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4EF"/>
          </a:solidFill>
        </a:fill>
      </a:tcStyle>
    </a:wholeTbl>
    <a:band2H>
      <a:tcTxStyle b="def" i="def"/>
      <a:tcStyle>
        <a:tcBdr/>
        <a:fill>
          <a:solidFill>
            <a:srgbClr val="E6F2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E7CB"/>
          </a:solidFill>
        </a:fill>
      </a:tcStyle>
    </a:wholeTbl>
    <a:band2H>
      <a:tcTxStyle b="def" i="def"/>
      <a:tcStyle>
        <a:tcBdr/>
        <a:fill>
          <a:solidFill>
            <a:srgbClr val="FD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EEE5"/>
          </a:solidFill>
        </a:fill>
      </a:tcStyle>
    </a:wholeTbl>
    <a:band2H>
      <a:tcTxStyle b="def" i="def"/>
      <a:tcStyle>
        <a:tcBdr/>
        <a:fill>
          <a:solidFill>
            <a:srgbClr val="FDF7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Shape 24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7" name="Shape 24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9;p2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24" name="Google Shape;10;p2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7" name="Google Shape;24;p2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44" name="Google Shape;25;p2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25" name="Google Shape;26;p2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7;p2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8;p2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9;p2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30;p2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31;p2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32;p2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33;p2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34;p2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35;p2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36;p2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37;p2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38;p2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39;p2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40;p2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41;p2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42;p2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43;p2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44;p2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5" name="Google Shape;45;p2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9" name="Google Shape;47;p2"/>
          <p:cNvGrpSpPr/>
          <p:nvPr/>
        </p:nvGrpSpPr>
        <p:grpSpPr>
          <a:xfrm>
            <a:off x="6310220" y="-5191074"/>
            <a:ext cx="19254394" cy="18703754"/>
            <a:chOff x="0" y="0"/>
            <a:chExt cx="19254393" cy="18703752"/>
          </a:xfrm>
        </p:grpSpPr>
        <p:sp>
          <p:nvSpPr>
            <p:cNvPr id="49" name="Google Shape;48;p2"/>
            <p:cNvSpPr/>
            <p:nvPr/>
          </p:nvSpPr>
          <p:spPr>
            <a:xfrm>
              <a:off x="-1" y="5132989"/>
              <a:ext cx="15070424" cy="1357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10908" y="0"/>
                  </a:moveTo>
                  <a:cubicBezTo>
                    <a:pt x="10753" y="0"/>
                    <a:pt x="10599" y="23"/>
                    <a:pt x="10450" y="69"/>
                  </a:cubicBezTo>
                  <a:cubicBezTo>
                    <a:pt x="9818" y="265"/>
                    <a:pt x="9306" y="881"/>
                    <a:pt x="9173" y="1604"/>
                  </a:cubicBezTo>
                  <a:cubicBezTo>
                    <a:pt x="8997" y="2553"/>
                    <a:pt x="9439" y="3531"/>
                    <a:pt x="9326" y="4492"/>
                  </a:cubicBezTo>
                  <a:cubicBezTo>
                    <a:pt x="9260" y="5047"/>
                    <a:pt x="8993" y="5582"/>
                    <a:pt x="8571" y="5876"/>
                  </a:cubicBezTo>
                  <a:cubicBezTo>
                    <a:pt x="8322" y="6050"/>
                    <a:pt x="8022" y="6135"/>
                    <a:pt x="7721" y="6135"/>
                  </a:cubicBezTo>
                  <a:cubicBezTo>
                    <a:pt x="7267" y="6135"/>
                    <a:pt x="6811" y="5943"/>
                    <a:pt x="6523" y="5567"/>
                  </a:cubicBezTo>
                  <a:cubicBezTo>
                    <a:pt x="6201" y="5148"/>
                    <a:pt x="6003" y="4617"/>
                    <a:pt x="5654" y="4227"/>
                  </a:cubicBezTo>
                  <a:cubicBezTo>
                    <a:pt x="5301" y="3834"/>
                    <a:pt x="4807" y="3634"/>
                    <a:pt x="4312" y="3634"/>
                  </a:cubicBezTo>
                  <a:cubicBezTo>
                    <a:pt x="3943" y="3634"/>
                    <a:pt x="3573" y="3746"/>
                    <a:pt x="3263" y="3971"/>
                  </a:cubicBezTo>
                  <a:cubicBezTo>
                    <a:pt x="2535" y="4499"/>
                    <a:pt x="2178" y="5581"/>
                    <a:pt x="2386" y="6527"/>
                  </a:cubicBezTo>
                  <a:cubicBezTo>
                    <a:pt x="2568" y="7355"/>
                    <a:pt x="3132" y="8122"/>
                    <a:pt x="2982" y="8958"/>
                  </a:cubicBezTo>
                  <a:cubicBezTo>
                    <a:pt x="2888" y="9479"/>
                    <a:pt x="2510" y="9944"/>
                    <a:pt x="2127" y="10232"/>
                  </a:cubicBezTo>
                  <a:cubicBezTo>
                    <a:pt x="1692" y="10560"/>
                    <a:pt x="1303" y="10806"/>
                    <a:pt x="927" y="11250"/>
                  </a:cubicBezTo>
                  <a:cubicBezTo>
                    <a:pt x="130" y="12191"/>
                    <a:pt x="-239" y="13632"/>
                    <a:pt x="166" y="14850"/>
                  </a:cubicBezTo>
                  <a:cubicBezTo>
                    <a:pt x="534" y="15956"/>
                    <a:pt x="1714" y="16950"/>
                    <a:pt x="2822" y="16950"/>
                  </a:cubicBezTo>
                  <a:cubicBezTo>
                    <a:pt x="3091" y="16950"/>
                    <a:pt x="3357" y="16891"/>
                    <a:pt x="3605" y="16760"/>
                  </a:cubicBezTo>
                  <a:cubicBezTo>
                    <a:pt x="3978" y="16564"/>
                    <a:pt x="4305" y="16268"/>
                    <a:pt x="4680" y="16075"/>
                  </a:cubicBezTo>
                  <a:cubicBezTo>
                    <a:pt x="4887" y="15969"/>
                    <a:pt x="5121" y="15897"/>
                    <a:pt x="5348" y="15897"/>
                  </a:cubicBezTo>
                  <a:cubicBezTo>
                    <a:pt x="5531" y="15897"/>
                    <a:pt x="5709" y="15944"/>
                    <a:pt x="5864" y="16055"/>
                  </a:cubicBezTo>
                  <a:cubicBezTo>
                    <a:pt x="6122" y="16239"/>
                    <a:pt x="6272" y="16573"/>
                    <a:pt x="6327" y="16911"/>
                  </a:cubicBezTo>
                  <a:cubicBezTo>
                    <a:pt x="6458" y="17727"/>
                    <a:pt x="6140" y="18534"/>
                    <a:pt x="6187" y="19358"/>
                  </a:cubicBezTo>
                  <a:cubicBezTo>
                    <a:pt x="6249" y="20447"/>
                    <a:pt x="7054" y="21418"/>
                    <a:pt x="8011" y="21576"/>
                  </a:cubicBezTo>
                  <a:cubicBezTo>
                    <a:pt x="8107" y="21592"/>
                    <a:pt x="8203" y="21600"/>
                    <a:pt x="8299" y="21600"/>
                  </a:cubicBezTo>
                  <a:cubicBezTo>
                    <a:pt x="9165" y="21600"/>
                    <a:pt x="10018" y="20976"/>
                    <a:pt x="10351" y="20069"/>
                  </a:cubicBezTo>
                  <a:cubicBezTo>
                    <a:pt x="10558" y="19506"/>
                    <a:pt x="10577" y="18877"/>
                    <a:pt x="10760" y="18305"/>
                  </a:cubicBezTo>
                  <a:cubicBezTo>
                    <a:pt x="10935" y="17761"/>
                    <a:pt x="11347" y="17236"/>
                    <a:pt x="11849" y="17236"/>
                  </a:cubicBezTo>
                  <a:cubicBezTo>
                    <a:pt x="11875" y="17236"/>
                    <a:pt x="11902" y="17237"/>
                    <a:pt x="11929" y="17240"/>
                  </a:cubicBezTo>
                  <a:cubicBezTo>
                    <a:pt x="12349" y="17288"/>
                    <a:pt x="12668" y="17692"/>
                    <a:pt x="12865" y="18112"/>
                  </a:cubicBezTo>
                  <a:cubicBezTo>
                    <a:pt x="13062" y="18533"/>
                    <a:pt x="13185" y="19002"/>
                    <a:pt x="13444" y="19377"/>
                  </a:cubicBezTo>
                  <a:cubicBezTo>
                    <a:pt x="13828" y="19933"/>
                    <a:pt x="14473" y="20205"/>
                    <a:pt x="15099" y="20205"/>
                  </a:cubicBezTo>
                  <a:cubicBezTo>
                    <a:pt x="15124" y="20205"/>
                    <a:pt x="15148" y="20205"/>
                    <a:pt x="15172" y="20204"/>
                  </a:cubicBezTo>
                  <a:cubicBezTo>
                    <a:pt x="15821" y="20182"/>
                    <a:pt x="16444" y="19900"/>
                    <a:pt x="17009" y="19539"/>
                  </a:cubicBezTo>
                  <a:cubicBezTo>
                    <a:pt x="17429" y="19271"/>
                    <a:pt x="17835" y="18947"/>
                    <a:pt x="18099" y="18492"/>
                  </a:cubicBezTo>
                  <a:cubicBezTo>
                    <a:pt x="18362" y="18036"/>
                    <a:pt x="18459" y="17428"/>
                    <a:pt x="18241" y="16943"/>
                  </a:cubicBezTo>
                  <a:cubicBezTo>
                    <a:pt x="17954" y="16304"/>
                    <a:pt x="17209" y="16018"/>
                    <a:pt x="16999" y="15342"/>
                  </a:cubicBezTo>
                  <a:cubicBezTo>
                    <a:pt x="16663" y="14263"/>
                    <a:pt x="17586" y="13045"/>
                    <a:pt x="18436" y="12708"/>
                  </a:cubicBezTo>
                  <a:cubicBezTo>
                    <a:pt x="19070" y="12457"/>
                    <a:pt x="19793" y="12524"/>
                    <a:pt x="20386" y="12168"/>
                  </a:cubicBezTo>
                  <a:cubicBezTo>
                    <a:pt x="20992" y="11805"/>
                    <a:pt x="21361" y="10996"/>
                    <a:pt x="21271" y="10229"/>
                  </a:cubicBezTo>
                  <a:cubicBezTo>
                    <a:pt x="21086" y="8649"/>
                    <a:pt x="19331" y="8515"/>
                    <a:pt x="18797" y="7218"/>
                  </a:cubicBezTo>
                  <a:cubicBezTo>
                    <a:pt x="18422" y="6306"/>
                    <a:pt x="18775" y="5097"/>
                    <a:pt x="19453" y="4498"/>
                  </a:cubicBezTo>
                  <a:cubicBezTo>
                    <a:pt x="19545" y="4417"/>
                    <a:pt x="19652" y="4326"/>
                    <a:pt x="19658" y="4194"/>
                  </a:cubicBezTo>
                  <a:cubicBezTo>
                    <a:pt x="19666" y="4019"/>
                    <a:pt x="19522" y="3829"/>
                    <a:pt x="19363" y="3662"/>
                  </a:cubicBezTo>
                  <a:cubicBezTo>
                    <a:pt x="19235" y="3528"/>
                    <a:pt x="19098" y="3410"/>
                    <a:pt x="19022" y="3325"/>
                  </a:cubicBezTo>
                  <a:cubicBezTo>
                    <a:pt x="18242" y="2458"/>
                    <a:pt x="17367" y="1638"/>
                    <a:pt x="16691" y="664"/>
                  </a:cubicBezTo>
                  <a:cubicBezTo>
                    <a:pt x="16662" y="623"/>
                    <a:pt x="16628" y="577"/>
                    <a:pt x="16581" y="572"/>
                  </a:cubicBezTo>
                  <a:cubicBezTo>
                    <a:pt x="16578" y="571"/>
                    <a:pt x="16575" y="571"/>
                    <a:pt x="16571" y="571"/>
                  </a:cubicBezTo>
                  <a:cubicBezTo>
                    <a:pt x="16523" y="571"/>
                    <a:pt x="16481" y="614"/>
                    <a:pt x="16446" y="653"/>
                  </a:cubicBezTo>
                  <a:cubicBezTo>
                    <a:pt x="16019" y="1140"/>
                    <a:pt x="15589" y="1544"/>
                    <a:pt x="15107" y="1957"/>
                  </a:cubicBezTo>
                  <a:cubicBezTo>
                    <a:pt x="14772" y="2244"/>
                    <a:pt x="14383" y="2535"/>
                    <a:pt x="13958" y="2535"/>
                  </a:cubicBezTo>
                  <a:cubicBezTo>
                    <a:pt x="13869" y="2535"/>
                    <a:pt x="13779" y="2522"/>
                    <a:pt x="13687" y="2494"/>
                  </a:cubicBezTo>
                  <a:cubicBezTo>
                    <a:pt x="12969" y="2275"/>
                    <a:pt x="12748" y="1265"/>
                    <a:pt x="12245" y="648"/>
                  </a:cubicBezTo>
                  <a:cubicBezTo>
                    <a:pt x="11906" y="234"/>
                    <a:pt x="11406" y="0"/>
                    <a:pt x="109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" name="Google Shape;49;p2"/>
            <p:cNvSpPr/>
            <p:nvPr/>
          </p:nvSpPr>
          <p:spPr>
            <a:xfrm>
              <a:off x="6943060" y="5577177"/>
              <a:ext cx="1782131" cy="125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8222" y="0"/>
                  </a:moveTo>
                  <a:cubicBezTo>
                    <a:pt x="6562" y="0"/>
                    <a:pt x="4926" y="540"/>
                    <a:pt x="3434" y="1742"/>
                  </a:cubicBezTo>
                  <a:cubicBezTo>
                    <a:pt x="1821" y="3043"/>
                    <a:pt x="608" y="5325"/>
                    <a:pt x="159" y="7902"/>
                  </a:cubicBezTo>
                  <a:cubicBezTo>
                    <a:pt x="-190" y="9914"/>
                    <a:pt x="-2" y="12306"/>
                    <a:pt x="1099" y="13637"/>
                  </a:cubicBezTo>
                  <a:cubicBezTo>
                    <a:pt x="1741" y="14415"/>
                    <a:pt x="2587" y="14704"/>
                    <a:pt x="3438" y="14704"/>
                  </a:cubicBezTo>
                  <a:cubicBezTo>
                    <a:pt x="3746" y="14704"/>
                    <a:pt x="4057" y="14666"/>
                    <a:pt x="4358" y="14598"/>
                  </a:cubicBezTo>
                  <a:cubicBezTo>
                    <a:pt x="5486" y="14347"/>
                    <a:pt x="6568" y="13748"/>
                    <a:pt x="7696" y="13472"/>
                  </a:cubicBezTo>
                  <a:cubicBezTo>
                    <a:pt x="8143" y="13362"/>
                    <a:pt x="8594" y="13310"/>
                    <a:pt x="9047" y="13310"/>
                  </a:cubicBezTo>
                  <a:cubicBezTo>
                    <a:pt x="11475" y="13310"/>
                    <a:pt x="13903" y="14837"/>
                    <a:pt x="15506" y="17471"/>
                  </a:cubicBezTo>
                  <a:cubicBezTo>
                    <a:pt x="16115" y="18468"/>
                    <a:pt x="16613" y="19615"/>
                    <a:pt x="17314" y="20482"/>
                  </a:cubicBezTo>
                  <a:cubicBezTo>
                    <a:pt x="17837" y="21130"/>
                    <a:pt x="18522" y="21600"/>
                    <a:pt x="19195" y="21600"/>
                  </a:cubicBezTo>
                  <a:cubicBezTo>
                    <a:pt x="19424" y="21600"/>
                    <a:pt x="19649" y="21547"/>
                    <a:pt x="19869" y="21427"/>
                  </a:cubicBezTo>
                  <a:cubicBezTo>
                    <a:pt x="21052" y="20773"/>
                    <a:pt x="21410" y="18609"/>
                    <a:pt x="21372" y="16787"/>
                  </a:cubicBezTo>
                  <a:cubicBezTo>
                    <a:pt x="21184" y="7835"/>
                    <a:pt x="14542" y="0"/>
                    <a:pt x="822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" name="Google Shape;50;p2"/>
            <p:cNvSpPr/>
            <p:nvPr/>
          </p:nvSpPr>
          <p:spPr>
            <a:xfrm>
              <a:off x="8874168" y="6684109"/>
              <a:ext cx="503171" cy="40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7635" y="0"/>
                  </a:moveTo>
                  <a:cubicBezTo>
                    <a:pt x="3787" y="0"/>
                    <a:pt x="481" y="2427"/>
                    <a:pt x="24" y="8520"/>
                  </a:cubicBezTo>
                  <a:cubicBezTo>
                    <a:pt x="-179" y="11136"/>
                    <a:pt x="943" y="13693"/>
                    <a:pt x="2482" y="15422"/>
                  </a:cubicBezTo>
                  <a:cubicBezTo>
                    <a:pt x="4020" y="17157"/>
                    <a:pt x="5934" y="18227"/>
                    <a:pt x="7818" y="19258"/>
                  </a:cubicBezTo>
                  <a:cubicBezTo>
                    <a:pt x="9951" y="20439"/>
                    <a:pt x="12358" y="21600"/>
                    <a:pt x="14612" y="21600"/>
                  </a:cubicBezTo>
                  <a:cubicBezTo>
                    <a:pt x="15810" y="21600"/>
                    <a:pt x="16968" y="21274"/>
                    <a:pt x="18019" y="20445"/>
                  </a:cubicBezTo>
                  <a:cubicBezTo>
                    <a:pt x="20497" y="18501"/>
                    <a:pt x="21421" y="14169"/>
                    <a:pt x="20624" y="10588"/>
                  </a:cubicBezTo>
                  <a:cubicBezTo>
                    <a:pt x="19288" y="4619"/>
                    <a:pt x="12947" y="0"/>
                    <a:pt x="763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" name="Google Shape;51;p2"/>
            <p:cNvSpPr/>
            <p:nvPr/>
          </p:nvSpPr>
          <p:spPr>
            <a:xfrm>
              <a:off x="2103827" y="7743855"/>
              <a:ext cx="1317435" cy="71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0" h="21600" fill="norm" stroke="1" extrusionOk="0">
                  <a:moveTo>
                    <a:pt x="12859" y="0"/>
                  </a:moveTo>
                  <a:cubicBezTo>
                    <a:pt x="10659" y="0"/>
                    <a:pt x="8403" y="700"/>
                    <a:pt x="6339" y="2107"/>
                  </a:cubicBezTo>
                  <a:cubicBezTo>
                    <a:pt x="3970" y="3719"/>
                    <a:pt x="1737" y="6763"/>
                    <a:pt x="601" y="11256"/>
                  </a:cubicBezTo>
                  <a:cubicBezTo>
                    <a:pt x="151" y="13022"/>
                    <a:pt x="-117" y="15048"/>
                    <a:pt x="50" y="17007"/>
                  </a:cubicBezTo>
                  <a:cubicBezTo>
                    <a:pt x="214" y="18970"/>
                    <a:pt x="876" y="20826"/>
                    <a:pt x="1820" y="21407"/>
                  </a:cubicBezTo>
                  <a:cubicBezTo>
                    <a:pt x="2040" y="21541"/>
                    <a:pt x="2266" y="21600"/>
                    <a:pt x="2494" y="21600"/>
                  </a:cubicBezTo>
                  <a:cubicBezTo>
                    <a:pt x="3201" y="21600"/>
                    <a:pt x="3915" y="21004"/>
                    <a:pt x="4503" y="20167"/>
                  </a:cubicBezTo>
                  <a:cubicBezTo>
                    <a:pt x="5279" y="19063"/>
                    <a:pt x="5894" y="17570"/>
                    <a:pt x="6585" y="16256"/>
                  </a:cubicBezTo>
                  <a:cubicBezTo>
                    <a:pt x="8766" y="12089"/>
                    <a:pt x="11761" y="9719"/>
                    <a:pt x="14763" y="9719"/>
                  </a:cubicBezTo>
                  <a:cubicBezTo>
                    <a:pt x="15035" y="9719"/>
                    <a:pt x="15308" y="9737"/>
                    <a:pt x="15578" y="9778"/>
                  </a:cubicBezTo>
                  <a:cubicBezTo>
                    <a:pt x="16041" y="9841"/>
                    <a:pt x="16538" y="9933"/>
                    <a:pt x="17023" y="9933"/>
                  </a:cubicBezTo>
                  <a:cubicBezTo>
                    <a:pt x="17930" y="9933"/>
                    <a:pt x="18795" y="9611"/>
                    <a:pt x="19300" y="8189"/>
                  </a:cubicBezTo>
                  <a:cubicBezTo>
                    <a:pt x="21483" y="2052"/>
                    <a:pt x="15771" y="278"/>
                    <a:pt x="14102" y="74"/>
                  </a:cubicBezTo>
                  <a:cubicBezTo>
                    <a:pt x="13691" y="22"/>
                    <a:pt x="13276" y="0"/>
                    <a:pt x="1285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" name="Google Shape;52;p2"/>
            <p:cNvSpPr/>
            <p:nvPr/>
          </p:nvSpPr>
          <p:spPr>
            <a:xfrm>
              <a:off x="1881764" y="8631742"/>
              <a:ext cx="303096" cy="54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6" h="21600" fill="norm" stroke="1" extrusionOk="0">
                  <a:moveTo>
                    <a:pt x="9442" y="0"/>
                  </a:moveTo>
                  <a:cubicBezTo>
                    <a:pt x="-554" y="0"/>
                    <a:pt x="-249" y="9760"/>
                    <a:pt x="145" y="13957"/>
                  </a:cubicBezTo>
                  <a:cubicBezTo>
                    <a:pt x="290" y="15589"/>
                    <a:pt x="667" y="17244"/>
                    <a:pt x="1921" y="18693"/>
                  </a:cubicBezTo>
                  <a:cubicBezTo>
                    <a:pt x="3175" y="20137"/>
                    <a:pt x="5433" y="21355"/>
                    <a:pt x="8141" y="21571"/>
                  </a:cubicBezTo>
                  <a:cubicBezTo>
                    <a:pt x="8422" y="21590"/>
                    <a:pt x="8703" y="21600"/>
                    <a:pt x="8984" y="21600"/>
                  </a:cubicBezTo>
                  <a:cubicBezTo>
                    <a:pt x="11668" y="21600"/>
                    <a:pt x="14248" y="20633"/>
                    <a:pt x="15887" y="19333"/>
                  </a:cubicBezTo>
                  <a:cubicBezTo>
                    <a:pt x="17695" y="17899"/>
                    <a:pt x="18539" y="16109"/>
                    <a:pt x="19142" y="14347"/>
                  </a:cubicBezTo>
                  <a:cubicBezTo>
                    <a:pt x="20660" y="9837"/>
                    <a:pt x="21046" y="424"/>
                    <a:pt x="10037" y="10"/>
                  </a:cubicBezTo>
                  <a:cubicBezTo>
                    <a:pt x="9836" y="5"/>
                    <a:pt x="9635" y="0"/>
                    <a:pt x="944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" name="Google Shape;53;p2"/>
            <p:cNvSpPr/>
            <p:nvPr/>
          </p:nvSpPr>
          <p:spPr>
            <a:xfrm>
              <a:off x="4704022" y="17165091"/>
              <a:ext cx="1837035" cy="11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2287" y="0"/>
                  </a:moveTo>
                  <a:cubicBezTo>
                    <a:pt x="1852" y="0"/>
                    <a:pt x="1411" y="200"/>
                    <a:pt x="981" y="670"/>
                  </a:cubicBezTo>
                  <a:cubicBezTo>
                    <a:pt x="-448" y="2224"/>
                    <a:pt x="-76" y="5165"/>
                    <a:pt x="593" y="7426"/>
                  </a:cubicBezTo>
                  <a:cubicBezTo>
                    <a:pt x="1141" y="9281"/>
                    <a:pt x="1984" y="10857"/>
                    <a:pt x="2847" y="12359"/>
                  </a:cubicBezTo>
                  <a:cubicBezTo>
                    <a:pt x="4528" y="15280"/>
                    <a:pt x="5992" y="17626"/>
                    <a:pt x="7935" y="19283"/>
                  </a:cubicBezTo>
                  <a:cubicBezTo>
                    <a:pt x="8614" y="19859"/>
                    <a:pt x="9324" y="20336"/>
                    <a:pt x="10057" y="20705"/>
                  </a:cubicBezTo>
                  <a:cubicBezTo>
                    <a:pt x="11193" y="21282"/>
                    <a:pt x="12392" y="21600"/>
                    <a:pt x="13581" y="21600"/>
                  </a:cubicBezTo>
                  <a:cubicBezTo>
                    <a:pt x="15588" y="21600"/>
                    <a:pt x="17572" y="20694"/>
                    <a:pt x="19184" y="18588"/>
                  </a:cubicBezTo>
                  <a:cubicBezTo>
                    <a:pt x="20276" y="17159"/>
                    <a:pt x="21152" y="14501"/>
                    <a:pt x="20286" y="12713"/>
                  </a:cubicBezTo>
                  <a:cubicBezTo>
                    <a:pt x="19800" y="11718"/>
                    <a:pt x="18956" y="11427"/>
                    <a:pt x="18181" y="11284"/>
                  </a:cubicBezTo>
                  <a:cubicBezTo>
                    <a:pt x="16221" y="10919"/>
                    <a:pt x="14236" y="11055"/>
                    <a:pt x="12279" y="10639"/>
                  </a:cubicBezTo>
                  <a:cubicBezTo>
                    <a:pt x="10324" y="10222"/>
                    <a:pt x="8332" y="9163"/>
                    <a:pt x="6974" y="6843"/>
                  </a:cubicBezTo>
                  <a:cubicBezTo>
                    <a:pt x="6207" y="5534"/>
                    <a:pt x="5687" y="3896"/>
                    <a:pt x="4983" y="2498"/>
                  </a:cubicBezTo>
                  <a:cubicBezTo>
                    <a:pt x="4286" y="1113"/>
                    <a:pt x="3307" y="0"/>
                    <a:pt x="2287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" name="Google Shape;54;p2"/>
            <p:cNvSpPr/>
            <p:nvPr/>
          </p:nvSpPr>
          <p:spPr>
            <a:xfrm>
              <a:off x="6642674" y="17040169"/>
              <a:ext cx="530171" cy="872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4" h="21600" fill="norm" stroke="1" extrusionOk="0">
                  <a:moveTo>
                    <a:pt x="15427" y="0"/>
                  </a:moveTo>
                  <a:cubicBezTo>
                    <a:pt x="14295" y="0"/>
                    <a:pt x="13025" y="348"/>
                    <a:pt x="11754" y="1098"/>
                  </a:cubicBezTo>
                  <a:cubicBezTo>
                    <a:pt x="8939" y="2751"/>
                    <a:pt x="7520" y="5707"/>
                    <a:pt x="5302" y="7741"/>
                  </a:cubicBezTo>
                  <a:cubicBezTo>
                    <a:pt x="4561" y="8422"/>
                    <a:pt x="3834" y="9111"/>
                    <a:pt x="3174" y="9801"/>
                  </a:cubicBezTo>
                  <a:cubicBezTo>
                    <a:pt x="22" y="13088"/>
                    <a:pt x="-1787" y="16507"/>
                    <a:pt x="2644" y="19745"/>
                  </a:cubicBezTo>
                  <a:cubicBezTo>
                    <a:pt x="4315" y="20968"/>
                    <a:pt x="5859" y="21600"/>
                    <a:pt x="7363" y="21600"/>
                  </a:cubicBezTo>
                  <a:cubicBezTo>
                    <a:pt x="8899" y="21600"/>
                    <a:pt x="10398" y="20940"/>
                    <a:pt x="11956" y="19579"/>
                  </a:cubicBezTo>
                  <a:cubicBezTo>
                    <a:pt x="17110" y="15067"/>
                    <a:pt x="19813" y="9305"/>
                    <a:pt x="19440" y="3616"/>
                  </a:cubicBezTo>
                  <a:cubicBezTo>
                    <a:pt x="19288" y="1322"/>
                    <a:pt x="17622" y="0"/>
                    <a:pt x="15427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" name="Google Shape;55;p2"/>
            <p:cNvSpPr/>
            <p:nvPr/>
          </p:nvSpPr>
          <p:spPr>
            <a:xfrm>
              <a:off x="11790959" y="15700633"/>
              <a:ext cx="850408" cy="132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600" fill="norm" stroke="1" extrusionOk="0">
                  <a:moveTo>
                    <a:pt x="10573" y="0"/>
                  </a:moveTo>
                  <a:cubicBezTo>
                    <a:pt x="10117" y="0"/>
                    <a:pt x="9668" y="34"/>
                    <a:pt x="9227" y="102"/>
                  </a:cubicBezTo>
                  <a:cubicBezTo>
                    <a:pt x="4741" y="799"/>
                    <a:pt x="5758" y="5076"/>
                    <a:pt x="5975" y="7413"/>
                  </a:cubicBezTo>
                  <a:cubicBezTo>
                    <a:pt x="6234" y="10138"/>
                    <a:pt x="6264" y="13160"/>
                    <a:pt x="3650" y="15235"/>
                  </a:cubicBezTo>
                  <a:cubicBezTo>
                    <a:pt x="2354" y="16264"/>
                    <a:pt x="414" y="17065"/>
                    <a:pt x="52" y="18398"/>
                  </a:cubicBezTo>
                  <a:cubicBezTo>
                    <a:pt x="-374" y="19969"/>
                    <a:pt x="1878" y="21430"/>
                    <a:pt x="4218" y="21580"/>
                  </a:cubicBezTo>
                  <a:cubicBezTo>
                    <a:pt x="4412" y="21592"/>
                    <a:pt x="4606" y="21600"/>
                    <a:pt x="4797" y="21600"/>
                  </a:cubicBezTo>
                  <a:cubicBezTo>
                    <a:pt x="6925" y="21600"/>
                    <a:pt x="8956" y="20851"/>
                    <a:pt x="10685" y="19971"/>
                  </a:cubicBezTo>
                  <a:cubicBezTo>
                    <a:pt x="14224" y="18167"/>
                    <a:pt x="17011" y="15770"/>
                    <a:pt x="18777" y="13012"/>
                  </a:cubicBezTo>
                  <a:cubicBezTo>
                    <a:pt x="20632" y="10105"/>
                    <a:pt x="21226" y="6635"/>
                    <a:pt x="19107" y="3811"/>
                  </a:cubicBezTo>
                  <a:cubicBezTo>
                    <a:pt x="17651" y="1875"/>
                    <a:pt x="14027" y="0"/>
                    <a:pt x="10573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" name="Google Shape;56;p2"/>
            <p:cNvSpPr/>
            <p:nvPr/>
          </p:nvSpPr>
          <p:spPr>
            <a:xfrm>
              <a:off x="11245173" y="17027337"/>
              <a:ext cx="447141" cy="33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1" h="21600" fill="norm" stroke="1" extrusionOk="0">
                  <a:moveTo>
                    <a:pt x="14103" y="0"/>
                  </a:moveTo>
                  <a:cubicBezTo>
                    <a:pt x="10072" y="0"/>
                    <a:pt x="5267" y="6069"/>
                    <a:pt x="2759" y="9087"/>
                  </a:cubicBezTo>
                  <a:cubicBezTo>
                    <a:pt x="1408" y="10700"/>
                    <a:pt x="0" y="12760"/>
                    <a:pt x="0" y="15380"/>
                  </a:cubicBezTo>
                  <a:cubicBezTo>
                    <a:pt x="0" y="17615"/>
                    <a:pt x="1089" y="19596"/>
                    <a:pt x="2413" y="20562"/>
                  </a:cubicBezTo>
                  <a:cubicBezTo>
                    <a:pt x="3581" y="21400"/>
                    <a:pt x="4890" y="21600"/>
                    <a:pt x="6188" y="21600"/>
                  </a:cubicBezTo>
                  <a:cubicBezTo>
                    <a:pt x="6366" y="21600"/>
                    <a:pt x="6544" y="21592"/>
                    <a:pt x="6722" y="21592"/>
                  </a:cubicBezTo>
                  <a:cubicBezTo>
                    <a:pt x="9366" y="21496"/>
                    <a:pt x="12062" y="20865"/>
                    <a:pt x="14386" y="18949"/>
                  </a:cubicBezTo>
                  <a:cubicBezTo>
                    <a:pt x="18239" y="15771"/>
                    <a:pt x="21600" y="5630"/>
                    <a:pt x="16731" y="1078"/>
                  </a:cubicBezTo>
                  <a:cubicBezTo>
                    <a:pt x="15925" y="327"/>
                    <a:pt x="15035" y="0"/>
                    <a:pt x="14103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" name="Google Shape;57;p2"/>
            <p:cNvSpPr/>
            <p:nvPr/>
          </p:nvSpPr>
          <p:spPr>
            <a:xfrm>
              <a:off x="11336854" y="148634"/>
              <a:ext cx="7900655" cy="7905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8754" y="0"/>
                  </a:moveTo>
                  <a:cubicBezTo>
                    <a:pt x="7723" y="0"/>
                    <a:pt x="6691" y="405"/>
                    <a:pt x="5907" y="1214"/>
                  </a:cubicBezTo>
                  <a:lnTo>
                    <a:pt x="2102" y="5138"/>
                  </a:lnTo>
                  <a:cubicBezTo>
                    <a:pt x="542" y="6746"/>
                    <a:pt x="552" y="9344"/>
                    <a:pt x="2125" y="10940"/>
                  </a:cubicBezTo>
                  <a:cubicBezTo>
                    <a:pt x="2303" y="11121"/>
                    <a:pt x="2304" y="11416"/>
                    <a:pt x="2127" y="11598"/>
                  </a:cubicBezTo>
                  <a:lnTo>
                    <a:pt x="300" y="13483"/>
                  </a:lnTo>
                  <a:cubicBezTo>
                    <a:pt x="-102" y="13897"/>
                    <a:pt x="-99" y="14567"/>
                    <a:pt x="306" y="14978"/>
                  </a:cubicBezTo>
                  <a:lnTo>
                    <a:pt x="6529" y="21293"/>
                  </a:lnTo>
                  <a:cubicBezTo>
                    <a:pt x="6731" y="21498"/>
                    <a:pt x="6994" y="21600"/>
                    <a:pt x="7257" y="21600"/>
                  </a:cubicBezTo>
                  <a:cubicBezTo>
                    <a:pt x="7523" y="21600"/>
                    <a:pt x="7789" y="21495"/>
                    <a:pt x="7991" y="21287"/>
                  </a:cubicBezTo>
                  <a:lnTo>
                    <a:pt x="9818" y="19403"/>
                  </a:lnTo>
                  <a:cubicBezTo>
                    <a:pt x="9907" y="19311"/>
                    <a:pt x="10024" y="19265"/>
                    <a:pt x="10141" y="19265"/>
                  </a:cubicBezTo>
                  <a:cubicBezTo>
                    <a:pt x="10256" y="19265"/>
                    <a:pt x="10373" y="19310"/>
                    <a:pt x="10461" y="19400"/>
                  </a:cubicBezTo>
                  <a:cubicBezTo>
                    <a:pt x="11243" y="20194"/>
                    <a:pt x="12265" y="20590"/>
                    <a:pt x="13286" y="20590"/>
                  </a:cubicBezTo>
                  <a:cubicBezTo>
                    <a:pt x="14317" y="20590"/>
                    <a:pt x="15349" y="20185"/>
                    <a:pt x="16133" y="19377"/>
                  </a:cubicBezTo>
                  <a:lnTo>
                    <a:pt x="19938" y="15452"/>
                  </a:lnTo>
                  <a:cubicBezTo>
                    <a:pt x="21498" y="13844"/>
                    <a:pt x="21488" y="11246"/>
                    <a:pt x="19915" y="9650"/>
                  </a:cubicBezTo>
                  <a:lnTo>
                    <a:pt x="11578" y="1190"/>
                  </a:lnTo>
                  <a:cubicBezTo>
                    <a:pt x="10796" y="396"/>
                    <a:pt x="9775" y="0"/>
                    <a:pt x="875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" name="Google Shape;58;p2"/>
            <p:cNvSpPr/>
            <p:nvPr/>
          </p:nvSpPr>
          <p:spPr>
            <a:xfrm>
              <a:off x="11353724" y="0"/>
              <a:ext cx="7900670" cy="790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8754" y="0"/>
                  </a:moveTo>
                  <a:cubicBezTo>
                    <a:pt x="7722" y="0"/>
                    <a:pt x="6691" y="405"/>
                    <a:pt x="5907" y="1214"/>
                  </a:cubicBezTo>
                  <a:lnTo>
                    <a:pt x="2102" y="5138"/>
                  </a:lnTo>
                  <a:cubicBezTo>
                    <a:pt x="542" y="6747"/>
                    <a:pt x="552" y="9345"/>
                    <a:pt x="2125" y="10940"/>
                  </a:cubicBezTo>
                  <a:cubicBezTo>
                    <a:pt x="2303" y="11121"/>
                    <a:pt x="2304" y="11416"/>
                    <a:pt x="2127" y="11598"/>
                  </a:cubicBezTo>
                  <a:lnTo>
                    <a:pt x="300" y="13483"/>
                  </a:lnTo>
                  <a:cubicBezTo>
                    <a:pt x="-102" y="13897"/>
                    <a:pt x="-99" y="14567"/>
                    <a:pt x="306" y="14978"/>
                  </a:cubicBezTo>
                  <a:lnTo>
                    <a:pt x="6529" y="21293"/>
                  </a:lnTo>
                  <a:cubicBezTo>
                    <a:pt x="6731" y="21498"/>
                    <a:pt x="6994" y="21600"/>
                    <a:pt x="7257" y="21600"/>
                  </a:cubicBezTo>
                  <a:cubicBezTo>
                    <a:pt x="7523" y="21600"/>
                    <a:pt x="7789" y="21496"/>
                    <a:pt x="7991" y="21287"/>
                  </a:cubicBezTo>
                  <a:lnTo>
                    <a:pt x="9818" y="19403"/>
                  </a:lnTo>
                  <a:cubicBezTo>
                    <a:pt x="9907" y="19311"/>
                    <a:pt x="10024" y="19265"/>
                    <a:pt x="10141" y="19265"/>
                  </a:cubicBezTo>
                  <a:cubicBezTo>
                    <a:pt x="10257" y="19265"/>
                    <a:pt x="10373" y="19310"/>
                    <a:pt x="10461" y="19400"/>
                  </a:cubicBezTo>
                  <a:cubicBezTo>
                    <a:pt x="11244" y="20194"/>
                    <a:pt x="12265" y="20590"/>
                    <a:pt x="13286" y="20590"/>
                  </a:cubicBezTo>
                  <a:cubicBezTo>
                    <a:pt x="14318" y="20590"/>
                    <a:pt x="15349" y="20185"/>
                    <a:pt x="16133" y="19376"/>
                  </a:cubicBezTo>
                  <a:lnTo>
                    <a:pt x="19939" y="15452"/>
                  </a:lnTo>
                  <a:cubicBezTo>
                    <a:pt x="21498" y="13843"/>
                    <a:pt x="21488" y="11245"/>
                    <a:pt x="19915" y="9650"/>
                  </a:cubicBezTo>
                  <a:lnTo>
                    <a:pt x="11578" y="1190"/>
                  </a:lnTo>
                  <a:cubicBezTo>
                    <a:pt x="10796" y="396"/>
                    <a:pt x="9775" y="0"/>
                    <a:pt x="8754" y="0"/>
                  </a:cubicBezTo>
                  <a:close/>
                </a:path>
              </a:pathLst>
            </a:custGeom>
            <a:solidFill>
              <a:srgbClr val="E3061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" name="Google Shape;59;p2"/>
            <p:cNvSpPr/>
            <p:nvPr/>
          </p:nvSpPr>
          <p:spPr>
            <a:xfrm>
              <a:off x="12016023" y="290058"/>
              <a:ext cx="6948091" cy="693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600" fill="norm" stroke="1" extrusionOk="0">
                  <a:moveTo>
                    <a:pt x="7896" y="0"/>
                  </a:moveTo>
                  <a:cubicBezTo>
                    <a:pt x="6827" y="0"/>
                    <a:pt x="5759" y="427"/>
                    <a:pt x="4947" y="1280"/>
                  </a:cubicBezTo>
                  <a:lnTo>
                    <a:pt x="1205" y="5209"/>
                  </a:lnTo>
                  <a:cubicBezTo>
                    <a:pt x="-411" y="6905"/>
                    <a:pt x="-401" y="9645"/>
                    <a:pt x="1228" y="11327"/>
                  </a:cubicBezTo>
                  <a:lnTo>
                    <a:pt x="9957" y="20345"/>
                  </a:lnTo>
                  <a:cubicBezTo>
                    <a:pt x="10767" y="21182"/>
                    <a:pt x="11825" y="21600"/>
                    <a:pt x="12882" y="21600"/>
                  </a:cubicBezTo>
                  <a:cubicBezTo>
                    <a:pt x="13951" y="21600"/>
                    <a:pt x="15019" y="21173"/>
                    <a:pt x="15831" y="20320"/>
                  </a:cubicBezTo>
                  <a:lnTo>
                    <a:pt x="19573" y="16391"/>
                  </a:lnTo>
                  <a:cubicBezTo>
                    <a:pt x="21189" y="14695"/>
                    <a:pt x="21178" y="11955"/>
                    <a:pt x="19550" y="10272"/>
                  </a:cubicBezTo>
                  <a:lnTo>
                    <a:pt x="10821" y="1254"/>
                  </a:lnTo>
                  <a:cubicBezTo>
                    <a:pt x="10011" y="418"/>
                    <a:pt x="8953" y="0"/>
                    <a:pt x="78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" name="Google Shape;60;p2"/>
            <p:cNvSpPr/>
            <p:nvPr/>
          </p:nvSpPr>
          <p:spPr>
            <a:xfrm>
              <a:off x="14863396" y="561777"/>
              <a:ext cx="3864616" cy="531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782" y="0"/>
                  </a:moveTo>
                  <a:cubicBezTo>
                    <a:pt x="481" y="0"/>
                    <a:pt x="185" y="60"/>
                    <a:pt x="53" y="262"/>
                  </a:cubicBezTo>
                  <a:cubicBezTo>
                    <a:pt x="-203" y="652"/>
                    <a:pt x="543" y="1117"/>
                    <a:pt x="865" y="1362"/>
                  </a:cubicBezTo>
                  <a:cubicBezTo>
                    <a:pt x="3413" y="3306"/>
                    <a:pt x="5963" y="5251"/>
                    <a:pt x="8512" y="7197"/>
                  </a:cubicBezTo>
                  <a:cubicBezTo>
                    <a:pt x="10939" y="9048"/>
                    <a:pt x="13505" y="10840"/>
                    <a:pt x="15788" y="12809"/>
                  </a:cubicBezTo>
                  <a:cubicBezTo>
                    <a:pt x="16877" y="13747"/>
                    <a:pt x="17689" y="14802"/>
                    <a:pt x="17757" y="16068"/>
                  </a:cubicBezTo>
                  <a:cubicBezTo>
                    <a:pt x="17811" y="17066"/>
                    <a:pt x="17041" y="17887"/>
                    <a:pt x="16219" y="18617"/>
                  </a:cubicBezTo>
                  <a:cubicBezTo>
                    <a:pt x="15554" y="19207"/>
                    <a:pt x="15118" y="19950"/>
                    <a:pt x="15216" y="20730"/>
                  </a:cubicBezTo>
                  <a:cubicBezTo>
                    <a:pt x="15296" y="21370"/>
                    <a:pt x="15617" y="21600"/>
                    <a:pt x="16037" y="21600"/>
                  </a:cubicBezTo>
                  <a:cubicBezTo>
                    <a:pt x="16825" y="21600"/>
                    <a:pt x="17961" y="20789"/>
                    <a:pt x="18500" y="20367"/>
                  </a:cubicBezTo>
                  <a:cubicBezTo>
                    <a:pt x="19701" y="19426"/>
                    <a:pt x="20717" y="18256"/>
                    <a:pt x="21014" y="16960"/>
                  </a:cubicBezTo>
                  <a:cubicBezTo>
                    <a:pt x="21397" y="15283"/>
                    <a:pt x="20646" y="13538"/>
                    <a:pt x="19022" y="12340"/>
                  </a:cubicBezTo>
                  <a:lnTo>
                    <a:pt x="4161" y="1378"/>
                  </a:lnTo>
                  <a:cubicBezTo>
                    <a:pt x="3399" y="816"/>
                    <a:pt x="2426" y="251"/>
                    <a:pt x="1364" y="58"/>
                  </a:cubicBezTo>
                  <a:cubicBezTo>
                    <a:pt x="1203" y="29"/>
                    <a:pt x="992" y="0"/>
                    <a:pt x="78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" name="Google Shape;61;p2"/>
            <p:cNvSpPr/>
            <p:nvPr/>
          </p:nvSpPr>
          <p:spPr>
            <a:xfrm>
              <a:off x="12306306" y="4289594"/>
              <a:ext cx="2675884" cy="265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586" y="0"/>
                  </a:moveTo>
                  <a:cubicBezTo>
                    <a:pt x="1369" y="0"/>
                    <a:pt x="1152" y="84"/>
                    <a:pt x="987" y="253"/>
                  </a:cubicBezTo>
                  <a:lnTo>
                    <a:pt x="245" y="1012"/>
                  </a:lnTo>
                  <a:cubicBezTo>
                    <a:pt x="-84" y="1348"/>
                    <a:pt x="-82" y="1891"/>
                    <a:pt x="250" y="2224"/>
                  </a:cubicBezTo>
                  <a:lnTo>
                    <a:pt x="19253" y="21352"/>
                  </a:lnTo>
                  <a:cubicBezTo>
                    <a:pt x="19417" y="21518"/>
                    <a:pt x="19631" y="21600"/>
                    <a:pt x="19846" y="21600"/>
                  </a:cubicBezTo>
                  <a:cubicBezTo>
                    <a:pt x="20063" y="21600"/>
                    <a:pt x="20280" y="21516"/>
                    <a:pt x="20446" y="21346"/>
                  </a:cubicBezTo>
                  <a:lnTo>
                    <a:pt x="21188" y="20588"/>
                  </a:lnTo>
                  <a:cubicBezTo>
                    <a:pt x="21516" y="20251"/>
                    <a:pt x="21514" y="19709"/>
                    <a:pt x="21183" y="19376"/>
                  </a:cubicBezTo>
                  <a:lnTo>
                    <a:pt x="2180" y="248"/>
                  </a:lnTo>
                  <a:cubicBezTo>
                    <a:pt x="2016" y="82"/>
                    <a:pt x="1801" y="0"/>
                    <a:pt x="158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" name="Google Shape;62;p2"/>
            <p:cNvSpPr/>
            <p:nvPr/>
          </p:nvSpPr>
          <p:spPr>
            <a:xfrm>
              <a:off x="11950720" y="4648098"/>
              <a:ext cx="2675887" cy="265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587" y="0"/>
                  </a:moveTo>
                  <a:cubicBezTo>
                    <a:pt x="1370" y="0"/>
                    <a:pt x="1153" y="84"/>
                    <a:pt x="987" y="254"/>
                  </a:cubicBezTo>
                  <a:lnTo>
                    <a:pt x="246" y="1013"/>
                  </a:lnTo>
                  <a:cubicBezTo>
                    <a:pt x="-83" y="1349"/>
                    <a:pt x="-81" y="1891"/>
                    <a:pt x="250" y="2224"/>
                  </a:cubicBezTo>
                  <a:lnTo>
                    <a:pt x="19254" y="21353"/>
                  </a:lnTo>
                  <a:cubicBezTo>
                    <a:pt x="19417" y="21518"/>
                    <a:pt x="19632" y="21600"/>
                    <a:pt x="19848" y="21600"/>
                  </a:cubicBezTo>
                  <a:cubicBezTo>
                    <a:pt x="20064" y="21600"/>
                    <a:pt x="20281" y="21516"/>
                    <a:pt x="20447" y="21348"/>
                  </a:cubicBezTo>
                  <a:lnTo>
                    <a:pt x="21188" y="20588"/>
                  </a:lnTo>
                  <a:cubicBezTo>
                    <a:pt x="21517" y="20253"/>
                    <a:pt x="21515" y="19710"/>
                    <a:pt x="21184" y="19377"/>
                  </a:cubicBezTo>
                  <a:lnTo>
                    <a:pt x="2180" y="248"/>
                  </a:lnTo>
                  <a:cubicBezTo>
                    <a:pt x="2016" y="82"/>
                    <a:pt x="1802" y="0"/>
                    <a:pt x="158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" name="Google Shape;63;p2"/>
            <p:cNvSpPr/>
            <p:nvPr/>
          </p:nvSpPr>
          <p:spPr>
            <a:xfrm>
              <a:off x="11595133" y="5006604"/>
              <a:ext cx="2675853" cy="265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586" y="0"/>
                  </a:moveTo>
                  <a:cubicBezTo>
                    <a:pt x="1369" y="0"/>
                    <a:pt x="1153" y="84"/>
                    <a:pt x="987" y="253"/>
                  </a:cubicBezTo>
                  <a:lnTo>
                    <a:pt x="245" y="1012"/>
                  </a:lnTo>
                  <a:cubicBezTo>
                    <a:pt x="-83" y="1348"/>
                    <a:pt x="-81" y="1891"/>
                    <a:pt x="250" y="2223"/>
                  </a:cubicBezTo>
                  <a:lnTo>
                    <a:pt x="19253" y="21351"/>
                  </a:lnTo>
                  <a:cubicBezTo>
                    <a:pt x="19417" y="21517"/>
                    <a:pt x="19632" y="21600"/>
                    <a:pt x="19848" y="21600"/>
                  </a:cubicBezTo>
                  <a:cubicBezTo>
                    <a:pt x="20065" y="21600"/>
                    <a:pt x="20281" y="21516"/>
                    <a:pt x="20446" y="21347"/>
                  </a:cubicBezTo>
                  <a:lnTo>
                    <a:pt x="21188" y="20588"/>
                  </a:lnTo>
                  <a:cubicBezTo>
                    <a:pt x="21517" y="20252"/>
                    <a:pt x="21514" y="19708"/>
                    <a:pt x="21184" y="19377"/>
                  </a:cubicBezTo>
                  <a:lnTo>
                    <a:pt x="2181" y="249"/>
                  </a:lnTo>
                  <a:cubicBezTo>
                    <a:pt x="2017" y="83"/>
                    <a:pt x="1802" y="0"/>
                    <a:pt x="158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64;p2"/>
            <p:cNvSpPr/>
            <p:nvPr/>
          </p:nvSpPr>
          <p:spPr>
            <a:xfrm>
              <a:off x="16387049" y="5651496"/>
              <a:ext cx="1235177" cy="12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7" h="21600" fill="norm" stroke="1" extrusionOk="0">
                  <a:moveTo>
                    <a:pt x="17486" y="0"/>
                  </a:moveTo>
                  <a:cubicBezTo>
                    <a:pt x="17073" y="0"/>
                    <a:pt x="16570" y="198"/>
                    <a:pt x="16202" y="501"/>
                  </a:cubicBezTo>
                  <a:cubicBezTo>
                    <a:pt x="11020" y="4784"/>
                    <a:pt x="6233" y="9558"/>
                    <a:pt x="1902" y="14766"/>
                  </a:cubicBezTo>
                  <a:cubicBezTo>
                    <a:pt x="991" y="15860"/>
                    <a:pt x="-23" y="17556"/>
                    <a:pt x="1" y="19066"/>
                  </a:cubicBezTo>
                  <a:cubicBezTo>
                    <a:pt x="30" y="20950"/>
                    <a:pt x="2085" y="21600"/>
                    <a:pt x="3813" y="21600"/>
                  </a:cubicBezTo>
                  <a:cubicBezTo>
                    <a:pt x="4355" y="21600"/>
                    <a:pt x="4864" y="21535"/>
                    <a:pt x="5269" y="21424"/>
                  </a:cubicBezTo>
                  <a:cubicBezTo>
                    <a:pt x="7768" y="20747"/>
                    <a:pt x="9860" y="18812"/>
                    <a:pt x="11794" y="17133"/>
                  </a:cubicBezTo>
                  <a:cubicBezTo>
                    <a:pt x="14515" y="14776"/>
                    <a:pt x="16912" y="11978"/>
                    <a:pt x="19269" y="9170"/>
                  </a:cubicBezTo>
                  <a:cubicBezTo>
                    <a:pt x="21577" y="6419"/>
                    <a:pt x="16377" y="5623"/>
                    <a:pt x="17582" y="2475"/>
                  </a:cubicBezTo>
                  <a:cubicBezTo>
                    <a:pt x="17734" y="2072"/>
                    <a:pt x="17977" y="1706"/>
                    <a:pt x="18115" y="1297"/>
                  </a:cubicBezTo>
                  <a:cubicBezTo>
                    <a:pt x="18429" y="356"/>
                    <a:pt x="18038" y="0"/>
                    <a:pt x="1748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65;p2"/>
            <p:cNvSpPr/>
            <p:nvPr/>
          </p:nvSpPr>
          <p:spPr>
            <a:xfrm>
              <a:off x="12299763" y="1314600"/>
              <a:ext cx="1796574" cy="361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347" y="0"/>
                  </a:moveTo>
                  <a:cubicBezTo>
                    <a:pt x="15265" y="0"/>
                    <a:pt x="15181" y="4"/>
                    <a:pt x="15099" y="12"/>
                  </a:cubicBezTo>
                  <a:cubicBezTo>
                    <a:pt x="14629" y="55"/>
                    <a:pt x="14247" y="216"/>
                    <a:pt x="13888" y="371"/>
                  </a:cubicBezTo>
                  <a:cubicBezTo>
                    <a:pt x="11745" y="1304"/>
                    <a:pt x="9567" y="2281"/>
                    <a:pt x="7605" y="3297"/>
                  </a:cubicBezTo>
                  <a:cubicBezTo>
                    <a:pt x="3907" y="5213"/>
                    <a:pt x="-35" y="7416"/>
                    <a:pt x="0" y="10073"/>
                  </a:cubicBezTo>
                  <a:cubicBezTo>
                    <a:pt x="29" y="12185"/>
                    <a:pt x="2753" y="13797"/>
                    <a:pt x="5454" y="15279"/>
                  </a:cubicBezTo>
                  <a:cubicBezTo>
                    <a:pt x="8966" y="17207"/>
                    <a:pt x="12575" y="19078"/>
                    <a:pt x="16431" y="20837"/>
                  </a:cubicBezTo>
                  <a:cubicBezTo>
                    <a:pt x="16986" y="21089"/>
                    <a:pt x="17557" y="21345"/>
                    <a:pt x="18249" y="21491"/>
                  </a:cubicBezTo>
                  <a:cubicBezTo>
                    <a:pt x="18599" y="21565"/>
                    <a:pt x="18936" y="21600"/>
                    <a:pt x="19255" y="21600"/>
                  </a:cubicBezTo>
                  <a:cubicBezTo>
                    <a:pt x="20159" y="21600"/>
                    <a:pt x="20915" y="21321"/>
                    <a:pt x="21369" y="20863"/>
                  </a:cubicBezTo>
                  <a:cubicBezTo>
                    <a:pt x="21518" y="20715"/>
                    <a:pt x="21565" y="20548"/>
                    <a:pt x="21505" y="20385"/>
                  </a:cubicBezTo>
                  <a:cubicBezTo>
                    <a:pt x="21284" y="19747"/>
                    <a:pt x="19633" y="19134"/>
                    <a:pt x="18898" y="18714"/>
                  </a:cubicBezTo>
                  <a:cubicBezTo>
                    <a:pt x="15864" y="16979"/>
                    <a:pt x="13270" y="15066"/>
                    <a:pt x="11172" y="13017"/>
                  </a:cubicBezTo>
                  <a:cubicBezTo>
                    <a:pt x="9754" y="11631"/>
                    <a:pt x="8544" y="10100"/>
                    <a:pt x="8971" y="8560"/>
                  </a:cubicBezTo>
                  <a:cubicBezTo>
                    <a:pt x="9302" y="7364"/>
                    <a:pt x="10597" y="6311"/>
                    <a:pt x="12149" y="5407"/>
                  </a:cubicBezTo>
                  <a:cubicBezTo>
                    <a:pt x="13746" y="4476"/>
                    <a:pt x="16032" y="3669"/>
                    <a:pt x="17108" y="2551"/>
                  </a:cubicBezTo>
                  <a:cubicBezTo>
                    <a:pt x="17776" y="1854"/>
                    <a:pt x="17819" y="952"/>
                    <a:pt x="16800" y="371"/>
                  </a:cubicBezTo>
                  <a:cubicBezTo>
                    <a:pt x="16431" y="160"/>
                    <a:pt x="15896" y="0"/>
                    <a:pt x="15347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" name="Google Shape;66;p2"/>
            <p:cNvSpPr/>
            <p:nvPr/>
          </p:nvSpPr>
          <p:spPr>
            <a:xfrm>
              <a:off x="14075447" y="4954654"/>
              <a:ext cx="570419" cy="50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2" h="21600" fill="norm" stroke="1" extrusionOk="0">
                  <a:moveTo>
                    <a:pt x="5879" y="0"/>
                  </a:moveTo>
                  <a:cubicBezTo>
                    <a:pt x="2840" y="0"/>
                    <a:pt x="-1074" y="4459"/>
                    <a:pt x="273" y="8019"/>
                  </a:cubicBezTo>
                  <a:cubicBezTo>
                    <a:pt x="1359" y="10896"/>
                    <a:pt x="5084" y="14601"/>
                    <a:pt x="7028" y="16839"/>
                  </a:cubicBezTo>
                  <a:cubicBezTo>
                    <a:pt x="9191" y="19316"/>
                    <a:pt x="12150" y="21012"/>
                    <a:pt x="15088" y="21506"/>
                  </a:cubicBezTo>
                  <a:cubicBezTo>
                    <a:pt x="15467" y="21569"/>
                    <a:pt x="15820" y="21600"/>
                    <a:pt x="16153" y="21600"/>
                  </a:cubicBezTo>
                  <a:cubicBezTo>
                    <a:pt x="20215" y="21600"/>
                    <a:pt x="20526" y="16927"/>
                    <a:pt x="18140" y="12920"/>
                  </a:cubicBezTo>
                  <a:cubicBezTo>
                    <a:pt x="15593" y="8648"/>
                    <a:pt x="12474" y="4923"/>
                    <a:pt x="9048" y="1722"/>
                  </a:cubicBezTo>
                  <a:cubicBezTo>
                    <a:pt x="8236" y="963"/>
                    <a:pt x="7361" y="208"/>
                    <a:pt x="6355" y="42"/>
                  </a:cubicBezTo>
                  <a:cubicBezTo>
                    <a:pt x="6199" y="16"/>
                    <a:pt x="6039" y="0"/>
                    <a:pt x="587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" name="Google Shape;67;p2"/>
            <p:cNvSpPr/>
            <p:nvPr/>
          </p:nvSpPr>
          <p:spPr>
            <a:xfrm>
              <a:off x="13721224" y="895834"/>
              <a:ext cx="481618" cy="44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8" h="21600" fill="norm" stroke="1" extrusionOk="0">
                  <a:moveTo>
                    <a:pt x="15937" y="0"/>
                  </a:moveTo>
                  <a:cubicBezTo>
                    <a:pt x="14631" y="0"/>
                    <a:pt x="13355" y="551"/>
                    <a:pt x="12154" y="1178"/>
                  </a:cubicBezTo>
                  <a:cubicBezTo>
                    <a:pt x="8561" y="3072"/>
                    <a:pt x="5311" y="5771"/>
                    <a:pt x="2582" y="9122"/>
                  </a:cubicBezTo>
                  <a:cubicBezTo>
                    <a:pt x="-181" y="12520"/>
                    <a:pt x="-1387" y="17314"/>
                    <a:pt x="2356" y="20286"/>
                  </a:cubicBezTo>
                  <a:cubicBezTo>
                    <a:pt x="3527" y="21209"/>
                    <a:pt x="4662" y="21600"/>
                    <a:pt x="5743" y="21600"/>
                  </a:cubicBezTo>
                  <a:cubicBezTo>
                    <a:pt x="8401" y="21600"/>
                    <a:pt x="10762" y="19250"/>
                    <a:pt x="12626" y="16616"/>
                  </a:cubicBezTo>
                  <a:cubicBezTo>
                    <a:pt x="14490" y="13988"/>
                    <a:pt x="16234" y="11247"/>
                    <a:pt x="17982" y="8518"/>
                  </a:cubicBezTo>
                  <a:cubicBezTo>
                    <a:pt x="19062" y="6813"/>
                    <a:pt x="20213" y="4747"/>
                    <a:pt x="19650" y="2723"/>
                  </a:cubicBezTo>
                  <a:cubicBezTo>
                    <a:pt x="19203" y="1113"/>
                    <a:pt x="17736" y="136"/>
                    <a:pt x="16299" y="12"/>
                  </a:cubicBezTo>
                  <a:cubicBezTo>
                    <a:pt x="16178" y="6"/>
                    <a:pt x="16058" y="0"/>
                    <a:pt x="15937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70" name="نص العنوان"/>
          <p:cNvSpPr txBox="1"/>
          <p:nvPr>
            <p:ph type="title"/>
          </p:nvPr>
        </p:nvSpPr>
        <p:spPr>
          <a:xfrm>
            <a:off x="7660409" y="3136215"/>
            <a:ext cx="11728002" cy="547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lnSpc>
                <a:spcPct val="80000"/>
              </a:lnSpc>
              <a:defRPr sz="12200">
                <a:solidFill>
                  <a:srgbClr val="FFFFFF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71" name="مستوى النص الأول…"/>
          <p:cNvSpPr txBox="1"/>
          <p:nvPr>
            <p:ph type="body" sz="quarter" idx="1"/>
          </p:nvPr>
        </p:nvSpPr>
        <p:spPr>
          <a:xfrm>
            <a:off x="8700799" y="8691149"/>
            <a:ext cx="9647202" cy="106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1pPr>
            <a:lvl2pPr marL="914400" indent="-3175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2pPr>
            <a:lvl3pPr marL="914400" indent="1397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3pPr>
            <a:lvl4pPr marL="914400" indent="5969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4pPr>
            <a:lvl5pPr marL="914400" indent="10541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2" name="Google Shape;70;p2"/>
          <p:cNvGrpSpPr/>
          <p:nvPr/>
        </p:nvGrpSpPr>
        <p:grpSpPr>
          <a:xfrm>
            <a:off x="-1238159" y="2515317"/>
            <a:ext cx="3868982" cy="8685279"/>
            <a:chOff x="0" y="0"/>
            <a:chExt cx="3868980" cy="8685278"/>
          </a:xfrm>
        </p:grpSpPr>
        <p:sp>
          <p:nvSpPr>
            <p:cNvPr id="72" name="Google Shape;71;p2"/>
            <p:cNvSpPr/>
            <p:nvPr/>
          </p:nvSpPr>
          <p:spPr>
            <a:xfrm>
              <a:off x="160631" y="4253593"/>
              <a:ext cx="3708350" cy="443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0174" y="0"/>
                  </a:moveTo>
                  <a:cubicBezTo>
                    <a:pt x="20091" y="0"/>
                    <a:pt x="20046" y="80"/>
                    <a:pt x="20096" y="135"/>
                  </a:cubicBezTo>
                  <a:cubicBezTo>
                    <a:pt x="20369" y="435"/>
                    <a:pt x="20616" y="750"/>
                    <a:pt x="20808" y="1079"/>
                  </a:cubicBezTo>
                  <a:cubicBezTo>
                    <a:pt x="20902" y="1245"/>
                    <a:pt x="20981" y="1413"/>
                    <a:pt x="21036" y="1583"/>
                  </a:cubicBezTo>
                  <a:cubicBezTo>
                    <a:pt x="21086" y="1754"/>
                    <a:pt x="21109" y="1924"/>
                    <a:pt x="21093" y="2087"/>
                  </a:cubicBezTo>
                  <a:cubicBezTo>
                    <a:pt x="21082" y="2246"/>
                    <a:pt x="21023" y="2399"/>
                    <a:pt x="20922" y="2534"/>
                  </a:cubicBezTo>
                  <a:cubicBezTo>
                    <a:pt x="20832" y="2671"/>
                    <a:pt x="20693" y="2780"/>
                    <a:pt x="20532" y="2879"/>
                  </a:cubicBezTo>
                  <a:cubicBezTo>
                    <a:pt x="20210" y="3072"/>
                    <a:pt x="19783" y="3219"/>
                    <a:pt x="19381" y="3384"/>
                  </a:cubicBezTo>
                  <a:cubicBezTo>
                    <a:pt x="17750" y="4009"/>
                    <a:pt x="16040" y="4513"/>
                    <a:pt x="14355" y="5135"/>
                  </a:cubicBezTo>
                  <a:cubicBezTo>
                    <a:pt x="13516" y="5451"/>
                    <a:pt x="12680" y="5794"/>
                    <a:pt x="11879" y="6203"/>
                  </a:cubicBezTo>
                  <a:cubicBezTo>
                    <a:pt x="11681" y="6310"/>
                    <a:pt x="11477" y="6407"/>
                    <a:pt x="11285" y="6521"/>
                  </a:cubicBezTo>
                  <a:cubicBezTo>
                    <a:pt x="11090" y="6637"/>
                    <a:pt x="10900" y="6741"/>
                    <a:pt x="10702" y="6873"/>
                  </a:cubicBezTo>
                  <a:cubicBezTo>
                    <a:pt x="10315" y="7132"/>
                    <a:pt x="9953" y="7424"/>
                    <a:pt x="9649" y="7777"/>
                  </a:cubicBezTo>
                  <a:cubicBezTo>
                    <a:pt x="9497" y="7953"/>
                    <a:pt x="9357" y="8144"/>
                    <a:pt x="9250" y="8358"/>
                  </a:cubicBezTo>
                  <a:cubicBezTo>
                    <a:pt x="9142" y="8570"/>
                    <a:pt x="9058" y="8804"/>
                    <a:pt x="9039" y="9055"/>
                  </a:cubicBezTo>
                  <a:cubicBezTo>
                    <a:pt x="9019" y="9303"/>
                    <a:pt x="9048" y="9567"/>
                    <a:pt x="9154" y="9806"/>
                  </a:cubicBezTo>
                  <a:cubicBezTo>
                    <a:pt x="9256" y="10043"/>
                    <a:pt x="9411" y="10262"/>
                    <a:pt x="9610" y="10449"/>
                  </a:cubicBezTo>
                  <a:cubicBezTo>
                    <a:pt x="10008" y="10812"/>
                    <a:pt x="10478" y="11022"/>
                    <a:pt x="10907" y="11194"/>
                  </a:cubicBezTo>
                  <a:cubicBezTo>
                    <a:pt x="11341" y="11363"/>
                    <a:pt x="11758" y="11498"/>
                    <a:pt x="12121" y="11657"/>
                  </a:cubicBezTo>
                  <a:lnTo>
                    <a:pt x="12255" y="11718"/>
                  </a:lnTo>
                  <a:lnTo>
                    <a:pt x="12375" y="11784"/>
                  </a:lnTo>
                  <a:cubicBezTo>
                    <a:pt x="12453" y="11831"/>
                    <a:pt x="12542" y="11864"/>
                    <a:pt x="12613" y="11919"/>
                  </a:cubicBezTo>
                  <a:lnTo>
                    <a:pt x="12837" y="12075"/>
                  </a:lnTo>
                  <a:lnTo>
                    <a:pt x="13040" y="12253"/>
                  </a:lnTo>
                  <a:cubicBezTo>
                    <a:pt x="13296" y="12502"/>
                    <a:pt x="13509" y="12789"/>
                    <a:pt x="13669" y="13101"/>
                  </a:cubicBezTo>
                  <a:cubicBezTo>
                    <a:pt x="13828" y="13415"/>
                    <a:pt x="13918" y="13754"/>
                    <a:pt x="13958" y="14096"/>
                  </a:cubicBezTo>
                  <a:cubicBezTo>
                    <a:pt x="13961" y="14182"/>
                    <a:pt x="13979" y="14269"/>
                    <a:pt x="13973" y="14354"/>
                  </a:cubicBezTo>
                  <a:lnTo>
                    <a:pt x="13966" y="14613"/>
                  </a:lnTo>
                  <a:cubicBezTo>
                    <a:pt x="13941" y="14784"/>
                    <a:pt x="13921" y="14956"/>
                    <a:pt x="13865" y="15122"/>
                  </a:cubicBezTo>
                  <a:cubicBezTo>
                    <a:pt x="13762" y="15454"/>
                    <a:pt x="13600" y="15778"/>
                    <a:pt x="13355" y="16055"/>
                  </a:cubicBezTo>
                  <a:cubicBezTo>
                    <a:pt x="13109" y="16337"/>
                    <a:pt x="12796" y="16585"/>
                    <a:pt x="12448" y="16799"/>
                  </a:cubicBezTo>
                  <a:cubicBezTo>
                    <a:pt x="12101" y="17015"/>
                    <a:pt x="11713" y="17193"/>
                    <a:pt x="11313" y="17353"/>
                  </a:cubicBezTo>
                  <a:cubicBezTo>
                    <a:pt x="10911" y="17511"/>
                    <a:pt x="10496" y="17654"/>
                    <a:pt x="10070" y="17781"/>
                  </a:cubicBezTo>
                  <a:cubicBezTo>
                    <a:pt x="8377" y="18303"/>
                    <a:pt x="6624" y="18717"/>
                    <a:pt x="4906" y="19230"/>
                  </a:cubicBezTo>
                  <a:cubicBezTo>
                    <a:pt x="4046" y="19487"/>
                    <a:pt x="3197" y="19777"/>
                    <a:pt x="2379" y="20125"/>
                  </a:cubicBezTo>
                  <a:cubicBezTo>
                    <a:pt x="1560" y="20469"/>
                    <a:pt x="777" y="20881"/>
                    <a:pt x="58" y="21366"/>
                  </a:cubicBezTo>
                  <a:lnTo>
                    <a:pt x="56" y="21368"/>
                  </a:lnTo>
                  <a:cubicBezTo>
                    <a:pt x="-10" y="21415"/>
                    <a:pt x="-19" y="21498"/>
                    <a:pt x="38" y="21553"/>
                  </a:cubicBezTo>
                  <a:cubicBezTo>
                    <a:pt x="68" y="21584"/>
                    <a:pt x="113" y="21600"/>
                    <a:pt x="158" y="21600"/>
                  </a:cubicBezTo>
                  <a:cubicBezTo>
                    <a:pt x="193" y="21600"/>
                    <a:pt x="230" y="21590"/>
                    <a:pt x="259" y="21569"/>
                  </a:cubicBezTo>
                  <a:cubicBezTo>
                    <a:pt x="944" y="21085"/>
                    <a:pt x="1711" y="20686"/>
                    <a:pt x="2511" y="20344"/>
                  </a:cubicBezTo>
                  <a:cubicBezTo>
                    <a:pt x="3316" y="20005"/>
                    <a:pt x="4157" y="19729"/>
                    <a:pt x="5011" y="19480"/>
                  </a:cubicBezTo>
                  <a:cubicBezTo>
                    <a:pt x="6720" y="18984"/>
                    <a:pt x="8487" y="18623"/>
                    <a:pt x="10217" y="18126"/>
                  </a:cubicBezTo>
                  <a:cubicBezTo>
                    <a:pt x="11081" y="17883"/>
                    <a:pt x="11959" y="17614"/>
                    <a:pt x="12761" y="17180"/>
                  </a:cubicBezTo>
                  <a:cubicBezTo>
                    <a:pt x="13160" y="16962"/>
                    <a:pt x="13537" y="16701"/>
                    <a:pt x="13851" y="16384"/>
                  </a:cubicBezTo>
                  <a:cubicBezTo>
                    <a:pt x="14176" y="16067"/>
                    <a:pt x="14408" y="15689"/>
                    <a:pt x="14567" y="15295"/>
                  </a:cubicBezTo>
                  <a:cubicBezTo>
                    <a:pt x="14651" y="15097"/>
                    <a:pt x="14696" y="14892"/>
                    <a:pt x="14742" y="14687"/>
                  </a:cubicBezTo>
                  <a:lnTo>
                    <a:pt x="14779" y="14376"/>
                  </a:lnTo>
                  <a:cubicBezTo>
                    <a:pt x="14793" y="14273"/>
                    <a:pt x="14784" y="14169"/>
                    <a:pt x="14787" y="14064"/>
                  </a:cubicBezTo>
                  <a:cubicBezTo>
                    <a:pt x="14778" y="13648"/>
                    <a:pt x="14701" y="13229"/>
                    <a:pt x="14537" y="12830"/>
                  </a:cubicBezTo>
                  <a:cubicBezTo>
                    <a:pt x="14374" y="12431"/>
                    <a:pt x="14133" y="12050"/>
                    <a:pt x="13813" y="11711"/>
                  </a:cubicBezTo>
                  <a:cubicBezTo>
                    <a:pt x="13504" y="11368"/>
                    <a:pt x="13074" y="11083"/>
                    <a:pt x="12636" y="10870"/>
                  </a:cubicBezTo>
                  <a:cubicBezTo>
                    <a:pt x="12201" y="10666"/>
                    <a:pt x="11773" y="10516"/>
                    <a:pt x="11389" y="10354"/>
                  </a:cubicBezTo>
                  <a:cubicBezTo>
                    <a:pt x="11003" y="10199"/>
                    <a:pt x="10664" y="10028"/>
                    <a:pt x="10446" y="9824"/>
                  </a:cubicBezTo>
                  <a:cubicBezTo>
                    <a:pt x="10239" y="9621"/>
                    <a:pt x="10128" y="9378"/>
                    <a:pt x="10149" y="9121"/>
                  </a:cubicBezTo>
                  <a:cubicBezTo>
                    <a:pt x="10153" y="8991"/>
                    <a:pt x="10199" y="8853"/>
                    <a:pt x="10266" y="8716"/>
                  </a:cubicBezTo>
                  <a:cubicBezTo>
                    <a:pt x="10330" y="8578"/>
                    <a:pt x="10426" y="8440"/>
                    <a:pt x="10538" y="8307"/>
                  </a:cubicBezTo>
                  <a:cubicBezTo>
                    <a:pt x="10760" y="8039"/>
                    <a:pt x="11053" y="7792"/>
                    <a:pt x="11370" y="7573"/>
                  </a:cubicBezTo>
                  <a:cubicBezTo>
                    <a:pt x="11526" y="7465"/>
                    <a:pt x="11713" y="7359"/>
                    <a:pt x="11888" y="7252"/>
                  </a:cubicBezTo>
                  <a:cubicBezTo>
                    <a:pt x="12063" y="7142"/>
                    <a:pt x="12250" y="7045"/>
                    <a:pt x="12431" y="6941"/>
                  </a:cubicBezTo>
                  <a:cubicBezTo>
                    <a:pt x="13166" y="6538"/>
                    <a:pt x="13953" y="6188"/>
                    <a:pt x="14759" y="5860"/>
                  </a:cubicBezTo>
                  <a:cubicBezTo>
                    <a:pt x="16367" y="5196"/>
                    <a:pt x="18062" y="4623"/>
                    <a:pt x="19683" y="3888"/>
                  </a:cubicBezTo>
                  <a:lnTo>
                    <a:pt x="20287" y="3607"/>
                  </a:lnTo>
                  <a:cubicBezTo>
                    <a:pt x="20489" y="3507"/>
                    <a:pt x="20697" y="3397"/>
                    <a:pt x="20891" y="3258"/>
                  </a:cubicBezTo>
                  <a:cubicBezTo>
                    <a:pt x="21288" y="2991"/>
                    <a:pt x="21581" y="2541"/>
                    <a:pt x="21565" y="2101"/>
                  </a:cubicBezTo>
                  <a:cubicBezTo>
                    <a:pt x="21563" y="1883"/>
                    <a:pt x="21507" y="1674"/>
                    <a:pt x="21427" y="1481"/>
                  </a:cubicBezTo>
                  <a:cubicBezTo>
                    <a:pt x="21342" y="1289"/>
                    <a:pt x="21233" y="1110"/>
                    <a:pt x="21112" y="940"/>
                  </a:cubicBezTo>
                  <a:cubicBezTo>
                    <a:pt x="20864" y="602"/>
                    <a:pt x="20563" y="306"/>
                    <a:pt x="20248" y="26"/>
                  </a:cubicBezTo>
                  <a:cubicBezTo>
                    <a:pt x="20228" y="9"/>
                    <a:pt x="20203" y="0"/>
                    <a:pt x="201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72;p2"/>
            <p:cNvSpPr/>
            <p:nvPr/>
          </p:nvSpPr>
          <p:spPr>
            <a:xfrm>
              <a:off x="0" y="160921"/>
              <a:ext cx="3808507" cy="441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5229" y="0"/>
                  </a:moveTo>
                  <a:cubicBezTo>
                    <a:pt x="5203" y="0"/>
                    <a:pt x="5177" y="4"/>
                    <a:pt x="5152" y="12"/>
                  </a:cubicBezTo>
                  <a:cubicBezTo>
                    <a:pt x="5143" y="15"/>
                    <a:pt x="5135" y="17"/>
                    <a:pt x="5127" y="20"/>
                  </a:cubicBezTo>
                  <a:cubicBezTo>
                    <a:pt x="5113" y="26"/>
                    <a:pt x="5100" y="33"/>
                    <a:pt x="5089" y="41"/>
                  </a:cubicBezTo>
                  <a:lnTo>
                    <a:pt x="3704" y="1028"/>
                  </a:lnTo>
                  <a:lnTo>
                    <a:pt x="2583" y="1828"/>
                  </a:lnTo>
                  <a:lnTo>
                    <a:pt x="80" y="3612"/>
                  </a:lnTo>
                  <a:lnTo>
                    <a:pt x="77" y="3614"/>
                  </a:lnTo>
                  <a:cubicBezTo>
                    <a:pt x="59" y="3627"/>
                    <a:pt x="43" y="3644"/>
                    <a:pt x="33" y="3662"/>
                  </a:cubicBezTo>
                  <a:cubicBezTo>
                    <a:pt x="-16" y="3730"/>
                    <a:pt x="-10" y="3818"/>
                    <a:pt x="49" y="3880"/>
                  </a:cubicBezTo>
                  <a:lnTo>
                    <a:pt x="69" y="3900"/>
                  </a:lnTo>
                  <a:cubicBezTo>
                    <a:pt x="71" y="3903"/>
                    <a:pt x="73" y="3906"/>
                    <a:pt x="76" y="3909"/>
                  </a:cubicBezTo>
                  <a:lnTo>
                    <a:pt x="101" y="3934"/>
                  </a:lnTo>
                  <a:lnTo>
                    <a:pt x="206" y="4044"/>
                  </a:lnTo>
                  <a:cubicBezTo>
                    <a:pt x="211" y="4049"/>
                    <a:pt x="217" y="4051"/>
                    <a:pt x="222" y="4055"/>
                  </a:cubicBezTo>
                  <a:lnTo>
                    <a:pt x="14780" y="18618"/>
                  </a:lnTo>
                  <a:cubicBezTo>
                    <a:pt x="14813" y="18653"/>
                    <a:pt x="14857" y="18678"/>
                    <a:pt x="14907" y="18693"/>
                  </a:cubicBezTo>
                  <a:cubicBezTo>
                    <a:pt x="14911" y="18694"/>
                    <a:pt x="14916" y="18694"/>
                    <a:pt x="14921" y="18695"/>
                  </a:cubicBezTo>
                  <a:lnTo>
                    <a:pt x="16017" y="19215"/>
                  </a:lnTo>
                  <a:lnTo>
                    <a:pt x="16179" y="19292"/>
                  </a:lnTo>
                  <a:lnTo>
                    <a:pt x="16737" y="19557"/>
                  </a:lnTo>
                  <a:lnTo>
                    <a:pt x="17068" y="19715"/>
                  </a:lnTo>
                  <a:lnTo>
                    <a:pt x="17474" y="19908"/>
                  </a:lnTo>
                  <a:lnTo>
                    <a:pt x="17735" y="20032"/>
                  </a:lnTo>
                  <a:lnTo>
                    <a:pt x="18028" y="20171"/>
                  </a:lnTo>
                  <a:lnTo>
                    <a:pt x="18427" y="20360"/>
                  </a:lnTo>
                  <a:lnTo>
                    <a:pt x="18753" y="20515"/>
                  </a:lnTo>
                  <a:lnTo>
                    <a:pt x="19567" y="20902"/>
                  </a:lnTo>
                  <a:lnTo>
                    <a:pt x="19869" y="21045"/>
                  </a:lnTo>
                  <a:lnTo>
                    <a:pt x="19984" y="21100"/>
                  </a:lnTo>
                  <a:lnTo>
                    <a:pt x="20166" y="21186"/>
                  </a:lnTo>
                  <a:cubicBezTo>
                    <a:pt x="20439" y="21316"/>
                    <a:pt x="20654" y="21418"/>
                    <a:pt x="20786" y="21481"/>
                  </a:cubicBezTo>
                  <a:lnTo>
                    <a:pt x="20879" y="21525"/>
                  </a:lnTo>
                  <a:lnTo>
                    <a:pt x="20895" y="21533"/>
                  </a:lnTo>
                  <a:lnTo>
                    <a:pt x="20927" y="21548"/>
                  </a:lnTo>
                  <a:cubicBezTo>
                    <a:pt x="20988" y="21577"/>
                    <a:pt x="21056" y="21595"/>
                    <a:pt x="21125" y="21599"/>
                  </a:cubicBezTo>
                  <a:cubicBezTo>
                    <a:pt x="21134" y="21600"/>
                    <a:pt x="21143" y="21600"/>
                    <a:pt x="21152" y="21600"/>
                  </a:cubicBezTo>
                  <a:cubicBezTo>
                    <a:pt x="21164" y="21600"/>
                    <a:pt x="21176" y="21600"/>
                    <a:pt x="21188" y="21599"/>
                  </a:cubicBezTo>
                  <a:cubicBezTo>
                    <a:pt x="21290" y="21591"/>
                    <a:pt x="21383" y="21551"/>
                    <a:pt x="21452" y="21486"/>
                  </a:cubicBezTo>
                  <a:cubicBezTo>
                    <a:pt x="21543" y="21397"/>
                    <a:pt x="21584" y="21264"/>
                    <a:pt x="21530" y="21118"/>
                  </a:cubicBezTo>
                  <a:lnTo>
                    <a:pt x="21458" y="20925"/>
                  </a:lnTo>
                  <a:lnTo>
                    <a:pt x="21151" y="20106"/>
                  </a:lnTo>
                  <a:lnTo>
                    <a:pt x="19415" y="15464"/>
                  </a:lnTo>
                  <a:cubicBezTo>
                    <a:pt x="19412" y="15457"/>
                    <a:pt x="19408" y="15452"/>
                    <a:pt x="19405" y="15445"/>
                  </a:cubicBezTo>
                  <a:cubicBezTo>
                    <a:pt x="19398" y="15400"/>
                    <a:pt x="19377" y="15358"/>
                    <a:pt x="19344" y="15323"/>
                  </a:cubicBezTo>
                  <a:lnTo>
                    <a:pt x="5563" y="247"/>
                  </a:lnTo>
                  <a:cubicBezTo>
                    <a:pt x="5560" y="242"/>
                    <a:pt x="5556" y="237"/>
                    <a:pt x="5553" y="232"/>
                  </a:cubicBezTo>
                  <a:lnTo>
                    <a:pt x="5448" y="122"/>
                  </a:lnTo>
                  <a:lnTo>
                    <a:pt x="5425" y="96"/>
                  </a:lnTo>
                  <a:cubicBezTo>
                    <a:pt x="5422" y="92"/>
                    <a:pt x="5419" y="91"/>
                    <a:pt x="5416" y="87"/>
                  </a:cubicBezTo>
                  <a:lnTo>
                    <a:pt x="5397" y="68"/>
                  </a:lnTo>
                  <a:cubicBezTo>
                    <a:pt x="5354" y="24"/>
                    <a:pt x="5293" y="0"/>
                    <a:pt x="522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73;p2"/>
            <p:cNvSpPr/>
            <p:nvPr/>
          </p:nvSpPr>
          <p:spPr>
            <a:xfrm>
              <a:off x="2633419" y="3217022"/>
              <a:ext cx="1182513" cy="136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1255" y="0"/>
                  </a:moveTo>
                  <a:cubicBezTo>
                    <a:pt x="9877" y="0"/>
                    <a:pt x="8532" y="211"/>
                    <a:pt x="7296" y="625"/>
                  </a:cubicBezTo>
                  <a:cubicBezTo>
                    <a:pt x="3448" y="1920"/>
                    <a:pt x="820" y="5102"/>
                    <a:pt x="95" y="8864"/>
                  </a:cubicBezTo>
                  <a:cubicBezTo>
                    <a:pt x="-63" y="9675"/>
                    <a:pt x="-123" y="10649"/>
                    <a:pt x="725" y="11119"/>
                  </a:cubicBezTo>
                  <a:lnTo>
                    <a:pt x="19224" y="21391"/>
                  </a:lnTo>
                  <a:cubicBezTo>
                    <a:pt x="19484" y="21535"/>
                    <a:pt x="19752" y="21600"/>
                    <a:pt x="20006" y="21600"/>
                  </a:cubicBezTo>
                  <a:cubicBezTo>
                    <a:pt x="20816" y="21600"/>
                    <a:pt x="21477" y="20939"/>
                    <a:pt x="21233" y="20105"/>
                  </a:cubicBezTo>
                  <a:lnTo>
                    <a:pt x="15782" y="1488"/>
                  </a:lnTo>
                  <a:cubicBezTo>
                    <a:pt x="15553" y="708"/>
                    <a:pt x="14724" y="492"/>
                    <a:pt x="14006" y="313"/>
                  </a:cubicBezTo>
                  <a:cubicBezTo>
                    <a:pt x="13251" y="127"/>
                    <a:pt x="12497" y="36"/>
                    <a:pt x="11737" y="10"/>
                  </a:cubicBezTo>
                  <a:cubicBezTo>
                    <a:pt x="11577" y="3"/>
                    <a:pt x="11416" y="0"/>
                    <a:pt x="112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74;p2"/>
            <p:cNvSpPr/>
            <p:nvPr/>
          </p:nvSpPr>
          <p:spPr>
            <a:xfrm>
              <a:off x="2633419" y="3501372"/>
              <a:ext cx="999106" cy="98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375" y="0"/>
                  </a:moveTo>
                  <a:cubicBezTo>
                    <a:pt x="1253" y="1776"/>
                    <a:pt x="479" y="3834"/>
                    <a:pt x="114" y="6035"/>
                  </a:cubicBezTo>
                  <a:cubicBezTo>
                    <a:pt x="-75" y="7157"/>
                    <a:pt x="-146" y="8502"/>
                    <a:pt x="866" y="9151"/>
                  </a:cubicBezTo>
                  <a:lnTo>
                    <a:pt x="20218" y="21600"/>
                  </a:lnTo>
                  <a:lnTo>
                    <a:pt x="17684" y="19969"/>
                  </a:lnTo>
                  <a:cubicBezTo>
                    <a:pt x="19054" y="19607"/>
                    <a:pt x="20337" y="18962"/>
                    <a:pt x="21454" y="18078"/>
                  </a:cubicBezTo>
                  <a:cubicBezTo>
                    <a:pt x="14513" y="12880"/>
                    <a:pt x="8095" y="6722"/>
                    <a:pt x="23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75;p2"/>
            <p:cNvSpPr/>
            <p:nvPr/>
          </p:nvSpPr>
          <p:spPr>
            <a:xfrm>
              <a:off x="3456974" y="4207866"/>
              <a:ext cx="358958" cy="3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6589" y="0"/>
                  </a:moveTo>
                  <a:cubicBezTo>
                    <a:pt x="15023" y="2461"/>
                    <a:pt x="13073" y="4665"/>
                    <a:pt x="10810" y="6531"/>
                  </a:cubicBezTo>
                  <a:cubicBezTo>
                    <a:pt x="7688" y="9078"/>
                    <a:pt x="3992" y="10913"/>
                    <a:pt x="0" y="11942"/>
                  </a:cubicBezTo>
                  <a:lnTo>
                    <a:pt x="14286" y="20838"/>
                  </a:lnTo>
                  <a:cubicBezTo>
                    <a:pt x="15130" y="21363"/>
                    <a:pt x="16000" y="21600"/>
                    <a:pt x="16824" y="21600"/>
                  </a:cubicBezTo>
                  <a:cubicBezTo>
                    <a:pt x="19455" y="21600"/>
                    <a:pt x="21600" y="19194"/>
                    <a:pt x="20807" y="16158"/>
                  </a:cubicBezTo>
                  <a:lnTo>
                    <a:pt x="1658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76;p2"/>
            <p:cNvSpPr/>
            <p:nvPr/>
          </p:nvSpPr>
          <p:spPr>
            <a:xfrm>
              <a:off x="232428" y="788"/>
              <a:ext cx="3276378" cy="392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6318" y="0"/>
                  </a:moveTo>
                  <a:cubicBezTo>
                    <a:pt x="6271" y="0"/>
                    <a:pt x="6224" y="11"/>
                    <a:pt x="6184" y="36"/>
                  </a:cubicBezTo>
                  <a:lnTo>
                    <a:pt x="94" y="3757"/>
                  </a:lnTo>
                  <a:cubicBezTo>
                    <a:pt x="-21" y="3827"/>
                    <a:pt x="-32" y="3977"/>
                    <a:pt x="70" y="4088"/>
                  </a:cubicBezTo>
                  <a:lnTo>
                    <a:pt x="15883" y="21493"/>
                  </a:lnTo>
                  <a:cubicBezTo>
                    <a:pt x="15949" y="21566"/>
                    <a:pt x="16039" y="21600"/>
                    <a:pt x="16122" y="21600"/>
                  </a:cubicBezTo>
                  <a:cubicBezTo>
                    <a:pt x="16241" y="21600"/>
                    <a:pt x="16346" y="21531"/>
                    <a:pt x="16352" y="21408"/>
                  </a:cubicBezTo>
                  <a:lnTo>
                    <a:pt x="16426" y="19780"/>
                  </a:lnTo>
                  <a:cubicBezTo>
                    <a:pt x="16435" y="19570"/>
                    <a:pt x="16618" y="19431"/>
                    <a:pt x="16840" y="19431"/>
                  </a:cubicBezTo>
                  <a:cubicBezTo>
                    <a:pt x="16909" y="19431"/>
                    <a:pt x="16982" y="19445"/>
                    <a:pt x="17055" y="19474"/>
                  </a:cubicBezTo>
                  <a:lnTo>
                    <a:pt x="18361" y="19993"/>
                  </a:lnTo>
                  <a:cubicBezTo>
                    <a:pt x="18435" y="20022"/>
                    <a:pt x="18507" y="20035"/>
                    <a:pt x="18576" y="20035"/>
                  </a:cubicBezTo>
                  <a:cubicBezTo>
                    <a:pt x="18829" y="20035"/>
                    <a:pt x="19028" y="19854"/>
                    <a:pt x="18986" y="19607"/>
                  </a:cubicBezTo>
                  <a:lnTo>
                    <a:pt x="18769" y="18311"/>
                  </a:lnTo>
                  <a:cubicBezTo>
                    <a:pt x="18728" y="18067"/>
                    <a:pt x="18921" y="17882"/>
                    <a:pt x="19178" y="17882"/>
                  </a:cubicBezTo>
                  <a:cubicBezTo>
                    <a:pt x="19226" y="17882"/>
                    <a:pt x="19276" y="17888"/>
                    <a:pt x="19328" y="17902"/>
                  </a:cubicBezTo>
                  <a:lnTo>
                    <a:pt x="21181" y="18404"/>
                  </a:lnTo>
                  <a:cubicBezTo>
                    <a:pt x="21211" y="18412"/>
                    <a:pt x="21239" y="18415"/>
                    <a:pt x="21266" y="18415"/>
                  </a:cubicBezTo>
                  <a:cubicBezTo>
                    <a:pt x="21459" y="18415"/>
                    <a:pt x="21568" y="18222"/>
                    <a:pt x="21432" y="18058"/>
                  </a:cubicBezTo>
                  <a:lnTo>
                    <a:pt x="6568" y="117"/>
                  </a:lnTo>
                  <a:cubicBezTo>
                    <a:pt x="6506" y="41"/>
                    <a:pt x="6410" y="0"/>
                    <a:pt x="63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77;p2"/>
            <p:cNvSpPr/>
            <p:nvPr/>
          </p:nvSpPr>
          <p:spPr>
            <a:xfrm>
              <a:off x="232429" y="493187"/>
              <a:ext cx="2540302" cy="343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2338" y="0"/>
                  </a:moveTo>
                  <a:lnTo>
                    <a:pt x="122" y="1197"/>
                  </a:lnTo>
                  <a:cubicBezTo>
                    <a:pt x="-27" y="1277"/>
                    <a:pt x="-42" y="1448"/>
                    <a:pt x="90" y="1576"/>
                  </a:cubicBezTo>
                  <a:lnTo>
                    <a:pt x="20547" y="21478"/>
                  </a:lnTo>
                  <a:cubicBezTo>
                    <a:pt x="20633" y="21561"/>
                    <a:pt x="20748" y="21600"/>
                    <a:pt x="20856" y="21600"/>
                  </a:cubicBezTo>
                  <a:cubicBezTo>
                    <a:pt x="21010" y="21600"/>
                    <a:pt x="21147" y="21521"/>
                    <a:pt x="21154" y="21380"/>
                  </a:cubicBezTo>
                  <a:lnTo>
                    <a:pt x="21249" y="19518"/>
                  </a:lnTo>
                  <a:cubicBezTo>
                    <a:pt x="21258" y="19346"/>
                    <a:pt x="21383" y="19216"/>
                    <a:pt x="21558" y="19156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78;p2"/>
            <p:cNvSpPr/>
            <p:nvPr/>
          </p:nvSpPr>
          <p:spPr>
            <a:xfrm>
              <a:off x="918587" y="788"/>
              <a:ext cx="2590219" cy="334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300" y="0"/>
                  </a:moveTo>
                  <a:cubicBezTo>
                    <a:pt x="2239" y="0"/>
                    <a:pt x="2180" y="13"/>
                    <a:pt x="2130" y="42"/>
                  </a:cubicBezTo>
                  <a:lnTo>
                    <a:pt x="0" y="1248"/>
                  </a:lnTo>
                  <a:lnTo>
                    <a:pt x="18333" y="21019"/>
                  </a:lnTo>
                  <a:cubicBezTo>
                    <a:pt x="18406" y="20990"/>
                    <a:pt x="18488" y="20974"/>
                    <a:pt x="18576" y="20974"/>
                  </a:cubicBezTo>
                  <a:cubicBezTo>
                    <a:pt x="18636" y="20974"/>
                    <a:pt x="18700" y="20982"/>
                    <a:pt x="18765" y="20998"/>
                  </a:cubicBezTo>
                  <a:lnTo>
                    <a:pt x="21110" y="21586"/>
                  </a:lnTo>
                  <a:cubicBezTo>
                    <a:pt x="21148" y="21596"/>
                    <a:pt x="21183" y="21600"/>
                    <a:pt x="21217" y="21600"/>
                  </a:cubicBezTo>
                  <a:cubicBezTo>
                    <a:pt x="21462" y="21600"/>
                    <a:pt x="21600" y="21374"/>
                    <a:pt x="21428" y="21181"/>
                  </a:cubicBezTo>
                  <a:lnTo>
                    <a:pt x="2616" y="137"/>
                  </a:lnTo>
                  <a:cubicBezTo>
                    <a:pt x="2537" y="49"/>
                    <a:pt x="2415" y="0"/>
                    <a:pt x="230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79;p2"/>
            <p:cNvSpPr/>
            <p:nvPr/>
          </p:nvSpPr>
          <p:spPr>
            <a:xfrm>
              <a:off x="3456974" y="4328754"/>
              <a:ext cx="358958" cy="25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0257" y="0"/>
                  </a:moveTo>
                  <a:cubicBezTo>
                    <a:pt x="7217" y="3438"/>
                    <a:pt x="3726" y="5945"/>
                    <a:pt x="0" y="7351"/>
                  </a:cubicBezTo>
                  <a:lnTo>
                    <a:pt x="6895" y="13691"/>
                  </a:lnTo>
                  <a:lnTo>
                    <a:pt x="7744" y="14464"/>
                  </a:lnTo>
                  <a:lnTo>
                    <a:pt x="7934" y="14643"/>
                  </a:lnTo>
                  <a:lnTo>
                    <a:pt x="8835" y="15469"/>
                  </a:lnTo>
                  <a:lnTo>
                    <a:pt x="11296" y="17731"/>
                  </a:lnTo>
                  <a:lnTo>
                    <a:pt x="11900" y="18289"/>
                  </a:lnTo>
                  <a:lnTo>
                    <a:pt x="12382" y="18728"/>
                  </a:lnTo>
                  <a:lnTo>
                    <a:pt x="13805" y="20037"/>
                  </a:lnTo>
                  <a:lnTo>
                    <a:pt x="13968" y="20179"/>
                  </a:lnTo>
                  <a:lnTo>
                    <a:pt x="14286" y="20476"/>
                  </a:lnTo>
                  <a:cubicBezTo>
                    <a:pt x="15130" y="21250"/>
                    <a:pt x="16000" y="21600"/>
                    <a:pt x="16824" y="21600"/>
                  </a:cubicBezTo>
                  <a:cubicBezTo>
                    <a:pt x="19455" y="21600"/>
                    <a:pt x="21600" y="18051"/>
                    <a:pt x="20807" y="13572"/>
                  </a:cubicBezTo>
                  <a:lnTo>
                    <a:pt x="20203" y="10149"/>
                  </a:lnTo>
                  <a:cubicBezTo>
                    <a:pt x="16845" y="6883"/>
                    <a:pt x="13528" y="3497"/>
                    <a:pt x="10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80;p2"/>
            <p:cNvSpPr/>
            <p:nvPr/>
          </p:nvSpPr>
          <p:spPr>
            <a:xfrm>
              <a:off x="231319" y="0"/>
              <a:ext cx="1030970" cy="78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20046" y="0"/>
                  </a:moveTo>
                  <a:cubicBezTo>
                    <a:pt x="19880" y="0"/>
                    <a:pt x="19713" y="67"/>
                    <a:pt x="19571" y="204"/>
                  </a:cubicBezTo>
                  <a:lnTo>
                    <a:pt x="332" y="18708"/>
                  </a:lnTo>
                  <a:cubicBezTo>
                    <a:pt x="-28" y="19056"/>
                    <a:pt x="-108" y="19721"/>
                    <a:pt x="155" y="20199"/>
                  </a:cubicBezTo>
                  <a:lnTo>
                    <a:pt x="686" y="21158"/>
                  </a:lnTo>
                  <a:cubicBezTo>
                    <a:pt x="842" y="21446"/>
                    <a:pt x="1089" y="21600"/>
                    <a:pt x="1338" y="21600"/>
                  </a:cubicBezTo>
                  <a:cubicBezTo>
                    <a:pt x="1504" y="21600"/>
                    <a:pt x="1669" y="21533"/>
                    <a:pt x="1814" y="21396"/>
                  </a:cubicBezTo>
                  <a:lnTo>
                    <a:pt x="21052" y="2889"/>
                  </a:lnTo>
                  <a:cubicBezTo>
                    <a:pt x="21412" y="2541"/>
                    <a:pt x="21492" y="1877"/>
                    <a:pt x="21229" y="1401"/>
                  </a:cubicBezTo>
                  <a:lnTo>
                    <a:pt x="20700" y="437"/>
                  </a:lnTo>
                  <a:cubicBezTo>
                    <a:pt x="20542" y="151"/>
                    <a:pt x="20295" y="0"/>
                    <a:pt x="2004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2" name="Google Shape;81;p2"/>
          <p:cNvGrpSpPr/>
          <p:nvPr/>
        </p:nvGrpSpPr>
        <p:grpSpPr>
          <a:xfrm>
            <a:off x="1326257" y="-473003"/>
            <a:ext cx="2763654" cy="5092713"/>
            <a:chOff x="0" y="0"/>
            <a:chExt cx="2763652" cy="5092712"/>
          </a:xfrm>
        </p:grpSpPr>
        <p:sp>
          <p:nvSpPr>
            <p:cNvPr id="83" name="Google Shape;82;p2"/>
            <p:cNvSpPr/>
            <p:nvPr/>
          </p:nvSpPr>
          <p:spPr>
            <a:xfrm>
              <a:off x="0" y="86110"/>
              <a:ext cx="2745572" cy="500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" name="Google Shape;83;p2"/>
            <p:cNvSpPr/>
            <p:nvPr/>
          </p:nvSpPr>
          <p:spPr>
            <a:xfrm>
              <a:off x="1775180" y="3622434"/>
              <a:ext cx="987824" cy="147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84;p2"/>
            <p:cNvSpPr/>
            <p:nvPr/>
          </p:nvSpPr>
          <p:spPr>
            <a:xfrm>
              <a:off x="1775180" y="3784844"/>
              <a:ext cx="840384" cy="117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" name="Google Shape;85;p2"/>
            <p:cNvSpPr/>
            <p:nvPr/>
          </p:nvSpPr>
          <p:spPr>
            <a:xfrm>
              <a:off x="2423544" y="4726895"/>
              <a:ext cx="328238" cy="36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" name="Google Shape;86;p2"/>
            <p:cNvSpPr/>
            <p:nvPr/>
          </p:nvSpPr>
          <p:spPr>
            <a:xfrm>
              <a:off x="274828" y="175"/>
              <a:ext cx="2488825" cy="418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" name="Google Shape;87;p2"/>
            <p:cNvSpPr/>
            <p:nvPr/>
          </p:nvSpPr>
          <p:spPr>
            <a:xfrm>
              <a:off x="274828" y="297489"/>
              <a:ext cx="1717287" cy="388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" name="Google Shape;88;p2"/>
            <p:cNvSpPr/>
            <p:nvPr/>
          </p:nvSpPr>
          <p:spPr>
            <a:xfrm>
              <a:off x="1074329" y="175"/>
              <a:ext cx="1689315" cy="382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" name="Google Shape;89;p2"/>
            <p:cNvSpPr/>
            <p:nvPr/>
          </p:nvSpPr>
          <p:spPr>
            <a:xfrm>
              <a:off x="2423544" y="4815283"/>
              <a:ext cx="325172" cy="27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" name="Google Shape;90;p2"/>
            <p:cNvSpPr/>
            <p:nvPr/>
          </p:nvSpPr>
          <p:spPr>
            <a:xfrm>
              <a:off x="273573" y="0"/>
              <a:ext cx="1165049" cy="52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3" name="Google Shape;91;p2"/>
          <p:cNvGrpSpPr/>
          <p:nvPr/>
        </p:nvGrpSpPr>
        <p:grpSpPr>
          <a:xfrm>
            <a:off x="817126" y="10660714"/>
            <a:ext cx="7305466" cy="4380263"/>
            <a:chOff x="0" y="0"/>
            <a:chExt cx="7305464" cy="4380262"/>
          </a:xfrm>
        </p:grpSpPr>
        <p:sp>
          <p:nvSpPr>
            <p:cNvPr id="93" name="Google Shape;92;p2"/>
            <p:cNvSpPr/>
            <p:nvPr/>
          </p:nvSpPr>
          <p:spPr>
            <a:xfrm>
              <a:off x="3953317" y="0"/>
              <a:ext cx="3352148" cy="438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8061" y="5832"/>
                  </a:moveTo>
                  <a:cubicBezTo>
                    <a:pt x="18096" y="5832"/>
                    <a:pt x="18130" y="5833"/>
                    <a:pt x="18165" y="5835"/>
                  </a:cubicBezTo>
                  <a:lnTo>
                    <a:pt x="18414" y="5841"/>
                  </a:lnTo>
                  <a:cubicBezTo>
                    <a:pt x="18584" y="5842"/>
                    <a:pt x="18740" y="5849"/>
                    <a:pt x="18893" y="5872"/>
                  </a:cubicBezTo>
                  <a:cubicBezTo>
                    <a:pt x="19049" y="5890"/>
                    <a:pt x="19201" y="5920"/>
                    <a:pt x="19350" y="5955"/>
                  </a:cubicBezTo>
                  <a:cubicBezTo>
                    <a:pt x="19644" y="6029"/>
                    <a:pt x="19928" y="6131"/>
                    <a:pt x="20141" y="6269"/>
                  </a:cubicBezTo>
                  <a:cubicBezTo>
                    <a:pt x="20360" y="6404"/>
                    <a:pt x="20496" y="6566"/>
                    <a:pt x="20549" y="6738"/>
                  </a:cubicBezTo>
                  <a:cubicBezTo>
                    <a:pt x="20569" y="6827"/>
                    <a:pt x="20576" y="6920"/>
                    <a:pt x="20557" y="7010"/>
                  </a:cubicBezTo>
                  <a:cubicBezTo>
                    <a:pt x="20533" y="7104"/>
                    <a:pt x="20491" y="7195"/>
                    <a:pt x="20432" y="7280"/>
                  </a:cubicBezTo>
                  <a:cubicBezTo>
                    <a:pt x="20301" y="7460"/>
                    <a:pt x="20092" y="7634"/>
                    <a:pt x="19842" y="7787"/>
                  </a:cubicBezTo>
                  <a:cubicBezTo>
                    <a:pt x="19593" y="7941"/>
                    <a:pt x="19310" y="8077"/>
                    <a:pt x="19008" y="8201"/>
                  </a:cubicBezTo>
                  <a:cubicBezTo>
                    <a:pt x="18385" y="8459"/>
                    <a:pt x="17745" y="8692"/>
                    <a:pt x="17094" y="8906"/>
                  </a:cubicBezTo>
                  <a:cubicBezTo>
                    <a:pt x="16442" y="9118"/>
                    <a:pt x="15779" y="9306"/>
                    <a:pt x="15104" y="9473"/>
                  </a:cubicBezTo>
                  <a:cubicBezTo>
                    <a:pt x="14428" y="9639"/>
                    <a:pt x="13742" y="9776"/>
                    <a:pt x="13050" y="9895"/>
                  </a:cubicBezTo>
                  <a:cubicBezTo>
                    <a:pt x="12439" y="9998"/>
                    <a:pt x="11821" y="10078"/>
                    <a:pt x="11200" y="10141"/>
                  </a:cubicBezTo>
                  <a:cubicBezTo>
                    <a:pt x="11371" y="9737"/>
                    <a:pt x="11586" y="9346"/>
                    <a:pt x="11853" y="8978"/>
                  </a:cubicBezTo>
                  <a:cubicBezTo>
                    <a:pt x="12178" y="8516"/>
                    <a:pt x="12595" y="8093"/>
                    <a:pt x="13056" y="7706"/>
                  </a:cubicBezTo>
                  <a:cubicBezTo>
                    <a:pt x="13521" y="7322"/>
                    <a:pt x="14035" y="6969"/>
                    <a:pt x="14608" y="6688"/>
                  </a:cubicBezTo>
                  <a:cubicBezTo>
                    <a:pt x="15179" y="6405"/>
                    <a:pt x="15795" y="6181"/>
                    <a:pt x="16437" y="6031"/>
                  </a:cubicBezTo>
                  <a:cubicBezTo>
                    <a:pt x="16600" y="5999"/>
                    <a:pt x="16760" y="5958"/>
                    <a:pt x="16924" y="5933"/>
                  </a:cubicBezTo>
                  <a:lnTo>
                    <a:pt x="17417" y="5868"/>
                  </a:lnTo>
                  <a:cubicBezTo>
                    <a:pt x="17583" y="5854"/>
                    <a:pt x="17750" y="5848"/>
                    <a:pt x="17915" y="5838"/>
                  </a:cubicBezTo>
                  <a:cubicBezTo>
                    <a:pt x="17964" y="5834"/>
                    <a:pt x="18012" y="5832"/>
                    <a:pt x="18061" y="5832"/>
                  </a:cubicBezTo>
                  <a:close/>
                  <a:moveTo>
                    <a:pt x="2024" y="0"/>
                  </a:moveTo>
                  <a:cubicBezTo>
                    <a:pt x="1334" y="0"/>
                    <a:pt x="639" y="146"/>
                    <a:pt x="71" y="457"/>
                  </a:cubicBezTo>
                  <a:cubicBezTo>
                    <a:pt x="-5" y="499"/>
                    <a:pt x="-23" y="581"/>
                    <a:pt x="30" y="640"/>
                  </a:cubicBezTo>
                  <a:cubicBezTo>
                    <a:pt x="64" y="678"/>
                    <a:pt x="118" y="698"/>
                    <a:pt x="174" y="698"/>
                  </a:cubicBezTo>
                  <a:cubicBezTo>
                    <a:pt x="206" y="698"/>
                    <a:pt x="239" y="691"/>
                    <a:pt x="268" y="677"/>
                  </a:cubicBezTo>
                  <a:lnTo>
                    <a:pt x="270" y="676"/>
                  </a:lnTo>
                  <a:cubicBezTo>
                    <a:pt x="744" y="438"/>
                    <a:pt x="1312" y="326"/>
                    <a:pt x="1879" y="326"/>
                  </a:cubicBezTo>
                  <a:cubicBezTo>
                    <a:pt x="1992" y="326"/>
                    <a:pt x="2106" y="330"/>
                    <a:pt x="2218" y="340"/>
                  </a:cubicBezTo>
                  <a:cubicBezTo>
                    <a:pt x="2556" y="366"/>
                    <a:pt x="2889" y="430"/>
                    <a:pt x="3193" y="534"/>
                  </a:cubicBezTo>
                  <a:cubicBezTo>
                    <a:pt x="3496" y="638"/>
                    <a:pt x="3772" y="787"/>
                    <a:pt x="3960" y="973"/>
                  </a:cubicBezTo>
                  <a:cubicBezTo>
                    <a:pt x="4006" y="1019"/>
                    <a:pt x="4052" y="1065"/>
                    <a:pt x="4092" y="1124"/>
                  </a:cubicBezTo>
                  <a:cubicBezTo>
                    <a:pt x="4136" y="1177"/>
                    <a:pt x="4171" y="1235"/>
                    <a:pt x="4207" y="1292"/>
                  </a:cubicBezTo>
                  <a:cubicBezTo>
                    <a:pt x="4277" y="1406"/>
                    <a:pt x="4331" y="1527"/>
                    <a:pt x="4376" y="1649"/>
                  </a:cubicBezTo>
                  <a:cubicBezTo>
                    <a:pt x="4462" y="1896"/>
                    <a:pt x="4498" y="2155"/>
                    <a:pt x="4495" y="2415"/>
                  </a:cubicBezTo>
                  <a:cubicBezTo>
                    <a:pt x="4488" y="2939"/>
                    <a:pt x="4328" y="3457"/>
                    <a:pt x="4085" y="3962"/>
                  </a:cubicBezTo>
                  <a:cubicBezTo>
                    <a:pt x="3844" y="4469"/>
                    <a:pt x="3535" y="4966"/>
                    <a:pt x="3257" y="5488"/>
                  </a:cubicBezTo>
                  <a:cubicBezTo>
                    <a:pt x="2976" y="6005"/>
                    <a:pt x="2722" y="6558"/>
                    <a:pt x="2612" y="7143"/>
                  </a:cubicBezTo>
                  <a:cubicBezTo>
                    <a:pt x="2506" y="7723"/>
                    <a:pt x="2525" y="8349"/>
                    <a:pt x="2836" y="8931"/>
                  </a:cubicBezTo>
                  <a:cubicBezTo>
                    <a:pt x="2988" y="9220"/>
                    <a:pt x="3215" y="9486"/>
                    <a:pt x="3484" y="9720"/>
                  </a:cubicBezTo>
                  <a:cubicBezTo>
                    <a:pt x="3754" y="9954"/>
                    <a:pt x="4082" y="10140"/>
                    <a:pt x="4422" y="10296"/>
                  </a:cubicBezTo>
                  <a:cubicBezTo>
                    <a:pt x="4763" y="10453"/>
                    <a:pt x="5127" y="10570"/>
                    <a:pt x="5494" y="10660"/>
                  </a:cubicBezTo>
                  <a:cubicBezTo>
                    <a:pt x="5859" y="10751"/>
                    <a:pt x="6232" y="10819"/>
                    <a:pt x="6611" y="10865"/>
                  </a:cubicBezTo>
                  <a:cubicBezTo>
                    <a:pt x="7260" y="10950"/>
                    <a:pt x="7921" y="10974"/>
                    <a:pt x="8563" y="10974"/>
                  </a:cubicBezTo>
                  <a:cubicBezTo>
                    <a:pt x="8659" y="10974"/>
                    <a:pt x="8755" y="10974"/>
                    <a:pt x="8850" y="10973"/>
                  </a:cubicBezTo>
                  <a:cubicBezTo>
                    <a:pt x="9232" y="10969"/>
                    <a:pt x="9612" y="10957"/>
                    <a:pt x="9993" y="10939"/>
                  </a:cubicBezTo>
                  <a:cubicBezTo>
                    <a:pt x="9914" y="11277"/>
                    <a:pt x="9862" y="11618"/>
                    <a:pt x="9835" y="11961"/>
                  </a:cubicBezTo>
                  <a:cubicBezTo>
                    <a:pt x="9744" y="13113"/>
                    <a:pt x="9939" y="14258"/>
                    <a:pt x="10296" y="15359"/>
                  </a:cubicBezTo>
                  <a:cubicBezTo>
                    <a:pt x="10473" y="15910"/>
                    <a:pt x="10708" y="16448"/>
                    <a:pt x="10972" y="16977"/>
                  </a:cubicBezTo>
                  <a:cubicBezTo>
                    <a:pt x="11239" y="17504"/>
                    <a:pt x="11532" y="18021"/>
                    <a:pt x="11880" y="18523"/>
                  </a:cubicBezTo>
                  <a:cubicBezTo>
                    <a:pt x="12227" y="19027"/>
                    <a:pt x="12629" y="19513"/>
                    <a:pt x="13118" y="19952"/>
                  </a:cubicBezTo>
                  <a:cubicBezTo>
                    <a:pt x="13609" y="20390"/>
                    <a:pt x="14175" y="20784"/>
                    <a:pt x="14842" y="21074"/>
                  </a:cubicBezTo>
                  <a:cubicBezTo>
                    <a:pt x="15506" y="21359"/>
                    <a:pt x="16242" y="21546"/>
                    <a:pt x="17002" y="21591"/>
                  </a:cubicBezTo>
                  <a:cubicBezTo>
                    <a:pt x="17108" y="21597"/>
                    <a:pt x="17214" y="21600"/>
                    <a:pt x="17321" y="21600"/>
                  </a:cubicBezTo>
                  <a:cubicBezTo>
                    <a:pt x="17976" y="21600"/>
                    <a:pt x="18636" y="21485"/>
                    <a:pt x="19211" y="21239"/>
                  </a:cubicBezTo>
                  <a:cubicBezTo>
                    <a:pt x="19295" y="21204"/>
                    <a:pt x="19326" y="21124"/>
                    <a:pt x="19282" y="21060"/>
                  </a:cubicBezTo>
                  <a:cubicBezTo>
                    <a:pt x="19251" y="21014"/>
                    <a:pt x="19191" y="20988"/>
                    <a:pt x="19128" y="20988"/>
                  </a:cubicBezTo>
                  <a:cubicBezTo>
                    <a:pt x="19101" y="20988"/>
                    <a:pt x="19074" y="20993"/>
                    <a:pt x="19049" y="21003"/>
                  </a:cubicBezTo>
                  <a:lnTo>
                    <a:pt x="19047" y="21003"/>
                  </a:lnTo>
                  <a:cubicBezTo>
                    <a:pt x="18573" y="21182"/>
                    <a:pt x="18048" y="21263"/>
                    <a:pt x="17522" y="21263"/>
                  </a:cubicBezTo>
                  <a:cubicBezTo>
                    <a:pt x="17363" y="21263"/>
                    <a:pt x="17203" y="21256"/>
                    <a:pt x="17045" y="21241"/>
                  </a:cubicBezTo>
                  <a:cubicBezTo>
                    <a:pt x="16363" y="21181"/>
                    <a:pt x="15703" y="20990"/>
                    <a:pt x="15118" y="20717"/>
                  </a:cubicBezTo>
                  <a:cubicBezTo>
                    <a:pt x="14536" y="20441"/>
                    <a:pt x="14032" y="20064"/>
                    <a:pt x="13601" y="19648"/>
                  </a:cubicBezTo>
                  <a:cubicBezTo>
                    <a:pt x="13170" y="19230"/>
                    <a:pt x="12818" y="18762"/>
                    <a:pt x="12502" y="18279"/>
                  </a:cubicBezTo>
                  <a:cubicBezTo>
                    <a:pt x="12190" y="17795"/>
                    <a:pt x="11923" y="17286"/>
                    <a:pt x="11685" y="16774"/>
                  </a:cubicBezTo>
                  <a:cubicBezTo>
                    <a:pt x="11450" y="16260"/>
                    <a:pt x="11244" y="15740"/>
                    <a:pt x="11087" y="15212"/>
                  </a:cubicBezTo>
                  <a:cubicBezTo>
                    <a:pt x="10774" y="14157"/>
                    <a:pt x="10621" y="13073"/>
                    <a:pt x="10734" y="12008"/>
                  </a:cubicBezTo>
                  <a:cubicBezTo>
                    <a:pt x="10770" y="11627"/>
                    <a:pt x="10839" y="11249"/>
                    <a:pt x="10943" y="10876"/>
                  </a:cubicBezTo>
                  <a:cubicBezTo>
                    <a:pt x="11716" y="10813"/>
                    <a:pt x="12483" y="10722"/>
                    <a:pt x="13246" y="10601"/>
                  </a:cubicBezTo>
                  <a:cubicBezTo>
                    <a:pt x="13968" y="10483"/>
                    <a:pt x="14685" y="10344"/>
                    <a:pt x="15391" y="10176"/>
                  </a:cubicBezTo>
                  <a:cubicBezTo>
                    <a:pt x="16095" y="10007"/>
                    <a:pt x="16793" y="9818"/>
                    <a:pt x="17475" y="9598"/>
                  </a:cubicBezTo>
                  <a:cubicBezTo>
                    <a:pt x="18155" y="9376"/>
                    <a:pt x="18824" y="9134"/>
                    <a:pt x="19476" y="8866"/>
                  </a:cubicBezTo>
                  <a:cubicBezTo>
                    <a:pt x="19812" y="8729"/>
                    <a:pt x="20147" y="8572"/>
                    <a:pt x="20462" y="8378"/>
                  </a:cubicBezTo>
                  <a:cubicBezTo>
                    <a:pt x="20776" y="8185"/>
                    <a:pt x="21078" y="7952"/>
                    <a:pt x="21303" y="7646"/>
                  </a:cubicBezTo>
                  <a:cubicBezTo>
                    <a:pt x="21415" y="7487"/>
                    <a:pt x="21495" y="7315"/>
                    <a:pt x="21538" y="7136"/>
                  </a:cubicBezTo>
                  <a:cubicBezTo>
                    <a:pt x="21577" y="6951"/>
                    <a:pt x="21569" y="6764"/>
                    <a:pt x="21523" y="6579"/>
                  </a:cubicBezTo>
                  <a:cubicBezTo>
                    <a:pt x="21467" y="6398"/>
                    <a:pt x="21375" y="6218"/>
                    <a:pt x="21239" y="6068"/>
                  </a:cubicBezTo>
                  <a:cubicBezTo>
                    <a:pt x="21106" y="5918"/>
                    <a:pt x="20950" y="5783"/>
                    <a:pt x="20776" y="5678"/>
                  </a:cubicBezTo>
                  <a:cubicBezTo>
                    <a:pt x="20433" y="5458"/>
                    <a:pt x="20046" y="5323"/>
                    <a:pt x="19656" y="5223"/>
                  </a:cubicBezTo>
                  <a:cubicBezTo>
                    <a:pt x="19460" y="5176"/>
                    <a:pt x="19261" y="5137"/>
                    <a:pt x="19059" y="5112"/>
                  </a:cubicBezTo>
                  <a:cubicBezTo>
                    <a:pt x="18856" y="5083"/>
                    <a:pt x="18650" y="5073"/>
                    <a:pt x="18458" y="5072"/>
                  </a:cubicBezTo>
                  <a:lnTo>
                    <a:pt x="18165" y="5065"/>
                  </a:lnTo>
                  <a:cubicBezTo>
                    <a:pt x="18128" y="5064"/>
                    <a:pt x="18092" y="5063"/>
                    <a:pt x="18056" y="5063"/>
                  </a:cubicBezTo>
                  <a:cubicBezTo>
                    <a:pt x="17995" y="5063"/>
                    <a:pt x="17933" y="5065"/>
                    <a:pt x="17872" y="5070"/>
                  </a:cubicBezTo>
                  <a:cubicBezTo>
                    <a:pt x="17678" y="5082"/>
                    <a:pt x="17482" y="5090"/>
                    <a:pt x="17288" y="5107"/>
                  </a:cubicBezTo>
                  <a:lnTo>
                    <a:pt x="16713" y="5185"/>
                  </a:lnTo>
                  <a:cubicBezTo>
                    <a:pt x="16522" y="5216"/>
                    <a:pt x="16338" y="5262"/>
                    <a:pt x="16150" y="5300"/>
                  </a:cubicBezTo>
                  <a:cubicBezTo>
                    <a:pt x="15408" y="5474"/>
                    <a:pt x="14709" y="5734"/>
                    <a:pt x="14066" y="6055"/>
                  </a:cubicBezTo>
                  <a:cubicBezTo>
                    <a:pt x="13421" y="6376"/>
                    <a:pt x="12848" y="6770"/>
                    <a:pt x="12333" y="7200"/>
                  </a:cubicBezTo>
                  <a:cubicBezTo>
                    <a:pt x="11822" y="7634"/>
                    <a:pt x="11371" y="8110"/>
                    <a:pt x="11015" y="8627"/>
                  </a:cubicBezTo>
                  <a:cubicBezTo>
                    <a:pt x="10658" y="9137"/>
                    <a:pt x="10388" y="9674"/>
                    <a:pt x="10194" y="10226"/>
                  </a:cubicBezTo>
                  <a:cubicBezTo>
                    <a:pt x="9741" y="10255"/>
                    <a:pt x="9287" y="10274"/>
                    <a:pt x="8832" y="10287"/>
                  </a:cubicBezTo>
                  <a:cubicBezTo>
                    <a:pt x="8635" y="10291"/>
                    <a:pt x="8438" y="10294"/>
                    <a:pt x="8242" y="10294"/>
                  </a:cubicBezTo>
                  <a:cubicBezTo>
                    <a:pt x="7735" y="10294"/>
                    <a:pt x="7236" y="10275"/>
                    <a:pt x="6743" y="10217"/>
                  </a:cubicBezTo>
                  <a:cubicBezTo>
                    <a:pt x="6405" y="10182"/>
                    <a:pt x="6072" y="10125"/>
                    <a:pt x="5746" y="10049"/>
                  </a:cubicBezTo>
                  <a:cubicBezTo>
                    <a:pt x="5423" y="9976"/>
                    <a:pt x="5112" y="9880"/>
                    <a:pt x="4829" y="9755"/>
                  </a:cubicBezTo>
                  <a:cubicBezTo>
                    <a:pt x="4546" y="9630"/>
                    <a:pt x="4282" y="9487"/>
                    <a:pt x="4069" y="9307"/>
                  </a:cubicBezTo>
                  <a:cubicBezTo>
                    <a:pt x="3857" y="9128"/>
                    <a:pt x="3674" y="8926"/>
                    <a:pt x="3551" y="8703"/>
                  </a:cubicBezTo>
                  <a:cubicBezTo>
                    <a:pt x="3297" y="8256"/>
                    <a:pt x="3258" y="7732"/>
                    <a:pt x="3339" y="7219"/>
                  </a:cubicBezTo>
                  <a:cubicBezTo>
                    <a:pt x="3424" y="6701"/>
                    <a:pt x="3639" y="6195"/>
                    <a:pt x="3901" y="5686"/>
                  </a:cubicBezTo>
                  <a:cubicBezTo>
                    <a:pt x="4161" y="5178"/>
                    <a:pt x="4455" y="4664"/>
                    <a:pt x="4688" y="4122"/>
                  </a:cubicBezTo>
                  <a:cubicBezTo>
                    <a:pt x="4923" y="3582"/>
                    <a:pt x="5083" y="3000"/>
                    <a:pt x="5068" y="2413"/>
                  </a:cubicBezTo>
                  <a:cubicBezTo>
                    <a:pt x="5050" y="1826"/>
                    <a:pt x="4861" y="1220"/>
                    <a:pt x="4354" y="729"/>
                  </a:cubicBezTo>
                  <a:cubicBezTo>
                    <a:pt x="4086" y="483"/>
                    <a:pt x="3740" y="316"/>
                    <a:pt x="3380" y="201"/>
                  </a:cubicBezTo>
                  <a:cubicBezTo>
                    <a:pt x="3022" y="89"/>
                    <a:pt x="2641" y="22"/>
                    <a:pt x="2255" y="6"/>
                  </a:cubicBezTo>
                  <a:cubicBezTo>
                    <a:pt x="2178" y="2"/>
                    <a:pt x="210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" name="Google Shape;93;p2"/>
            <p:cNvSpPr/>
            <p:nvPr/>
          </p:nvSpPr>
          <p:spPr>
            <a:xfrm>
              <a:off x="0" y="13052"/>
              <a:ext cx="4138424" cy="412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9" y="0"/>
                  </a:moveTo>
                  <a:cubicBezTo>
                    <a:pt x="21154" y="0"/>
                    <a:pt x="21095" y="12"/>
                    <a:pt x="21036" y="37"/>
                  </a:cubicBezTo>
                  <a:lnTo>
                    <a:pt x="20837" y="123"/>
                  </a:lnTo>
                  <a:lnTo>
                    <a:pt x="19993" y="487"/>
                  </a:lnTo>
                  <a:lnTo>
                    <a:pt x="15211" y="2550"/>
                  </a:lnTo>
                  <a:cubicBezTo>
                    <a:pt x="15203" y="2554"/>
                    <a:pt x="15198" y="2558"/>
                    <a:pt x="15191" y="2561"/>
                  </a:cubicBezTo>
                  <a:cubicBezTo>
                    <a:pt x="15144" y="2572"/>
                    <a:pt x="15101" y="2595"/>
                    <a:pt x="15066" y="2630"/>
                  </a:cubicBezTo>
                  <a:lnTo>
                    <a:pt x="235" y="16827"/>
                  </a:lnTo>
                  <a:cubicBezTo>
                    <a:pt x="230" y="16831"/>
                    <a:pt x="225" y="16834"/>
                    <a:pt x="219" y="16838"/>
                  </a:cubicBezTo>
                  <a:lnTo>
                    <a:pt x="111" y="16946"/>
                  </a:lnTo>
                  <a:lnTo>
                    <a:pt x="86" y="16970"/>
                  </a:lnTo>
                  <a:cubicBezTo>
                    <a:pt x="84" y="16973"/>
                    <a:pt x="81" y="16976"/>
                    <a:pt x="78" y="16979"/>
                  </a:cubicBezTo>
                  <a:lnTo>
                    <a:pt x="59" y="16998"/>
                  </a:lnTo>
                  <a:cubicBezTo>
                    <a:pt x="-1" y="17059"/>
                    <a:pt x="-17" y="17153"/>
                    <a:pt x="21" y="17230"/>
                  </a:cubicBezTo>
                  <a:cubicBezTo>
                    <a:pt x="24" y="17237"/>
                    <a:pt x="27" y="17245"/>
                    <a:pt x="31" y="17252"/>
                  </a:cubicBezTo>
                  <a:cubicBezTo>
                    <a:pt x="38" y="17263"/>
                    <a:pt x="47" y="17274"/>
                    <a:pt x="57" y="17285"/>
                  </a:cubicBezTo>
                  <a:lnTo>
                    <a:pt x="1225" y="18461"/>
                  </a:lnTo>
                  <a:lnTo>
                    <a:pt x="2171" y="19414"/>
                  </a:lnTo>
                  <a:lnTo>
                    <a:pt x="4283" y="21541"/>
                  </a:lnTo>
                  <a:lnTo>
                    <a:pt x="4284" y="21543"/>
                  </a:lnTo>
                  <a:cubicBezTo>
                    <a:pt x="4300" y="21559"/>
                    <a:pt x="4318" y="21571"/>
                    <a:pt x="4339" y="21580"/>
                  </a:cubicBezTo>
                  <a:cubicBezTo>
                    <a:pt x="4367" y="21594"/>
                    <a:pt x="4397" y="21600"/>
                    <a:pt x="4427" y="21600"/>
                  </a:cubicBezTo>
                  <a:cubicBezTo>
                    <a:pt x="4479" y="21600"/>
                    <a:pt x="4530" y="21580"/>
                    <a:pt x="4569" y="21542"/>
                  </a:cubicBezTo>
                  <a:lnTo>
                    <a:pt x="4588" y="21523"/>
                  </a:lnTo>
                  <a:cubicBezTo>
                    <a:pt x="4591" y="21519"/>
                    <a:pt x="4595" y="21517"/>
                    <a:pt x="4597" y="21514"/>
                  </a:cubicBezTo>
                  <a:lnTo>
                    <a:pt x="4622" y="21489"/>
                  </a:lnTo>
                  <a:lnTo>
                    <a:pt x="4730" y="21382"/>
                  </a:lnTo>
                  <a:cubicBezTo>
                    <a:pt x="4733" y="21377"/>
                    <a:pt x="4737" y="21371"/>
                    <a:pt x="4740" y="21366"/>
                  </a:cubicBezTo>
                  <a:lnTo>
                    <a:pt x="18960" y="6504"/>
                  </a:lnTo>
                  <a:cubicBezTo>
                    <a:pt x="18994" y="6469"/>
                    <a:pt x="19017" y="6426"/>
                    <a:pt x="19028" y="6380"/>
                  </a:cubicBezTo>
                  <a:cubicBezTo>
                    <a:pt x="19029" y="6375"/>
                    <a:pt x="19029" y="6371"/>
                    <a:pt x="19030" y="6366"/>
                  </a:cubicBezTo>
                  <a:cubicBezTo>
                    <a:pt x="19071" y="6270"/>
                    <a:pt x="19247" y="5863"/>
                    <a:pt x="19488" y="5305"/>
                  </a:cubicBezTo>
                  <a:lnTo>
                    <a:pt x="19556" y="5147"/>
                  </a:lnTo>
                  <a:lnTo>
                    <a:pt x="19790" y="4608"/>
                  </a:lnTo>
                  <a:lnTo>
                    <a:pt x="19928" y="4287"/>
                  </a:lnTo>
                  <a:lnTo>
                    <a:pt x="20099" y="3894"/>
                  </a:lnTo>
                  <a:cubicBezTo>
                    <a:pt x="20134" y="3809"/>
                    <a:pt x="20171" y="3725"/>
                    <a:pt x="20208" y="3640"/>
                  </a:cubicBezTo>
                  <a:lnTo>
                    <a:pt x="20330" y="3357"/>
                  </a:lnTo>
                  <a:cubicBezTo>
                    <a:pt x="20386" y="3227"/>
                    <a:pt x="20442" y="3098"/>
                    <a:pt x="20497" y="2971"/>
                  </a:cubicBezTo>
                  <a:lnTo>
                    <a:pt x="20634" y="2655"/>
                  </a:lnTo>
                  <a:lnTo>
                    <a:pt x="20975" y="1867"/>
                  </a:lnTo>
                  <a:cubicBezTo>
                    <a:pt x="21019" y="1765"/>
                    <a:pt x="21061" y="1668"/>
                    <a:pt x="21101" y="1575"/>
                  </a:cubicBezTo>
                  <a:cubicBezTo>
                    <a:pt x="21117" y="1537"/>
                    <a:pt x="21133" y="1500"/>
                    <a:pt x="21149" y="1463"/>
                  </a:cubicBezTo>
                  <a:cubicBezTo>
                    <a:pt x="21176" y="1402"/>
                    <a:pt x="21201" y="1343"/>
                    <a:pt x="21225" y="1287"/>
                  </a:cubicBezTo>
                  <a:cubicBezTo>
                    <a:pt x="21340" y="1022"/>
                    <a:pt x="21430" y="813"/>
                    <a:pt x="21485" y="687"/>
                  </a:cubicBezTo>
                  <a:lnTo>
                    <a:pt x="21524" y="596"/>
                  </a:lnTo>
                  <a:cubicBezTo>
                    <a:pt x="21527" y="591"/>
                    <a:pt x="21529" y="585"/>
                    <a:pt x="21530" y="581"/>
                  </a:cubicBezTo>
                  <a:cubicBezTo>
                    <a:pt x="21540" y="561"/>
                    <a:pt x="21544" y="550"/>
                    <a:pt x="21544" y="550"/>
                  </a:cubicBezTo>
                  <a:cubicBezTo>
                    <a:pt x="21571" y="491"/>
                    <a:pt x="21583" y="426"/>
                    <a:pt x="21582" y="362"/>
                  </a:cubicBezTo>
                  <a:cubicBezTo>
                    <a:pt x="21581" y="342"/>
                    <a:pt x="21579" y="323"/>
                    <a:pt x="21576" y="304"/>
                  </a:cubicBezTo>
                  <a:cubicBezTo>
                    <a:pt x="21566" y="249"/>
                    <a:pt x="21543" y="196"/>
                    <a:pt x="21509" y="150"/>
                  </a:cubicBezTo>
                  <a:cubicBezTo>
                    <a:pt x="21488" y="121"/>
                    <a:pt x="21462" y="95"/>
                    <a:pt x="21433" y="73"/>
                  </a:cubicBezTo>
                  <a:cubicBezTo>
                    <a:pt x="21371" y="27"/>
                    <a:pt x="21294" y="0"/>
                    <a:pt x="2120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" name="Google Shape;94;p2"/>
            <p:cNvSpPr/>
            <p:nvPr/>
          </p:nvSpPr>
          <p:spPr>
            <a:xfrm>
              <a:off x="2871633" y="11388"/>
              <a:ext cx="1268302" cy="129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0110" y="0"/>
                  </a:moveTo>
                  <a:cubicBezTo>
                    <a:pt x="19920" y="0"/>
                    <a:pt x="19722" y="43"/>
                    <a:pt x="19520" y="135"/>
                  </a:cubicBezTo>
                  <a:lnTo>
                    <a:pt x="966" y="8644"/>
                  </a:lnTo>
                  <a:cubicBezTo>
                    <a:pt x="191" y="9000"/>
                    <a:pt x="104" y="9797"/>
                    <a:pt x="38" y="10489"/>
                  </a:cubicBezTo>
                  <a:cubicBezTo>
                    <a:pt x="-33" y="11215"/>
                    <a:pt x="-1" y="11921"/>
                    <a:pt x="97" y="12622"/>
                  </a:cubicBezTo>
                  <a:cubicBezTo>
                    <a:pt x="297" y="14046"/>
                    <a:pt x="766" y="15393"/>
                    <a:pt x="1483" y="16567"/>
                  </a:cubicBezTo>
                  <a:cubicBezTo>
                    <a:pt x="3452" y="19801"/>
                    <a:pt x="7146" y="21600"/>
                    <a:pt x="11143" y="21600"/>
                  </a:cubicBezTo>
                  <a:cubicBezTo>
                    <a:pt x="11193" y="21600"/>
                    <a:pt x="11245" y="21600"/>
                    <a:pt x="11296" y="21599"/>
                  </a:cubicBezTo>
                  <a:cubicBezTo>
                    <a:pt x="12170" y="21587"/>
                    <a:pt x="13197" y="21459"/>
                    <a:pt x="13548" y="20594"/>
                  </a:cubicBezTo>
                  <a:lnTo>
                    <a:pt x="21199" y="1728"/>
                  </a:lnTo>
                  <a:cubicBezTo>
                    <a:pt x="21567" y="822"/>
                    <a:pt x="20944" y="0"/>
                    <a:pt x="2011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95;p2"/>
            <p:cNvSpPr/>
            <p:nvPr/>
          </p:nvSpPr>
          <p:spPr>
            <a:xfrm>
              <a:off x="3253468" y="225570"/>
              <a:ext cx="823967" cy="107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9"/>
                  </a:moveTo>
                  <a:lnTo>
                    <a:pt x="20229" y="3155"/>
                  </a:lnTo>
                  <a:cubicBezTo>
                    <a:pt x="20229" y="3157"/>
                    <a:pt x="20229" y="3157"/>
                    <a:pt x="20229" y="3157"/>
                  </a:cubicBezTo>
                  <a:lnTo>
                    <a:pt x="21600" y="559"/>
                  </a:lnTo>
                  <a:close/>
                  <a:moveTo>
                    <a:pt x="17175" y="0"/>
                  </a:moveTo>
                  <a:cubicBezTo>
                    <a:pt x="12554" y="7235"/>
                    <a:pt x="6685" y="14146"/>
                    <a:pt x="0" y="20508"/>
                  </a:cubicBezTo>
                  <a:cubicBezTo>
                    <a:pt x="2271" y="21224"/>
                    <a:pt x="4788" y="21600"/>
                    <a:pt x="7385" y="21600"/>
                  </a:cubicBezTo>
                  <a:cubicBezTo>
                    <a:pt x="7461" y="21600"/>
                    <a:pt x="7539" y="21600"/>
                    <a:pt x="7617" y="21598"/>
                  </a:cubicBezTo>
                  <a:cubicBezTo>
                    <a:pt x="8981" y="21584"/>
                    <a:pt x="10584" y="21430"/>
                    <a:pt x="11131" y="20394"/>
                  </a:cubicBezTo>
                  <a:lnTo>
                    <a:pt x="20229" y="3155"/>
                  </a:lnTo>
                  <a:cubicBezTo>
                    <a:pt x="19503" y="1955"/>
                    <a:pt x="18465" y="881"/>
                    <a:pt x="171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96;p2"/>
            <p:cNvSpPr/>
            <p:nvPr/>
          </p:nvSpPr>
          <p:spPr>
            <a:xfrm>
              <a:off x="3770308" y="11388"/>
              <a:ext cx="369661" cy="37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6732" y="0"/>
                  </a:moveTo>
                  <a:cubicBezTo>
                    <a:pt x="16103" y="0"/>
                    <a:pt x="15435" y="148"/>
                    <a:pt x="14767" y="469"/>
                  </a:cubicBezTo>
                  <a:lnTo>
                    <a:pt x="0" y="7512"/>
                  </a:lnTo>
                  <a:cubicBezTo>
                    <a:pt x="2628" y="8597"/>
                    <a:pt x="5075" y="10110"/>
                    <a:pt x="7251" y="11989"/>
                  </a:cubicBezTo>
                  <a:cubicBezTo>
                    <a:pt x="10233" y="14582"/>
                    <a:pt x="12620" y="17872"/>
                    <a:pt x="14290" y="21600"/>
                  </a:cubicBezTo>
                  <a:cubicBezTo>
                    <a:pt x="17798" y="12600"/>
                    <a:pt x="20367" y="6005"/>
                    <a:pt x="20367" y="6005"/>
                  </a:cubicBezTo>
                  <a:cubicBezTo>
                    <a:pt x="21600" y="2857"/>
                    <a:pt x="19517" y="0"/>
                    <a:pt x="167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97;p2"/>
            <p:cNvSpPr/>
            <p:nvPr/>
          </p:nvSpPr>
          <p:spPr>
            <a:xfrm>
              <a:off x="85293" y="528753"/>
              <a:ext cx="3595245" cy="368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7040" y="0"/>
                  </a:moveTo>
                  <a:cubicBezTo>
                    <a:pt x="16973" y="0"/>
                    <a:pt x="16901" y="27"/>
                    <a:pt x="16840" y="87"/>
                  </a:cubicBezTo>
                  <a:lnTo>
                    <a:pt x="89" y="16552"/>
                  </a:lnTo>
                  <a:cubicBezTo>
                    <a:pt x="-19" y="16657"/>
                    <a:pt x="-30" y="16817"/>
                    <a:pt x="64" y="16904"/>
                  </a:cubicBezTo>
                  <a:lnTo>
                    <a:pt x="5033" y="21545"/>
                  </a:lnTo>
                  <a:cubicBezTo>
                    <a:pt x="5073" y="21582"/>
                    <a:pt x="5125" y="21600"/>
                    <a:pt x="5179" y="21600"/>
                  </a:cubicBezTo>
                  <a:cubicBezTo>
                    <a:pt x="5254" y="21600"/>
                    <a:pt x="5332" y="21567"/>
                    <a:pt x="5392" y="21504"/>
                  </a:cubicBezTo>
                  <a:lnTo>
                    <a:pt x="21416" y="4307"/>
                  </a:lnTo>
                  <a:cubicBezTo>
                    <a:pt x="21570" y="4141"/>
                    <a:pt x="21484" y="3908"/>
                    <a:pt x="21285" y="3908"/>
                  </a:cubicBezTo>
                  <a:cubicBezTo>
                    <a:pt x="21273" y="3908"/>
                    <a:pt x="21260" y="3909"/>
                    <a:pt x="21247" y="3910"/>
                  </a:cubicBezTo>
                  <a:lnTo>
                    <a:pt x="19496" y="4156"/>
                  </a:lnTo>
                  <a:cubicBezTo>
                    <a:pt x="19473" y="4159"/>
                    <a:pt x="19452" y="4161"/>
                    <a:pt x="19430" y="4161"/>
                  </a:cubicBezTo>
                  <a:cubicBezTo>
                    <a:pt x="19168" y="4161"/>
                    <a:pt x="18991" y="3932"/>
                    <a:pt x="19066" y="3662"/>
                  </a:cubicBezTo>
                  <a:lnTo>
                    <a:pt x="19408" y="2416"/>
                  </a:lnTo>
                  <a:cubicBezTo>
                    <a:pt x="19483" y="2140"/>
                    <a:pt x="19299" y="1916"/>
                    <a:pt x="19043" y="1916"/>
                  </a:cubicBezTo>
                  <a:cubicBezTo>
                    <a:pt x="18995" y="1916"/>
                    <a:pt x="18945" y="1924"/>
                    <a:pt x="18893" y="1941"/>
                  </a:cubicBezTo>
                  <a:lnTo>
                    <a:pt x="17544" y="2377"/>
                  </a:lnTo>
                  <a:cubicBezTo>
                    <a:pt x="17493" y="2394"/>
                    <a:pt x="17443" y="2402"/>
                    <a:pt x="17394" y="2402"/>
                  </a:cubicBezTo>
                  <a:cubicBezTo>
                    <a:pt x="17160" y="2402"/>
                    <a:pt x="16983" y="2216"/>
                    <a:pt x="17016" y="1964"/>
                  </a:cubicBezTo>
                  <a:lnTo>
                    <a:pt x="17250" y="242"/>
                  </a:lnTo>
                  <a:cubicBezTo>
                    <a:pt x="17271" y="94"/>
                    <a:pt x="17164" y="0"/>
                    <a:pt x="1704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98;p2"/>
            <p:cNvSpPr/>
            <p:nvPr/>
          </p:nvSpPr>
          <p:spPr>
            <a:xfrm>
              <a:off x="693358" y="1196265"/>
              <a:ext cx="2987167" cy="30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257" y="0"/>
                  </a:moveTo>
                  <a:cubicBezTo>
                    <a:pt x="21243" y="0"/>
                    <a:pt x="21228" y="1"/>
                    <a:pt x="21212" y="4"/>
                  </a:cubicBezTo>
                  <a:lnTo>
                    <a:pt x="19103" y="302"/>
                  </a:lnTo>
                  <a:cubicBezTo>
                    <a:pt x="19076" y="307"/>
                    <a:pt x="19049" y="309"/>
                    <a:pt x="19023" y="309"/>
                  </a:cubicBezTo>
                  <a:cubicBezTo>
                    <a:pt x="18862" y="309"/>
                    <a:pt x="18729" y="235"/>
                    <a:pt x="18649" y="121"/>
                  </a:cubicBezTo>
                  <a:lnTo>
                    <a:pt x="0" y="19939"/>
                  </a:lnTo>
                  <a:lnTo>
                    <a:pt x="1683" y="21532"/>
                  </a:lnTo>
                  <a:cubicBezTo>
                    <a:pt x="1732" y="21578"/>
                    <a:pt x="1795" y="21600"/>
                    <a:pt x="1860" y="21600"/>
                  </a:cubicBezTo>
                  <a:cubicBezTo>
                    <a:pt x="1950" y="21600"/>
                    <a:pt x="2044" y="21560"/>
                    <a:pt x="2115" y="21483"/>
                  </a:cubicBezTo>
                  <a:lnTo>
                    <a:pt x="21415" y="487"/>
                  </a:lnTo>
                  <a:cubicBezTo>
                    <a:pt x="21600" y="284"/>
                    <a:pt x="21497" y="0"/>
                    <a:pt x="21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" name="Google Shape;99;p2"/>
            <p:cNvSpPr/>
            <p:nvPr/>
          </p:nvSpPr>
          <p:spPr>
            <a:xfrm>
              <a:off x="85293" y="528841"/>
              <a:ext cx="2885738" cy="31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273" y="0"/>
                  </a:moveTo>
                  <a:cubicBezTo>
                    <a:pt x="21190" y="0"/>
                    <a:pt x="21100" y="32"/>
                    <a:pt x="21024" y="102"/>
                  </a:cubicBezTo>
                  <a:lnTo>
                    <a:pt x="110" y="19658"/>
                  </a:lnTo>
                  <a:cubicBezTo>
                    <a:pt x="-24" y="19783"/>
                    <a:pt x="-38" y="19973"/>
                    <a:pt x="80" y="20076"/>
                  </a:cubicBezTo>
                  <a:lnTo>
                    <a:pt x="1793" y="21600"/>
                  </a:lnTo>
                  <a:lnTo>
                    <a:pt x="21337" y="2684"/>
                  </a:lnTo>
                  <a:cubicBezTo>
                    <a:pt x="21263" y="2593"/>
                    <a:pt x="21225" y="2471"/>
                    <a:pt x="21244" y="2333"/>
                  </a:cubicBezTo>
                  <a:lnTo>
                    <a:pt x="21536" y="287"/>
                  </a:lnTo>
                  <a:cubicBezTo>
                    <a:pt x="21562" y="111"/>
                    <a:pt x="21429" y="0"/>
                    <a:pt x="2127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100;p2"/>
            <p:cNvSpPr/>
            <p:nvPr/>
          </p:nvSpPr>
          <p:spPr>
            <a:xfrm>
              <a:off x="3908628" y="11388"/>
              <a:ext cx="231262" cy="37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600" fill="norm" stroke="1" extrusionOk="0">
                  <a:moveTo>
                    <a:pt x="14001" y="0"/>
                  </a:moveTo>
                  <a:cubicBezTo>
                    <a:pt x="13020" y="0"/>
                    <a:pt x="11977" y="148"/>
                    <a:pt x="10934" y="469"/>
                  </a:cubicBezTo>
                  <a:lnTo>
                    <a:pt x="7629" y="1477"/>
                  </a:lnTo>
                  <a:cubicBezTo>
                    <a:pt x="5214" y="5159"/>
                    <a:pt x="2676" y="8821"/>
                    <a:pt x="0" y="12453"/>
                  </a:cubicBezTo>
                  <a:cubicBezTo>
                    <a:pt x="4309" y="15004"/>
                    <a:pt x="7783" y="18116"/>
                    <a:pt x="10198" y="21600"/>
                  </a:cubicBezTo>
                  <a:lnTo>
                    <a:pt x="14776" y="14072"/>
                  </a:lnTo>
                  <a:lnTo>
                    <a:pt x="15351" y="13145"/>
                  </a:lnTo>
                  <a:lnTo>
                    <a:pt x="15473" y="12937"/>
                  </a:lnTo>
                  <a:cubicBezTo>
                    <a:pt x="15673" y="12600"/>
                    <a:pt x="15880" y="12269"/>
                    <a:pt x="16072" y="11954"/>
                  </a:cubicBezTo>
                  <a:cubicBezTo>
                    <a:pt x="16685" y="10945"/>
                    <a:pt x="17229" y="10044"/>
                    <a:pt x="17705" y="9264"/>
                  </a:cubicBezTo>
                  <a:lnTo>
                    <a:pt x="18104" y="8607"/>
                  </a:lnTo>
                  <a:cubicBezTo>
                    <a:pt x="18226" y="8419"/>
                    <a:pt x="18326" y="8251"/>
                    <a:pt x="18418" y="8083"/>
                  </a:cubicBezTo>
                  <a:cubicBezTo>
                    <a:pt x="18840" y="7405"/>
                    <a:pt x="19154" y="6881"/>
                    <a:pt x="19361" y="6529"/>
                  </a:cubicBezTo>
                  <a:lnTo>
                    <a:pt x="19468" y="6351"/>
                  </a:lnTo>
                  <a:lnTo>
                    <a:pt x="19675" y="6005"/>
                  </a:lnTo>
                  <a:cubicBezTo>
                    <a:pt x="21600" y="2857"/>
                    <a:pt x="18357" y="0"/>
                    <a:pt x="140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101;p2"/>
            <p:cNvSpPr/>
            <p:nvPr/>
          </p:nvSpPr>
          <p:spPr>
            <a:xfrm>
              <a:off x="84263" y="3317586"/>
              <a:ext cx="938274" cy="901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1571" y="0"/>
                  </a:moveTo>
                  <a:cubicBezTo>
                    <a:pt x="1337" y="0"/>
                    <a:pt x="1104" y="99"/>
                    <a:pt x="930" y="292"/>
                  </a:cubicBezTo>
                  <a:lnTo>
                    <a:pt x="246" y="1043"/>
                  </a:lnTo>
                  <a:cubicBezTo>
                    <a:pt x="-94" y="1415"/>
                    <a:pt x="-80" y="2005"/>
                    <a:pt x="276" y="2362"/>
                  </a:cubicBezTo>
                  <a:lnTo>
                    <a:pt x="19227" y="21342"/>
                  </a:lnTo>
                  <a:cubicBezTo>
                    <a:pt x="19399" y="21514"/>
                    <a:pt x="19621" y="21600"/>
                    <a:pt x="19841" y="21600"/>
                  </a:cubicBezTo>
                  <a:cubicBezTo>
                    <a:pt x="20075" y="21600"/>
                    <a:pt x="20308" y="21503"/>
                    <a:pt x="20484" y="21310"/>
                  </a:cubicBezTo>
                  <a:lnTo>
                    <a:pt x="21168" y="20557"/>
                  </a:lnTo>
                  <a:cubicBezTo>
                    <a:pt x="21506" y="20183"/>
                    <a:pt x="21494" y="19593"/>
                    <a:pt x="21138" y="19238"/>
                  </a:cubicBezTo>
                  <a:lnTo>
                    <a:pt x="2187" y="258"/>
                  </a:lnTo>
                  <a:cubicBezTo>
                    <a:pt x="2013" y="86"/>
                    <a:pt x="1793" y="0"/>
                    <a:pt x="157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" name="Google Shape;102;p2"/>
          <p:cNvGrpSpPr/>
          <p:nvPr/>
        </p:nvGrpSpPr>
        <p:grpSpPr>
          <a:xfrm>
            <a:off x="3778252" y="-1092169"/>
            <a:ext cx="5938621" cy="5196257"/>
            <a:chOff x="0" y="0"/>
            <a:chExt cx="5938619" cy="5196256"/>
          </a:xfrm>
        </p:grpSpPr>
        <p:sp>
          <p:nvSpPr>
            <p:cNvPr id="104" name="Google Shape;103;p2"/>
            <p:cNvSpPr/>
            <p:nvPr/>
          </p:nvSpPr>
          <p:spPr>
            <a:xfrm>
              <a:off x="2180876" y="622573"/>
              <a:ext cx="3757744" cy="45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8292" y="9119"/>
                  </a:moveTo>
                  <a:cubicBezTo>
                    <a:pt x="8326" y="9119"/>
                    <a:pt x="8358" y="9121"/>
                    <a:pt x="8391" y="9123"/>
                  </a:cubicBezTo>
                  <a:cubicBezTo>
                    <a:pt x="8538" y="9140"/>
                    <a:pt x="8666" y="9181"/>
                    <a:pt x="8794" y="9261"/>
                  </a:cubicBezTo>
                  <a:cubicBezTo>
                    <a:pt x="9046" y="9417"/>
                    <a:pt x="9233" y="9714"/>
                    <a:pt x="9294" y="10025"/>
                  </a:cubicBezTo>
                  <a:cubicBezTo>
                    <a:pt x="9358" y="10349"/>
                    <a:pt x="9314" y="10712"/>
                    <a:pt x="9226" y="11093"/>
                  </a:cubicBezTo>
                  <a:cubicBezTo>
                    <a:pt x="9182" y="11284"/>
                    <a:pt x="9125" y="11480"/>
                    <a:pt x="9073" y="11673"/>
                  </a:cubicBezTo>
                  <a:cubicBezTo>
                    <a:pt x="9064" y="11702"/>
                    <a:pt x="9056" y="11731"/>
                    <a:pt x="9047" y="11760"/>
                  </a:cubicBezTo>
                  <a:lnTo>
                    <a:pt x="9040" y="11760"/>
                  </a:lnTo>
                  <a:cubicBezTo>
                    <a:pt x="8832" y="11732"/>
                    <a:pt x="8628" y="11685"/>
                    <a:pt x="8434" y="11619"/>
                  </a:cubicBezTo>
                  <a:cubicBezTo>
                    <a:pt x="8239" y="11554"/>
                    <a:pt x="8067" y="11478"/>
                    <a:pt x="7907" y="11379"/>
                  </a:cubicBezTo>
                  <a:cubicBezTo>
                    <a:pt x="7586" y="11182"/>
                    <a:pt x="7326" y="10908"/>
                    <a:pt x="7188" y="10613"/>
                  </a:cubicBezTo>
                  <a:cubicBezTo>
                    <a:pt x="7119" y="10466"/>
                    <a:pt x="7081" y="10313"/>
                    <a:pt x="7078" y="10166"/>
                  </a:cubicBezTo>
                  <a:cubicBezTo>
                    <a:pt x="7077" y="10092"/>
                    <a:pt x="7084" y="10019"/>
                    <a:pt x="7099" y="9947"/>
                  </a:cubicBezTo>
                  <a:cubicBezTo>
                    <a:pt x="7114" y="9881"/>
                    <a:pt x="7137" y="9816"/>
                    <a:pt x="7170" y="9754"/>
                  </a:cubicBezTo>
                  <a:cubicBezTo>
                    <a:pt x="7300" y="9503"/>
                    <a:pt x="7596" y="9277"/>
                    <a:pt x="7919" y="9179"/>
                  </a:cubicBezTo>
                  <a:cubicBezTo>
                    <a:pt x="8045" y="9139"/>
                    <a:pt x="8173" y="9119"/>
                    <a:pt x="8292" y="9119"/>
                  </a:cubicBezTo>
                  <a:close/>
                  <a:moveTo>
                    <a:pt x="21416" y="0"/>
                  </a:moveTo>
                  <a:cubicBezTo>
                    <a:pt x="21347" y="0"/>
                    <a:pt x="21285" y="39"/>
                    <a:pt x="21267" y="94"/>
                  </a:cubicBezTo>
                  <a:cubicBezTo>
                    <a:pt x="20736" y="1673"/>
                    <a:pt x="20174" y="3245"/>
                    <a:pt x="19407" y="4738"/>
                  </a:cubicBezTo>
                  <a:cubicBezTo>
                    <a:pt x="18643" y="6229"/>
                    <a:pt x="17667" y="7643"/>
                    <a:pt x="16374" y="8827"/>
                  </a:cubicBezTo>
                  <a:cubicBezTo>
                    <a:pt x="15736" y="9424"/>
                    <a:pt x="15014" y="9954"/>
                    <a:pt x="14236" y="10410"/>
                  </a:cubicBezTo>
                  <a:cubicBezTo>
                    <a:pt x="13453" y="10858"/>
                    <a:pt x="12609" y="11229"/>
                    <a:pt x="11717" y="11482"/>
                  </a:cubicBezTo>
                  <a:cubicBezTo>
                    <a:pt x="11269" y="11605"/>
                    <a:pt x="10817" y="11710"/>
                    <a:pt x="10365" y="11759"/>
                  </a:cubicBezTo>
                  <a:cubicBezTo>
                    <a:pt x="10294" y="11768"/>
                    <a:pt x="10224" y="11774"/>
                    <a:pt x="10154" y="11781"/>
                  </a:cubicBezTo>
                  <a:cubicBezTo>
                    <a:pt x="10203" y="11609"/>
                    <a:pt x="10249" y="11437"/>
                    <a:pt x="10293" y="11263"/>
                  </a:cubicBezTo>
                  <a:cubicBezTo>
                    <a:pt x="10394" y="10841"/>
                    <a:pt x="10470" y="10375"/>
                    <a:pt x="10379" y="9884"/>
                  </a:cubicBezTo>
                  <a:cubicBezTo>
                    <a:pt x="10331" y="9636"/>
                    <a:pt x="10240" y="9390"/>
                    <a:pt x="10093" y="9160"/>
                  </a:cubicBezTo>
                  <a:cubicBezTo>
                    <a:pt x="9947" y="8931"/>
                    <a:pt x="9746" y="8712"/>
                    <a:pt x="9476" y="8539"/>
                  </a:cubicBezTo>
                  <a:cubicBezTo>
                    <a:pt x="9215" y="8365"/>
                    <a:pt x="8863" y="8246"/>
                    <a:pt x="8517" y="8215"/>
                  </a:cubicBezTo>
                  <a:cubicBezTo>
                    <a:pt x="8445" y="8209"/>
                    <a:pt x="8372" y="8205"/>
                    <a:pt x="8299" y="8205"/>
                  </a:cubicBezTo>
                  <a:cubicBezTo>
                    <a:pt x="8027" y="8205"/>
                    <a:pt x="7765" y="8251"/>
                    <a:pt x="7525" y="8327"/>
                  </a:cubicBezTo>
                  <a:cubicBezTo>
                    <a:pt x="6923" y="8522"/>
                    <a:pt x="6429" y="8895"/>
                    <a:pt x="6162" y="9397"/>
                  </a:cubicBezTo>
                  <a:cubicBezTo>
                    <a:pt x="6095" y="9522"/>
                    <a:pt x="6049" y="9659"/>
                    <a:pt x="6019" y="9793"/>
                  </a:cubicBezTo>
                  <a:cubicBezTo>
                    <a:pt x="5993" y="9923"/>
                    <a:pt x="5981" y="10055"/>
                    <a:pt x="5984" y="10187"/>
                  </a:cubicBezTo>
                  <a:cubicBezTo>
                    <a:pt x="5992" y="10449"/>
                    <a:pt x="6061" y="10705"/>
                    <a:pt x="6172" y="10939"/>
                  </a:cubicBezTo>
                  <a:cubicBezTo>
                    <a:pt x="6399" y="11409"/>
                    <a:pt x="6784" y="11801"/>
                    <a:pt x="7261" y="12094"/>
                  </a:cubicBezTo>
                  <a:cubicBezTo>
                    <a:pt x="7719" y="12371"/>
                    <a:pt x="8239" y="12536"/>
                    <a:pt x="8764" y="12612"/>
                  </a:cubicBezTo>
                  <a:cubicBezTo>
                    <a:pt x="8528" y="13256"/>
                    <a:pt x="8239" y="13885"/>
                    <a:pt x="7897" y="14496"/>
                  </a:cubicBezTo>
                  <a:cubicBezTo>
                    <a:pt x="7491" y="15221"/>
                    <a:pt x="7029" y="15927"/>
                    <a:pt x="6494" y="16596"/>
                  </a:cubicBezTo>
                  <a:cubicBezTo>
                    <a:pt x="5958" y="17261"/>
                    <a:pt x="5365" y="17914"/>
                    <a:pt x="4733" y="18525"/>
                  </a:cubicBezTo>
                  <a:cubicBezTo>
                    <a:pt x="4416" y="18831"/>
                    <a:pt x="4079" y="19122"/>
                    <a:pt x="3737" y="19407"/>
                  </a:cubicBezTo>
                  <a:cubicBezTo>
                    <a:pt x="3391" y="19689"/>
                    <a:pt x="3028" y="19955"/>
                    <a:pt x="2647" y="20204"/>
                  </a:cubicBezTo>
                  <a:cubicBezTo>
                    <a:pt x="2263" y="20447"/>
                    <a:pt x="1864" y="20675"/>
                    <a:pt x="1443" y="20871"/>
                  </a:cubicBezTo>
                  <a:cubicBezTo>
                    <a:pt x="1018" y="21062"/>
                    <a:pt x="576" y="21227"/>
                    <a:pt x="112" y="21349"/>
                  </a:cubicBezTo>
                  <a:lnTo>
                    <a:pt x="107" y="21350"/>
                  </a:lnTo>
                  <a:cubicBezTo>
                    <a:pt x="29" y="21372"/>
                    <a:pt x="-16" y="21440"/>
                    <a:pt x="6" y="21505"/>
                  </a:cubicBezTo>
                  <a:cubicBezTo>
                    <a:pt x="24" y="21562"/>
                    <a:pt x="87" y="21600"/>
                    <a:pt x="156" y="21600"/>
                  </a:cubicBezTo>
                  <a:cubicBezTo>
                    <a:pt x="167" y="21600"/>
                    <a:pt x="177" y="21599"/>
                    <a:pt x="188" y="21598"/>
                  </a:cubicBezTo>
                  <a:cubicBezTo>
                    <a:pt x="689" y="21507"/>
                    <a:pt x="1178" y="21376"/>
                    <a:pt x="1646" y="21205"/>
                  </a:cubicBezTo>
                  <a:cubicBezTo>
                    <a:pt x="2111" y="21027"/>
                    <a:pt x="2557" y="20818"/>
                    <a:pt x="2984" y="20586"/>
                  </a:cubicBezTo>
                  <a:cubicBezTo>
                    <a:pt x="3827" y="20109"/>
                    <a:pt x="4598" y="19553"/>
                    <a:pt x="5296" y="18946"/>
                  </a:cubicBezTo>
                  <a:cubicBezTo>
                    <a:pt x="5996" y="18338"/>
                    <a:pt x="6644" y="17702"/>
                    <a:pt x="7238" y="17015"/>
                  </a:cubicBezTo>
                  <a:cubicBezTo>
                    <a:pt x="7826" y="16330"/>
                    <a:pt x="8361" y="15610"/>
                    <a:pt x="8805" y="14850"/>
                  </a:cubicBezTo>
                  <a:cubicBezTo>
                    <a:pt x="9223" y="14145"/>
                    <a:pt x="9575" y="13415"/>
                    <a:pt x="9858" y="12666"/>
                  </a:cubicBezTo>
                  <a:cubicBezTo>
                    <a:pt x="10079" y="12657"/>
                    <a:pt x="10301" y="12637"/>
                    <a:pt x="10519" y="12608"/>
                  </a:cubicBezTo>
                  <a:cubicBezTo>
                    <a:pt x="11054" y="12541"/>
                    <a:pt x="11561" y="12416"/>
                    <a:pt x="12055" y="12273"/>
                  </a:cubicBezTo>
                  <a:cubicBezTo>
                    <a:pt x="13041" y="11979"/>
                    <a:pt x="13965" y="11559"/>
                    <a:pt x="14797" y="11051"/>
                  </a:cubicBezTo>
                  <a:cubicBezTo>
                    <a:pt x="15625" y="10537"/>
                    <a:pt x="16381" y="9951"/>
                    <a:pt x="17038" y="9301"/>
                  </a:cubicBezTo>
                  <a:cubicBezTo>
                    <a:pt x="17700" y="8656"/>
                    <a:pt x="18274" y="7952"/>
                    <a:pt x="18762" y="7216"/>
                  </a:cubicBezTo>
                  <a:cubicBezTo>
                    <a:pt x="19011" y="6850"/>
                    <a:pt x="19230" y="6473"/>
                    <a:pt x="19444" y="6094"/>
                  </a:cubicBezTo>
                  <a:cubicBezTo>
                    <a:pt x="19648" y="5712"/>
                    <a:pt x="19843" y="5327"/>
                    <a:pt x="20014" y="4936"/>
                  </a:cubicBezTo>
                  <a:cubicBezTo>
                    <a:pt x="20717" y="3376"/>
                    <a:pt x="21177" y="1764"/>
                    <a:pt x="21568" y="153"/>
                  </a:cubicBezTo>
                  <a:cubicBezTo>
                    <a:pt x="21584" y="87"/>
                    <a:pt x="21536" y="23"/>
                    <a:pt x="21457" y="5"/>
                  </a:cubicBezTo>
                  <a:cubicBezTo>
                    <a:pt x="21444" y="2"/>
                    <a:pt x="21430" y="0"/>
                    <a:pt x="214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104;p2"/>
            <p:cNvSpPr/>
            <p:nvPr/>
          </p:nvSpPr>
          <p:spPr>
            <a:xfrm>
              <a:off x="0" y="49932"/>
              <a:ext cx="2334561" cy="514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0384" y="0"/>
                  </a:moveTo>
                  <a:cubicBezTo>
                    <a:pt x="10360" y="1"/>
                    <a:pt x="10335" y="3"/>
                    <a:pt x="10312" y="7"/>
                  </a:cubicBezTo>
                  <a:lnTo>
                    <a:pt x="7529" y="425"/>
                  </a:lnTo>
                  <a:lnTo>
                    <a:pt x="5277" y="764"/>
                  </a:lnTo>
                  <a:lnTo>
                    <a:pt x="246" y="1521"/>
                  </a:lnTo>
                  <a:lnTo>
                    <a:pt x="242" y="1521"/>
                  </a:lnTo>
                  <a:cubicBezTo>
                    <a:pt x="205" y="1528"/>
                    <a:pt x="171" y="1537"/>
                    <a:pt x="142" y="1548"/>
                  </a:cubicBezTo>
                  <a:cubicBezTo>
                    <a:pt x="20" y="1590"/>
                    <a:pt x="-29" y="1662"/>
                    <a:pt x="18" y="1727"/>
                  </a:cubicBezTo>
                  <a:lnTo>
                    <a:pt x="33" y="1748"/>
                  </a:lnTo>
                  <a:cubicBezTo>
                    <a:pt x="35" y="1751"/>
                    <a:pt x="36" y="1754"/>
                    <a:pt x="38" y="1757"/>
                  </a:cubicBezTo>
                  <a:lnTo>
                    <a:pt x="58" y="1784"/>
                  </a:lnTo>
                  <a:lnTo>
                    <a:pt x="143" y="1900"/>
                  </a:lnTo>
                  <a:cubicBezTo>
                    <a:pt x="149" y="1905"/>
                    <a:pt x="155" y="1909"/>
                    <a:pt x="160" y="1913"/>
                  </a:cubicBezTo>
                  <a:lnTo>
                    <a:pt x="12344" y="17482"/>
                  </a:lnTo>
                  <a:cubicBezTo>
                    <a:pt x="12371" y="17518"/>
                    <a:pt x="12420" y="17550"/>
                    <a:pt x="12484" y="17575"/>
                  </a:cubicBezTo>
                  <a:cubicBezTo>
                    <a:pt x="12492" y="17577"/>
                    <a:pt x="12500" y="17578"/>
                    <a:pt x="12505" y="17581"/>
                  </a:cubicBezTo>
                  <a:lnTo>
                    <a:pt x="13815" y="18291"/>
                  </a:lnTo>
                  <a:lnTo>
                    <a:pt x="14011" y="18396"/>
                  </a:lnTo>
                  <a:cubicBezTo>
                    <a:pt x="14221" y="18510"/>
                    <a:pt x="14445" y="18632"/>
                    <a:pt x="14678" y="18758"/>
                  </a:cubicBezTo>
                  <a:lnTo>
                    <a:pt x="15074" y="18973"/>
                  </a:lnTo>
                  <a:lnTo>
                    <a:pt x="15560" y="19237"/>
                  </a:lnTo>
                  <a:cubicBezTo>
                    <a:pt x="15663" y="19293"/>
                    <a:pt x="15768" y="19349"/>
                    <a:pt x="15872" y="19406"/>
                  </a:cubicBezTo>
                  <a:lnTo>
                    <a:pt x="16223" y="19597"/>
                  </a:lnTo>
                  <a:lnTo>
                    <a:pt x="16700" y="19855"/>
                  </a:lnTo>
                  <a:lnTo>
                    <a:pt x="17091" y="20067"/>
                  </a:lnTo>
                  <a:lnTo>
                    <a:pt x="18063" y="20594"/>
                  </a:lnTo>
                  <a:lnTo>
                    <a:pt x="18425" y="20790"/>
                  </a:lnTo>
                  <a:lnTo>
                    <a:pt x="18563" y="20865"/>
                  </a:lnTo>
                  <a:lnTo>
                    <a:pt x="18780" y="20983"/>
                  </a:lnTo>
                  <a:cubicBezTo>
                    <a:pt x="19108" y="21161"/>
                    <a:pt x="19365" y="21300"/>
                    <a:pt x="19521" y="21386"/>
                  </a:cubicBezTo>
                  <a:lnTo>
                    <a:pt x="19633" y="21446"/>
                  </a:lnTo>
                  <a:lnTo>
                    <a:pt x="19653" y="21456"/>
                  </a:lnTo>
                  <a:lnTo>
                    <a:pt x="19691" y="21477"/>
                  </a:lnTo>
                  <a:cubicBezTo>
                    <a:pt x="19763" y="21517"/>
                    <a:pt x="19854" y="21550"/>
                    <a:pt x="19957" y="21572"/>
                  </a:cubicBezTo>
                  <a:cubicBezTo>
                    <a:pt x="19988" y="21578"/>
                    <a:pt x="20021" y="21584"/>
                    <a:pt x="20054" y="21588"/>
                  </a:cubicBezTo>
                  <a:cubicBezTo>
                    <a:pt x="20114" y="21596"/>
                    <a:pt x="20174" y="21600"/>
                    <a:pt x="20236" y="21600"/>
                  </a:cubicBezTo>
                  <a:cubicBezTo>
                    <a:pt x="20338" y="21600"/>
                    <a:pt x="20439" y="21589"/>
                    <a:pt x="20531" y="21568"/>
                  </a:cubicBezTo>
                  <a:cubicBezTo>
                    <a:pt x="20733" y="21521"/>
                    <a:pt x="20885" y="21426"/>
                    <a:pt x="20902" y="21295"/>
                  </a:cubicBezTo>
                  <a:lnTo>
                    <a:pt x="20924" y="21121"/>
                  </a:lnTo>
                  <a:lnTo>
                    <a:pt x="21018" y="20383"/>
                  </a:lnTo>
                  <a:lnTo>
                    <a:pt x="21552" y="16200"/>
                  </a:lnTo>
                  <a:cubicBezTo>
                    <a:pt x="21554" y="16194"/>
                    <a:pt x="21551" y="16189"/>
                    <a:pt x="21551" y="16183"/>
                  </a:cubicBezTo>
                  <a:cubicBezTo>
                    <a:pt x="21571" y="16145"/>
                    <a:pt x="21569" y="16105"/>
                    <a:pt x="21542" y="16069"/>
                  </a:cubicBezTo>
                  <a:lnTo>
                    <a:pt x="10892" y="299"/>
                  </a:lnTo>
                  <a:cubicBezTo>
                    <a:pt x="10890" y="294"/>
                    <a:pt x="10892" y="289"/>
                    <a:pt x="10889" y="284"/>
                  </a:cubicBezTo>
                  <a:lnTo>
                    <a:pt x="10804" y="168"/>
                  </a:lnTo>
                  <a:lnTo>
                    <a:pt x="10785" y="141"/>
                  </a:lnTo>
                  <a:cubicBezTo>
                    <a:pt x="10784" y="138"/>
                    <a:pt x="10779" y="135"/>
                    <a:pt x="10777" y="132"/>
                  </a:cubicBezTo>
                  <a:lnTo>
                    <a:pt x="10762" y="111"/>
                  </a:lnTo>
                  <a:cubicBezTo>
                    <a:pt x="10713" y="46"/>
                    <a:pt x="10579" y="1"/>
                    <a:pt x="10428" y="1"/>
                  </a:cubicBezTo>
                  <a:cubicBezTo>
                    <a:pt x="10412" y="0"/>
                    <a:pt x="10398" y="0"/>
                    <a:pt x="1038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" name="Google Shape;105;p2"/>
            <p:cNvSpPr/>
            <p:nvPr/>
          </p:nvSpPr>
          <p:spPr>
            <a:xfrm>
              <a:off x="1377899" y="3700486"/>
              <a:ext cx="1014979" cy="149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2391" y="0"/>
                  </a:moveTo>
                  <a:cubicBezTo>
                    <a:pt x="12378" y="0"/>
                    <a:pt x="12363" y="0"/>
                    <a:pt x="12349" y="0"/>
                  </a:cubicBezTo>
                  <a:cubicBezTo>
                    <a:pt x="7581" y="10"/>
                    <a:pt x="3252" y="1978"/>
                    <a:pt x="708" y="4983"/>
                  </a:cubicBezTo>
                  <a:cubicBezTo>
                    <a:pt x="159" y="5632"/>
                    <a:pt x="-361" y="6446"/>
                    <a:pt x="334" y="7090"/>
                  </a:cubicBezTo>
                  <a:lnTo>
                    <a:pt x="15541" y="21132"/>
                  </a:lnTo>
                  <a:cubicBezTo>
                    <a:pt x="15889" y="21453"/>
                    <a:pt x="16360" y="21600"/>
                    <a:pt x="16816" y="21600"/>
                  </a:cubicBezTo>
                  <a:cubicBezTo>
                    <a:pt x="17534" y="21600"/>
                    <a:pt x="18213" y="21236"/>
                    <a:pt x="18315" y="20607"/>
                  </a:cubicBezTo>
                  <a:lnTo>
                    <a:pt x="21122" y="3152"/>
                  </a:lnTo>
                  <a:cubicBezTo>
                    <a:pt x="21239" y="2422"/>
                    <a:pt x="20444" y="2002"/>
                    <a:pt x="19751" y="1645"/>
                  </a:cubicBezTo>
                  <a:cubicBezTo>
                    <a:pt x="19023" y="1270"/>
                    <a:pt x="18248" y="978"/>
                    <a:pt x="17440" y="738"/>
                  </a:cubicBezTo>
                  <a:cubicBezTo>
                    <a:pt x="15807" y="254"/>
                    <a:pt x="14087" y="0"/>
                    <a:pt x="1239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106;p2"/>
            <p:cNvSpPr/>
            <p:nvPr/>
          </p:nvSpPr>
          <p:spPr>
            <a:xfrm>
              <a:off x="1377899" y="3824615"/>
              <a:ext cx="767483" cy="121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fill="norm" stroke="1" extrusionOk="0">
                  <a:moveTo>
                    <a:pt x="6344" y="0"/>
                  </a:moveTo>
                  <a:cubicBezTo>
                    <a:pt x="4210" y="1018"/>
                    <a:pt x="2361" y="2353"/>
                    <a:pt x="936" y="3913"/>
                  </a:cubicBezTo>
                  <a:cubicBezTo>
                    <a:pt x="210" y="4709"/>
                    <a:pt x="-477" y="5707"/>
                    <a:pt x="442" y="6497"/>
                  </a:cubicBezTo>
                  <a:lnTo>
                    <a:pt x="15761" y="19623"/>
                  </a:lnTo>
                  <a:cubicBezTo>
                    <a:pt x="15761" y="19623"/>
                    <a:pt x="15761" y="19623"/>
                    <a:pt x="15759" y="19623"/>
                  </a:cubicBezTo>
                  <a:lnTo>
                    <a:pt x="18068" y="21600"/>
                  </a:lnTo>
                  <a:lnTo>
                    <a:pt x="15761" y="19623"/>
                  </a:lnTo>
                  <a:cubicBezTo>
                    <a:pt x="16243" y="19657"/>
                    <a:pt x="16723" y="19674"/>
                    <a:pt x="17205" y="19674"/>
                  </a:cubicBezTo>
                  <a:cubicBezTo>
                    <a:pt x="18531" y="19674"/>
                    <a:pt x="19852" y="19547"/>
                    <a:pt x="21123" y="19292"/>
                  </a:cubicBezTo>
                  <a:cubicBezTo>
                    <a:pt x="15129" y="13321"/>
                    <a:pt x="10192" y="6773"/>
                    <a:pt x="634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107;p2"/>
            <p:cNvSpPr/>
            <p:nvPr/>
          </p:nvSpPr>
          <p:spPr>
            <a:xfrm>
              <a:off x="1950471" y="4839023"/>
              <a:ext cx="339189" cy="3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39" y="1840"/>
                    <a:pt x="16183" y="3293"/>
                    <a:pt x="13149" y="4290"/>
                  </a:cubicBezTo>
                  <a:cubicBezTo>
                    <a:pt x="10025" y="5309"/>
                    <a:pt x="6722" y="5812"/>
                    <a:pt x="3386" y="5812"/>
                  </a:cubicBezTo>
                  <a:cubicBezTo>
                    <a:pt x="2259" y="5812"/>
                    <a:pt x="1132" y="5754"/>
                    <a:pt x="0" y="5637"/>
                  </a:cubicBezTo>
                  <a:lnTo>
                    <a:pt x="11068" y="19638"/>
                  </a:lnTo>
                  <a:cubicBezTo>
                    <a:pt x="12128" y="20980"/>
                    <a:pt x="13573" y="21600"/>
                    <a:pt x="14967" y="21600"/>
                  </a:cubicBezTo>
                  <a:cubicBezTo>
                    <a:pt x="17160" y="21600"/>
                    <a:pt x="19240" y="20067"/>
                    <a:pt x="19553" y="1743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08;p2"/>
            <p:cNvSpPr/>
            <p:nvPr/>
          </p:nvSpPr>
          <p:spPr>
            <a:xfrm>
              <a:off x="246984" y="0"/>
              <a:ext cx="2147533" cy="420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1446" y="0"/>
                  </a:moveTo>
                  <a:cubicBezTo>
                    <a:pt x="11417" y="0"/>
                    <a:pt x="11387" y="2"/>
                    <a:pt x="11358" y="6"/>
                  </a:cubicBezTo>
                  <a:lnTo>
                    <a:pt x="272" y="1560"/>
                  </a:lnTo>
                  <a:cubicBezTo>
                    <a:pt x="62" y="1590"/>
                    <a:pt x="-51" y="1718"/>
                    <a:pt x="22" y="1843"/>
                  </a:cubicBezTo>
                  <a:lnTo>
                    <a:pt x="11342" y="21428"/>
                  </a:lnTo>
                  <a:cubicBezTo>
                    <a:pt x="11407" y="21540"/>
                    <a:pt x="11580" y="21600"/>
                    <a:pt x="11745" y="21600"/>
                  </a:cubicBezTo>
                  <a:cubicBezTo>
                    <a:pt x="11875" y="21600"/>
                    <a:pt x="12002" y="21563"/>
                    <a:pt x="12067" y="21483"/>
                  </a:cubicBezTo>
                  <a:lnTo>
                    <a:pt x="13222" y="20083"/>
                  </a:lnTo>
                  <a:cubicBezTo>
                    <a:pt x="13336" y="19945"/>
                    <a:pt x="13566" y="19872"/>
                    <a:pt x="13809" y="19872"/>
                  </a:cubicBezTo>
                  <a:cubicBezTo>
                    <a:pt x="13985" y="19872"/>
                    <a:pt x="14168" y="19911"/>
                    <a:pt x="14319" y="19991"/>
                  </a:cubicBezTo>
                  <a:lnTo>
                    <a:pt x="15845" y="20807"/>
                  </a:lnTo>
                  <a:cubicBezTo>
                    <a:pt x="15997" y="20888"/>
                    <a:pt x="16180" y="20926"/>
                    <a:pt x="16354" y="20926"/>
                  </a:cubicBezTo>
                  <a:cubicBezTo>
                    <a:pt x="16641" y="20926"/>
                    <a:pt x="16906" y="20824"/>
                    <a:pt x="16986" y="20644"/>
                  </a:cubicBezTo>
                  <a:lnTo>
                    <a:pt x="17512" y="19453"/>
                  </a:lnTo>
                  <a:cubicBezTo>
                    <a:pt x="17590" y="19275"/>
                    <a:pt x="17856" y="19170"/>
                    <a:pt x="18144" y="19170"/>
                  </a:cubicBezTo>
                  <a:cubicBezTo>
                    <a:pt x="18288" y="19170"/>
                    <a:pt x="18437" y="19196"/>
                    <a:pt x="18573" y="19252"/>
                  </a:cubicBezTo>
                  <a:lnTo>
                    <a:pt x="20892" y="20204"/>
                  </a:lnTo>
                  <a:cubicBezTo>
                    <a:pt x="20970" y="20236"/>
                    <a:pt x="21051" y="20250"/>
                    <a:pt x="21128" y="20250"/>
                  </a:cubicBezTo>
                  <a:cubicBezTo>
                    <a:pt x="21357" y="20250"/>
                    <a:pt x="21549" y="20127"/>
                    <a:pt x="21474" y="19972"/>
                  </a:cubicBezTo>
                  <a:lnTo>
                    <a:pt x="11853" y="184"/>
                  </a:lnTo>
                  <a:cubicBezTo>
                    <a:pt x="11800" y="75"/>
                    <a:pt x="11626" y="0"/>
                    <a:pt x="114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09;p2"/>
            <p:cNvSpPr/>
            <p:nvPr/>
          </p:nvSpPr>
          <p:spPr>
            <a:xfrm>
              <a:off x="246984" y="218649"/>
              <a:ext cx="1375689" cy="398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5300" y="0"/>
                  </a:moveTo>
                  <a:lnTo>
                    <a:pt x="425" y="461"/>
                  </a:lnTo>
                  <a:cubicBezTo>
                    <a:pt x="98" y="492"/>
                    <a:pt x="-79" y="627"/>
                    <a:pt x="35" y="759"/>
                  </a:cubicBezTo>
                  <a:lnTo>
                    <a:pt x="17732" y="21418"/>
                  </a:lnTo>
                  <a:cubicBezTo>
                    <a:pt x="17833" y="21536"/>
                    <a:pt x="18103" y="21600"/>
                    <a:pt x="18362" y="21600"/>
                  </a:cubicBezTo>
                  <a:cubicBezTo>
                    <a:pt x="18565" y="21600"/>
                    <a:pt x="18762" y="21561"/>
                    <a:pt x="18865" y="21477"/>
                  </a:cubicBezTo>
                  <a:lnTo>
                    <a:pt x="20670" y="20000"/>
                  </a:lnTo>
                  <a:cubicBezTo>
                    <a:pt x="20839" y="19863"/>
                    <a:pt x="21166" y="19787"/>
                    <a:pt x="21521" y="19779"/>
                  </a:cubicBezTo>
                  <a:lnTo>
                    <a:pt x="5300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0;p2"/>
            <p:cNvSpPr/>
            <p:nvPr/>
          </p:nvSpPr>
          <p:spPr>
            <a:xfrm>
              <a:off x="1075785" y="0"/>
              <a:ext cx="1318732" cy="39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5135" y="0"/>
                  </a:moveTo>
                  <a:cubicBezTo>
                    <a:pt x="5088" y="0"/>
                    <a:pt x="5041" y="2"/>
                    <a:pt x="4994" y="7"/>
                  </a:cubicBezTo>
                  <a:lnTo>
                    <a:pt x="0" y="465"/>
                  </a:lnTo>
                  <a:lnTo>
                    <a:pt x="15942" y="20451"/>
                  </a:lnTo>
                  <a:cubicBezTo>
                    <a:pt x="15978" y="20449"/>
                    <a:pt x="16015" y="20448"/>
                    <a:pt x="16053" y="20448"/>
                  </a:cubicBezTo>
                  <a:cubicBezTo>
                    <a:pt x="16286" y="20448"/>
                    <a:pt x="16530" y="20476"/>
                    <a:pt x="16752" y="20535"/>
                  </a:cubicBezTo>
                  <a:lnTo>
                    <a:pt x="20530" y="21551"/>
                  </a:lnTo>
                  <a:cubicBezTo>
                    <a:pt x="20656" y="21585"/>
                    <a:pt x="20789" y="21600"/>
                    <a:pt x="20914" y="21600"/>
                  </a:cubicBezTo>
                  <a:cubicBezTo>
                    <a:pt x="21287" y="21600"/>
                    <a:pt x="21600" y="21469"/>
                    <a:pt x="21477" y="21304"/>
                  </a:cubicBezTo>
                  <a:lnTo>
                    <a:pt x="5800" y="196"/>
                  </a:lnTo>
                  <a:cubicBezTo>
                    <a:pt x="5714" y="80"/>
                    <a:pt x="5430" y="0"/>
                    <a:pt x="513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" name="Google Shape;111;p2"/>
            <p:cNvSpPr/>
            <p:nvPr/>
          </p:nvSpPr>
          <p:spPr>
            <a:xfrm>
              <a:off x="1950471" y="4913483"/>
              <a:ext cx="311595" cy="28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1" y="0"/>
                  </a:moveTo>
                  <a:cubicBezTo>
                    <a:pt x="10311" y="1099"/>
                    <a:pt x="6983" y="1649"/>
                    <a:pt x="3644" y="1649"/>
                  </a:cubicBezTo>
                  <a:cubicBezTo>
                    <a:pt x="2429" y="1649"/>
                    <a:pt x="1215" y="1575"/>
                    <a:pt x="0" y="1427"/>
                  </a:cubicBezTo>
                  <a:lnTo>
                    <a:pt x="5817" y="9966"/>
                  </a:lnTo>
                  <a:lnTo>
                    <a:pt x="6534" y="11018"/>
                  </a:lnTo>
                  <a:cubicBezTo>
                    <a:pt x="6583" y="11098"/>
                    <a:pt x="6643" y="11179"/>
                    <a:pt x="6698" y="11252"/>
                  </a:cubicBezTo>
                  <a:lnTo>
                    <a:pt x="7451" y="12372"/>
                  </a:lnTo>
                  <a:lnTo>
                    <a:pt x="9528" y="15414"/>
                  </a:lnTo>
                  <a:lnTo>
                    <a:pt x="10044" y="16172"/>
                  </a:lnTo>
                  <a:lnTo>
                    <a:pt x="10445" y="16768"/>
                  </a:lnTo>
                  <a:lnTo>
                    <a:pt x="11641" y="18524"/>
                  </a:lnTo>
                  <a:lnTo>
                    <a:pt x="11781" y="18718"/>
                  </a:lnTo>
                  <a:lnTo>
                    <a:pt x="12048" y="19120"/>
                  </a:lnTo>
                  <a:cubicBezTo>
                    <a:pt x="13208" y="20823"/>
                    <a:pt x="14774" y="21600"/>
                    <a:pt x="16293" y="21600"/>
                  </a:cubicBezTo>
                  <a:cubicBezTo>
                    <a:pt x="18679" y="21600"/>
                    <a:pt x="20944" y="19663"/>
                    <a:pt x="21284" y="16332"/>
                  </a:cubicBezTo>
                  <a:lnTo>
                    <a:pt x="21600" y="13176"/>
                  </a:lnTo>
                  <a:cubicBezTo>
                    <a:pt x="18825" y="8867"/>
                    <a:pt x="16129" y="4470"/>
                    <a:pt x="1351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112;p2"/>
            <p:cNvSpPr/>
            <p:nvPr/>
          </p:nvSpPr>
          <p:spPr>
            <a:xfrm>
              <a:off x="245906" y="0"/>
              <a:ext cx="1196222" cy="42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0546" y="0"/>
                  </a:moveTo>
                  <a:cubicBezTo>
                    <a:pt x="20484" y="0"/>
                    <a:pt x="20423" y="22"/>
                    <a:pt x="20360" y="72"/>
                  </a:cubicBezTo>
                  <a:lnTo>
                    <a:pt x="515" y="15542"/>
                  </a:lnTo>
                  <a:cubicBezTo>
                    <a:pt x="144" y="15833"/>
                    <a:pt x="-76" y="16923"/>
                    <a:pt x="25" y="17990"/>
                  </a:cubicBezTo>
                  <a:lnTo>
                    <a:pt x="230" y="20134"/>
                  </a:lnTo>
                  <a:cubicBezTo>
                    <a:pt x="315" y="21017"/>
                    <a:pt x="596" y="21600"/>
                    <a:pt x="902" y="21600"/>
                  </a:cubicBezTo>
                  <a:cubicBezTo>
                    <a:pt x="964" y="21600"/>
                    <a:pt x="1027" y="21578"/>
                    <a:pt x="1088" y="21528"/>
                  </a:cubicBezTo>
                  <a:lnTo>
                    <a:pt x="20932" y="6058"/>
                  </a:lnTo>
                  <a:cubicBezTo>
                    <a:pt x="21306" y="5767"/>
                    <a:pt x="21524" y="4668"/>
                    <a:pt x="21422" y="3610"/>
                  </a:cubicBezTo>
                  <a:lnTo>
                    <a:pt x="21218" y="1462"/>
                  </a:lnTo>
                  <a:cubicBezTo>
                    <a:pt x="21133" y="578"/>
                    <a:pt x="20852" y="0"/>
                    <a:pt x="205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" name="Google Shape;113;p2"/>
          <p:cNvGrpSpPr/>
          <p:nvPr/>
        </p:nvGrpSpPr>
        <p:grpSpPr>
          <a:xfrm>
            <a:off x="20869569" y="6992493"/>
            <a:ext cx="4030669" cy="7686639"/>
            <a:chOff x="0" y="0"/>
            <a:chExt cx="4030667" cy="7686638"/>
          </a:xfrm>
        </p:grpSpPr>
        <p:sp>
          <p:nvSpPr>
            <p:cNvPr id="115" name="Google Shape;114;p2"/>
            <p:cNvSpPr/>
            <p:nvPr/>
          </p:nvSpPr>
          <p:spPr>
            <a:xfrm>
              <a:off x="25578" y="0"/>
              <a:ext cx="4005090" cy="336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133" y="14033"/>
                  </a:moveTo>
                  <a:cubicBezTo>
                    <a:pt x="9182" y="14033"/>
                    <a:pt x="9231" y="14036"/>
                    <a:pt x="9280" y="14040"/>
                  </a:cubicBezTo>
                  <a:cubicBezTo>
                    <a:pt x="9670" y="14069"/>
                    <a:pt x="10012" y="14254"/>
                    <a:pt x="10304" y="14564"/>
                  </a:cubicBezTo>
                  <a:cubicBezTo>
                    <a:pt x="10586" y="14879"/>
                    <a:pt x="10807" y="15298"/>
                    <a:pt x="10917" y="15757"/>
                  </a:cubicBezTo>
                  <a:cubicBezTo>
                    <a:pt x="11026" y="16170"/>
                    <a:pt x="11035" y="16606"/>
                    <a:pt x="10965" y="17033"/>
                  </a:cubicBezTo>
                  <a:cubicBezTo>
                    <a:pt x="10759" y="17091"/>
                    <a:pt x="10551" y="17132"/>
                    <a:pt x="10340" y="17157"/>
                  </a:cubicBezTo>
                  <a:cubicBezTo>
                    <a:pt x="10209" y="17172"/>
                    <a:pt x="10078" y="17180"/>
                    <a:pt x="9949" y="17180"/>
                  </a:cubicBezTo>
                  <a:cubicBezTo>
                    <a:pt x="9654" y="17180"/>
                    <a:pt x="9364" y="17140"/>
                    <a:pt x="9087" y="17052"/>
                  </a:cubicBezTo>
                  <a:cubicBezTo>
                    <a:pt x="8685" y="16925"/>
                    <a:pt x="8292" y="16708"/>
                    <a:pt x="8005" y="16406"/>
                  </a:cubicBezTo>
                  <a:cubicBezTo>
                    <a:pt x="7858" y="16259"/>
                    <a:pt x="7748" y="16086"/>
                    <a:pt x="7682" y="15905"/>
                  </a:cubicBezTo>
                  <a:cubicBezTo>
                    <a:pt x="7619" y="15725"/>
                    <a:pt x="7582" y="15537"/>
                    <a:pt x="7611" y="15334"/>
                  </a:cubicBezTo>
                  <a:cubicBezTo>
                    <a:pt x="7649" y="14907"/>
                    <a:pt x="7845" y="14564"/>
                    <a:pt x="8166" y="14335"/>
                  </a:cubicBezTo>
                  <a:cubicBezTo>
                    <a:pt x="8442" y="14136"/>
                    <a:pt x="8791" y="14033"/>
                    <a:pt x="9133" y="14033"/>
                  </a:cubicBezTo>
                  <a:close/>
                  <a:moveTo>
                    <a:pt x="21281" y="0"/>
                  </a:moveTo>
                  <a:cubicBezTo>
                    <a:pt x="20378" y="0"/>
                    <a:pt x="19470" y="241"/>
                    <a:pt x="18658" y="721"/>
                  </a:cubicBezTo>
                  <a:cubicBezTo>
                    <a:pt x="17797" y="1230"/>
                    <a:pt x="17011" y="1944"/>
                    <a:pt x="16407" y="2846"/>
                  </a:cubicBezTo>
                  <a:lnTo>
                    <a:pt x="16180" y="3186"/>
                  </a:lnTo>
                  <a:lnTo>
                    <a:pt x="15879" y="3728"/>
                  </a:lnTo>
                  <a:cubicBezTo>
                    <a:pt x="15847" y="3791"/>
                    <a:pt x="15820" y="3856"/>
                    <a:pt x="15790" y="3919"/>
                  </a:cubicBezTo>
                  <a:lnTo>
                    <a:pt x="15616" y="4302"/>
                  </a:lnTo>
                  <a:cubicBezTo>
                    <a:pt x="15415" y="4830"/>
                    <a:pt x="15237" y="5379"/>
                    <a:pt x="15151" y="5957"/>
                  </a:cubicBezTo>
                  <a:cubicBezTo>
                    <a:pt x="14950" y="7107"/>
                    <a:pt x="15019" y="8265"/>
                    <a:pt x="15084" y="9373"/>
                  </a:cubicBezTo>
                  <a:cubicBezTo>
                    <a:pt x="15152" y="10482"/>
                    <a:pt x="15232" y="11582"/>
                    <a:pt x="15094" y="12609"/>
                  </a:cubicBezTo>
                  <a:cubicBezTo>
                    <a:pt x="15024" y="13123"/>
                    <a:pt x="14890" y="13616"/>
                    <a:pt x="14691" y="14063"/>
                  </a:cubicBezTo>
                  <a:cubicBezTo>
                    <a:pt x="14493" y="14508"/>
                    <a:pt x="14224" y="14907"/>
                    <a:pt x="13906" y="15252"/>
                  </a:cubicBezTo>
                  <a:cubicBezTo>
                    <a:pt x="13588" y="15598"/>
                    <a:pt x="13220" y="15890"/>
                    <a:pt x="12829" y="16144"/>
                  </a:cubicBezTo>
                  <a:cubicBezTo>
                    <a:pt x="12488" y="16363"/>
                    <a:pt x="12129" y="16569"/>
                    <a:pt x="11769" y="16735"/>
                  </a:cubicBezTo>
                  <a:cubicBezTo>
                    <a:pt x="11775" y="16638"/>
                    <a:pt x="11777" y="16542"/>
                    <a:pt x="11777" y="16443"/>
                  </a:cubicBezTo>
                  <a:cubicBezTo>
                    <a:pt x="11771" y="16123"/>
                    <a:pt x="11731" y="15806"/>
                    <a:pt x="11657" y="15500"/>
                  </a:cubicBezTo>
                  <a:cubicBezTo>
                    <a:pt x="11512" y="14888"/>
                    <a:pt x="11227" y="14326"/>
                    <a:pt x="10831" y="13879"/>
                  </a:cubicBezTo>
                  <a:cubicBezTo>
                    <a:pt x="10626" y="13656"/>
                    <a:pt x="10393" y="13474"/>
                    <a:pt x="10139" y="13340"/>
                  </a:cubicBezTo>
                  <a:cubicBezTo>
                    <a:pt x="9883" y="13204"/>
                    <a:pt x="9605" y="13128"/>
                    <a:pt x="9335" y="13107"/>
                  </a:cubicBezTo>
                  <a:cubicBezTo>
                    <a:pt x="9269" y="13102"/>
                    <a:pt x="9205" y="13100"/>
                    <a:pt x="9140" y="13100"/>
                  </a:cubicBezTo>
                  <a:cubicBezTo>
                    <a:pt x="8664" y="13100"/>
                    <a:pt x="8189" y="13235"/>
                    <a:pt x="7761" y="13540"/>
                  </a:cubicBezTo>
                  <a:cubicBezTo>
                    <a:pt x="7520" y="13714"/>
                    <a:pt x="7298" y="13951"/>
                    <a:pt x="7134" y="14248"/>
                  </a:cubicBezTo>
                  <a:cubicBezTo>
                    <a:pt x="7092" y="14320"/>
                    <a:pt x="7059" y="14401"/>
                    <a:pt x="7022" y="14479"/>
                  </a:cubicBezTo>
                  <a:cubicBezTo>
                    <a:pt x="6987" y="14557"/>
                    <a:pt x="6965" y="14642"/>
                    <a:pt x="6936" y="14723"/>
                  </a:cubicBezTo>
                  <a:cubicBezTo>
                    <a:pt x="6907" y="14805"/>
                    <a:pt x="6897" y="14890"/>
                    <a:pt x="6879" y="14974"/>
                  </a:cubicBezTo>
                  <a:cubicBezTo>
                    <a:pt x="6863" y="15058"/>
                    <a:pt x="6843" y="15139"/>
                    <a:pt x="6840" y="15230"/>
                  </a:cubicBezTo>
                  <a:cubicBezTo>
                    <a:pt x="6795" y="15579"/>
                    <a:pt x="6856" y="15960"/>
                    <a:pt x="6977" y="16284"/>
                  </a:cubicBezTo>
                  <a:cubicBezTo>
                    <a:pt x="7100" y="16611"/>
                    <a:pt x="7287" y="16886"/>
                    <a:pt x="7496" y="17097"/>
                  </a:cubicBezTo>
                  <a:cubicBezTo>
                    <a:pt x="7914" y="17528"/>
                    <a:pt x="8396" y="17778"/>
                    <a:pt x="8893" y="17935"/>
                  </a:cubicBezTo>
                  <a:cubicBezTo>
                    <a:pt x="9227" y="18040"/>
                    <a:pt x="9570" y="18087"/>
                    <a:pt x="9910" y="18087"/>
                  </a:cubicBezTo>
                  <a:cubicBezTo>
                    <a:pt x="10078" y="18087"/>
                    <a:pt x="10248" y="18075"/>
                    <a:pt x="10416" y="18053"/>
                  </a:cubicBezTo>
                  <a:cubicBezTo>
                    <a:pt x="10499" y="18043"/>
                    <a:pt x="10582" y="18030"/>
                    <a:pt x="10664" y="18015"/>
                  </a:cubicBezTo>
                  <a:cubicBezTo>
                    <a:pt x="10587" y="18182"/>
                    <a:pt x="10501" y="18344"/>
                    <a:pt x="10406" y="18497"/>
                  </a:cubicBezTo>
                  <a:cubicBezTo>
                    <a:pt x="9897" y="19311"/>
                    <a:pt x="9147" y="19883"/>
                    <a:pt x="8313" y="20240"/>
                  </a:cubicBezTo>
                  <a:cubicBezTo>
                    <a:pt x="7480" y="20601"/>
                    <a:pt x="6570" y="20765"/>
                    <a:pt x="5659" y="20871"/>
                  </a:cubicBezTo>
                  <a:cubicBezTo>
                    <a:pt x="5203" y="20919"/>
                    <a:pt x="4746" y="20944"/>
                    <a:pt x="4286" y="20947"/>
                  </a:cubicBezTo>
                  <a:cubicBezTo>
                    <a:pt x="4226" y="20948"/>
                    <a:pt x="4165" y="20948"/>
                    <a:pt x="4104" y="20948"/>
                  </a:cubicBezTo>
                  <a:cubicBezTo>
                    <a:pt x="3706" y="20948"/>
                    <a:pt x="3307" y="20930"/>
                    <a:pt x="2909" y="20894"/>
                  </a:cubicBezTo>
                  <a:cubicBezTo>
                    <a:pt x="1992" y="20809"/>
                    <a:pt x="1080" y="20628"/>
                    <a:pt x="181" y="20370"/>
                  </a:cubicBezTo>
                  <a:cubicBezTo>
                    <a:pt x="170" y="20366"/>
                    <a:pt x="159" y="20365"/>
                    <a:pt x="147" y="20365"/>
                  </a:cubicBezTo>
                  <a:cubicBezTo>
                    <a:pt x="147" y="20365"/>
                    <a:pt x="146" y="20365"/>
                    <a:pt x="146" y="20365"/>
                  </a:cubicBezTo>
                  <a:cubicBezTo>
                    <a:pt x="74" y="20365"/>
                    <a:pt x="13" y="20426"/>
                    <a:pt x="2" y="20510"/>
                  </a:cubicBezTo>
                  <a:cubicBezTo>
                    <a:pt x="-10" y="20595"/>
                    <a:pt x="32" y="20677"/>
                    <a:pt x="100" y="20703"/>
                  </a:cubicBezTo>
                  <a:cubicBezTo>
                    <a:pt x="996" y="21053"/>
                    <a:pt x="1923" y="21294"/>
                    <a:pt x="2861" y="21442"/>
                  </a:cubicBezTo>
                  <a:cubicBezTo>
                    <a:pt x="3330" y="21516"/>
                    <a:pt x="3802" y="21564"/>
                    <a:pt x="4277" y="21588"/>
                  </a:cubicBezTo>
                  <a:cubicBezTo>
                    <a:pt x="4472" y="21595"/>
                    <a:pt x="4668" y="21600"/>
                    <a:pt x="4864" y="21600"/>
                  </a:cubicBezTo>
                  <a:cubicBezTo>
                    <a:pt x="5142" y="21600"/>
                    <a:pt x="5422" y="21591"/>
                    <a:pt x="5701" y="21575"/>
                  </a:cubicBezTo>
                  <a:cubicBezTo>
                    <a:pt x="6647" y="21513"/>
                    <a:pt x="7604" y="21373"/>
                    <a:pt x="8537" y="21007"/>
                  </a:cubicBezTo>
                  <a:cubicBezTo>
                    <a:pt x="9002" y="20822"/>
                    <a:pt x="9458" y="20580"/>
                    <a:pt x="9878" y="20250"/>
                  </a:cubicBezTo>
                  <a:cubicBezTo>
                    <a:pt x="10302" y="19922"/>
                    <a:pt x="10678" y="19508"/>
                    <a:pt x="10994" y="19031"/>
                  </a:cubicBezTo>
                  <a:cubicBezTo>
                    <a:pt x="11239" y="18646"/>
                    <a:pt x="11449" y="18217"/>
                    <a:pt x="11588" y="17750"/>
                  </a:cubicBezTo>
                  <a:cubicBezTo>
                    <a:pt x="11681" y="17714"/>
                    <a:pt x="11773" y="17677"/>
                    <a:pt x="11863" y="17637"/>
                  </a:cubicBezTo>
                  <a:cubicBezTo>
                    <a:pt x="12093" y="17536"/>
                    <a:pt x="12320" y="17420"/>
                    <a:pt x="12535" y="17296"/>
                  </a:cubicBezTo>
                  <a:cubicBezTo>
                    <a:pt x="12645" y="17237"/>
                    <a:pt x="12754" y="17175"/>
                    <a:pt x="12861" y="17107"/>
                  </a:cubicBezTo>
                  <a:cubicBezTo>
                    <a:pt x="12968" y="17039"/>
                    <a:pt x="13077" y="16978"/>
                    <a:pt x="13183" y="16902"/>
                  </a:cubicBezTo>
                  <a:cubicBezTo>
                    <a:pt x="13607" y="16619"/>
                    <a:pt x="14020" y="16287"/>
                    <a:pt x="14389" y="15879"/>
                  </a:cubicBezTo>
                  <a:cubicBezTo>
                    <a:pt x="14759" y="15474"/>
                    <a:pt x="15078" y="14985"/>
                    <a:pt x="15307" y="14444"/>
                  </a:cubicBezTo>
                  <a:cubicBezTo>
                    <a:pt x="15537" y="13902"/>
                    <a:pt x="15683" y="13317"/>
                    <a:pt x="15752" y="12732"/>
                  </a:cubicBezTo>
                  <a:cubicBezTo>
                    <a:pt x="15889" y="11552"/>
                    <a:pt x="15778" y="10415"/>
                    <a:pt x="15695" y="9313"/>
                  </a:cubicBezTo>
                  <a:cubicBezTo>
                    <a:pt x="15611" y="8212"/>
                    <a:pt x="15534" y="7120"/>
                    <a:pt x="15702" y="6082"/>
                  </a:cubicBezTo>
                  <a:cubicBezTo>
                    <a:pt x="15767" y="5559"/>
                    <a:pt x="15926" y="5061"/>
                    <a:pt x="16095" y="4572"/>
                  </a:cubicBezTo>
                  <a:lnTo>
                    <a:pt x="16245" y="4215"/>
                  </a:lnTo>
                  <a:cubicBezTo>
                    <a:pt x="16271" y="4156"/>
                    <a:pt x="16295" y="4095"/>
                    <a:pt x="16322" y="4037"/>
                  </a:cubicBezTo>
                  <a:lnTo>
                    <a:pt x="16410" y="3867"/>
                  </a:lnTo>
                  <a:lnTo>
                    <a:pt x="16587" y="3527"/>
                  </a:lnTo>
                  <a:lnTo>
                    <a:pt x="16788" y="3206"/>
                  </a:lnTo>
                  <a:cubicBezTo>
                    <a:pt x="17325" y="2348"/>
                    <a:pt x="18042" y="1654"/>
                    <a:pt x="18837" y="1145"/>
                  </a:cubicBezTo>
                  <a:cubicBezTo>
                    <a:pt x="19640" y="639"/>
                    <a:pt x="20533" y="366"/>
                    <a:pt x="21441" y="350"/>
                  </a:cubicBezTo>
                  <a:lnTo>
                    <a:pt x="21446" y="350"/>
                  </a:lnTo>
                  <a:cubicBezTo>
                    <a:pt x="21525" y="348"/>
                    <a:pt x="21589" y="271"/>
                    <a:pt x="21590" y="177"/>
                  </a:cubicBezTo>
                  <a:cubicBezTo>
                    <a:pt x="21590" y="82"/>
                    <a:pt x="21527" y="5"/>
                    <a:pt x="21447" y="2"/>
                  </a:cubicBezTo>
                  <a:lnTo>
                    <a:pt x="21448" y="3"/>
                  </a:lnTo>
                  <a:cubicBezTo>
                    <a:pt x="21392" y="1"/>
                    <a:pt x="21336" y="0"/>
                    <a:pt x="21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115;p2"/>
            <p:cNvSpPr/>
            <p:nvPr/>
          </p:nvSpPr>
          <p:spPr>
            <a:xfrm>
              <a:off x="39" y="3162535"/>
              <a:ext cx="3669053" cy="452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18" y="0"/>
                  </a:moveTo>
                  <a:cubicBezTo>
                    <a:pt x="411" y="0"/>
                    <a:pt x="403" y="0"/>
                    <a:pt x="396" y="0"/>
                  </a:cubicBezTo>
                  <a:cubicBezTo>
                    <a:pt x="291" y="4"/>
                    <a:pt x="192" y="41"/>
                    <a:pt x="119" y="102"/>
                  </a:cubicBezTo>
                  <a:cubicBezTo>
                    <a:pt x="18" y="186"/>
                    <a:pt x="-30" y="315"/>
                    <a:pt x="20" y="458"/>
                  </a:cubicBezTo>
                  <a:lnTo>
                    <a:pt x="86" y="649"/>
                  </a:lnTo>
                  <a:lnTo>
                    <a:pt x="366" y="1458"/>
                  </a:lnTo>
                  <a:lnTo>
                    <a:pt x="1954" y="6046"/>
                  </a:lnTo>
                  <a:cubicBezTo>
                    <a:pt x="1957" y="6053"/>
                    <a:pt x="1961" y="6059"/>
                    <a:pt x="1964" y="6065"/>
                  </a:cubicBezTo>
                  <a:cubicBezTo>
                    <a:pt x="1969" y="6109"/>
                    <a:pt x="1988" y="6151"/>
                    <a:pt x="2021" y="6187"/>
                  </a:cubicBezTo>
                  <a:lnTo>
                    <a:pt x="15623" y="21348"/>
                  </a:lnTo>
                  <a:cubicBezTo>
                    <a:pt x="15627" y="21353"/>
                    <a:pt x="15628" y="21359"/>
                    <a:pt x="15632" y="21364"/>
                  </a:cubicBezTo>
                  <a:lnTo>
                    <a:pt x="15737" y="21475"/>
                  </a:lnTo>
                  <a:lnTo>
                    <a:pt x="15759" y="21500"/>
                  </a:lnTo>
                  <a:cubicBezTo>
                    <a:pt x="15762" y="21503"/>
                    <a:pt x="15766" y="21506"/>
                    <a:pt x="15769" y="21508"/>
                  </a:cubicBezTo>
                  <a:lnTo>
                    <a:pt x="15787" y="21528"/>
                  </a:lnTo>
                  <a:cubicBezTo>
                    <a:pt x="15831" y="21574"/>
                    <a:pt x="15898" y="21600"/>
                    <a:pt x="15966" y="21600"/>
                  </a:cubicBezTo>
                  <a:cubicBezTo>
                    <a:pt x="15991" y="21600"/>
                    <a:pt x="16015" y="21597"/>
                    <a:pt x="16039" y="21590"/>
                  </a:cubicBezTo>
                  <a:cubicBezTo>
                    <a:pt x="16048" y="21589"/>
                    <a:pt x="16057" y="21587"/>
                    <a:pt x="16065" y="21584"/>
                  </a:cubicBezTo>
                  <a:cubicBezTo>
                    <a:pt x="16080" y="21579"/>
                    <a:pt x="16093" y="21572"/>
                    <a:pt x="16106" y="21565"/>
                  </a:cubicBezTo>
                  <a:lnTo>
                    <a:pt x="17588" y="20645"/>
                  </a:lnTo>
                  <a:lnTo>
                    <a:pt x="18787" y="19901"/>
                  </a:lnTo>
                  <a:lnTo>
                    <a:pt x="21467" y="18239"/>
                  </a:lnTo>
                  <a:lnTo>
                    <a:pt x="21468" y="18238"/>
                  </a:lnTo>
                  <a:cubicBezTo>
                    <a:pt x="21488" y="18225"/>
                    <a:pt x="21504" y="18210"/>
                    <a:pt x="21516" y="18193"/>
                  </a:cubicBezTo>
                  <a:cubicBezTo>
                    <a:pt x="21570" y="18128"/>
                    <a:pt x="21567" y="18042"/>
                    <a:pt x="21509" y="17979"/>
                  </a:cubicBezTo>
                  <a:lnTo>
                    <a:pt x="21490" y="17959"/>
                  </a:lnTo>
                  <a:cubicBezTo>
                    <a:pt x="21487" y="17956"/>
                    <a:pt x="21486" y="17953"/>
                    <a:pt x="21484" y="17950"/>
                  </a:cubicBezTo>
                  <a:lnTo>
                    <a:pt x="21459" y="17925"/>
                  </a:lnTo>
                  <a:lnTo>
                    <a:pt x="21354" y="17815"/>
                  </a:lnTo>
                  <a:cubicBezTo>
                    <a:pt x="21350" y="17809"/>
                    <a:pt x="21343" y="17807"/>
                    <a:pt x="21338" y="17803"/>
                  </a:cubicBezTo>
                  <a:lnTo>
                    <a:pt x="6906" y="3116"/>
                  </a:lnTo>
                  <a:cubicBezTo>
                    <a:pt x="6874" y="3081"/>
                    <a:pt x="6829" y="3055"/>
                    <a:pt x="6779" y="3040"/>
                  </a:cubicBezTo>
                  <a:cubicBezTo>
                    <a:pt x="6773" y="3038"/>
                    <a:pt x="6768" y="3038"/>
                    <a:pt x="6764" y="3037"/>
                  </a:cubicBezTo>
                  <a:lnTo>
                    <a:pt x="5652" y="2494"/>
                  </a:lnTo>
                  <a:lnTo>
                    <a:pt x="5486" y="2413"/>
                  </a:lnTo>
                  <a:lnTo>
                    <a:pt x="4920" y="2136"/>
                  </a:lnTo>
                  <a:lnTo>
                    <a:pt x="4583" y="1972"/>
                  </a:lnTo>
                  <a:lnTo>
                    <a:pt x="4171" y="1771"/>
                  </a:lnTo>
                  <a:lnTo>
                    <a:pt x="3906" y="1641"/>
                  </a:lnTo>
                  <a:lnTo>
                    <a:pt x="3608" y="1496"/>
                  </a:lnTo>
                  <a:lnTo>
                    <a:pt x="3203" y="1298"/>
                  </a:lnTo>
                  <a:lnTo>
                    <a:pt x="2871" y="1136"/>
                  </a:lnTo>
                  <a:lnTo>
                    <a:pt x="2045" y="733"/>
                  </a:lnTo>
                  <a:lnTo>
                    <a:pt x="1740" y="583"/>
                  </a:lnTo>
                  <a:lnTo>
                    <a:pt x="1622" y="526"/>
                  </a:lnTo>
                  <a:lnTo>
                    <a:pt x="1438" y="436"/>
                  </a:lnTo>
                  <a:lnTo>
                    <a:pt x="808" y="128"/>
                  </a:lnTo>
                  <a:lnTo>
                    <a:pt x="713" y="82"/>
                  </a:lnTo>
                  <a:lnTo>
                    <a:pt x="697" y="74"/>
                  </a:lnTo>
                  <a:lnTo>
                    <a:pt x="665" y="59"/>
                  </a:lnTo>
                  <a:cubicBezTo>
                    <a:pt x="603" y="27"/>
                    <a:pt x="534" y="8"/>
                    <a:pt x="462" y="2"/>
                  </a:cubicBezTo>
                  <a:cubicBezTo>
                    <a:pt x="447" y="0"/>
                    <a:pt x="433" y="0"/>
                    <a:pt x="4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116;p2"/>
            <p:cNvSpPr/>
            <p:nvPr/>
          </p:nvSpPr>
          <p:spPr>
            <a:xfrm>
              <a:off x="-1" y="3161834"/>
              <a:ext cx="1229858" cy="132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32" y="0"/>
                  </a:moveTo>
                  <a:cubicBezTo>
                    <a:pt x="409" y="0"/>
                    <a:pt x="-232" y="743"/>
                    <a:pt x="81" y="1616"/>
                  </a:cubicBezTo>
                  <a:lnTo>
                    <a:pt x="6810" y="20347"/>
                  </a:lnTo>
                  <a:cubicBezTo>
                    <a:pt x="7090" y="21130"/>
                    <a:pt x="7903" y="21295"/>
                    <a:pt x="8609" y="21431"/>
                  </a:cubicBezTo>
                  <a:cubicBezTo>
                    <a:pt x="9227" y="21550"/>
                    <a:pt x="9840" y="21600"/>
                    <a:pt x="10453" y="21600"/>
                  </a:cubicBezTo>
                  <a:cubicBezTo>
                    <a:pt x="10573" y="21600"/>
                    <a:pt x="10692" y="21599"/>
                    <a:pt x="10812" y="21594"/>
                  </a:cubicBezTo>
                  <a:cubicBezTo>
                    <a:pt x="12300" y="21549"/>
                    <a:pt x="13737" y="21237"/>
                    <a:pt x="15026" y="20669"/>
                  </a:cubicBezTo>
                  <a:cubicBezTo>
                    <a:pt x="18615" y="19087"/>
                    <a:pt x="20885" y="15652"/>
                    <a:pt x="21281" y="11747"/>
                  </a:cubicBezTo>
                  <a:cubicBezTo>
                    <a:pt x="21368" y="10903"/>
                    <a:pt x="21347" y="9901"/>
                    <a:pt x="20495" y="9476"/>
                  </a:cubicBezTo>
                  <a:lnTo>
                    <a:pt x="1906" y="165"/>
                  </a:lnTo>
                  <a:cubicBezTo>
                    <a:pt x="1678" y="51"/>
                    <a:pt x="1449" y="0"/>
                    <a:pt x="12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117;p2"/>
            <p:cNvSpPr/>
            <p:nvPr/>
          </p:nvSpPr>
          <p:spPr>
            <a:xfrm>
              <a:off x="196414" y="3242514"/>
              <a:ext cx="1033443" cy="92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51" y="0"/>
                  </a:moveTo>
                  <a:lnTo>
                    <a:pt x="3518" y="1536"/>
                  </a:lnTo>
                  <a:cubicBezTo>
                    <a:pt x="2216" y="2029"/>
                    <a:pt x="1019" y="2817"/>
                    <a:pt x="0" y="3852"/>
                  </a:cubicBezTo>
                  <a:cubicBezTo>
                    <a:pt x="7080" y="8836"/>
                    <a:pt x="13723" y="14891"/>
                    <a:pt x="19729" y="21600"/>
                  </a:cubicBezTo>
                  <a:cubicBezTo>
                    <a:pt x="20689" y="19618"/>
                    <a:pt x="21295" y="17364"/>
                    <a:pt x="21496" y="14989"/>
                  </a:cubicBezTo>
                  <a:cubicBezTo>
                    <a:pt x="21600" y="13776"/>
                    <a:pt x="21574" y="12338"/>
                    <a:pt x="20550" y="11727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118;p2"/>
            <p:cNvSpPr/>
            <p:nvPr/>
          </p:nvSpPr>
          <p:spPr>
            <a:xfrm>
              <a:off x="49" y="3161834"/>
              <a:ext cx="365172" cy="37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2" y="0"/>
                    <a:pt x="-767" y="2641"/>
                    <a:pt x="268" y="5741"/>
                  </a:cubicBezTo>
                  <a:lnTo>
                    <a:pt x="5545" y="21600"/>
                  </a:lnTo>
                  <a:cubicBezTo>
                    <a:pt x="6889" y="19025"/>
                    <a:pt x="8624" y="16678"/>
                    <a:pt x="10698" y="14655"/>
                  </a:cubicBezTo>
                  <a:cubicBezTo>
                    <a:pt x="13546" y="11872"/>
                    <a:pt x="17020" y="9778"/>
                    <a:pt x="20833" y="8458"/>
                  </a:cubicBezTo>
                  <a:lnTo>
                    <a:pt x="6275" y="587"/>
                  </a:lnTo>
                  <a:cubicBezTo>
                    <a:pt x="5525" y="182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119;p2"/>
            <p:cNvSpPr/>
            <p:nvPr/>
          </p:nvSpPr>
          <p:spPr>
            <a:xfrm>
              <a:off x="394222" y="3741046"/>
              <a:ext cx="3457842" cy="380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815" y="0"/>
                  </a:moveTo>
                  <a:cubicBezTo>
                    <a:pt x="4695" y="0"/>
                    <a:pt x="4590" y="80"/>
                    <a:pt x="4595" y="214"/>
                  </a:cubicBezTo>
                  <a:lnTo>
                    <a:pt x="4660" y="1892"/>
                  </a:lnTo>
                  <a:cubicBezTo>
                    <a:pt x="4669" y="2121"/>
                    <a:pt x="4491" y="2279"/>
                    <a:pt x="4266" y="2279"/>
                  </a:cubicBezTo>
                  <a:cubicBezTo>
                    <a:pt x="4210" y="2279"/>
                    <a:pt x="4150" y="2269"/>
                    <a:pt x="4090" y="2247"/>
                  </a:cubicBezTo>
                  <a:lnTo>
                    <a:pt x="2813" y="1797"/>
                  </a:lnTo>
                  <a:cubicBezTo>
                    <a:pt x="2753" y="1776"/>
                    <a:pt x="2693" y="1766"/>
                    <a:pt x="2637" y="1766"/>
                  </a:cubicBezTo>
                  <a:cubicBezTo>
                    <a:pt x="2382" y="1766"/>
                    <a:pt x="2192" y="1970"/>
                    <a:pt x="2254" y="2234"/>
                  </a:cubicBezTo>
                  <a:lnTo>
                    <a:pt x="2567" y="3553"/>
                  </a:lnTo>
                  <a:cubicBezTo>
                    <a:pt x="2629" y="3812"/>
                    <a:pt x="2444" y="4020"/>
                    <a:pt x="2185" y="4020"/>
                  </a:cubicBezTo>
                  <a:cubicBezTo>
                    <a:pt x="2149" y="4020"/>
                    <a:pt x="2111" y="4016"/>
                    <a:pt x="2073" y="4008"/>
                  </a:cubicBezTo>
                  <a:lnTo>
                    <a:pt x="280" y="3610"/>
                  </a:lnTo>
                  <a:cubicBezTo>
                    <a:pt x="257" y="3605"/>
                    <a:pt x="236" y="3602"/>
                    <a:pt x="215" y="3602"/>
                  </a:cubicBezTo>
                  <a:cubicBezTo>
                    <a:pt x="21" y="3602"/>
                    <a:pt x="-76" y="3815"/>
                    <a:pt x="71" y="3981"/>
                  </a:cubicBezTo>
                  <a:lnTo>
                    <a:pt x="15603" y="21495"/>
                  </a:lnTo>
                  <a:cubicBezTo>
                    <a:pt x="15664" y="21563"/>
                    <a:pt x="15750" y="21600"/>
                    <a:pt x="15832" y="21600"/>
                  </a:cubicBezTo>
                  <a:cubicBezTo>
                    <a:pt x="15883" y="21600"/>
                    <a:pt x="15933" y="21585"/>
                    <a:pt x="15973" y="21554"/>
                  </a:cubicBezTo>
                  <a:lnTo>
                    <a:pt x="21421" y="17341"/>
                  </a:lnTo>
                  <a:cubicBezTo>
                    <a:pt x="21524" y="17261"/>
                    <a:pt x="21523" y="17106"/>
                    <a:pt x="21417" y="16998"/>
                  </a:cubicBezTo>
                  <a:lnTo>
                    <a:pt x="5032" y="95"/>
                  </a:lnTo>
                  <a:cubicBezTo>
                    <a:pt x="4968" y="30"/>
                    <a:pt x="4889" y="0"/>
                    <a:pt x="4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120;p2"/>
            <p:cNvSpPr/>
            <p:nvPr/>
          </p:nvSpPr>
          <p:spPr>
            <a:xfrm>
              <a:off x="1111835" y="3741046"/>
              <a:ext cx="2740229" cy="32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448" y="0"/>
                  </a:moveTo>
                  <a:cubicBezTo>
                    <a:pt x="296" y="0"/>
                    <a:pt x="163" y="93"/>
                    <a:pt x="170" y="249"/>
                  </a:cubicBezTo>
                  <a:lnTo>
                    <a:pt x="252" y="2206"/>
                  </a:lnTo>
                  <a:cubicBezTo>
                    <a:pt x="260" y="2388"/>
                    <a:pt x="157" y="2531"/>
                    <a:pt x="0" y="2603"/>
                  </a:cubicBezTo>
                  <a:lnTo>
                    <a:pt x="19530" y="21600"/>
                  </a:lnTo>
                  <a:lnTo>
                    <a:pt x="21470" y="20219"/>
                  </a:lnTo>
                  <a:cubicBezTo>
                    <a:pt x="21600" y="20125"/>
                    <a:pt x="21599" y="19944"/>
                    <a:pt x="21465" y="19819"/>
                  </a:cubicBezTo>
                  <a:lnTo>
                    <a:pt x="723" y="111"/>
                  </a:lnTo>
                  <a:cubicBezTo>
                    <a:pt x="642" y="35"/>
                    <a:pt x="54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121;p2"/>
            <p:cNvSpPr/>
            <p:nvPr/>
          </p:nvSpPr>
          <p:spPr>
            <a:xfrm>
              <a:off x="394222" y="4375532"/>
              <a:ext cx="2811341" cy="317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6" y="0"/>
                  </a:moveTo>
                  <a:cubicBezTo>
                    <a:pt x="26" y="0"/>
                    <a:pt x="-93" y="255"/>
                    <a:pt x="87" y="454"/>
                  </a:cubicBezTo>
                  <a:lnTo>
                    <a:pt x="19200" y="21473"/>
                  </a:lnTo>
                  <a:cubicBezTo>
                    <a:pt x="19275" y="21556"/>
                    <a:pt x="19381" y="21600"/>
                    <a:pt x="19480" y="21600"/>
                  </a:cubicBezTo>
                  <a:cubicBezTo>
                    <a:pt x="19544" y="21600"/>
                    <a:pt x="19606" y="21582"/>
                    <a:pt x="19655" y="21545"/>
                  </a:cubicBezTo>
                  <a:lnTo>
                    <a:pt x="21507" y="20147"/>
                  </a:lnTo>
                  <a:lnTo>
                    <a:pt x="2945" y="439"/>
                  </a:lnTo>
                  <a:cubicBezTo>
                    <a:pt x="2871" y="479"/>
                    <a:pt x="2784" y="501"/>
                    <a:pt x="2689" y="501"/>
                  </a:cubicBezTo>
                  <a:cubicBezTo>
                    <a:pt x="2644" y="501"/>
                    <a:pt x="2598" y="497"/>
                    <a:pt x="2551" y="486"/>
                  </a:cubicBezTo>
                  <a:lnTo>
                    <a:pt x="345" y="9"/>
                  </a:lnTo>
                  <a:cubicBezTo>
                    <a:pt x="317" y="3"/>
                    <a:pt x="290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5" name="Google Shape;122;p2"/>
            <p:cNvGrpSpPr/>
            <p:nvPr/>
          </p:nvGrpSpPr>
          <p:grpSpPr>
            <a:xfrm>
              <a:off x="208214" y="3224177"/>
              <a:ext cx="33868" cy="18717"/>
              <a:chOff x="0" y="0"/>
              <a:chExt cx="33866" cy="18715"/>
            </a:xfrm>
          </p:grpSpPr>
          <p:sp>
            <p:nvSpPr>
              <p:cNvPr id="123" name="خط"/>
              <p:cNvSpPr/>
              <p:nvPr/>
            </p:nvSpPr>
            <p:spPr>
              <a:xfrm>
                <a:off x="-1" y="0"/>
                <a:ext cx="33868" cy="1871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" name="خط"/>
              <p:cNvSpPr/>
              <p:nvPr/>
            </p:nvSpPr>
            <p:spPr>
              <a:xfrm flipH="1" flipV="1">
                <a:off x="-1" y="0"/>
                <a:ext cx="33868" cy="1871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" name="Google Shape;123;p2"/>
            <p:cNvGrpSpPr/>
            <p:nvPr/>
          </p:nvGrpSpPr>
          <p:grpSpPr>
            <a:xfrm>
              <a:off x="100247" y="3167083"/>
              <a:ext cx="33868" cy="17448"/>
              <a:chOff x="0" y="0"/>
              <a:chExt cx="33866" cy="17446"/>
            </a:xfrm>
          </p:grpSpPr>
          <p:sp>
            <p:nvSpPr>
              <p:cNvPr id="126" name="خط"/>
              <p:cNvSpPr/>
              <p:nvPr/>
            </p:nvSpPr>
            <p:spPr>
              <a:xfrm>
                <a:off x="0" y="-1"/>
                <a:ext cx="33867" cy="1744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" name="خط"/>
              <p:cNvSpPr/>
              <p:nvPr/>
            </p:nvSpPr>
            <p:spPr>
              <a:xfrm flipH="1" flipV="1">
                <a:off x="0" y="-1"/>
                <a:ext cx="33867" cy="1744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1" name="Google Shape;124;p2"/>
            <p:cNvGrpSpPr/>
            <p:nvPr/>
          </p:nvGrpSpPr>
          <p:grpSpPr>
            <a:xfrm>
              <a:off x="163477" y="3200554"/>
              <a:ext cx="43888" cy="23477"/>
              <a:chOff x="0" y="0"/>
              <a:chExt cx="43887" cy="23476"/>
            </a:xfrm>
          </p:grpSpPr>
          <p:sp>
            <p:nvSpPr>
              <p:cNvPr id="129" name="خط"/>
              <p:cNvSpPr/>
              <p:nvPr/>
            </p:nvSpPr>
            <p:spPr>
              <a:xfrm>
                <a:off x="0" y="-1"/>
                <a:ext cx="43888" cy="234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" name="خط"/>
              <p:cNvSpPr/>
              <p:nvPr/>
            </p:nvSpPr>
            <p:spPr>
              <a:xfrm flipH="1" flipV="1">
                <a:off x="-1" y="0"/>
                <a:ext cx="43889" cy="234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" name="Google Shape;125;p2"/>
            <p:cNvGrpSpPr/>
            <p:nvPr/>
          </p:nvGrpSpPr>
          <p:grpSpPr>
            <a:xfrm>
              <a:off x="131345" y="3183600"/>
              <a:ext cx="33868" cy="17790"/>
              <a:chOff x="0" y="0"/>
              <a:chExt cx="33866" cy="17788"/>
            </a:xfrm>
          </p:grpSpPr>
          <p:sp>
            <p:nvSpPr>
              <p:cNvPr id="132" name="خط"/>
              <p:cNvSpPr/>
              <p:nvPr/>
            </p:nvSpPr>
            <p:spPr>
              <a:xfrm>
                <a:off x="0" y="-1"/>
                <a:ext cx="33867" cy="177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3" name="خط"/>
              <p:cNvSpPr/>
              <p:nvPr/>
            </p:nvSpPr>
            <p:spPr>
              <a:xfrm flipH="1" flipV="1">
                <a:off x="0" y="-1"/>
                <a:ext cx="33867" cy="177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7" name="Google Shape;126;p2"/>
            <p:cNvGrpSpPr/>
            <p:nvPr/>
          </p:nvGrpSpPr>
          <p:grpSpPr>
            <a:xfrm>
              <a:off x="141069" y="3188577"/>
              <a:ext cx="33867" cy="18173"/>
              <a:chOff x="0" y="0"/>
              <a:chExt cx="33866" cy="18172"/>
            </a:xfrm>
          </p:grpSpPr>
          <p:sp>
            <p:nvSpPr>
              <p:cNvPr id="135" name="خط"/>
              <p:cNvSpPr/>
              <p:nvPr/>
            </p:nvSpPr>
            <p:spPr>
              <a:xfrm>
                <a:off x="0" y="-1"/>
                <a:ext cx="33867" cy="1817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6" name="خط"/>
              <p:cNvSpPr/>
              <p:nvPr/>
            </p:nvSpPr>
            <p:spPr>
              <a:xfrm flipH="1" flipV="1">
                <a:off x="-1" y="0"/>
                <a:ext cx="33868" cy="1817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0" name="Google Shape;127;p2"/>
            <p:cNvGrpSpPr/>
            <p:nvPr/>
          </p:nvGrpSpPr>
          <p:grpSpPr>
            <a:xfrm>
              <a:off x="114351" y="3174244"/>
              <a:ext cx="33867" cy="18282"/>
              <a:chOff x="0" y="0"/>
              <a:chExt cx="33866" cy="18280"/>
            </a:xfrm>
          </p:grpSpPr>
          <p:sp>
            <p:nvSpPr>
              <p:cNvPr id="138" name="خط"/>
              <p:cNvSpPr/>
              <p:nvPr/>
            </p:nvSpPr>
            <p:spPr>
              <a:xfrm>
                <a:off x="-1" y="0"/>
                <a:ext cx="33868" cy="182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" name="خط"/>
              <p:cNvSpPr/>
              <p:nvPr/>
            </p:nvSpPr>
            <p:spPr>
              <a:xfrm flipH="1" flipV="1">
                <a:off x="-1" y="0"/>
                <a:ext cx="33868" cy="182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3" name="Google Shape;128;p2"/>
            <p:cNvGrpSpPr/>
            <p:nvPr/>
          </p:nvGrpSpPr>
          <p:grpSpPr>
            <a:xfrm>
              <a:off x="95955" y="3164411"/>
              <a:ext cx="33867" cy="18237"/>
              <a:chOff x="0" y="0"/>
              <a:chExt cx="33866" cy="18235"/>
            </a:xfrm>
          </p:grpSpPr>
          <p:sp>
            <p:nvSpPr>
              <p:cNvPr id="141" name="خط"/>
              <p:cNvSpPr/>
              <p:nvPr/>
            </p:nvSpPr>
            <p:spPr>
              <a:xfrm>
                <a:off x="-1" y="0"/>
                <a:ext cx="33868" cy="182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" name="خط"/>
              <p:cNvSpPr/>
              <p:nvPr/>
            </p:nvSpPr>
            <p:spPr>
              <a:xfrm flipH="1" flipV="1">
                <a:off x="0" y="-1"/>
                <a:ext cx="33867" cy="182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6" name="Google Shape;129;p2"/>
            <p:cNvGrpSpPr/>
            <p:nvPr/>
          </p:nvGrpSpPr>
          <p:grpSpPr>
            <a:xfrm>
              <a:off x="4658" y="3261261"/>
              <a:ext cx="13316" cy="39421"/>
              <a:chOff x="0" y="0"/>
              <a:chExt cx="13315" cy="39420"/>
            </a:xfrm>
          </p:grpSpPr>
          <p:sp>
            <p:nvSpPr>
              <p:cNvPr id="144" name="خط"/>
              <p:cNvSpPr/>
              <p:nvPr/>
            </p:nvSpPr>
            <p:spPr>
              <a:xfrm>
                <a:off x="0" y="0"/>
                <a:ext cx="13316" cy="3942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" name="خط"/>
              <p:cNvSpPr/>
              <p:nvPr/>
            </p:nvSpPr>
            <p:spPr>
              <a:xfrm flipH="1" flipV="1">
                <a:off x="-1" y="0"/>
                <a:ext cx="13317" cy="3942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9" name="Google Shape;130;p2"/>
            <p:cNvGrpSpPr/>
            <p:nvPr/>
          </p:nvGrpSpPr>
          <p:grpSpPr>
            <a:xfrm>
              <a:off x="198490" y="3219304"/>
              <a:ext cx="33868" cy="18038"/>
              <a:chOff x="0" y="0"/>
              <a:chExt cx="33866" cy="18037"/>
            </a:xfrm>
          </p:grpSpPr>
          <p:sp>
            <p:nvSpPr>
              <p:cNvPr id="147" name="خط"/>
              <p:cNvSpPr/>
              <p:nvPr/>
            </p:nvSpPr>
            <p:spPr>
              <a:xfrm>
                <a:off x="0" y="-1"/>
                <a:ext cx="33867" cy="180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8" name="خط"/>
              <p:cNvSpPr/>
              <p:nvPr/>
            </p:nvSpPr>
            <p:spPr>
              <a:xfrm flipH="1" flipV="1">
                <a:off x="0" y="-1"/>
                <a:ext cx="33867" cy="180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2" name="Google Shape;131;p2"/>
            <p:cNvGrpSpPr/>
            <p:nvPr/>
          </p:nvGrpSpPr>
          <p:grpSpPr>
            <a:xfrm>
              <a:off x="17973" y="3300680"/>
              <a:ext cx="79192" cy="235207"/>
              <a:chOff x="87" y="0"/>
              <a:chExt cx="79190" cy="235206"/>
            </a:xfrm>
          </p:grpSpPr>
          <p:sp>
            <p:nvSpPr>
              <p:cNvPr id="150" name="خط"/>
              <p:cNvSpPr/>
              <p:nvPr/>
            </p:nvSpPr>
            <p:spPr>
              <a:xfrm>
                <a:off x="87" y="0"/>
                <a:ext cx="79192" cy="2352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1" name="خط"/>
              <p:cNvSpPr/>
              <p:nvPr/>
            </p:nvSpPr>
            <p:spPr>
              <a:xfrm flipH="1" flipV="1">
                <a:off x="87" y="0"/>
                <a:ext cx="79192" cy="2352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3" name="Google Shape;132;p2"/>
            <p:cNvSpPr/>
            <p:nvPr/>
          </p:nvSpPr>
          <p:spPr>
            <a:xfrm>
              <a:off x="217543" y="322155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742" y="6809"/>
                  </a:lnTo>
                  <a:cubicBezTo>
                    <a:pt x="4495" y="4461"/>
                    <a:pt x="2247" y="2113"/>
                    <a:pt x="0" y="0"/>
                  </a:cubicBezTo>
                  <a:close/>
                  <a:moveTo>
                    <a:pt x="6742" y="6809"/>
                  </a:moveTo>
                  <a:cubicBezTo>
                    <a:pt x="11612" y="11504"/>
                    <a:pt x="16481" y="16435"/>
                    <a:pt x="21600" y="21600"/>
                  </a:cubicBezTo>
                  <a:lnTo>
                    <a:pt x="6742" y="6809"/>
                  </a:lnTo>
                  <a:close/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133;p2"/>
            <p:cNvSpPr/>
            <p:nvPr/>
          </p:nvSpPr>
          <p:spPr>
            <a:xfrm>
              <a:off x="56" y="3161834"/>
              <a:ext cx="365165" cy="24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7" y="0"/>
                    <a:pt x="-767" y="4021"/>
                    <a:pt x="268" y="8743"/>
                  </a:cubicBezTo>
                  <a:lnTo>
                    <a:pt x="1027" y="12210"/>
                  </a:lnTo>
                  <a:cubicBezTo>
                    <a:pt x="4451" y="15222"/>
                    <a:pt x="7844" y="18342"/>
                    <a:pt x="11202" y="21600"/>
                  </a:cubicBezTo>
                  <a:cubicBezTo>
                    <a:pt x="13991" y="17702"/>
                    <a:pt x="17270" y="14736"/>
                    <a:pt x="20833" y="12880"/>
                  </a:cubicBezTo>
                  <a:lnTo>
                    <a:pt x="13806" y="7095"/>
                  </a:lnTo>
                  <a:lnTo>
                    <a:pt x="12942" y="6386"/>
                  </a:lnTo>
                  <a:lnTo>
                    <a:pt x="12747" y="6224"/>
                  </a:lnTo>
                  <a:lnTo>
                    <a:pt x="11827" y="5469"/>
                  </a:lnTo>
                  <a:lnTo>
                    <a:pt x="9318" y="3405"/>
                  </a:lnTo>
                  <a:lnTo>
                    <a:pt x="8704" y="2889"/>
                  </a:lnTo>
                  <a:lnTo>
                    <a:pt x="8214" y="2496"/>
                  </a:lnTo>
                  <a:lnTo>
                    <a:pt x="6770" y="1294"/>
                  </a:lnTo>
                  <a:lnTo>
                    <a:pt x="6605" y="1163"/>
                  </a:lnTo>
                  <a:lnTo>
                    <a:pt x="6275" y="894"/>
                  </a:lnTo>
                  <a:cubicBezTo>
                    <a:pt x="5525" y="277"/>
                    <a:pt x="4770" y="0"/>
                    <a:pt x="40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134;p2"/>
            <p:cNvSpPr/>
            <p:nvPr/>
          </p:nvSpPr>
          <p:spPr>
            <a:xfrm>
              <a:off x="2871654" y="6693867"/>
              <a:ext cx="981520" cy="85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936" y="0"/>
                  </a:moveTo>
                  <a:cubicBezTo>
                    <a:pt x="19741" y="0"/>
                    <a:pt x="19546" y="78"/>
                    <a:pt x="19388" y="235"/>
                  </a:cubicBezTo>
                  <a:lnTo>
                    <a:pt x="299" y="19021"/>
                  </a:lnTo>
                  <a:cubicBezTo>
                    <a:pt x="-58" y="19374"/>
                    <a:pt x="-102" y="19998"/>
                    <a:pt x="202" y="20413"/>
                  </a:cubicBezTo>
                  <a:lnTo>
                    <a:pt x="813" y="21252"/>
                  </a:lnTo>
                  <a:cubicBezTo>
                    <a:pt x="981" y="21482"/>
                    <a:pt x="1219" y="21600"/>
                    <a:pt x="1462" y="21600"/>
                  </a:cubicBezTo>
                  <a:cubicBezTo>
                    <a:pt x="1655" y="21600"/>
                    <a:pt x="1850" y="21525"/>
                    <a:pt x="2008" y="21367"/>
                  </a:cubicBezTo>
                  <a:lnTo>
                    <a:pt x="21095" y="2579"/>
                  </a:lnTo>
                  <a:cubicBezTo>
                    <a:pt x="21454" y="2228"/>
                    <a:pt x="21498" y="1605"/>
                    <a:pt x="21196" y="1190"/>
                  </a:cubicBezTo>
                  <a:lnTo>
                    <a:pt x="20585" y="348"/>
                  </a:lnTo>
                  <a:cubicBezTo>
                    <a:pt x="20417" y="120"/>
                    <a:pt x="20177" y="0"/>
                    <a:pt x="199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9" name="Google Shape;135;p2"/>
          <p:cNvGrpSpPr/>
          <p:nvPr/>
        </p:nvGrpSpPr>
        <p:grpSpPr>
          <a:xfrm>
            <a:off x="23108498" y="5139557"/>
            <a:ext cx="904708" cy="1522225"/>
            <a:chOff x="0" y="0"/>
            <a:chExt cx="904707" cy="1522224"/>
          </a:xfrm>
        </p:grpSpPr>
        <p:sp>
          <p:nvSpPr>
            <p:cNvPr id="157" name="Google Shape;136;p2"/>
            <p:cNvSpPr/>
            <p:nvPr/>
          </p:nvSpPr>
          <p:spPr>
            <a:xfrm>
              <a:off x="-1" y="39069"/>
              <a:ext cx="85056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6572" y="0"/>
                  </a:moveTo>
                  <a:cubicBezTo>
                    <a:pt x="5828" y="0"/>
                    <a:pt x="5079" y="71"/>
                    <a:pt x="4374" y="221"/>
                  </a:cubicBezTo>
                  <a:cubicBezTo>
                    <a:pt x="2972" y="503"/>
                    <a:pt x="1755" y="1091"/>
                    <a:pt x="1015" y="1829"/>
                  </a:cubicBezTo>
                  <a:cubicBezTo>
                    <a:pt x="829" y="2013"/>
                    <a:pt x="685" y="2208"/>
                    <a:pt x="543" y="2402"/>
                  </a:cubicBezTo>
                  <a:cubicBezTo>
                    <a:pt x="439" y="2599"/>
                    <a:pt x="295" y="2800"/>
                    <a:pt x="235" y="2995"/>
                  </a:cubicBezTo>
                  <a:cubicBezTo>
                    <a:pt x="73" y="3388"/>
                    <a:pt x="11" y="3785"/>
                    <a:pt x="0" y="4176"/>
                  </a:cubicBezTo>
                  <a:cubicBezTo>
                    <a:pt x="-13" y="5746"/>
                    <a:pt x="856" y="7139"/>
                    <a:pt x="1494" y="8451"/>
                  </a:cubicBezTo>
                  <a:cubicBezTo>
                    <a:pt x="2792" y="11148"/>
                    <a:pt x="4359" y="13861"/>
                    <a:pt x="6679" y="16392"/>
                  </a:cubicBezTo>
                  <a:cubicBezTo>
                    <a:pt x="7847" y="17634"/>
                    <a:pt x="9083" y="18915"/>
                    <a:pt x="11009" y="19986"/>
                  </a:cubicBezTo>
                  <a:cubicBezTo>
                    <a:pt x="11500" y="20253"/>
                    <a:pt x="12028" y="20495"/>
                    <a:pt x="12593" y="20710"/>
                  </a:cubicBezTo>
                  <a:cubicBezTo>
                    <a:pt x="13167" y="20919"/>
                    <a:pt x="13776" y="21096"/>
                    <a:pt x="14410" y="21238"/>
                  </a:cubicBezTo>
                  <a:cubicBezTo>
                    <a:pt x="15033" y="21374"/>
                    <a:pt x="15675" y="21494"/>
                    <a:pt x="16386" y="21557"/>
                  </a:cubicBezTo>
                  <a:cubicBezTo>
                    <a:pt x="16681" y="21581"/>
                    <a:pt x="16991" y="21600"/>
                    <a:pt x="17317" y="21600"/>
                  </a:cubicBezTo>
                  <a:cubicBezTo>
                    <a:pt x="17769" y="21600"/>
                    <a:pt x="18248" y="21564"/>
                    <a:pt x="18749" y="21453"/>
                  </a:cubicBezTo>
                  <a:cubicBezTo>
                    <a:pt x="19167" y="21359"/>
                    <a:pt x="19597" y="21201"/>
                    <a:pt x="19905" y="20990"/>
                  </a:cubicBezTo>
                  <a:cubicBezTo>
                    <a:pt x="20087" y="20880"/>
                    <a:pt x="20160" y="20799"/>
                    <a:pt x="20269" y="20708"/>
                  </a:cubicBezTo>
                  <a:cubicBezTo>
                    <a:pt x="20375" y="20623"/>
                    <a:pt x="20470" y="20530"/>
                    <a:pt x="20550" y="20434"/>
                  </a:cubicBezTo>
                  <a:cubicBezTo>
                    <a:pt x="20887" y="20069"/>
                    <a:pt x="21115" y="19672"/>
                    <a:pt x="21230" y="19264"/>
                  </a:cubicBezTo>
                  <a:cubicBezTo>
                    <a:pt x="21467" y="18468"/>
                    <a:pt x="21354" y="17700"/>
                    <a:pt x="21124" y="16969"/>
                  </a:cubicBezTo>
                  <a:cubicBezTo>
                    <a:pt x="20891" y="16244"/>
                    <a:pt x="20484" y="15526"/>
                    <a:pt x="20082" y="14877"/>
                  </a:cubicBezTo>
                  <a:cubicBezTo>
                    <a:pt x="19679" y="14213"/>
                    <a:pt x="19263" y="13549"/>
                    <a:pt x="18802" y="12892"/>
                  </a:cubicBezTo>
                  <a:cubicBezTo>
                    <a:pt x="17873" y="11570"/>
                    <a:pt x="16838" y="10295"/>
                    <a:pt x="15407" y="9057"/>
                  </a:cubicBezTo>
                  <a:cubicBezTo>
                    <a:pt x="15013" y="8739"/>
                    <a:pt x="14558" y="8447"/>
                    <a:pt x="14051" y="8188"/>
                  </a:cubicBezTo>
                  <a:cubicBezTo>
                    <a:pt x="13521" y="7928"/>
                    <a:pt x="12894" y="7685"/>
                    <a:pt x="12090" y="7569"/>
                  </a:cubicBezTo>
                  <a:cubicBezTo>
                    <a:pt x="11873" y="7535"/>
                    <a:pt x="11642" y="7518"/>
                    <a:pt x="11407" y="7518"/>
                  </a:cubicBezTo>
                  <a:cubicBezTo>
                    <a:pt x="10780" y="7518"/>
                    <a:pt x="10131" y="7638"/>
                    <a:pt x="9659" y="7832"/>
                  </a:cubicBezTo>
                  <a:cubicBezTo>
                    <a:pt x="9030" y="8085"/>
                    <a:pt x="8560" y="8382"/>
                    <a:pt x="8170" y="8735"/>
                  </a:cubicBezTo>
                  <a:cubicBezTo>
                    <a:pt x="7403" y="9442"/>
                    <a:pt x="7184" y="10260"/>
                    <a:pt x="7231" y="11014"/>
                  </a:cubicBezTo>
                  <a:cubicBezTo>
                    <a:pt x="7288" y="11773"/>
                    <a:pt x="7570" y="12499"/>
                    <a:pt x="7988" y="13188"/>
                  </a:cubicBezTo>
                  <a:cubicBezTo>
                    <a:pt x="8403" y="13875"/>
                    <a:pt x="8946" y="14536"/>
                    <a:pt x="9602" y="15159"/>
                  </a:cubicBezTo>
                  <a:cubicBezTo>
                    <a:pt x="10260" y="15779"/>
                    <a:pt x="11020" y="16368"/>
                    <a:pt x="12008" y="16877"/>
                  </a:cubicBezTo>
                  <a:cubicBezTo>
                    <a:pt x="12139" y="16946"/>
                    <a:pt x="12303" y="16980"/>
                    <a:pt x="12469" y="16980"/>
                  </a:cubicBezTo>
                  <a:cubicBezTo>
                    <a:pt x="12655" y="16980"/>
                    <a:pt x="12839" y="16937"/>
                    <a:pt x="12974" y="16852"/>
                  </a:cubicBezTo>
                  <a:cubicBezTo>
                    <a:pt x="13229" y="16691"/>
                    <a:pt x="13209" y="16442"/>
                    <a:pt x="12930" y="16295"/>
                  </a:cubicBezTo>
                  <a:lnTo>
                    <a:pt x="12916" y="16289"/>
                  </a:lnTo>
                  <a:cubicBezTo>
                    <a:pt x="12114" y="15858"/>
                    <a:pt x="11430" y="15307"/>
                    <a:pt x="10853" y="14733"/>
                  </a:cubicBezTo>
                  <a:cubicBezTo>
                    <a:pt x="10277" y="14153"/>
                    <a:pt x="9808" y="13542"/>
                    <a:pt x="9453" y="12908"/>
                  </a:cubicBezTo>
                  <a:cubicBezTo>
                    <a:pt x="9099" y="12277"/>
                    <a:pt x="8884" y="11626"/>
                    <a:pt x="8864" y="10991"/>
                  </a:cubicBezTo>
                  <a:cubicBezTo>
                    <a:pt x="8848" y="10358"/>
                    <a:pt x="9074" y="9743"/>
                    <a:pt x="9621" y="9268"/>
                  </a:cubicBezTo>
                  <a:cubicBezTo>
                    <a:pt x="9887" y="9038"/>
                    <a:pt x="10229" y="8836"/>
                    <a:pt x="10632" y="8682"/>
                  </a:cubicBezTo>
                  <a:cubicBezTo>
                    <a:pt x="10871" y="8597"/>
                    <a:pt x="11091" y="8553"/>
                    <a:pt x="11328" y="8553"/>
                  </a:cubicBezTo>
                  <a:cubicBezTo>
                    <a:pt x="11434" y="8553"/>
                    <a:pt x="11545" y="8562"/>
                    <a:pt x="11660" y="8581"/>
                  </a:cubicBezTo>
                  <a:cubicBezTo>
                    <a:pt x="12427" y="8699"/>
                    <a:pt x="13258" y="9175"/>
                    <a:pt x="13856" y="9686"/>
                  </a:cubicBezTo>
                  <a:cubicBezTo>
                    <a:pt x="14456" y="10209"/>
                    <a:pt x="15039" y="10834"/>
                    <a:pt x="15544" y="11435"/>
                  </a:cubicBezTo>
                  <a:cubicBezTo>
                    <a:pt x="16058" y="12046"/>
                    <a:pt x="16517" y="12673"/>
                    <a:pt x="16947" y="13313"/>
                  </a:cubicBezTo>
                  <a:cubicBezTo>
                    <a:pt x="17375" y="13951"/>
                    <a:pt x="17771" y="14600"/>
                    <a:pt x="18148" y="15256"/>
                  </a:cubicBezTo>
                  <a:cubicBezTo>
                    <a:pt x="18540" y="15922"/>
                    <a:pt x="18868" y="16535"/>
                    <a:pt x="19061" y="17185"/>
                  </a:cubicBezTo>
                  <a:cubicBezTo>
                    <a:pt x="19254" y="17821"/>
                    <a:pt x="19316" y="18464"/>
                    <a:pt x="19123" y="19045"/>
                  </a:cubicBezTo>
                  <a:cubicBezTo>
                    <a:pt x="19043" y="19325"/>
                    <a:pt x="18879" y="19596"/>
                    <a:pt x="18642" y="19843"/>
                  </a:cubicBezTo>
                  <a:cubicBezTo>
                    <a:pt x="18591" y="19906"/>
                    <a:pt x="18529" y="19964"/>
                    <a:pt x="18458" y="20017"/>
                  </a:cubicBezTo>
                  <a:cubicBezTo>
                    <a:pt x="18396" y="20070"/>
                    <a:pt x="18319" y="20142"/>
                    <a:pt x="18281" y="20155"/>
                  </a:cubicBezTo>
                  <a:cubicBezTo>
                    <a:pt x="18201" y="20212"/>
                    <a:pt x="18097" y="20244"/>
                    <a:pt x="17960" y="20276"/>
                  </a:cubicBezTo>
                  <a:cubicBezTo>
                    <a:pt x="17807" y="20311"/>
                    <a:pt x="17598" y="20329"/>
                    <a:pt x="17359" y="20329"/>
                  </a:cubicBezTo>
                  <a:cubicBezTo>
                    <a:pt x="17169" y="20329"/>
                    <a:pt x="16956" y="20318"/>
                    <a:pt x="16741" y="20296"/>
                  </a:cubicBezTo>
                  <a:cubicBezTo>
                    <a:pt x="16256" y="20252"/>
                    <a:pt x="15739" y="20152"/>
                    <a:pt x="15239" y="20037"/>
                  </a:cubicBezTo>
                  <a:cubicBezTo>
                    <a:pt x="14744" y="19924"/>
                    <a:pt x="14273" y="19782"/>
                    <a:pt x="13825" y="19619"/>
                  </a:cubicBezTo>
                  <a:cubicBezTo>
                    <a:pt x="13382" y="19447"/>
                    <a:pt x="12961" y="19254"/>
                    <a:pt x="12573" y="19041"/>
                  </a:cubicBezTo>
                  <a:cubicBezTo>
                    <a:pt x="11000" y="18167"/>
                    <a:pt x="9825" y="16979"/>
                    <a:pt x="8715" y="15775"/>
                  </a:cubicBezTo>
                  <a:cubicBezTo>
                    <a:pt x="6528" y="13365"/>
                    <a:pt x="5030" y="10753"/>
                    <a:pt x="3767" y="8082"/>
                  </a:cubicBezTo>
                  <a:cubicBezTo>
                    <a:pt x="3105" y="6725"/>
                    <a:pt x="2362" y="5431"/>
                    <a:pt x="2400" y="4196"/>
                  </a:cubicBezTo>
                  <a:cubicBezTo>
                    <a:pt x="2416" y="3582"/>
                    <a:pt x="2624" y="2988"/>
                    <a:pt x="3102" y="2529"/>
                  </a:cubicBezTo>
                  <a:cubicBezTo>
                    <a:pt x="3342" y="2298"/>
                    <a:pt x="3639" y="2088"/>
                    <a:pt x="3991" y="1911"/>
                  </a:cubicBezTo>
                  <a:cubicBezTo>
                    <a:pt x="4354" y="1748"/>
                    <a:pt x="4742" y="1590"/>
                    <a:pt x="5190" y="1508"/>
                  </a:cubicBezTo>
                  <a:cubicBezTo>
                    <a:pt x="5648" y="1407"/>
                    <a:pt x="6143" y="1357"/>
                    <a:pt x="6639" y="1357"/>
                  </a:cubicBezTo>
                  <a:cubicBezTo>
                    <a:pt x="7089" y="1357"/>
                    <a:pt x="7543" y="1398"/>
                    <a:pt x="7975" y="1479"/>
                  </a:cubicBezTo>
                  <a:cubicBezTo>
                    <a:pt x="8434" y="1560"/>
                    <a:pt x="8870" y="1693"/>
                    <a:pt x="9271" y="1855"/>
                  </a:cubicBezTo>
                  <a:cubicBezTo>
                    <a:pt x="9686" y="2022"/>
                    <a:pt x="10091" y="2233"/>
                    <a:pt x="10463" y="2457"/>
                  </a:cubicBezTo>
                  <a:cubicBezTo>
                    <a:pt x="11955" y="3381"/>
                    <a:pt x="13034" y="4597"/>
                    <a:pt x="14182" y="5823"/>
                  </a:cubicBezTo>
                  <a:cubicBezTo>
                    <a:pt x="16440" y="8271"/>
                    <a:pt x="18580" y="10742"/>
                    <a:pt x="20184" y="13337"/>
                  </a:cubicBezTo>
                  <a:cubicBezTo>
                    <a:pt x="20284" y="13499"/>
                    <a:pt x="20548" y="13601"/>
                    <a:pt x="20829" y="13601"/>
                  </a:cubicBezTo>
                  <a:cubicBezTo>
                    <a:pt x="20896" y="13601"/>
                    <a:pt x="20964" y="13595"/>
                    <a:pt x="21031" y="13583"/>
                  </a:cubicBezTo>
                  <a:cubicBezTo>
                    <a:pt x="21383" y="13519"/>
                    <a:pt x="21587" y="13309"/>
                    <a:pt x="21492" y="13105"/>
                  </a:cubicBezTo>
                  <a:cubicBezTo>
                    <a:pt x="20220" y="10371"/>
                    <a:pt x="18212" y="7778"/>
                    <a:pt x="16070" y="5268"/>
                  </a:cubicBezTo>
                  <a:cubicBezTo>
                    <a:pt x="15013" y="4025"/>
                    <a:pt x="13949" y="2696"/>
                    <a:pt x="12143" y="1558"/>
                  </a:cubicBezTo>
                  <a:cubicBezTo>
                    <a:pt x="11684" y="1276"/>
                    <a:pt x="11195" y="1012"/>
                    <a:pt x="10630" y="774"/>
                  </a:cubicBezTo>
                  <a:cubicBezTo>
                    <a:pt x="10045" y="532"/>
                    <a:pt x="9400" y="332"/>
                    <a:pt x="8709" y="202"/>
                  </a:cubicBezTo>
                  <a:cubicBezTo>
                    <a:pt x="8026" y="68"/>
                    <a:pt x="7301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137;p2"/>
            <p:cNvSpPr/>
            <p:nvPr/>
          </p:nvSpPr>
          <p:spPr>
            <a:xfrm>
              <a:off x="54222" y="0"/>
              <a:ext cx="850486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573" y="0"/>
                  </a:moveTo>
                  <a:cubicBezTo>
                    <a:pt x="5826" y="0"/>
                    <a:pt x="5079" y="73"/>
                    <a:pt x="4372" y="221"/>
                  </a:cubicBezTo>
                  <a:cubicBezTo>
                    <a:pt x="2970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1" y="2802"/>
                    <a:pt x="233" y="2995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0" y="8452"/>
                  </a:cubicBezTo>
                  <a:cubicBezTo>
                    <a:pt x="2788" y="11149"/>
                    <a:pt x="4357" y="13862"/>
                    <a:pt x="6677" y="16394"/>
                  </a:cubicBezTo>
                  <a:cubicBezTo>
                    <a:pt x="7845" y="17635"/>
                    <a:pt x="9081" y="18916"/>
                    <a:pt x="11009" y="19986"/>
                  </a:cubicBezTo>
                  <a:cubicBezTo>
                    <a:pt x="11498" y="20254"/>
                    <a:pt x="12028" y="20495"/>
                    <a:pt x="12591" y="20710"/>
                  </a:cubicBezTo>
                  <a:cubicBezTo>
                    <a:pt x="13165" y="20920"/>
                    <a:pt x="13772" y="21097"/>
                    <a:pt x="14408" y="21239"/>
                  </a:cubicBezTo>
                  <a:cubicBezTo>
                    <a:pt x="15033" y="21375"/>
                    <a:pt x="15673" y="21494"/>
                    <a:pt x="16384" y="21557"/>
                  </a:cubicBezTo>
                  <a:cubicBezTo>
                    <a:pt x="16679" y="21581"/>
                    <a:pt x="16992" y="21600"/>
                    <a:pt x="17317" y="21600"/>
                  </a:cubicBezTo>
                  <a:cubicBezTo>
                    <a:pt x="17767" y="21600"/>
                    <a:pt x="18246" y="21563"/>
                    <a:pt x="18747" y="21453"/>
                  </a:cubicBezTo>
                  <a:cubicBezTo>
                    <a:pt x="19168" y="21359"/>
                    <a:pt x="19597" y="21202"/>
                    <a:pt x="19903" y="20990"/>
                  </a:cubicBezTo>
                  <a:cubicBezTo>
                    <a:pt x="20085" y="20880"/>
                    <a:pt x="20156" y="20800"/>
                    <a:pt x="20267" y="20710"/>
                  </a:cubicBezTo>
                  <a:cubicBezTo>
                    <a:pt x="20373" y="20621"/>
                    <a:pt x="20466" y="20531"/>
                    <a:pt x="20548" y="20435"/>
                  </a:cubicBezTo>
                  <a:cubicBezTo>
                    <a:pt x="20885" y="20070"/>
                    <a:pt x="21115" y="19674"/>
                    <a:pt x="21230" y="19265"/>
                  </a:cubicBezTo>
                  <a:cubicBezTo>
                    <a:pt x="21465" y="18471"/>
                    <a:pt x="21350" y="17700"/>
                    <a:pt x="21120" y="16969"/>
                  </a:cubicBezTo>
                  <a:cubicBezTo>
                    <a:pt x="20887" y="16244"/>
                    <a:pt x="20482" y="15527"/>
                    <a:pt x="20080" y="14877"/>
                  </a:cubicBezTo>
                  <a:cubicBezTo>
                    <a:pt x="19682" y="14213"/>
                    <a:pt x="19261" y="13550"/>
                    <a:pt x="18800" y="12892"/>
                  </a:cubicBezTo>
                  <a:cubicBezTo>
                    <a:pt x="17871" y="11571"/>
                    <a:pt x="16836" y="10297"/>
                    <a:pt x="15403" y="9058"/>
                  </a:cubicBezTo>
                  <a:cubicBezTo>
                    <a:pt x="15013" y="8739"/>
                    <a:pt x="14559" y="8447"/>
                    <a:pt x="14049" y="8189"/>
                  </a:cubicBezTo>
                  <a:cubicBezTo>
                    <a:pt x="13522" y="7929"/>
                    <a:pt x="12892" y="7685"/>
                    <a:pt x="12088" y="7570"/>
                  </a:cubicBezTo>
                  <a:cubicBezTo>
                    <a:pt x="11871" y="7536"/>
                    <a:pt x="11640" y="7519"/>
                    <a:pt x="11408" y="7519"/>
                  </a:cubicBezTo>
                  <a:cubicBezTo>
                    <a:pt x="10781" y="7519"/>
                    <a:pt x="10131" y="7639"/>
                    <a:pt x="9659" y="7832"/>
                  </a:cubicBezTo>
                  <a:cubicBezTo>
                    <a:pt x="9028" y="8086"/>
                    <a:pt x="8558" y="8383"/>
                    <a:pt x="8168" y="8735"/>
                  </a:cubicBezTo>
                  <a:cubicBezTo>
                    <a:pt x="7401" y="9443"/>
                    <a:pt x="7182" y="10261"/>
                    <a:pt x="7229" y="11014"/>
                  </a:cubicBezTo>
                  <a:cubicBezTo>
                    <a:pt x="7286" y="11771"/>
                    <a:pt x="7570" y="12500"/>
                    <a:pt x="7986" y="13189"/>
                  </a:cubicBezTo>
                  <a:cubicBezTo>
                    <a:pt x="8403" y="13877"/>
                    <a:pt x="8941" y="14539"/>
                    <a:pt x="9602" y="15160"/>
                  </a:cubicBezTo>
                  <a:cubicBezTo>
                    <a:pt x="10258" y="15780"/>
                    <a:pt x="11015" y="16369"/>
                    <a:pt x="12004" y="16878"/>
                  </a:cubicBezTo>
                  <a:cubicBezTo>
                    <a:pt x="12137" y="16947"/>
                    <a:pt x="12301" y="16980"/>
                    <a:pt x="12465" y="16980"/>
                  </a:cubicBezTo>
                  <a:cubicBezTo>
                    <a:pt x="12651" y="16980"/>
                    <a:pt x="12837" y="16937"/>
                    <a:pt x="12972" y="16852"/>
                  </a:cubicBezTo>
                  <a:cubicBezTo>
                    <a:pt x="13225" y="16692"/>
                    <a:pt x="13207" y="16443"/>
                    <a:pt x="12928" y="16297"/>
                  </a:cubicBezTo>
                  <a:lnTo>
                    <a:pt x="12914" y="16290"/>
                  </a:lnTo>
                  <a:cubicBezTo>
                    <a:pt x="12115" y="15858"/>
                    <a:pt x="11428" y="15308"/>
                    <a:pt x="10854" y="14731"/>
                  </a:cubicBezTo>
                  <a:cubicBezTo>
                    <a:pt x="10275" y="14155"/>
                    <a:pt x="9806" y="13544"/>
                    <a:pt x="9451" y="12909"/>
                  </a:cubicBezTo>
                  <a:cubicBezTo>
                    <a:pt x="9097" y="12278"/>
                    <a:pt x="8882" y="11627"/>
                    <a:pt x="8862" y="10992"/>
                  </a:cubicBezTo>
                  <a:cubicBezTo>
                    <a:pt x="8848" y="10359"/>
                    <a:pt x="9072" y="9744"/>
                    <a:pt x="9617" y="9270"/>
                  </a:cubicBezTo>
                  <a:cubicBezTo>
                    <a:pt x="9885" y="9038"/>
                    <a:pt x="10229" y="8837"/>
                    <a:pt x="10628" y="8683"/>
                  </a:cubicBezTo>
                  <a:cubicBezTo>
                    <a:pt x="10869" y="8599"/>
                    <a:pt x="11089" y="8554"/>
                    <a:pt x="11326" y="8554"/>
                  </a:cubicBezTo>
                  <a:cubicBezTo>
                    <a:pt x="11432" y="8554"/>
                    <a:pt x="11543" y="8563"/>
                    <a:pt x="11658" y="8582"/>
                  </a:cubicBezTo>
                  <a:cubicBezTo>
                    <a:pt x="12427" y="8701"/>
                    <a:pt x="13256" y="9177"/>
                    <a:pt x="13856" y="9686"/>
                  </a:cubicBezTo>
                  <a:cubicBezTo>
                    <a:pt x="14457" y="10210"/>
                    <a:pt x="15039" y="10835"/>
                    <a:pt x="15545" y="11436"/>
                  </a:cubicBezTo>
                  <a:cubicBezTo>
                    <a:pt x="16054" y="12047"/>
                    <a:pt x="16517" y="12675"/>
                    <a:pt x="16947" y="13314"/>
                  </a:cubicBezTo>
                  <a:cubicBezTo>
                    <a:pt x="17375" y="13951"/>
                    <a:pt x="17767" y="14601"/>
                    <a:pt x="18146" y="15257"/>
                  </a:cubicBezTo>
                  <a:cubicBezTo>
                    <a:pt x="18538" y="15923"/>
                    <a:pt x="18868" y="16536"/>
                    <a:pt x="19061" y="17183"/>
                  </a:cubicBezTo>
                  <a:cubicBezTo>
                    <a:pt x="19250" y="17821"/>
                    <a:pt x="19312" y="18465"/>
                    <a:pt x="19119" y="19046"/>
                  </a:cubicBezTo>
                  <a:cubicBezTo>
                    <a:pt x="19039" y="19327"/>
                    <a:pt x="18877" y="19596"/>
                    <a:pt x="18640" y="19846"/>
                  </a:cubicBezTo>
                  <a:cubicBezTo>
                    <a:pt x="18589" y="19907"/>
                    <a:pt x="18527" y="19963"/>
                    <a:pt x="18456" y="20018"/>
                  </a:cubicBezTo>
                  <a:cubicBezTo>
                    <a:pt x="18390" y="20070"/>
                    <a:pt x="18314" y="20143"/>
                    <a:pt x="18279" y="20155"/>
                  </a:cubicBezTo>
                  <a:cubicBezTo>
                    <a:pt x="18199" y="20213"/>
                    <a:pt x="18095" y="20245"/>
                    <a:pt x="17958" y="20277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2" y="20329"/>
                    <a:pt x="16952" y="20319"/>
                    <a:pt x="16739" y="20297"/>
                  </a:cubicBezTo>
                  <a:cubicBezTo>
                    <a:pt x="16254" y="20253"/>
                    <a:pt x="15737" y="20153"/>
                    <a:pt x="15234" y="20038"/>
                  </a:cubicBezTo>
                  <a:cubicBezTo>
                    <a:pt x="14742" y="19925"/>
                    <a:pt x="14271" y="19783"/>
                    <a:pt x="13821" y="19620"/>
                  </a:cubicBezTo>
                  <a:cubicBezTo>
                    <a:pt x="13378" y="19448"/>
                    <a:pt x="12959" y="19254"/>
                    <a:pt x="12571" y="19042"/>
                  </a:cubicBezTo>
                  <a:cubicBezTo>
                    <a:pt x="10998" y="18168"/>
                    <a:pt x="9821" y="16980"/>
                    <a:pt x="8709" y="15776"/>
                  </a:cubicBezTo>
                  <a:cubicBezTo>
                    <a:pt x="6522" y="13366"/>
                    <a:pt x="5028" y="10755"/>
                    <a:pt x="3765" y="8083"/>
                  </a:cubicBezTo>
                  <a:cubicBezTo>
                    <a:pt x="3100" y="6726"/>
                    <a:pt x="2360" y="5432"/>
                    <a:pt x="2394" y="4197"/>
                  </a:cubicBezTo>
                  <a:cubicBezTo>
                    <a:pt x="2414" y="3584"/>
                    <a:pt x="2622" y="2989"/>
                    <a:pt x="3098" y="2529"/>
                  </a:cubicBezTo>
                  <a:cubicBezTo>
                    <a:pt x="3340" y="2298"/>
                    <a:pt x="3637" y="2090"/>
                    <a:pt x="3989" y="1912"/>
                  </a:cubicBezTo>
                  <a:cubicBezTo>
                    <a:pt x="4352" y="1749"/>
                    <a:pt x="4740" y="1591"/>
                    <a:pt x="5188" y="1508"/>
                  </a:cubicBezTo>
                  <a:cubicBezTo>
                    <a:pt x="5644" y="1407"/>
                    <a:pt x="6138" y="1359"/>
                    <a:pt x="6635" y="1359"/>
                  </a:cubicBezTo>
                  <a:cubicBezTo>
                    <a:pt x="7087" y="1359"/>
                    <a:pt x="7541" y="1400"/>
                    <a:pt x="7973" y="1480"/>
                  </a:cubicBezTo>
                  <a:cubicBezTo>
                    <a:pt x="8432" y="1563"/>
                    <a:pt x="8864" y="1693"/>
                    <a:pt x="9269" y="1856"/>
                  </a:cubicBezTo>
                  <a:cubicBezTo>
                    <a:pt x="9684" y="2023"/>
                    <a:pt x="10089" y="2234"/>
                    <a:pt x="10461" y="2460"/>
                  </a:cubicBezTo>
                  <a:cubicBezTo>
                    <a:pt x="11951" y="3381"/>
                    <a:pt x="13032" y="4598"/>
                    <a:pt x="14180" y="5824"/>
                  </a:cubicBezTo>
                  <a:cubicBezTo>
                    <a:pt x="16438" y="8272"/>
                    <a:pt x="18576" y="10743"/>
                    <a:pt x="20180" y="13337"/>
                  </a:cubicBezTo>
                  <a:lnTo>
                    <a:pt x="20182" y="13338"/>
                  </a:lnTo>
                  <a:cubicBezTo>
                    <a:pt x="20280" y="13500"/>
                    <a:pt x="20544" y="13602"/>
                    <a:pt x="20825" y="13602"/>
                  </a:cubicBezTo>
                  <a:cubicBezTo>
                    <a:pt x="20894" y="13602"/>
                    <a:pt x="20962" y="13596"/>
                    <a:pt x="21031" y="13584"/>
                  </a:cubicBezTo>
                  <a:cubicBezTo>
                    <a:pt x="21383" y="13521"/>
                    <a:pt x="21585" y="13309"/>
                    <a:pt x="21490" y="13106"/>
                  </a:cubicBezTo>
                  <a:cubicBezTo>
                    <a:pt x="20218" y="10372"/>
                    <a:pt x="18210" y="7778"/>
                    <a:pt x="16070" y="5270"/>
                  </a:cubicBezTo>
                  <a:cubicBezTo>
                    <a:pt x="15013" y="4026"/>
                    <a:pt x="13949" y="2697"/>
                    <a:pt x="12141" y="1559"/>
                  </a:cubicBezTo>
                  <a:cubicBezTo>
                    <a:pt x="11682" y="1277"/>
                    <a:pt x="11195" y="1013"/>
                    <a:pt x="10625" y="776"/>
                  </a:cubicBezTo>
                  <a:cubicBezTo>
                    <a:pt x="10045" y="533"/>
                    <a:pt x="9400" y="333"/>
                    <a:pt x="8704" y="200"/>
                  </a:cubicBezTo>
                  <a:cubicBezTo>
                    <a:pt x="8024" y="69"/>
                    <a:pt x="7299" y="0"/>
                    <a:pt x="657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2" name="Google Shape;138;p2"/>
          <p:cNvGrpSpPr/>
          <p:nvPr/>
        </p:nvGrpSpPr>
        <p:grpSpPr>
          <a:xfrm>
            <a:off x="3857292" y="7485173"/>
            <a:ext cx="904884" cy="1522137"/>
            <a:chOff x="0" y="0"/>
            <a:chExt cx="904883" cy="1522136"/>
          </a:xfrm>
        </p:grpSpPr>
        <p:sp>
          <p:nvSpPr>
            <p:cNvPr id="160" name="Google Shape;139;p2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140;p2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5" name="Google Shape;141;p2"/>
          <p:cNvGrpSpPr/>
          <p:nvPr/>
        </p:nvGrpSpPr>
        <p:grpSpPr>
          <a:xfrm>
            <a:off x="5636566" y="4978402"/>
            <a:ext cx="904791" cy="1522314"/>
            <a:chOff x="0" y="0"/>
            <a:chExt cx="904789" cy="1522312"/>
          </a:xfrm>
        </p:grpSpPr>
        <p:sp>
          <p:nvSpPr>
            <p:cNvPr id="163" name="Google Shape;142;p2"/>
            <p:cNvSpPr/>
            <p:nvPr/>
          </p:nvSpPr>
          <p:spPr>
            <a:xfrm>
              <a:off x="-1" y="39157"/>
              <a:ext cx="850603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576" y="0"/>
                  </a:moveTo>
                  <a:cubicBezTo>
                    <a:pt x="5832" y="0"/>
                    <a:pt x="5083" y="71"/>
                    <a:pt x="4376" y="221"/>
                  </a:cubicBezTo>
                  <a:cubicBezTo>
                    <a:pt x="2971" y="501"/>
                    <a:pt x="1757" y="1092"/>
                    <a:pt x="1019" y="1829"/>
                  </a:cubicBezTo>
                  <a:cubicBezTo>
                    <a:pt x="829" y="2012"/>
                    <a:pt x="685" y="2210"/>
                    <a:pt x="543" y="2401"/>
                  </a:cubicBezTo>
                  <a:cubicBezTo>
                    <a:pt x="439" y="2599"/>
                    <a:pt x="295" y="2802"/>
                    <a:pt x="235" y="2995"/>
                  </a:cubicBezTo>
                  <a:cubicBezTo>
                    <a:pt x="73" y="3387"/>
                    <a:pt x="11" y="3786"/>
                    <a:pt x="0" y="4176"/>
                  </a:cubicBezTo>
                  <a:cubicBezTo>
                    <a:pt x="-13" y="5746"/>
                    <a:pt x="856" y="7139"/>
                    <a:pt x="1494" y="8452"/>
                  </a:cubicBezTo>
                  <a:cubicBezTo>
                    <a:pt x="2792" y="11146"/>
                    <a:pt x="4358" y="13862"/>
                    <a:pt x="6680" y="16391"/>
                  </a:cubicBezTo>
                  <a:cubicBezTo>
                    <a:pt x="7850" y="17634"/>
                    <a:pt x="9082" y="18916"/>
                    <a:pt x="11010" y="19986"/>
                  </a:cubicBezTo>
                  <a:cubicBezTo>
                    <a:pt x="11502" y="20253"/>
                    <a:pt x="12031" y="20495"/>
                    <a:pt x="12592" y="20710"/>
                  </a:cubicBezTo>
                  <a:cubicBezTo>
                    <a:pt x="13168" y="20920"/>
                    <a:pt x="13777" y="21096"/>
                    <a:pt x="14408" y="21239"/>
                  </a:cubicBezTo>
                  <a:cubicBezTo>
                    <a:pt x="15033" y="21374"/>
                    <a:pt x="15676" y="21494"/>
                    <a:pt x="16389" y="21557"/>
                  </a:cubicBezTo>
                  <a:cubicBezTo>
                    <a:pt x="16684" y="21581"/>
                    <a:pt x="16994" y="21600"/>
                    <a:pt x="17320" y="21600"/>
                  </a:cubicBezTo>
                  <a:cubicBezTo>
                    <a:pt x="17770" y="21600"/>
                    <a:pt x="18248" y="21563"/>
                    <a:pt x="18751" y="21453"/>
                  </a:cubicBezTo>
                  <a:cubicBezTo>
                    <a:pt x="19170" y="21359"/>
                    <a:pt x="19597" y="21201"/>
                    <a:pt x="19905" y="20990"/>
                  </a:cubicBezTo>
                  <a:cubicBezTo>
                    <a:pt x="20087" y="20880"/>
                    <a:pt x="20160" y="20799"/>
                    <a:pt x="20269" y="20708"/>
                  </a:cubicBezTo>
                  <a:cubicBezTo>
                    <a:pt x="20375" y="20621"/>
                    <a:pt x="20470" y="20530"/>
                    <a:pt x="20550" y="20435"/>
                  </a:cubicBezTo>
                  <a:cubicBezTo>
                    <a:pt x="20887" y="20068"/>
                    <a:pt x="21117" y="19674"/>
                    <a:pt x="21230" y="19263"/>
                  </a:cubicBezTo>
                  <a:cubicBezTo>
                    <a:pt x="21467" y="18469"/>
                    <a:pt x="21354" y="17700"/>
                    <a:pt x="21122" y="16969"/>
                  </a:cubicBezTo>
                  <a:cubicBezTo>
                    <a:pt x="20891" y="16243"/>
                    <a:pt x="20481" y="15525"/>
                    <a:pt x="20083" y="14877"/>
                  </a:cubicBezTo>
                  <a:cubicBezTo>
                    <a:pt x="19682" y="14213"/>
                    <a:pt x="19263" y="13549"/>
                    <a:pt x="18804" y="12892"/>
                  </a:cubicBezTo>
                  <a:cubicBezTo>
                    <a:pt x="17874" y="11570"/>
                    <a:pt x="16839" y="10294"/>
                    <a:pt x="15408" y="9058"/>
                  </a:cubicBezTo>
                  <a:cubicBezTo>
                    <a:pt x="15015" y="8738"/>
                    <a:pt x="14559" y="8447"/>
                    <a:pt x="14052" y="8187"/>
                  </a:cubicBezTo>
                  <a:cubicBezTo>
                    <a:pt x="13522" y="7928"/>
                    <a:pt x="12895" y="7685"/>
                    <a:pt x="12091" y="7570"/>
                  </a:cubicBezTo>
                  <a:cubicBezTo>
                    <a:pt x="11874" y="7535"/>
                    <a:pt x="11643" y="7518"/>
                    <a:pt x="11408" y="7518"/>
                  </a:cubicBezTo>
                  <a:cubicBezTo>
                    <a:pt x="10781" y="7518"/>
                    <a:pt x="10132" y="7638"/>
                    <a:pt x="9663" y="7832"/>
                  </a:cubicBezTo>
                  <a:cubicBezTo>
                    <a:pt x="9031" y="8085"/>
                    <a:pt x="8561" y="8383"/>
                    <a:pt x="8171" y="8735"/>
                  </a:cubicBezTo>
                  <a:cubicBezTo>
                    <a:pt x="7407" y="9442"/>
                    <a:pt x="7186" y="10261"/>
                    <a:pt x="7232" y="11014"/>
                  </a:cubicBezTo>
                  <a:cubicBezTo>
                    <a:pt x="7290" y="11771"/>
                    <a:pt x="7571" y="12500"/>
                    <a:pt x="7990" y="13189"/>
                  </a:cubicBezTo>
                  <a:cubicBezTo>
                    <a:pt x="8404" y="13877"/>
                    <a:pt x="8947" y="14536"/>
                    <a:pt x="9603" y="15159"/>
                  </a:cubicBezTo>
                  <a:cubicBezTo>
                    <a:pt x="10263" y="15779"/>
                    <a:pt x="11021" y="16369"/>
                    <a:pt x="12009" y="16877"/>
                  </a:cubicBezTo>
                  <a:cubicBezTo>
                    <a:pt x="12140" y="16946"/>
                    <a:pt x="12304" y="16979"/>
                    <a:pt x="12470" y="16979"/>
                  </a:cubicBezTo>
                  <a:cubicBezTo>
                    <a:pt x="12654" y="16979"/>
                    <a:pt x="12840" y="16937"/>
                    <a:pt x="12975" y="16852"/>
                  </a:cubicBezTo>
                  <a:cubicBezTo>
                    <a:pt x="13230" y="16691"/>
                    <a:pt x="13210" y="16443"/>
                    <a:pt x="12928" y="16295"/>
                  </a:cubicBezTo>
                  <a:lnTo>
                    <a:pt x="12917" y="16289"/>
                  </a:lnTo>
                  <a:cubicBezTo>
                    <a:pt x="12115" y="15858"/>
                    <a:pt x="11433" y="15308"/>
                    <a:pt x="10857" y="14731"/>
                  </a:cubicBezTo>
                  <a:cubicBezTo>
                    <a:pt x="10279" y="14155"/>
                    <a:pt x="9809" y="13544"/>
                    <a:pt x="9457" y="12908"/>
                  </a:cubicBezTo>
                  <a:cubicBezTo>
                    <a:pt x="9100" y="12278"/>
                    <a:pt x="8885" y="11627"/>
                    <a:pt x="8865" y="10992"/>
                  </a:cubicBezTo>
                  <a:cubicBezTo>
                    <a:pt x="8849" y="10359"/>
                    <a:pt x="9075" y="9744"/>
                    <a:pt x="9623" y="9270"/>
                  </a:cubicBezTo>
                  <a:cubicBezTo>
                    <a:pt x="9889" y="9036"/>
                    <a:pt x="10230" y="8837"/>
                    <a:pt x="10633" y="8682"/>
                  </a:cubicBezTo>
                  <a:cubicBezTo>
                    <a:pt x="10872" y="8597"/>
                    <a:pt x="11089" y="8553"/>
                    <a:pt x="11324" y="8553"/>
                  </a:cubicBezTo>
                  <a:cubicBezTo>
                    <a:pt x="11433" y="8553"/>
                    <a:pt x="11544" y="8562"/>
                    <a:pt x="11663" y="8582"/>
                  </a:cubicBezTo>
                  <a:cubicBezTo>
                    <a:pt x="12428" y="8699"/>
                    <a:pt x="13259" y="9177"/>
                    <a:pt x="13857" y="9686"/>
                  </a:cubicBezTo>
                  <a:cubicBezTo>
                    <a:pt x="14457" y="10210"/>
                    <a:pt x="15044" y="10833"/>
                    <a:pt x="15545" y="11436"/>
                  </a:cubicBezTo>
                  <a:cubicBezTo>
                    <a:pt x="16059" y="12047"/>
                    <a:pt x="16520" y="12675"/>
                    <a:pt x="16948" y="13313"/>
                  </a:cubicBezTo>
                  <a:cubicBezTo>
                    <a:pt x="17377" y="13951"/>
                    <a:pt x="17772" y="14600"/>
                    <a:pt x="18148" y="15256"/>
                  </a:cubicBezTo>
                  <a:cubicBezTo>
                    <a:pt x="18543" y="15923"/>
                    <a:pt x="18868" y="16536"/>
                    <a:pt x="19063" y="17183"/>
                  </a:cubicBezTo>
                  <a:cubicBezTo>
                    <a:pt x="19254" y="17821"/>
                    <a:pt x="19316" y="18464"/>
                    <a:pt x="19123" y="19046"/>
                  </a:cubicBezTo>
                  <a:cubicBezTo>
                    <a:pt x="19043" y="19325"/>
                    <a:pt x="18882" y="19596"/>
                    <a:pt x="18642" y="19845"/>
                  </a:cubicBezTo>
                  <a:cubicBezTo>
                    <a:pt x="18594" y="19905"/>
                    <a:pt x="18529" y="19963"/>
                    <a:pt x="18459" y="20018"/>
                  </a:cubicBezTo>
                  <a:cubicBezTo>
                    <a:pt x="18397" y="20069"/>
                    <a:pt x="18319" y="20142"/>
                    <a:pt x="18284" y="20155"/>
                  </a:cubicBezTo>
                  <a:cubicBezTo>
                    <a:pt x="18202" y="20213"/>
                    <a:pt x="18097" y="20244"/>
                    <a:pt x="17960" y="20277"/>
                  </a:cubicBezTo>
                  <a:cubicBezTo>
                    <a:pt x="17807" y="20313"/>
                    <a:pt x="17597" y="20329"/>
                    <a:pt x="17357" y="20329"/>
                  </a:cubicBezTo>
                  <a:cubicBezTo>
                    <a:pt x="17167" y="20329"/>
                    <a:pt x="16956" y="20319"/>
                    <a:pt x="16741" y="20297"/>
                  </a:cubicBezTo>
                  <a:cubicBezTo>
                    <a:pt x="16258" y="20250"/>
                    <a:pt x="15742" y="20153"/>
                    <a:pt x="15239" y="20038"/>
                  </a:cubicBezTo>
                  <a:cubicBezTo>
                    <a:pt x="14745" y="19924"/>
                    <a:pt x="14273" y="19783"/>
                    <a:pt x="13826" y="19620"/>
                  </a:cubicBezTo>
                  <a:cubicBezTo>
                    <a:pt x="13383" y="19448"/>
                    <a:pt x="12964" y="19254"/>
                    <a:pt x="12576" y="19042"/>
                  </a:cubicBezTo>
                  <a:cubicBezTo>
                    <a:pt x="11001" y="18167"/>
                    <a:pt x="9827" y="16979"/>
                    <a:pt x="8717" y="15776"/>
                  </a:cubicBezTo>
                  <a:cubicBezTo>
                    <a:pt x="6530" y="13365"/>
                    <a:pt x="5032" y="10755"/>
                    <a:pt x="3771" y="8082"/>
                  </a:cubicBezTo>
                  <a:cubicBezTo>
                    <a:pt x="3107" y="6726"/>
                    <a:pt x="2364" y="5431"/>
                    <a:pt x="2402" y="4195"/>
                  </a:cubicBezTo>
                  <a:cubicBezTo>
                    <a:pt x="2420" y="3582"/>
                    <a:pt x="2628" y="2989"/>
                    <a:pt x="3107" y="2529"/>
                  </a:cubicBezTo>
                  <a:cubicBezTo>
                    <a:pt x="3344" y="2296"/>
                    <a:pt x="3643" y="2090"/>
                    <a:pt x="3991" y="1911"/>
                  </a:cubicBezTo>
                  <a:cubicBezTo>
                    <a:pt x="4356" y="1748"/>
                    <a:pt x="4744" y="1591"/>
                    <a:pt x="5191" y="1508"/>
                  </a:cubicBezTo>
                  <a:cubicBezTo>
                    <a:pt x="5650" y="1406"/>
                    <a:pt x="6144" y="1356"/>
                    <a:pt x="6643" y="1356"/>
                  </a:cubicBezTo>
                  <a:cubicBezTo>
                    <a:pt x="7092" y="1356"/>
                    <a:pt x="7544" y="1397"/>
                    <a:pt x="7979" y="1479"/>
                  </a:cubicBezTo>
                  <a:cubicBezTo>
                    <a:pt x="8435" y="1562"/>
                    <a:pt x="8869" y="1693"/>
                    <a:pt x="9270" y="1855"/>
                  </a:cubicBezTo>
                  <a:cubicBezTo>
                    <a:pt x="9689" y="2022"/>
                    <a:pt x="10090" y="2234"/>
                    <a:pt x="10462" y="2458"/>
                  </a:cubicBezTo>
                  <a:cubicBezTo>
                    <a:pt x="11954" y="3381"/>
                    <a:pt x="13033" y="4595"/>
                    <a:pt x="14182" y="5821"/>
                  </a:cubicBezTo>
                  <a:cubicBezTo>
                    <a:pt x="16440" y="8272"/>
                    <a:pt x="18580" y="10742"/>
                    <a:pt x="20185" y="13337"/>
                  </a:cubicBezTo>
                  <a:lnTo>
                    <a:pt x="20185" y="13338"/>
                  </a:lnTo>
                  <a:cubicBezTo>
                    <a:pt x="20282" y="13499"/>
                    <a:pt x="20546" y="13601"/>
                    <a:pt x="20829" y="13601"/>
                  </a:cubicBezTo>
                  <a:cubicBezTo>
                    <a:pt x="20896" y="13601"/>
                    <a:pt x="20964" y="13596"/>
                    <a:pt x="21031" y="13583"/>
                  </a:cubicBezTo>
                  <a:cubicBezTo>
                    <a:pt x="21383" y="13521"/>
                    <a:pt x="21587" y="13309"/>
                    <a:pt x="21490" y="13103"/>
                  </a:cubicBezTo>
                  <a:cubicBezTo>
                    <a:pt x="20218" y="10371"/>
                    <a:pt x="18213" y="7780"/>
                    <a:pt x="16068" y="5269"/>
                  </a:cubicBezTo>
                  <a:cubicBezTo>
                    <a:pt x="15013" y="4026"/>
                    <a:pt x="13950" y="2697"/>
                    <a:pt x="12142" y="1559"/>
                  </a:cubicBezTo>
                  <a:cubicBezTo>
                    <a:pt x="11683" y="1276"/>
                    <a:pt x="11198" y="1010"/>
                    <a:pt x="10629" y="774"/>
                  </a:cubicBezTo>
                  <a:cubicBezTo>
                    <a:pt x="10046" y="532"/>
                    <a:pt x="9403" y="332"/>
                    <a:pt x="8708" y="200"/>
                  </a:cubicBezTo>
                  <a:cubicBezTo>
                    <a:pt x="8027" y="68"/>
                    <a:pt x="7303" y="0"/>
                    <a:pt x="65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143;p2"/>
            <p:cNvSpPr/>
            <p:nvPr/>
          </p:nvSpPr>
          <p:spPr>
            <a:xfrm>
              <a:off x="54309" y="0"/>
              <a:ext cx="850481" cy="14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573" y="0"/>
                  </a:moveTo>
                  <a:cubicBezTo>
                    <a:pt x="5826" y="0"/>
                    <a:pt x="5079" y="73"/>
                    <a:pt x="4375" y="221"/>
                  </a:cubicBezTo>
                  <a:cubicBezTo>
                    <a:pt x="2970" y="503"/>
                    <a:pt x="1755" y="1092"/>
                    <a:pt x="1015" y="1831"/>
                  </a:cubicBezTo>
                  <a:cubicBezTo>
                    <a:pt x="829" y="2013"/>
                    <a:pt x="683" y="2208"/>
                    <a:pt x="541" y="2402"/>
                  </a:cubicBezTo>
                  <a:cubicBezTo>
                    <a:pt x="437" y="2600"/>
                    <a:pt x="293" y="2801"/>
                    <a:pt x="233" y="2997"/>
                  </a:cubicBezTo>
                  <a:cubicBezTo>
                    <a:pt x="71" y="3388"/>
                    <a:pt x="9" y="3786"/>
                    <a:pt x="1" y="4177"/>
                  </a:cubicBezTo>
                  <a:cubicBezTo>
                    <a:pt x="-15" y="5747"/>
                    <a:pt x="854" y="7139"/>
                    <a:pt x="1492" y="8451"/>
                  </a:cubicBezTo>
                  <a:cubicBezTo>
                    <a:pt x="2790" y="11147"/>
                    <a:pt x="4357" y="13862"/>
                    <a:pt x="6677" y="16391"/>
                  </a:cubicBezTo>
                  <a:cubicBezTo>
                    <a:pt x="7845" y="17633"/>
                    <a:pt x="9081" y="18915"/>
                    <a:pt x="11009" y="19986"/>
                  </a:cubicBezTo>
                  <a:cubicBezTo>
                    <a:pt x="11498" y="20252"/>
                    <a:pt x="12030" y="20495"/>
                    <a:pt x="12591" y="20710"/>
                  </a:cubicBezTo>
                  <a:cubicBezTo>
                    <a:pt x="13165" y="20919"/>
                    <a:pt x="13774" y="21096"/>
                    <a:pt x="14408" y="21236"/>
                  </a:cubicBezTo>
                  <a:cubicBezTo>
                    <a:pt x="15031" y="21373"/>
                    <a:pt x="15673" y="21494"/>
                    <a:pt x="16384" y="21557"/>
                  </a:cubicBezTo>
                  <a:cubicBezTo>
                    <a:pt x="16681" y="21581"/>
                    <a:pt x="16992" y="21600"/>
                    <a:pt x="17317" y="21600"/>
                  </a:cubicBezTo>
                  <a:cubicBezTo>
                    <a:pt x="17769" y="21600"/>
                    <a:pt x="18246" y="21563"/>
                    <a:pt x="18747" y="21453"/>
                  </a:cubicBezTo>
                  <a:cubicBezTo>
                    <a:pt x="19170" y="21358"/>
                    <a:pt x="19597" y="21201"/>
                    <a:pt x="19903" y="20990"/>
                  </a:cubicBezTo>
                  <a:cubicBezTo>
                    <a:pt x="20085" y="20879"/>
                    <a:pt x="20158" y="20799"/>
                    <a:pt x="20267" y="20708"/>
                  </a:cubicBezTo>
                  <a:cubicBezTo>
                    <a:pt x="20373" y="20622"/>
                    <a:pt x="20468" y="20530"/>
                    <a:pt x="20550" y="20435"/>
                  </a:cubicBezTo>
                  <a:cubicBezTo>
                    <a:pt x="20887" y="20068"/>
                    <a:pt x="21117" y="19674"/>
                    <a:pt x="21228" y="19263"/>
                  </a:cubicBezTo>
                  <a:cubicBezTo>
                    <a:pt x="21465" y="18468"/>
                    <a:pt x="21352" y="17700"/>
                    <a:pt x="21122" y="16969"/>
                  </a:cubicBezTo>
                  <a:cubicBezTo>
                    <a:pt x="20889" y="16243"/>
                    <a:pt x="20482" y="15525"/>
                    <a:pt x="20083" y="14877"/>
                  </a:cubicBezTo>
                  <a:cubicBezTo>
                    <a:pt x="19679" y="14212"/>
                    <a:pt x="19261" y="13549"/>
                    <a:pt x="18800" y="12892"/>
                  </a:cubicBezTo>
                  <a:cubicBezTo>
                    <a:pt x="17871" y="11571"/>
                    <a:pt x="16839" y="10295"/>
                    <a:pt x="15405" y="9059"/>
                  </a:cubicBezTo>
                  <a:cubicBezTo>
                    <a:pt x="15011" y="8738"/>
                    <a:pt x="14559" y="8448"/>
                    <a:pt x="14049" y="8187"/>
                  </a:cubicBezTo>
                  <a:cubicBezTo>
                    <a:pt x="13519" y="7928"/>
                    <a:pt x="12892" y="7686"/>
                    <a:pt x="12088" y="7570"/>
                  </a:cubicBezTo>
                  <a:cubicBezTo>
                    <a:pt x="11871" y="7534"/>
                    <a:pt x="11643" y="7518"/>
                    <a:pt x="11410" y="7518"/>
                  </a:cubicBezTo>
                  <a:cubicBezTo>
                    <a:pt x="10783" y="7518"/>
                    <a:pt x="10131" y="7639"/>
                    <a:pt x="9659" y="7833"/>
                  </a:cubicBezTo>
                  <a:cubicBezTo>
                    <a:pt x="9028" y="8085"/>
                    <a:pt x="8558" y="8381"/>
                    <a:pt x="8168" y="8736"/>
                  </a:cubicBezTo>
                  <a:cubicBezTo>
                    <a:pt x="7401" y="9443"/>
                    <a:pt x="7182" y="10260"/>
                    <a:pt x="7231" y="11013"/>
                  </a:cubicBezTo>
                  <a:cubicBezTo>
                    <a:pt x="7286" y="11772"/>
                    <a:pt x="7568" y="12499"/>
                    <a:pt x="7986" y="13189"/>
                  </a:cubicBezTo>
                  <a:cubicBezTo>
                    <a:pt x="8403" y="13877"/>
                    <a:pt x="8944" y="14536"/>
                    <a:pt x="9600" y="15159"/>
                  </a:cubicBezTo>
                  <a:cubicBezTo>
                    <a:pt x="10258" y="15778"/>
                    <a:pt x="11018" y="16370"/>
                    <a:pt x="12006" y="16877"/>
                  </a:cubicBezTo>
                  <a:cubicBezTo>
                    <a:pt x="12137" y="16946"/>
                    <a:pt x="12301" y="16979"/>
                    <a:pt x="12467" y="16979"/>
                  </a:cubicBezTo>
                  <a:cubicBezTo>
                    <a:pt x="12653" y="16979"/>
                    <a:pt x="12837" y="16937"/>
                    <a:pt x="12972" y="16852"/>
                  </a:cubicBezTo>
                  <a:cubicBezTo>
                    <a:pt x="13227" y="16691"/>
                    <a:pt x="13207" y="16442"/>
                    <a:pt x="12928" y="16296"/>
                  </a:cubicBezTo>
                  <a:lnTo>
                    <a:pt x="12917" y="16288"/>
                  </a:lnTo>
                  <a:cubicBezTo>
                    <a:pt x="12112" y="15857"/>
                    <a:pt x="11428" y="15307"/>
                    <a:pt x="10854" y="14732"/>
                  </a:cubicBezTo>
                  <a:cubicBezTo>
                    <a:pt x="10275" y="14155"/>
                    <a:pt x="9806" y="13543"/>
                    <a:pt x="9451" y="12907"/>
                  </a:cubicBezTo>
                  <a:cubicBezTo>
                    <a:pt x="9099" y="12279"/>
                    <a:pt x="8882" y="11625"/>
                    <a:pt x="8864" y="10991"/>
                  </a:cubicBezTo>
                  <a:cubicBezTo>
                    <a:pt x="8846" y="10360"/>
                    <a:pt x="9072" y="9742"/>
                    <a:pt x="9619" y="9270"/>
                  </a:cubicBezTo>
                  <a:cubicBezTo>
                    <a:pt x="9885" y="9037"/>
                    <a:pt x="10229" y="8838"/>
                    <a:pt x="10630" y="8681"/>
                  </a:cubicBezTo>
                  <a:cubicBezTo>
                    <a:pt x="10869" y="8598"/>
                    <a:pt x="11086" y="8554"/>
                    <a:pt x="11321" y="8554"/>
                  </a:cubicBezTo>
                  <a:cubicBezTo>
                    <a:pt x="11430" y="8554"/>
                    <a:pt x="11541" y="8562"/>
                    <a:pt x="11658" y="8583"/>
                  </a:cubicBezTo>
                  <a:cubicBezTo>
                    <a:pt x="12425" y="8700"/>
                    <a:pt x="13256" y="9177"/>
                    <a:pt x="13856" y="9686"/>
                  </a:cubicBezTo>
                  <a:cubicBezTo>
                    <a:pt x="14457" y="10209"/>
                    <a:pt x="15042" y="10833"/>
                    <a:pt x="15545" y="11437"/>
                  </a:cubicBezTo>
                  <a:cubicBezTo>
                    <a:pt x="16056" y="12048"/>
                    <a:pt x="16515" y="12675"/>
                    <a:pt x="16945" y="13313"/>
                  </a:cubicBezTo>
                  <a:cubicBezTo>
                    <a:pt x="17373" y="13951"/>
                    <a:pt x="17769" y="14600"/>
                    <a:pt x="18146" y="15256"/>
                  </a:cubicBezTo>
                  <a:cubicBezTo>
                    <a:pt x="18538" y="15923"/>
                    <a:pt x="18866" y="16537"/>
                    <a:pt x="19059" y="17184"/>
                  </a:cubicBezTo>
                  <a:cubicBezTo>
                    <a:pt x="19252" y="17821"/>
                    <a:pt x="19312" y="18466"/>
                    <a:pt x="19121" y="19046"/>
                  </a:cubicBezTo>
                  <a:cubicBezTo>
                    <a:pt x="19041" y="19327"/>
                    <a:pt x="18877" y="19596"/>
                    <a:pt x="18640" y="19845"/>
                  </a:cubicBezTo>
                  <a:cubicBezTo>
                    <a:pt x="18589" y="19906"/>
                    <a:pt x="18527" y="19963"/>
                    <a:pt x="18456" y="20018"/>
                  </a:cubicBezTo>
                  <a:cubicBezTo>
                    <a:pt x="18392" y="20069"/>
                    <a:pt x="18317" y="20143"/>
                    <a:pt x="18279" y="20155"/>
                  </a:cubicBezTo>
                  <a:cubicBezTo>
                    <a:pt x="18199" y="20213"/>
                    <a:pt x="18095" y="20245"/>
                    <a:pt x="17958" y="20277"/>
                  </a:cubicBezTo>
                  <a:cubicBezTo>
                    <a:pt x="17805" y="20313"/>
                    <a:pt x="17592" y="20329"/>
                    <a:pt x="17353" y="20329"/>
                  </a:cubicBezTo>
                  <a:cubicBezTo>
                    <a:pt x="17162" y="20329"/>
                    <a:pt x="16952" y="20318"/>
                    <a:pt x="16739" y="20296"/>
                  </a:cubicBezTo>
                  <a:cubicBezTo>
                    <a:pt x="16254" y="20250"/>
                    <a:pt x="15737" y="20153"/>
                    <a:pt x="15234" y="20039"/>
                  </a:cubicBezTo>
                  <a:cubicBezTo>
                    <a:pt x="14742" y="19922"/>
                    <a:pt x="14271" y="19783"/>
                    <a:pt x="13823" y="19620"/>
                  </a:cubicBezTo>
                  <a:cubicBezTo>
                    <a:pt x="13380" y="19448"/>
                    <a:pt x="12959" y="19254"/>
                    <a:pt x="12571" y="19041"/>
                  </a:cubicBezTo>
                  <a:cubicBezTo>
                    <a:pt x="10998" y="18168"/>
                    <a:pt x="9823" y="16979"/>
                    <a:pt x="8711" y="15776"/>
                  </a:cubicBezTo>
                  <a:cubicBezTo>
                    <a:pt x="6522" y="13367"/>
                    <a:pt x="5028" y="10755"/>
                    <a:pt x="3765" y="8083"/>
                  </a:cubicBezTo>
                  <a:cubicBezTo>
                    <a:pt x="3100" y="6727"/>
                    <a:pt x="2360" y="5433"/>
                    <a:pt x="2396" y="4196"/>
                  </a:cubicBezTo>
                  <a:cubicBezTo>
                    <a:pt x="2414" y="3583"/>
                    <a:pt x="2622" y="2990"/>
                    <a:pt x="3100" y="2530"/>
                  </a:cubicBezTo>
                  <a:cubicBezTo>
                    <a:pt x="3340" y="2298"/>
                    <a:pt x="3637" y="2090"/>
                    <a:pt x="3989" y="1914"/>
                  </a:cubicBezTo>
                  <a:cubicBezTo>
                    <a:pt x="4352" y="1750"/>
                    <a:pt x="4740" y="1592"/>
                    <a:pt x="5188" y="1510"/>
                  </a:cubicBezTo>
                  <a:cubicBezTo>
                    <a:pt x="5646" y="1408"/>
                    <a:pt x="6141" y="1359"/>
                    <a:pt x="6637" y="1359"/>
                  </a:cubicBezTo>
                  <a:cubicBezTo>
                    <a:pt x="7087" y="1359"/>
                    <a:pt x="7541" y="1399"/>
                    <a:pt x="7973" y="1481"/>
                  </a:cubicBezTo>
                  <a:cubicBezTo>
                    <a:pt x="8432" y="1563"/>
                    <a:pt x="8866" y="1695"/>
                    <a:pt x="9269" y="1857"/>
                  </a:cubicBezTo>
                  <a:cubicBezTo>
                    <a:pt x="9684" y="2025"/>
                    <a:pt x="10089" y="2235"/>
                    <a:pt x="10461" y="2460"/>
                  </a:cubicBezTo>
                  <a:cubicBezTo>
                    <a:pt x="11953" y="3382"/>
                    <a:pt x="13032" y="4598"/>
                    <a:pt x="14180" y="5824"/>
                  </a:cubicBezTo>
                  <a:cubicBezTo>
                    <a:pt x="16435" y="8273"/>
                    <a:pt x="18578" y="10743"/>
                    <a:pt x="20182" y="13337"/>
                  </a:cubicBezTo>
                  <a:lnTo>
                    <a:pt x="20185" y="13339"/>
                  </a:lnTo>
                  <a:cubicBezTo>
                    <a:pt x="20282" y="13498"/>
                    <a:pt x="20546" y="13600"/>
                    <a:pt x="20829" y="13600"/>
                  </a:cubicBezTo>
                  <a:cubicBezTo>
                    <a:pt x="20896" y="13600"/>
                    <a:pt x="20965" y="13595"/>
                    <a:pt x="21031" y="13582"/>
                  </a:cubicBezTo>
                  <a:cubicBezTo>
                    <a:pt x="21381" y="13520"/>
                    <a:pt x="21585" y="13309"/>
                    <a:pt x="21490" y="13104"/>
                  </a:cubicBezTo>
                  <a:cubicBezTo>
                    <a:pt x="20218" y="10370"/>
                    <a:pt x="18212" y="7779"/>
                    <a:pt x="16068" y="5269"/>
                  </a:cubicBezTo>
                  <a:cubicBezTo>
                    <a:pt x="15015" y="4026"/>
                    <a:pt x="13951" y="2697"/>
                    <a:pt x="12141" y="1559"/>
                  </a:cubicBezTo>
                  <a:cubicBezTo>
                    <a:pt x="11682" y="1277"/>
                    <a:pt x="11195" y="1012"/>
                    <a:pt x="10628" y="776"/>
                  </a:cubicBezTo>
                  <a:cubicBezTo>
                    <a:pt x="10045" y="532"/>
                    <a:pt x="9400" y="333"/>
                    <a:pt x="8707" y="202"/>
                  </a:cubicBezTo>
                  <a:cubicBezTo>
                    <a:pt x="8024" y="69"/>
                    <a:pt x="7299" y="0"/>
                    <a:pt x="65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8" name="Google Shape;144;p2"/>
          <p:cNvGrpSpPr/>
          <p:nvPr/>
        </p:nvGrpSpPr>
        <p:grpSpPr>
          <a:xfrm>
            <a:off x="1576748" y="10448149"/>
            <a:ext cx="935958" cy="1542636"/>
            <a:chOff x="0" y="0"/>
            <a:chExt cx="935957" cy="1542635"/>
          </a:xfrm>
        </p:grpSpPr>
        <p:sp>
          <p:nvSpPr>
            <p:cNvPr id="166" name="Google Shape;145;p2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146;p2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69" name="IMG_4033.png" descr="IMG_40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20891" y="411902"/>
            <a:ext cx="2988198" cy="2693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honto 2.png" descr="phonto 2.png"/>
          <p:cNvPicPr>
            <a:picLocks noChangeAspect="1"/>
          </p:cNvPicPr>
          <p:nvPr/>
        </p:nvPicPr>
        <p:blipFill>
          <a:blip r:embed="rId3">
            <a:extLst/>
          </a:blip>
          <a:srcRect l="35745" t="39383" r="29571" b="37138"/>
          <a:stretch>
            <a:fillRect/>
          </a:stretch>
        </p:blipFill>
        <p:spPr>
          <a:xfrm>
            <a:off x="18142360" y="12259303"/>
            <a:ext cx="3961718" cy="11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527;p11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641" name="Google Shape;528;p11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628" name="Google Shape;529;p11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530;p11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531;p11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532;p11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2" name="Google Shape;533;p11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3" name="Google Shape;534;p11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535;p11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536;p11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537;p11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7" name="Google Shape;538;p11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539;p11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540;p11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541;p11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4" name="Google Shape;542;p11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661" name="Google Shape;543;p11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642" name="Google Shape;544;p11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3" name="Google Shape;545;p11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4" name="Google Shape;546;p11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5" name="Google Shape;547;p11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6" name="Google Shape;548;p11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7" name="Google Shape;549;p11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8" name="Google Shape;550;p11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9" name="Google Shape;551;p11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0" name="Google Shape;552;p11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1" name="Google Shape;553;p11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2" name="Google Shape;554;p11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3" name="Google Shape;555;p11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4" name="Google Shape;556;p11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5" name="Google Shape;557;p11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6" name="Google Shape;558;p11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7" name="Google Shape;559;p11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8" name="Google Shape;560;p11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561;p11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562;p11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62" name="Google Shape;563;p11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564;p11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66" name="xx%"/>
          <p:cNvSpPr txBox="1"/>
          <p:nvPr>
            <p:ph type="title" hasCustomPrompt="1"/>
          </p:nvPr>
        </p:nvSpPr>
        <p:spPr>
          <a:xfrm>
            <a:off x="4259199" y="4160266"/>
            <a:ext cx="15865602" cy="33400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9200"/>
            </a:lvl1pPr>
          </a:lstStyle>
          <a:p>
            <a:pPr/>
            <a:r>
              <a:t>xx%</a:t>
            </a:r>
          </a:p>
        </p:txBody>
      </p:sp>
      <p:sp>
        <p:nvSpPr>
          <p:cNvPr id="667" name="مستوى النص الأول…"/>
          <p:cNvSpPr txBox="1"/>
          <p:nvPr>
            <p:ph type="body" sz="quarter" idx="1"/>
          </p:nvPr>
        </p:nvSpPr>
        <p:spPr>
          <a:xfrm>
            <a:off x="4819599" y="7301933"/>
            <a:ext cx="14744802" cy="3468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  <a:lvl2pPr marL="1485900" indent="-914400" algn="ctr"/>
            <a:lvl3pPr marL="1943100" indent="-914400" algn="ctr"/>
            <a:lvl4pPr marL="2400300" indent="-914400" algn="ctr"/>
            <a:lvl5pPr marL="2857500" indent="-914400" algn="ctr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678" name="Google Shape;567;p11"/>
          <p:cNvGrpSpPr/>
          <p:nvPr/>
        </p:nvGrpSpPr>
        <p:grpSpPr>
          <a:xfrm>
            <a:off x="-1934491" y="1086486"/>
            <a:ext cx="3868982" cy="8685280"/>
            <a:chOff x="0" y="0"/>
            <a:chExt cx="3868980" cy="8685278"/>
          </a:xfrm>
        </p:grpSpPr>
        <p:sp>
          <p:nvSpPr>
            <p:cNvPr id="668" name="Google Shape;568;p11"/>
            <p:cNvSpPr/>
            <p:nvPr/>
          </p:nvSpPr>
          <p:spPr>
            <a:xfrm>
              <a:off x="160631" y="4253593"/>
              <a:ext cx="3708350" cy="443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0174" y="0"/>
                  </a:moveTo>
                  <a:cubicBezTo>
                    <a:pt x="20091" y="0"/>
                    <a:pt x="20046" y="80"/>
                    <a:pt x="20096" y="135"/>
                  </a:cubicBezTo>
                  <a:cubicBezTo>
                    <a:pt x="20369" y="435"/>
                    <a:pt x="20616" y="750"/>
                    <a:pt x="20808" y="1079"/>
                  </a:cubicBezTo>
                  <a:cubicBezTo>
                    <a:pt x="20902" y="1245"/>
                    <a:pt x="20981" y="1413"/>
                    <a:pt x="21036" y="1583"/>
                  </a:cubicBezTo>
                  <a:cubicBezTo>
                    <a:pt x="21086" y="1754"/>
                    <a:pt x="21109" y="1924"/>
                    <a:pt x="21093" y="2087"/>
                  </a:cubicBezTo>
                  <a:cubicBezTo>
                    <a:pt x="21082" y="2246"/>
                    <a:pt x="21023" y="2399"/>
                    <a:pt x="20922" y="2534"/>
                  </a:cubicBezTo>
                  <a:cubicBezTo>
                    <a:pt x="20832" y="2671"/>
                    <a:pt x="20693" y="2780"/>
                    <a:pt x="20532" y="2879"/>
                  </a:cubicBezTo>
                  <a:cubicBezTo>
                    <a:pt x="20210" y="3072"/>
                    <a:pt x="19783" y="3219"/>
                    <a:pt x="19381" y="3384"/>
                  </a:cubicBezTo>
                  <a:cubicBezTo>
                    <a:pt x="17750" y="4009"/>
                    <a:pt x="16040" y="4513"/>
                    <a:pt x="14355" y="5135"/>
                  </a:cubicBezTo>
                  <a:cubicBezTo>
                    <a:pt x="13516" y="5451"/>
                    <a:pt x="12680" y="5794"/>
                    <a:pt x="11879" y="6203"/>
                  </a:cubicBezTo>
                  <a:cubicBezTo>
                    <a:pt x="11681" y="6310"/>
                    <a:pt x="11477" y="6407"/>
                    <a:pt x="11285" y="6521"/>
                  </a:cubicBezTo>
                  <a:cubicBezTo>
                    <a:pt x="11090" y="6637"/>
                    <a:pt x="10900" y="6741"/>
                    <a:pt x="10702" y="6873"/>
                  </a:cubicBezTo>
                  <a:cubicBezTo>
                    <a:pt x="10315" y="7132"/>
                    <a:pt x="9953" y="7424"/>
                    <a:pt x="9649" y="7777"/>
                  </a:cubicBezTo>
                  <a:cubicBezTo>
                    <a:pt x="9497" y="7953"/>
                    <a:pt x="9357" y="8144"/>
                    <a:pt x="9250" y="8358"/>
                  </a:cubicBezTo>
                  <a:cubicBezTo>
                    <a:pt x="9142" y="8570"/>
                    <a:pt x="9058" y="8804"/>
                    <a:pt x="9039" y="9055"/>
                  </a:cubicBezTo>
                  <a:cubicBezTo>
                    <a:pt x="9019" y="9303"/>
                    <a:pt x="9048" y="9567"/>
                    <a:pt x="9154" y="9806"/>
                  </a:cubicBezTo>
                  <a:cubicBezTo>
                    <a:pt x="9256" y="10043"/>
                    <a:pt x="9411" y="10262"/>
                    <a:pt x="9610" y="10449"/>
                  </a:cubicBezTo>
                  <a:cubicBezTo>
                    <a:pt x="10008" y="10812"/>
                    <a:pt x="10478" y="11022"/>
                    <a:pt x="10907" y="11194"/>
                  </a:cubicBezTo>
                  <a:cubicBezTo>
                    <a:pt x="11341" y="11363"/>
                    <a:pt x="11758" y="11498"/>
                    <a:pt x="12121" y="11657"/>
                  </a:cubicBezTo>
                  <a:lnTo>
                    <a:pt x="12255" y="11718"/>
                  </a:lnTo>
                  <a:lnTo>
                    <a:pt x="12375" y="11784"/>
                  </a:lnTo>
                  <a:cubicBezTo>
                    <a:pt x="12453" y="11831"/>
                    <a:pt x="12542" y="11864"/>
                    <a:pt x="12613" y="11919"/>
                  </a:cubicBezTo>
                  <a:lnTo>
                    <a:pt x="12837" y="12075"/>
                  </a:lnTo>
                  <a:lnTo>
                    <a:pt x="13040" y="12253"/>
                  </a:lnTo>
                  <a:cubicBezTo>
                    <a:pt x="13296" y="12502"/>
                    <a:pt x="13509" y="12789"/>
                    <a:pt x="13669" y="13101"/>
                  </a:cubicBezTo>
                  <a:cubicBezTo>
                    <a:pt x="13828" y="13415"/>
                    <a:pt x="13918" y="13754"/>
                    <a:pt x="13958" y="14096"/>
                  </a:cubicBezTo>
                  <a:cubicBezTo>
                    <a:pt x="13961" y="14182"/>
                    <a:pt x="13979" y="14269"/>
                    <a:pt x="13973" y="14354"/>
                  </a:cubicBezTo>
                  <a:lnTo>
                    <a:pt x="13966" y="14613"/>
                  </a:lnTo>
                  <a:cubicBezTo>
                    <a:pt x="13941" y="14784"/>
                    <a:pt x="13921" y="14956"/>
                    <a:pt x="13865" y="15122"/>
                  </a:cubicBezTo>
                  <a:cubicBezTo>
                    <a:pt x="13762" y="15454"/>
                    <a:pt x="13600" y="15778"/>
                    <a:pt x="13355" y="16055"/>
                  </a:cubicBezTo>
                  <a:cubicBezTo>
                    <a:pt x="13109" y="16337"/>
                    <a:pt x="12796" y="16585"/>
                    <a:pt x="12448" y="16799"/>
                  </a:cubicBezTo>
                  <a:cubicBezTo>
                    <a:pt x="12101" y="17015"/>
                    <a:pt x="11713" y="17193"/>
                    <a:pt x="11313" y="17353"/>
                  </a:cubicBezTo>
                  <a:cubicBezTo>
                    <a:pt x="10911" y="17511"/>
                    <a:pt x="10496" y="17654"/>
                    <a:pt x="10070" y="17781"/>
                  </a:cubicBezTo>
                  <a:cubicBezTo>
                    <a:pt x="8377" y="18303"/>
                    <a:pt x="6624" y="18717"/>
                    <a:pt x="4906" y="19230"/>
                  </a:cubicBezTo>
                  <a:cubicBezTo>
                    <a:pt x="4046" y="19487"/>
                    <a:pt x="3197" y="19777"/>
                    <a:pt x="2379" y="20125"/>
                  </a:cubicBezTo>
                  <a:cubicBezTo>
                    <a:pt x="1560" y="20469"/>
                    <a:pt x="777" y="20881"/>
                    <a:pt x="58" y="21366"/>
                  </a:cubicBezTo>
                  <a:lnTo>
                    <a:pt x="56" y="21368"/>
                  </a:lnTo>
                  <a:cubicBezTo>
                    <a:pt x="-10" y="21415"/>
                    <a:pt x="-19" y="21498"/>
                    <a:pt x="38" y="21553"/>
                  </a:cubicBezTo>
                  <a:cubicBezTo>
                    <a:pt x="68" y="21584"/>
                    <a:pt x="113" y="21600"/>
                    <a:pt x="158" y="21600"/>
                  </a:cubicBezTo>
                  <a:cubicBezTo>
                    <a:pt x="193" y="21600"/>
                    <a:pt x="230" y="21590"/>
                    <a:pt x="259" y="21569"/>
                  </a:cubicBezTo>
                  <a:cubicBezTo>
                    <a:pt x="944" y="21085"/>
                    <a:pt x="1711" y="20686"/>
                    <a:pt x="2511" y="20344"/>
                  </a:cubicBezTo>
                  <a:cubicBezTo>
                    <a:pt x="3316" y="20005"/>
                    <a:pt x="4157" y="19729"/>
                    <a:pt x="5011" y="19480"/>
                  </a:cubicBezTo>
                  <a:cubicBezTo>
                    <a:pt x="6720" y="18984"/>
                    <a:pt x="8487" y="18623"/>
                    <a:pt x="10217" y="18126"/>
                  </a:cubicBezTo>
                  <a:cubicBezTo>
                    <a:pt x="11081" y="17883"/>
                    <a:pt x="11959" y="17614"/>
                    <a:pt x="12761" y="17180"/>
                  </a:cubicBezTo>
                  <a:cubicBezTo>
                    <a:pt x="13160" y="16962"/>
                    <a:pt x="13537" y="16701"/>
                    <a:pt x="13851" y="16384"/>
                  </a:cubicBezTo>
                  <a:cubicBezTo>
                    <a:pt x="14176" y="16067"/>
                    <a:pt x="14408" y="15689"/>
                    <a:pt x="14567" y="15295"/>
                  </a:cubicBezTo>
                  <a:cubicBezTo>
                    <a:pt x="14651" y="15097"/>
                    <a:pt x="14696" y="14892"/>
                    <a:pt x="14742" y="14687"/>
                  </a:cubicBezTo>
                  <a:lnTo>
                    <a:pt x="14779" y="14376"/>
                  </a:lnTo>
                  <a:cubicBezTo>
                    <a:pt x="14793" y="14273"/>
                    <a:pt x="14784" y="14169"/>
                    <a:pt x="14787" y="14064"/>
                  </a:cubicBezTo>
                  <a:cubicBezTo>
                    <a:pt x="14778" y="13648"/>
                    <a:pt x="14701" y="13229"/>
                    <a:pt x="14537" y="12830"/>
                  </a:cubicBezTo>
                  <a:cubicBezTo>
                    <a:pt x="14374" y="12431"/>
                    <a:pt x="14133" y="12050"/>
                    <a:pt x="13813" y="11711"/>
                  </a:cubicBezTo>
                  <a:cubicBezTo>
                    <a:pt x="13504" y="11368"/>
                    <a:pt x="13074" y="11083"/>
                    <a:pt x="12636" y="10870"/>
                  </a:cubicBezTo>
                  <a:cubicBezTo>
                    <a:pt x="12201" y="10666"/>
                    <a:pt x="11773" y="10516"/>
                    <a:pt x="11389" y="10354"/>
                  </a:cubicBezTo>
                  <a:cubicBezTo>
                    <a:pt x="11003" y="10199"/>
                    <a:pt x="10664" y="10028"/>
                    <a:pt x="10446" y="9824"/>
                  </a:cubicBezTo>
                  <a:cubicBezTo>
                    <a:pt x="10239" y="9621"/>
                    <a:pt x="10128" y="9378"/>
                    <a:pt x="10149" y="9121"/>
                  </a:cubicBezTo>
                  <a:cubicBezTo>
                    <a:pt x="10153" y="8991"/>
                    <a:pt x="10199" y="8853"/>
                    <a:pt x="10266" y="8716"/>
                  </a:cubicBezTo>
                  <a:cubicBezTo>
                    <a:pt x="10330" y="8578"/>
                    <a:pt x="10426" y="8440"/>
                    <a:pt x="10538" y="8307"/>
                  </a:cubicBezTo>
                  <a:cubicBezTo>
                    <a:pt x="10760" y="8039"/>
                    <a:pt x="11053" y="7792"/>
                    <a:pt x="11370" y="7573"/>
                  </a:cubicBezTo>
                  <a:cubicBezTo>
                    <a:pt x="11526" y="7465"/>
                    <a:pt x="11713" y="7359"/>
                    <a:pt x="11888" y="7252"/>
                  </a:cubicBezTo>
                  <a:cubicBezTo>
                    <a:pt x="12063" y="7142"/>
                    <a:pt x="12250" y="7045"/>
                    <a:pt x="12431" y="6941"/>
                  </a:cubicBezTo>
                  <a:cubicBezTo>
                    <a:pt x="13166" y="6538"/>
                    <a:pt x="13953" y="6188"/>
                    <a:pt x="14759" y="5860"/>
                  </a:cubicBezTo>
                  <a:cubicBezTo>
                    <a:pt x="16367" y="5196"/>
                    <a:pt x="18062" y="4623"/>
                    <a:pt x="19683" y="3888"/>
                  </a:cubicBezTo>
                  <a:lnTo>
                    <a:pt x="20287" y="3607"/>
                  </a:lnTo>
                  <a:cubicBezTo>
                    <a:pt x="20489" y="3507"/>
                    <a:pt x="20697" y="3397"/>
                    <a:pt x="20891" y="3258"/>
                  </a:cubicBezTo>
                  <a:cubicBezTo>
                    <a:pt x="21288" y="2991"/>
                    <a:pt x="21581" y="2541"/>
                    <a:pt x="21565" y="2101"/>
                  </a:cubicBezTo>
                  <a:cubicBezTo>
                    <a:pt x="21563" y="1883"/>
                    <a:pt x="21507" y="1674"/>
                    <a:pt x="21427" y="1481"/>
                  </a:cubicBezTo>
                  <a:cubicBezTo>
                    <a:pt x="21342" y="1289"/>
                    <a:pt x="21233" y="1110"/>
                    <a:pt x="21112" y="940"/>
                  </a:cubicBezTo>
                  <a:cubicBezTo>
                    <a:pt x="20864" y="602"/>
                    <a:pt x="20563" y="306"/>
                    <a:pt x="20248" y="26"/>
                  </a:cubicBezTo>
                  <a:cubicBezTo>
                    <a:pt x="20228" y="9"/>
                    <a:pt x="20203" y="0"/>
                    <a:pt x="201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569;p11"/>
            <p:cNvSpPr/>
            <p:nvPr/>
          </p:nvSpPr>
          <p:spPr>
            <a:xfrm>
              <a:off x="0" y="160921"/>
              <a:ext cx="3808507" cy="441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5229" y="0"/>
                  </a:moveTo>
                  <a:cubicBezTo>
                    <a:pt x="5203" y="0"/>
                    <a:pt x="5177" y="4"/>
                    <a:pt x="5152" y="12"/>
                  </a:cubicBezTo>
                  <a:cubicBezTo>
                    <a:pt x="5143" y="15"/>
                    <a:pt x="5135" y="17"/>
                    <a:pt x="5127" y="20"/>
                  </a:cubicBezTo>
                  <a:cubicBezTo>
                    <a:pt x="5113" y="26"/>
                    <a:pt x="5100" y="33"/>
                    <a:pt x="5089" y="41"/>
                  </a:cubicBezTo>
                  <a:lnTo>
                    <a:pt x="3704" y="1028"/>
                  </a:lnTo>
                  <a:lnTo>
                    <a:pt x="2583" y="1828"/>
                  </a:lnTo>
                  <a:lnTo>
                    <a:pt x="80" y="3612"/>
                  </a:lnTo>
                  <a:lnTo>
                    <a:pt x="77" y="3614"/>
                  </a:lnTo>
                  <a:cubicBezTo>
                    <a:pt x="59" y="3627"/>
                    <a:pt x="43" y="3644"/>
                    <a:pt x="33" y="3662"/>
                  </a:cubicBezTo>
                  <a:cubicBezTo>
                    <a:pt x="-16" y="3730"/>
                    <a:pt x="-10" y="3818"/>
                    <a:pt x="49" y="3880"/>
                  </a:cubicBezTo>
                  <a:lnTo>
                    <a:pt x="69" y="3900"/>
                  </a:lnTo>
                  <a:cubicBezTo>
                    <a:pt x="71" y="3903"/>
                    <a:pt x="73" y="3906"/>
                    <a:pt x="76" y="3909"/>
                  </a:cubicBezTo>
                  <a:lnTo>
                    <a:pt x="101" y="3934"/>
                  </a:lnTo>
                  <a:lnTo>
                    <a:pt x="206" y="4044"/>
                  </a:lnTo>
                  <a:cubicBezTo>
                    <a:pt x="211" y="4049"/>
                    <a:pt x="217" y="4051"/>
                    <a:pt x="222" y="4055"/>
                  </a:cubicBezTo>
                  <a:lnTo>
                    <a:pt x="14780" y="18618"/>
                  </a:lnTo>
                  <a:cubicBezTo>
                    <a:pt x="14813" y="18653"/>
                    <a:pt x="14857" y="18678"/>
                    <a:pt x="14907" y="18693"/>
                  </a:cubicBezTo>
                  <a:cubicBezTo>
                    <a:pt x="14911" y="18694"/>
                    <a:pt x="14916" y="18694"/>
                    <a:pt x="14921" y="18695"/>
                  </a:cubicBezTo>
                  <a:lnTo>
                    <a:pt x="16017" y="19215"/>
                  </a:lnTo>
                  <a:lnTo>
                    <a:pt x="16179" y="19292"/>
                  </a:lnTo>
                  <a:lnTo>
                    <a:pt x="16737" y="19557"/>
                  </a:lnTo>
                  <a:lnTo>
                    <a:pt x="17068" y="19715"/>
                  </a:lnTo>
                  <a:lnTo>
                    <a:pt x="17474" y="19908"/>
                  </a:lnTo>
                  <a:lnTo>
                    <a:pt x="17735" y="20032"/>
                  </a:lnTo>
                  <a:lnTo>
                    <a:pt x="18028" y="20171"/>
                  </a:lnTo>
                  <a:lnTo>
                    <a:pt x="18427" y="20360"/>
                  </a:lnTo>
                  <a:lnTo>
                    <a:pt x="18753" y="20515"/>
                  </a:lnTo>
                  <a:lnTo>
                    <a:pt x="19567" y="20902"/>
                  </a:lnTo>
                  <a:lnTo>
                    <a:pt x="19869" y="21045"/>
                  </a:lnTo>
                  <a:lnTo>
                    <a:pt x="19984" y="21100"/>
                  </a:lnTo>
                  <a:lnTo>
                    <a:pt x="20166" y="21186"/>
                  </a:lnTo>
                  <a:cubicBezTo>
                    <a:pt x="20439" y="21316"/>
                    <a:pt x="20654" y="21418"/>
                    <a:pt x="20786" y="21481"/>
                  </a:cubicBezTo>
                  <a:lnTo>
                    <a:pt x="20879" y="21525"/>
                  </a:lnTo>
                  <a:lnTo>
                    <a:pt x="20895" y="21533"/>
                  </a:lnTo>
                  <a:lnTo>
                    <a:pt x="20927" y="21548"/>
                  </a:lnTo>
                  <a:cubicBezTo>
                    <a:pt x="20988" y="21577"/>
                    <a:pt x="21056" y="21595"/>
                    <a:pt x="21125" y="21599"/>
                  </a:cubicBezTo>
                  <a:cubicBezTo>
                    <a:pt x="21134" y="21600"/>
                    <a:pt x="21143" y="21600"/>
                    <a:pt x="21152" y="21600"/>
                  </a:cubicBezTo>
                  <a:cubicBezTo>
                    <a:pt x="21164" y="21600"/>
                    <a:pt x="21176" y="21600"/>
                    <a:pt x="21188" y="21599"/>
                  </a:cubicBezTo>
                  <a:cubicBezTo>
                    <a:pt x="21290" y="21591"/>
                    <a:pt x="21383" y="21551"/>
                    <a:pt x="21452" y="21486"/>
                  </a:cubicBezTo>
                  <a:cubicBezTo>
                    <a:pt x="21543" y="21397"/>
                    <a:pt x="21584" y="21264"/>
                    <a:pt x="21530" y="21118"/>
                  </a:cubicBezTo>
                  <a:lnTo>
                    <a:pt x="21458" y="20925"/>
                  </a:lnTo>
                  <a:lnTo>
                    <a:pt x="21151" y="20106"/>
                  </a:lnTo>
                  <a:lnTo>
                    <a:pt x="19415" y="15464"/>
                  </a:lnTo>
                  <a:cubicBezTo>
                    <a:pt x="19412" y="15457"/>
                    <a:pt x="19408" y="15452"/>
                    <a:pt x="19405" y="15445"/>
                  </a:cubicBezTo>
                  <a:cubicBezTo>
                    <a:pt x="19398" y="15400"/>
                    <a:pt x="19377" y="15358"/>
                    <a:pt x="19344" y="15323"/>
                  </a:cubicBezTo>
                  <a:lnTo>
                    <a:pt x="5563" y="247"/>
                  </a:lnTo>
                  <a:cubicBezTo>
                    <a:pt x="5560" y="242"/>
                    <a:pt x="5556" y="237"/>
                    <a:pt x="5553" y="232"/>
                  </a:cubicBezTo>
                  <a:lnTo>
                    <a:pt x="5448" y="122"/>
                  </a:lnTo>
                  <a:lnTo>
                    <a:pt x="5425" y="96"/>
                  </a:lnTo>
                  <a:cubicBezTo>
                    <a:pt x="5422" y="92"/>
                    <a:pt x="5419" y="91"/>
                    <a:pt x="5416" y="87"/>
                  </a:cubicBezTo>
                  <a:lnTo>
                    <a:pt x="5397" y="68"/>
                  </a:lnTo>
                  <a:cubicBezTo>
                    <a:pt x="5354" y="24"/>
                    <a:pt x="5293" y="0"/>
                    <a:pt x="522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570;p11"/>
            <p:cNvSpPr/>
            <p:nvPr/>
          </p:nvSpPr>
          <p:spPr>
            <a:xfrm>
              <a:off x="2633419" y="3217022"/>
              <a:ext cx="1182513" cy="136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1255" y="0"/>
                  </a:moveTo>
                  <a:cubicBezTo>
                    <a:pt x="9877" y="0"/>
                    <a:pt x="8532" y="211"/>
                    <a:pt x="7296" y="625"/>
                  </a:cubicBezTo>
                  <a:cubicBezTo>
                    <a:pt x="3448" y="1920"/>
                    <a:pt x="820" y="5102"/>
                    <a:pt x="95" y="8864"/>
                  </a:cubicBezTo>
                  <a:cubicBezTo>
                    <a:pt x="-63" y="9675"/>
                    <a:pt x="-123" y="10649"/>
                    <a:pt x="725" y="11119"/>
                  </a:cubicBezTo>
                  <a:lnTo>
                    <a:pt x="19224" y="21391"/>
                  </a:lnTo>
                  <a:cubicBezTo>
                    <a:pt x="19484" y="21535"/>
                    <a:pt x="19752" y="21600"/>
                    <a:pt x="20006" y="21600"/>
                  </a:cubicBezTo>
                  <a:cubicBezTo>
                    <a:pt x="20816" y="21600"/>
                    <a:pt x="21477" y="20939"/>
                    <a:pt x="21233" y="20105"/>
                  </a:cubicBezTo>
                  <a:lnTo>
                    <a:pt x="15782" y="1488"/>
                  </a:lnTo>
                  <a:cubicBezTo>
                    <a:pt x="15553" y="708"/>
                    <a:pt x="14724" y="492"/>
                    <a:pt x="14006" y="313"/>
                  </a:cubicBezTo>
                  <a:cubicBezTo>
                    <a:pt x="13251" y="127"/>
                    <a:pt x="12497" y="36"/>
                    <a:pt x="11737" y="10"/>
                  </a:cubicBezTo>
                  <a:cubicBezTo>
                    <a:pt x="11577" y="3"/>
                    <a:pt x="11416" y="0"/>
                    <a:pt x="112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571;p11"/>
            <p:cNvSpPr/>
            <p:nvPr/>
          </p:nvSpPr>
          <p:spPr>
            <a:xfrm>
              <a:off x="2633419" y="3501372"/>
              <a:ext cx="999106" cy="98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375" y="0"/>
                  </a:moveTo>
                  <a:cubicBezTo>
                    <a:pt x="1253" y="1776"/>
                    <a:pt x="479" y="3834"/>
                    <a:pt x="114" y="6035"/>
                  </a:cubicBezTo>
                  <a:cubicBezTo>
                    <a:pt x="-75" y="7157"/>
                    <a:pt x="-146" y="8502"/>
                    <a:pt x="866" y="9151"/>
                  </a:cubicBezTo>
                  <a:lnTo>
                    <a:pt x="20218" y="21600"/>
                  </a:lnTo>
                  <a:lnTo>
                    <a:pt x="17684" y="19969"/>
                  </a:lnTo>
                  <a:cubicBezTo>
                    <a:pt x="19054" y="19607"/>
                    <a:pt x="20337" y="18962"/>
                    <a:pt x="21454" y="18078"/>
                  </a:cubicBezTo>
                  <a:cubicBezTo>
                    <a:pt x="14513" y="12880"/>
                    <a:pt x="8095" y="6722"/>
                    <a:pt x="23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572;p11"/>
            <p:cNvSpPr/>
            <p:nvPr/>
          </p:nvSpPr>
          <p:spPr>
            <a:xfrm>
              <a:off x="3456974" y="4207866"/>
              <a:ext cx="358958" cy="3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6589" y="0"/>
                  </a:moveTo>
                  <a:cubicBezTo>
                    <a:pt x="15023" y="2461"/>
                    <a:pt x="13073" y="4665"/>
                    <a:pt x="10810" y="6531"/>
                  </a:cubicBezTo>
                  <a:cubicBezTo>
                    <a:pt x="7688" y="9078"/>
                    <a:pt x="3992" y="10913"/>
                    <a:pt x="0" y="11942"/>
                  </a:cubicBezTo>
                  <a:lnTo>
                    <a:pt x="14286" y="20838"/>
                  </a:lnTo>
                  <a:cubicBezTo>
                    <a:pt x="15130" y="21363"/>
                    <a:pt x="16000" y="21600"/>
                    <a:pt x="16824" y="21600"/>
                  </a:cubicBezTo>
                  <a:cubicBezTo>
                    <a:pt x="19455" y="21600"/>
                    <a:pt x="21600" y="19194"/>
                    <a:pt x="20807" y="16158"/>
                  </a:cubicBezTo>
                  <a:lnTo>
                    <a:pt x="16589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573;p11"/>
            <p:cNvSpPr/>
            <p:nvPr/>
          </p:nvSpPr>
          <p:spPr>
            <a:xfrm>
              <a:off x="232428" y="788"/>
              <a:ext cx="3276378" cy="392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6318" y="0"/>
                  </a:moveTo>
                  <a:cubicBezTo>
                    <a:pt x="6271" y="0"/>
                    <a:pt x="6224" y="11"/>
                    <a:pt x="6184" y="36"/>
                  </a:cubicBezTo>
                  <a:lnTo>
                    <a:pt x="94" y="3757"/>
                  </a:lnTo>
                  <a:cubicBezTo>
                    <a:pt x="-21" y="3827"/>
                    <a:pt x="-32" y="3977"/>
                    <a:pt x="70" y="4088"/>
                  </a:cubicBezTo>
                  <a:lnTo>
                    <a:pt x="15883" y="21493"/>
                  </a:lnTo>
                  <a:cubicBezTo>
                    <a:pt x="15949" y="21566"/>
                    <a:pt x="16039" y="21600"/>
                    <a:pt x="16122" y="21600"/>
                  </a:cubicBezTo>
                  <a:cubicBezTo>
                    <a:pt x="16241" y="21600"/>
                    <a:pt x="16346" y="21531"/>
                    <a:pt x="16352" y="21408"/>
                  </a:cubicBezTo>
                  <a:lnTo>
                    <a:pt x="16426" y="19780"/>
                  </a:lnTo>
                  <a:cubicBezTo>
                    <a:pt x="16435" y="19570"/>
                    <a:pt x="16618" y="19431"/>
                    <a:pt x="16840" y="19431"/>
                  </a:cubicBezTo>
                  <a:cubicBezTo>
                    <a:pt x="16909" y="19431"/>
                    <a:pt x="16982" y="19445"/>
                    <a:pt x="17055" y="19474"/>
                  </a:cubicBezTo>
                  <a:lnTo>
                    <a:pt x="18361" y="19993"/>
                  </a:lnTo>
                  <a:cubicBezTo>
                    <a:pt x="18435" y="20022"/>
                    <a:pt x="18507" y="20035"/>
                    <a:pt x="18576" y="20035"/>
                  </a:cubicBezTo>
                  <a:cubicBezTo>
                    <a:pt x="18829" y="20035"/>
                    <a:pt x="19028" y="19854"/>
                    <a:pt x="18986" y="19607"/>
                  </a:cubicBezTo>
                  <a:lnTo>
                    <a:pt x="18769" y="18311"/>
                  </a:lnTo>
                  <a:cubicBezTo>
                    <a:pt x="18728" y="18067"/>
                    <a:pt x="18921" y="17882"/>
                    <a:pt x="19178" y="17882"/>
                  </a:cubicBezTo>
                  <a:cubicBezTo>
                    <a:pt x="19226" y="17882"/>
                    <a:pt x="19276" y="17888"/>
                    <a:pt x="19328" y="17902"/>
                  </a:cubicBezTo>
                  <a:lnTo>
                    <a:pt x="21181" y="18404"/>
                  </a:lnTo>
                  <a:cubicBezTo>
                    <a:pt x="21211" y="18412"/>
                    <a:pt x="21239" y="18415"/>
                    <a:pt x="21266" y="18415"/>
                  </a:cubicBezTo>
                  <a:cubicBezTo>
                    <a:pt x="21459" y="18415"/>
                    <a:pt x="21568" y="18222"/>
                    <a:pt x="21432" y="18058"/>
                  </a:cubicBezTo>
                  <a:lnTo>
                    <a:pt x="6568" y="117"/>
                  </a:lnTo>
                  <a:cubicBezTo>
                    <a:pt x="6506" y="41"/>
                    <a:pt x="6410" y="0"/>
                    <a:pt x="63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574;p11"/>
            <p:cNvSpPr/>
            <p:nvPr/>
          </p:nvSpPr>
          <p:spPr>
            <a:xfrm>
              <a:off x="232429" y="493187"/>
              <a:ext cx="2540302" cy="343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2338" y="0"/>
                  </a:moveTo>
                  <a:lnTo>
                    <a:pt x="122" y="1197"/>
                  </a:lnTo>
                  <a:cubicBezTo>
                    <a:pt x="-27" y="1277"/>
                    <a:pt x="-42" y="1448"/>
                    <a:pt x="90" y="1576"/>
                  </a:cubicBezTo>
                  <a:lnTo>
                    <a:pt x="20547" y="21478"/>
                  </a:lnTo>
                  <a:cubicBezTo>
                    <a:pt x="20633" y="21561"/>
                    <a:pt x="20748" y="21600"/>
                    <a:pt x="20856" y="21600"/>
                  </a:cubicBezTo>
                  <a:cubicBezTo>
                    <a:pt x="21010" y="21600"/>
                    <a:pt x="21147" y="21521"/>
                    <a:pt x="21154" y="21380"/>
                  </a:cubicBezTo>
                  <a:lnTo>
                    <a:pt x="21249" y="19518"/>
                  </a:lnTo>
                  <a:cubicBezTo>
                    <a:pt x="21258" y="19346"/>
                    <a:pt x="21383" y="19216"/>
                    <a:pt x="21558" y="19156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575;p11"/>
            <p:cNvSpPr/>
            <p:nvPr/>
          </p:nvSpPr>
          <p:spPr>
            <a:xfrm>
              <a:off x="918587" y="788"/>
              <a:ext cx="2590219" cy="334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300" y="0"/>
                  </a:moveTo>
                  <a:cubicBezTo>
                    <a:pt x="2239" y="0"/>
                    <a:pt x="2180" y="13"/>
                    <a:pt x="2130" y="42"/>
                  </a:cubicBezTo>
                  <a:lnTo>
                    <a:pt x="0" y="1248"/>
                  </a:lnTo>
                  <a:lnTo>
                    <a:pt x="18333" y="21019"/>
                  </a:lnTo>
                  <a:cubicBezTo>
                    <a:pt x="18406" y="20990"/>
                    <a:pt x="18488" y="20974"/>
                    <a:pt x="18576" y="20974"/>
                  </a:cubicBezTo>
                  <a:cubicBezTo>
                    <a:pt x="18636" y="20974"/>
                    <a:pt x="18700" y="20982"/>
                    <a:pt x="18765" y="20998"/>
                  </a:cubicBezTo>
                  <a:lnTo>
                    <a:pt x="21110" y="21586"/>
                  </a:lnTo>
                  <a:cubicBezTo>
                    <a:pt x="21148" y="21596"/>
                    <a:pt x="21183" y="21600"/>
                    <a:pt x="21217" y="21600"/>
                  </a:cubicBezTo>
                  <a:cubicBezTo>
                    <a:pt x="21462" y="21600"/>
                    <a:pt x="21600" y="21374"/>
                    <a:pt x="21428" y="21181"/>
                  </a:cubicBezTo>
                  <a:lnTo>
                    <a:pt x="2616" y="137"/>
                  </a:lnTo>
                  <a:cubicBezTo>
                    <a:pt x="2537" y="49"/>
                    <a:pt x="2415" y="0"/>
                    <a:pt x="230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576;p11"/>
            <p:cNvSpPr/>
            <p:nvPr/>
          </p:nvSpPr>
          <p:spPr>
            <a:xfrm>
              <a:off x="3456974" y="4328754"/>
              <a:ext cx="358958" cy="25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0257" y="0"/>
                  </a:moveTo>
                  <a:cubicBezTo>
                    <a:pt x="7217" y="3438"/>
                    <a:pt x="3726" y="5945"/>
                    <a:pt x="0" y="7351"/>
                  </a:cubicBezTo>
                  <a:lnTo>
                    <a:pt x="6895" y="13691"/>
                  </a:lnTo>
                  <a:lnTo>
                    <a:pt x="7744" y="14464"/>
                  </a:lnTo>
                  <a:lnTo>
                    <a:pt x="7934" y="14643"/>
                  </a:lnTo>
                  <a:lnTo>
                    <a:pt x="8835" y="15469"/>
                  </a:lnTo>
                  <a:lnTo>
                    <a:pt x="11296" y="17731"/>
                  </a:lnTo>
                  <a:lnTo>
                    <a:pt x="11900" y="18289"/>
                  </a:lnTo>
                  <a:lnTo>
                    <a:pt x="12382" y="18728"/>
                  </a:lnTo>
                  <a:lnTo>
                    <a:pt x="13805" y="20037"/>
                  </a:lnTo>
                  <a:lnTo>
                    <a:pt x="13968" y="20179"/>
                  </a:lnTo>
                  <a:lnTo>
                    <a:pt x="14286" y="20476"/>
                  </a:lnTo>
                  <a:cubicBezTo>
                    <a:pt x="15130" y="21250"/>
                    <a:pt x="16000" y="21600"/>
                    <a:pt x="16824" y="21600"/>
                  </a:cubicBezTo>
                  <a:cubicBezTo>
                    <a:pt x="19455" y="21600"/>
                    <a:pt x="21600" y="18051"/>
                    <a:pt x="20807" y="13572"/>
                  </a:cubicBezTo>
                  <a:lnTo>
                    <a:pt x="20203" y="10149"/>
                  </a:lnTo>
                  <a:cubicBezTo>
                    <a:pt x="16845" y="6883"/>
                    <a:pt x="13528" y="3497"/>
                    <a:pt x="10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577;p11"/>
            <p:cNvSpPr/>
            <p:nvPr/>
          </p:nvSpPr>
          <p:spPr>
            <a:xfrm>
              <a:off x="231319" y="0"/>
              <a:ext cx="1030970" cy="78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20046" y="0"/>
                  </a:moveTo>
                  <a:cubicBezTo>
                    <a:pt x="19880" y="0"/>
                    <a:pt x="19713" y="67"/>
                    <a:pt x="19571" y="204"/>
                  </a:cubicBezTo>
                  <a:lnTo>
                    <a:pt x="332" y="18708"/>
                  </a:lnTo>
                  <a:cubicBezTo>
                    <a:pt x="-28" y="19056"/>
                    <a:pt x="-108" y="19721"/>
                    <a:pt x="155" y="20199"/>
                  </a:cubicBezTo>
                  <a:lnTo>
                    <a:pt x="686" y="21158"/>
                  </a:lnTo>
                  <a:cubicBezTo>
                    <a:pt x="842" y="21446"/>
                    <a:pt x="1089" y="21600"/>
                    <a:pt x="1338" y="21600"/>
                  </a:cubicBezTo>
                  <a:cubicBezTo>
                    <a:pt x="1504" y="21600"/>
                    <a:pt x="1669" y="21533"/>
                    <a:pt x="1814" y="21396"/>
                  </a:cubicBezTo>
                  <a:lnTo>
                    <a:pt x="21052" y="2889"/>
                  </a:lnTo>
                  <a:cubicBezTo>
                    <a:pt x="21412" y="2541"/>
                    <a:pt x="21492" y="1877"/>
                    <a:pt x="21229" y="1401"/>
                  </a:cubicBezTo>
                  <a:lnTo>
                    <a:pt x="20700" y="437"/>
                  </a:lnTo>
                  <a:cubicBezTo>
                    <a:pt x="20542" y="151"/>
                    <a:pt x="20295" y="0"/>
                    <a:pt x="200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88" name="Google Shape;578;p11"/>
          <p:cNvGrpSpPr/>
          <p:nvPr/>
        </p:nvGrpSpPr>
        <p:grpSpPr>
          <a:xfrm>
            <a:off x="1934490" y="-2853391"/>
            <a:ext cx="2763653" cy="5092714"/>
            <a:chOff x="0" y="0"/>
            <a:chExt cx="2763652" cy="5092712"/>
          </a:xfrm>
        </p:grpSpPr>
        <p:sp>
          <p:nvSpPr>
            <p:cNvPr id="679" name="Google Shape;579;p11"/>
            <p:cNvSpPr/>
            <p:nvPr/>
          </p:nvSpPr>
          <p:spPr>
            <a:xfrm>
              <a:off x="0" y="86110"/>
              <a:ext cx="2745572" cy="500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580;p11"/>
            <p:cNvSpPr/>
            <p:nvPr/>
          </p:nvSpPr>
          <p:spPr>
            <a:xfrm>
              <a:off x="1775180" y="3622434"/>
              <a:ext cx="987824" cy="147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581;p11"/>
            <p:cNvSpPr/>
            <p:nvPr/>
          </p:nvSpPr>
          <p:spPr>
            <a:xfrm>
              <a:off x="1775180" y="3784844"/>
              <a:ext cx="840384" cy="117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582;p11"/>
            <p:cNvSpPr/>
            <p:nvPr/>
          </p:nvSpPr>
          <p:spPr>
            <a:xfrm>
              <a:off x="2423544" y="4726895"/>
              <a:ext cx="328238" cy="36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583;p11"/>
            <p:cNvSpPr/>
            <p:nvPr/>
          </p:nvSpPr>
          <p:spPr>
            <a:xfrm>
              <a:off x="274828" y="175"/>
              <a:ext cx="2488825" cy="418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584;p11"/>
            <p:cNvSpPr/>
            <p:nvPr/>
          </p:nvSpPr>
          <p:spPr>
            <a:xfrm>
              <a:off x="274828" y="297489"/>
              <a:ext cx="1717287" cy="388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585;p11"/>
            <p:cNvSpPr/>
            <p:nvPr/>
          </p:nvSpPr>
          <p:spPr>
            <a:xfrm>
              <a:off x="1074329" y="175"/>
              <a:ext cx="1689315" cy="382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586;p11"/>
            <p:cNvSpPr/>
            <p:nvPr/>
          </p:nvSpPr>
          <p:spPr>
            <a:xfrm>
              <a:off x="2423544" y="4815283"/>
              <a:ext cx="325172" cy="27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587;p11"/>
            <p:cNvSpPr/>
            <p:nvPr/>
          </p:nvSpPr>
          <p:spPr>
            <a:xfrm>
              <a:off x="273573" y="0"/>
              <a:ext cx="1165049" cy="52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27" name="Google Shape;588;p11"/>
          <p:cNvGrpSpPr/>
          <p:nvPr/>
        </p:nvGrpSpPr>
        <p:grpSpPr>
          <a:xfrm>
            <a:off x="20792098" y="8313856"/>
            <a:ext cx="4030669" cy="7686640"/>
            <a:chOff x="0" y="0"/>
            <a:chExt cx="4030667" cy="7686638"/>
          </a:xfrm>
        </p:grpSpPr>
        <p:sp>
          <p:nvSpPr>
            <p:cNvPr id="689" name="Google Shape;589;p11"/>
            <p:cNvSpPr/>
            <p:nvPr/>
          </p:nvSpPr>
          <p:spPr>
            <a:xfrm>
              <a:off x="25578" y="0"/>
              <a:ext cx="4005090" cy="336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133" y="14033"/>
                  </a:moveTo>
                  <a:cubicBezTo>
                    <a:pt x="9182" y="14033"/>
                    <a:pt x="9231" y="14036"/>
                    <a:pt x="9280" y="14040"/>
                  </a:cubicBezTo>
                  <a:cubicBezTo>
                    <a:pt x="9670" y="14069"/>
                    <a:pt x="10012" y="14254"/>
                    <a:pt x="10304" y="14564"/>
                  </a:cubicBezTo>
                  <a:cubicBezTo>
                    <a:pt x="10586" y="14879"/>
                    <a:pt x="10807" y="15298"/>
                    <a:pt x="10917" y="15757"/>
                  </a:cubicBezTo>
                  <a:cubicBezTo>
                    <a:pt x="11026" y="16170"/>
                    <a:pt x="11035" y="16606"/>
                    <a:pt x="10965" y="17033"/>
                  </a:cubicBezTo>
                  <a:cubicBezTo>
                    <a:pt x="10759" y="17091"/>
                    <a:pt x="10551" y="17132"/>
                    <a:pt x="10340" y="17157"/>
                  </a:cubicBezTo>
                  <a:cubicBezTo>
                    <a:pt x="10209" y="17172"/>
                    <a:pt x="10078" y="17180"/>
                    <a:pt x="9949" y="17180"/>
                  </a:cubicBezTo>
                  <a:cubicBezTo>
                    <a:pt x="9654" y="17180"/>
                    <a:pt x="9364" y="17140"/>
                    <a:pt x="9087" y="17052"/>
                  </a:cubicBezTo>
                  <a:cubicBezTo>
                    <a:pt x="8685" y="16925"/>
                    <a:pt x="8292" y="16708"/>
                    <a:pt x="8005" y="16406"/>
                  </a:cubicBezTo>
                  <a:cubicBezTo>
                    <a:pt x="7858" y="16259"/>
                    <a:pt x="7748" y="16086"/>
                    <a:pt x="7682" y="15905"/>
                  </a:cubicBezTo>
                  <a:cubicBezTo>
                    <a:pt x="7619" y="15725"/>
                    <a:pt x="7582" y="15537"/>
                    <a:pt x="7611" y="15334"/>
                  </a:cubicBezTo>
                  <a:cubicBezTo>
                    <a:pt x="7649" y="14907"/>
                    <a:pt x="7845" y="14564"/>
                    <a:pt x="8166" y="14335"/>
                  </a:cubicBezTo>
                  <a:cubicBezTo>
                    <a:pt x="8442" y="14136"/>
                    <a:pt x="8791" y="14033"/>
                    <a:pt x="9133" y="14033"/>
                  </a:cubicBezTo>
                  <a:close/>
                  <a:moveTo>
                    <a:pt x="21281" y="0"/>
                  </a:moveTo>
                  <a:cubicBezTo>
                    <a:pt x="20378" y="0"/>
                    <a:pt x="19470" y="241"/>
                    <a:pt x="18658" y="721"/>
                  </a:cubicBezTo>
                  <a:cubicBezTo>
                    <a:pt x="17797" y="1230"/>
                    <a:pt x="17011" y="1944"/>
                    <a:pt x="16407" y="2846"/>
                  </a:cubicBezTo>
                  <a:lnTo>
                    <a:pt x="16180" y="3186"/>
                  </a:lnTo>
                  <a:lnTo>
                    <a:pt x="15879" y="3728"/>
                  </a:lnTo>
                  <a:cubicBezTo>
                    <a:pt x="15847" y="3791"/>
                    <a:pt x="15820" y="3856"/>
                    <a:pt x="15790" y="3919"/>
                  </a:cubicBezTo>
                  <a:lnTo>
                    <a:pt x="15616" y="4302"/>
                  </a:lnTo>
                  <a:cubicBezTo>
                    <a:pt x="15415" y="4830"/>
                    <a:pt x="15237" y="5379"/>
                    <a:pt x="15151" y="5957"/>
                  </a:cubicBezTo>
                  <a:cubicBezTo>
                    <a:pt x="14950" y="7107"/>
                    <a:pt x="15019" y="8265"/>
                    <a:pt x="15084" y="9373"/>
                  </a:cubicBezTo>
                  <a:cubicBezTo>
                    <a:pt x="15152" y="10482"/>
                    <a:pt x="15232" y="11582"/>
                    <a:pt x="15094" y="12609"/>
                  </a:cubicBezTo>
                  <a:cubicBezTo>
                    <a:pt x="15024" y="13123"/>
                    <a:pt x="14890" y="13616"/>
                    <a:pt x="14691" y="14063"/>
                  </a:cubicBezTo>
                  <a:cubicBezTo>
                    <a:pt x="14493" y="14508"/>
                    <a:pt x="14224" y="14907"/>
                    <a:pt x="13906" y="15252"/>
                  </a:cubicBezTo>
                  <a:cubicBezTo>
                    <a:pt x="13588" y="15598"/>
                    <a:pt x="13220" y="15890"/>
                    <a:pt x="12829" y="16144"/>
                  </a:cubicBezTo>
                  <a:cubicBezTo>
                    <a:pt x="12488" y="16363"/>
                    <a:pt x="12129" y="16569"/>
                    <a:pt x="11769" y="16735"/>
                  </a:cubicBezTo>
                  <a:cubicBezTo>
                    <a:pt x="11775" y="16638"/>
                    <a:pt x="11777" y="16542"/>
                    <a:pt x="11777" y="16443"/>
                  </a:cubicBezTo>
                  <a:cubicBezTo>
                    <a:pt x="11771" y="16123"/>
                    <a:pt x="11731" y="15806"/>
                    <a:pt x="11657" y="15500"/>
                  </a:cubicBezTo>
                  <a:cubicBezTo>
                    <a:pt x="11512" y="14888"/>
                    <a:pt x="11227" y="14326"/>
                    <a:pt x="10831" y="13879"/>
                  </a:cubicBezTo>
                  <a:cubicBezTo>
                    <a:pt x="10626" y="13656"/>
                    <a:pt x="10393" y="13474"/>
                    <a:pt x="10139" y="13340"/>
                  </a:cubicBezTo>
                  <a:cubicBezTo>
                    <a:pt x="9883" y="13204"/>
                    <a:pt x="9605" y="13128"/>
                    <a:pt x="9335" y="13107"/>
                  </a:cubicBezTo>
                  <a:cubicBezTo>
                    <a:pt x="9269" y="13102"/>
                    <a:pt x="9205" y="13100"/>
                    <a:pt x="9140" y="13100"/>
                  </a:cubicBezTo>
                  <a:cubicBezTo>
                    <a:pt x="8664" y="13100"/>
                    <a:pt x="8189" y="13235"/>
                    <a:pt x="7761" y="13540"/>
                  </a:cubicBezTo>
                  <a:cubicBezTo>
                    <a:pt x="7520" y="13714"/>
                    <a:pt x="7298" y="13951"/>
                    <a:pt x="7134" y="14248"/>
                  </a:cubicBezTo>
                  <a:cubicBezTo>
                    <a:pt x="7092" y="14320"/>
                    <a:pt x="7059" y="14401"/>
                    <a:pt x="7022" y="14479"/>
                  </a:cubicBezTo>
                  <a:cubicBezTo>
                    <a:pt x="6987" y="14557"/>
                    <a:pt x="6965" y="14642"/>
                    <a:pt x="6936" y="14723"/>
                  </a:cubicBezTo>
                  <a:cubicBezTo>
                    <a:pt x="6907" y="14805"/>
                    <a:pt x="6897" y="14890"/>
                    <a:pt x="6879" y="14974"/>
                  </a:cubicBezTo>
                  <a:cubicBezTo>
                    <a:pt x="6863" y="15058"/>
                    <a:pt x="6843" y="15139"/>
                    <a:pt x="6840" y="15230"/>
                  </a:cubicBezTo>
                  <a:cubicBezTo>
                    <a:pt x="6795" y="15579"/>
                    <a:pt x="6856" y="15960"/>
                    <a:pt x="6977" y="16284"/>
                  </a:cubicBezTo>
                  <a:cubicBezTo>
                    <a:pt x="7100" y="16611"/>
                    <a:pt x="7287" y="16886"/>
                    <a:pt x="7496" y="17097"/>
                  </a:cubicBezTo>
                  <a:cubicBezTo>
                    <a:pt x="7914" y="17528"/>
                    <a:pt x="8396" y="17778"/>
                    <a:pt x="8893" y="17935"/>
                  </a:cubicBezTo>
                  <a:cubicBezTo>
                    <a:pt x="9227" y="18040"/>
                    <a:pt x="9570" y="18087"/>
                    <a:pt x="9910" y="18087"/>
                  </a:cubicBezTo>
                  <a:cubicBezTo>
                    <a:pt x="10078" y="18087"/>
                    <a:pt x="10248" y="18075"/>
                    <a:pt x="10416" y="18053"/>
                  </a:cubicBezTo>
                  <a:cubicBezTo>
                    <a:pt x="10499" y="18043"/>
                    <a:pt x="10582" y="18030"/>
                    <a:pt x="10664" y="18015"/>
                  </a:cubicBezTo>
                  <a:cubicBezTo>
                    <a:pt x="10587" y="18182"/>
                    <a:pt x="10501" y="18344"/>
                    <a:pt x="10406" y="18497"/>
                  </a:cubicBezTo>
                  <a:cubicBezTo>
                    <a:pt x="9897" y="19311"/>
                    <a:pt x="9147" y="19883"/>
                    <a:pt x="8313" y="20240"/>
                  </a:cubicBezTo>
                  <a:cubicBezTo>
                    <a:pt x="7480" y="20601"/>
                    <a:pt x="6570" y="20765"/>
                    <a:pt x="5659" y="20871"/>
                  </a:cubicBezTo>
                  <a:cubicBezTo>
                    <a:pt x="5203" y="20919"/>
                    <a:pt x="4746" y="20944"/>
                    <a:pt x="4286" y="20947"/>
                  </a:cubicBezTo>
                  <a:cubicBezTo>
                    <a:pt x="4226" y="20948"/>
                    <a:pt x="4165" y="20948"/>
                    <a:pt x="4104" y="20948"/>
                  </a:cubicBezTo>
                  <a:cubicBezTo>
                    <a:pt x="3706" y="20948"/>
                    <a:pt x="3307" y="20930"/>
                    <a:pt x="2909" y="20894"/>
                  </a:cubicBezTo>
                  <a:cubicBezTo>
                    <a:pt x="1992" y="20809"/>
                    <a:pt x="1080" y="20628"/>
                    <a:pt x="181" y="20370"/>
                  </a:cubicBezTo>
                  <a:cubicBezTo>
                    <a:pt x="170" y="20366"/>
                    <a:pt x="159" y="20365"/>
                    <a:pt x="147" y="20365"/>
                  </a:cubicBezTo>
                  <a:cubicBezTo>
                    <a:pt x="147" y="20365"/>
                    <a:pt x="146" y="20365"/>
                    <a:pt x="146" y="20365"/>
                  </a:cubicBezTo>
                  <a:cubicBezTo>
                    <a:pt x="74" y="20365"/>
                    <a:pt x="13" y="20426"/>
                    <a:pt x="2" y="20510"/>
                  </a:cubicBezTo>
                  <a:cubicBezTo>
                    <a:pt x="-10" y="20595"/>
                    <a:pt x="32" y="20677"/>
                    <a:pt x="100" y="20703"/>
                  </a:cubicBezTo>
                  <a:cubicBezTo>
                    <a:pt x="996" y="21053"/>
                    <a:pt x="1923" y="21294"/>
                    <a:pt x="2861" y="21442"/>
                  </a:cubicBezTo>
                  <a:cubicBezTo>
                    <a:pt x="3330" y="21516"/>
                    <a:pt x="3802" y="21564"/>
                    <a:pt x="4277" y="21588"/>
                  </a:cubicBezTo>
                  <a:cubicBezTo>
                    <a:pt x="4472" y="21595"/>
                    <a:pt x="4668" y="21600"/>
                    <a:pt x="4864" y="21600"/>
                  </a:cubicBezTo>
                  <a:cubicBezTo>
                    <a:pt x="5142" y="21600"/>
                    <a:pt x="5422" y="21591"/>
                    <a:pt x="5701" y="21575"/>
                  </a:cubicBezTo>
                  <a:cubicBezTo>
                    <a:pt x="6647" y="21513"/>
                    <a:pt x="7604" y="21373"/>
                    <a:pt x="8537" y="21007"/>
                  </a:cubicBezTo>
                  <a:cubicBezTo>
                    <a:pt x="9002" y="20822"/>
                    <a:pt x="9458" y="20580"/>
                    <a:pt x="9878" y="20250"/>
                  </a:cubicBezTo>
                  <a:cubicBezTo>
                    <a:pt x="10302" y="19922"/>
                    <a:pt x="10678" y="19508"/>
                    <a:pt x="10994" y="19031"/>
                  </a:cubicBezTo>
                  <a:cubicBezTo>
                    <a:pt x="11239" y="18646"/>
                    <a:pt x="11449" y="18217"/>
                    <a:pt x="11588" y="17750"/>
                  </a:cubicBezTo>
                  <a:cubicBezTo>
                    <a:pt x="11681" y="17714"/>
                    <a:pt x="11773" y="17677"/>
                    <a:pt x="11863" y="17637"/>
                  </a:cubicBezTo>
                  <a:cubicBezTo>
                    <a:pt x="12093" y="17536"/>
                    <a:pt x="12320" y="17420"/>
                    <a:pt x="12535" y="17296"/>
                  </a:cubicBezTo>
                  <a:cubicBezTo>
                    <a:pt x="12645" y="17237"/>
                    <a:pt x="12754" y="17175"/>
                    <a:pt x="12861" y="17107"/>
                  </a:cubicBezTo>
                  <a:cubicBezTo>
                    <a:pt x="12968" y="17039"/>
                    <a:pt x="13077" y="16978"/>
                    <a:pt x="13183" y="16902"/>
                  </a:cubicBezTo>
                  <a:cubicBezTo>
                    <a:pt x="13607" y="16619"/>
                    <a:pt x="14020" y="16287"/>
                    <a:pt x="14389" y="15879"/>
                  </a:cubicBezTo>
                  <a:cubicBezTo>
                    <a:pt x="14759" y="15474"/>
                    <a:pt x="15078" y="14985"/>
                    <a:pt x="15307" y="14444"/>
                  </a:cubicBezTo>
                  <a:cubicBezTo>
                    <a:pt x="15537" y="13902"/>
                    <a:pt x="15683" y="13317"/>
                    <a:pt x="15752" y="12732"/>
                  </a:cubicBezTo>
                  <a:cubicBezTo>
                    <a:pt x="15889" y="11552"/>
                    <a:pt x="15778" y="10415"/>
                    <a:pt x="15695" y="9313"/>
                  </a:cubicBezTo>
                  <a:cubicBezTo>
                    <a:pt x="15611" y="8212"/>
                    <a:pt x="15534" y="7120"/>
                    <a:pt x="15702" y="6082"/>
                  </a:cubicBezTo>
                  <a:cubicBezTo>
                    <a:pt x="15767" y="5559"/>
                    <a:pt x="15926" y="5061"/>
                    <a:pt x="16095" y="4572"/>
                  </a:cubicBezTo>
                  <a:lnTo>
                    <a:pt x="16245" y="4215"/>
                  </a:lnTo>
                  <a:cubicBezTo>
                    <a:pt x="16271" y="4156"/>
                    <a:pt x="16295" y="4095"/>
                    <a:pt x="16322" y="4037"/>
                  </a:cubicBezTo>
                  <a:lnTo>
                    <a:pt x="16410" y="3867"/>
                  </a:lnTo>
                  <a:lnTo>
                    <a:pt x="16587" y="3527"/>
                  </a:lnTo>
                  <a:lnTo>
                    <a:pt x="16788" y="3206"/>
                  </a:lnTo>
                  <a:cubicBezTo>
                    <a:pt x="17325" y="2348"/>
                    <a:pt x="18042" y="1654"/>
                    <a:pt x="18837" y="1145"/>
                  </a:cubicBezTo>
                  <a:cubicBezTo>
                    <a:pt x="19640" y="639"/>
                    <a:pt x="20533" y="366"/>
                    <a:pt x="21441" y="350"/>
                  </a:cubicBezTo>
                  <a:lnTo>
                    <a:pt x="21446" y="350"/>
                  </a:lnTo>
                  <a:cubicBezTo>
                    <a:pt x="21525" y="348"/>
                    <a:pt x="21589" y="271"/>
                    <a:pt x="21590" y="177"/>
                  </a:cubicBezTo>
                  <a:cubicBezTo>
                    <a:pt x="21590" y="82"/>
                    <a:pt x="21527" y="5"/>
                    <a:pt x="21447" y="2"/>
                  </a:cubicBezTo>
                  <a:lnTo>
                    <a:pt x="21448" y="3"/>
                  </a:lnTo>
                  <a:cubicBezTo>
                    <a:pt x="21392" y="1"/>
                    <a:pt x="21336" y="0"/>
                    <a:pt x="212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590;p11"/>
            <p:cNvSpPr/>
            <p:nvPr/>
          </p:nvSpPr>
          <p:spPr>
            <a:xfrm>
              <a:off x="39" y="3162535"/>
              <a:ext cx="3669053" cy="452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18" y="0"/>
                  </a:moveTo>
                  <a:cubicBezTo>
                    <a:pt x="411" y="0"/>
                    <a:pt x="403" y="0"/>
                    <a:pt x="396" y="0"/>
                  </a:cubicBezTo>
                  <a:cubicBezTo>
                    <a:pt x="291" y="4"/>
                    <a:pt x="192" y="41"/>
                    <a:pt x="119" y="102"/>
                  </a:cubicBezTo>
                  <a:cubicBezTo>
                    <a:pt x="18" y="186"/>
                    <a:pt x="-30" y="315"/>
                    <a:pt x="20" y="458"/>
                  </a:cubicBezTo>
                  <a:lnTo>
                    <a:pt x="86" y="649"/>
                  </a:lnTo>
                  <a:lnTo>
                    <a:pt x="366" y="1458"/>
                  </a:lnTo>
                  <a:lnTo>
                    <a:pt x="1954" y="6046"/>
                  </a:lnTo>
                  <a:cubicBezTo>
                    <a:pt x="1957" y="6053"/>
                    <a:pt x="1961" y="6059"/>
                    <a:pt x="1964" y="6065"/>
                  </a:cubicBezTo>
                  <a:cubicBezTo>
                    <a:pt x="1969" y="6109"/>
                    <a:pt x="1988" y="6151"/>
                    <a:pt x="2021" y="6187"/>
                  </a:cubicBezTo>
                  <a:lnTo>
                    <a:pt x="15623" y="21348"/>
                  </a:lnTo>
                  <a:cubicBezTo>
                    <a:pt x="15627" y="21353"/>
                    <a:pt x="15628" y="21359"/>
                    <a:pt x="15632" y="21364"/>
                  </a:cubicBezTo>
                  <a:lnTo>
                    <a:pt x="15737" y="21475"/>
                  </a:lnTo>
                  <a:lnTo>
                    <a:pt x="15759" y="21500"/>
                  </a:lnTo>
                  <a:cubicBezTo>
                    <a:pt x="15762" y="21503"/>
                    <a:pt x="15766" y="21506"/>
                    <a:pt x="15769" y="21508"/>
                  </a:cubicBezTo>
                  <a:lnTo>
                    <a:pt x="15787" y="21528"/>
                  </a:lnTo>
                  <a:cubicBezTo>
                    <a:pt x="15831" y="21574"/>
                    <a:pt x="15898" y="21600"/>
                    <a:pt x="15966" y="21600"/>
                  </a:cubicBezTo>
                  <a:cubicBezTo>
                    <a:pt x="15991" y="21600"/>
                    <a:pt x="16015" y="21597"/>
                    <a:pt x="16039" y="21590"/>
                  </a:cubicBezTo>
                  <a:cubicBezTo>
                    <a:pt x="16048" y="21589"/>
                    <a:pt x="16057" y="21587"/>
                    <a:pt x="16065" y="21584"/>
                  </a:cubicBezTo>
                  <a:cubicBezTo>
                    <a:pt x="16080" y="21579"/>
                    <a:pt x="16093" y="21572"/>
                    <a:pt x="16106" y="21565"/>
                  </a:cubicBezTo>
                  <a:lnTo>
                    <a:pt x="17588" y="20645"/>
                  </a:lnTo>
                  <a:lnTo>
                    <a:pt x="18787" y="19901"/>
                  </a:lnTo>
                  <a:lnTo>
                    <a:pt x="21467" y="18239"/>
                  </a:lnTo>
                  <a:lnTo>
                    <a:pt x="21468" y="18238"/>
                  </a:lnTo>
                  <a:cubicBezTo>
                    <a:pt x="21488" y="18225"/>
                    <a:pt x="21504" y="18210"/>
                    <a:pt x="21516" y="18193"/>
                  </a:cubicBezTo>
                  <a:cubicBezTo>
                    <a:pt x="21570" y="18128"/>
                    <a:pt x="21567" y="18042"/>
                    <a:pt x="21509" y="17979"/>
                  </a:cubicBezTo>
                  <a:lnTo>
                    <a:pt x="21490" y="17959"/>
                  </a:lnTo>
                  <a:cubicBezTo>
                    <a:pt x="21487" y="17956"/>
                    <a:pt x="21486" y="17953"/>
                    <a:pt x="21484" y="17950"/>
                  </a:cubicBezTo>
                  <a:lnTo>
                    <a:pt x="21459" y="17925"/>
                  </a:lnTo>
                  <a:lnTo>
                    <a:pt x="21354" y="17815"/>
                  </a:lnTo>
                  <a:cubicBezTo>
                    <a:pt x="21350" y="17809"/>
                    <a:pt x="21343" y="17807"/>
                    <a:pt x="21338" y="17803"/>
                  </a:cubicBezTo>
                  <a:lnTo>
                    <a:pt x="6906" y="3116"/>
                  </a:lnTo>
                  <a:cubicBezTo>
                    <a:pt x="6874" y="3081"/>
                    <a:pt x="6829" y="3055"/>
                    <a:pt x="6779" y="3040"/>
                  </a:cubicBezTo>
                  <a:cubicBezTo>
                    <a:pt x="6773" y="3038"/>
                    <a:pt x="6768" y="3038"/>
                    <a:pt x="6764" y="3037"/>
                  </a:cubicBezTo>
                  <a:lnTo>
                    <a:pt x="5652" y="2494"/>
                  </a:lnTo>
                  <a:lnTo>
                    <a:pt x="5486" y="2413"/>
                  </a:lnTo>
                  <a:lnTo>
                    <a:pt x="4920" y="2136"/>
                  </a:lnTo>
                  <a:lnTo>
                    <a:pt x="4583" y="1972"/>
                  </a:lnTo>
                  <a:lnTo>
                    <a:pt x="4171" y="1771"/>
                  </a:lnTo>
                  <a:lnTo>
                    <a:pt x="3906" y="1641"/>
                  </a:lnTo>
                  <a:lnTo>
                    <a:pt x="3608" y="1496"/>
                  </a:lnTo>
                  <a:lnTo>
                    <a:pt x="3203" y="1298"/>
                  </a:lnTo>
                  <a:lnTo>
                    <a:pt x="2871" y="1136"/>
                  </a:lnTo>
                  <a:lnTo>
                    <a:pt x="2045" y="733"/>
                  </a:lnTo>
                  <a:lnTo>
                    <a:pt x="1740" y="583"/>
                  </a:lnTo>
                  <a:lnTo>
                    <a:pt x="1622" y="526"/>
                  </a:lnTo>
                  <a:lnTo>
                    <a:pt x="1438" y="436"/>
                  </a:lnTo>
                  <a:lnTo>
                    <a:pt x="808" y="128"/>
                  </a:lnTo>
                  <a:lnTo>
                    <a:pt x="713" y="82"/>
                  </a:lnTo>
                  <a:lnTo>
                    <a:pt x="697" y="74"/>
                  </a:lnTo>
                  <a:lnTo>
                    <a:pt x="665" y="59"/>
                  </a:lnTo>
                  <a:cubicBezTo>
                    <a:pt x="603" y="27"/>
                    <a:pt x="534" y="8"/>
                    <a:pt x="462" y="2"/>
                  </a:cubicBezTo>
                  <a:cubicBezTo>
                    <a:pt x="447" y="0"/>
                    <a:pt x="433" y="0"/>
                    <a:pt x="4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591;p11"/>
            <p:cNvSpPr/>
            <p:nvPr/>
          </p:nvSpPr>
          <p:spPr>
            <a:xfrm>
              <a:off x="-1" y="3161834"/>
              <a:ext cx="1229858" cy="132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32" y="0"/>
                  </a:moveTo>
                  <a:cubicBezTo>
                    <a:pt x="409" y="0"/>
                    <a:pt x="-232" y="743"/>
                    <a:pt x="81" y="1616"/>
                  </a:cubicBezTo>
                  <a:lnTo>
                    <a:pt x="6810" y="20347"/>
                  </a:lnTo>
                  <a:cubicBezTo>
                    <a:pt x="7090" y="21130"/>
                    <a:pt x="7903" y="21295"/>
                    <a:pt x="8609" y="21431"/>
                  </a:cubicBezTo>
                  <a:cubicBezTo>
                    <a:pt x="9227" y="21550"/>
                    <a:pt x="9840" y="21600"/>
                    <a:pt x="10453" y="21600"/>
                  </a:cubicBezTo>
                  <a:cubicBezTo>
                    <a:pt x="10573" y="21600"/>
                    <a:pt x="10692" y="21599"/>
                    <a:pt x="10812" y="21594"/>
                  </a:cubicBezTo>
                  <a:cubicBezTo>
                    <a:pt x="12300" y="21549"/>
                    <a:pt x="13737" y="21237"/>
                    <a:pt x="15026" y="20669"/>
                  </a:cubicBezTo>
                  <a:cubicBezTo>
                    <a:pt x="18615" y="19087"/>
                    <a:pt x="20885" y="15652"/>
                    <a:pt x="21281" y="11747"/>
                  </a:cubicBezTo>
                  <a:cubicBezTo>
                    <a:pt x="21368" y="10903"/>
                    <a:pt x="21347" y="9901"/>
                    <a:pt x="20495" y="9476"/>
                  </a:cubicBezTo>
                  <a:lnTo>
                    <a:pt x="1906" y="165"/>
                  </a:lnTo>
                  <a:cubicBezTo>
                    <a:pt x="1678" y="51"/>
                    <a:pt x="1449" y="0"/>
                    <a:pt x="12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592;p11"/>
            <p:cNvSpPr/>
            <p:nvPr/>
          </p:nvSpPr>
          <p:spPr>
            <a:xfrm>
              <a:off x="196414" y="3242514"/>
              <a:ext cx="1033443" cy="92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51" y="0"/>
                  </a:moveTo>
                  <a:lnTo>
                    <a:pt x="3518" y="1536"/>
                  </a:lnTo>
                  <a:cubicBezTo>
                    <a:pt x="2216" y="2029"/>
                    <a:pt x="1019" y="2817"/>
                    <a:pt x="0" y="3852"/>
                  </a:cubicBezTo>
                  <a:cubicBezTo>
                    <a:pt x="7080" y="8836"/>
                    <a:pt x="13723" y="14891"/>
                    <a:pt x="19729" y="21600"/>
                  </a:cubicBezTo>
                  <a:cubicBezTo>
                    <a:pt x="20689" y="19618"/>
                    <a:pt x="21295" y="17364"/>
                    <a:pt x="21496" y="14989"/>
                  </a:cubicBezTo>
                  <a:cubicBezTo>
                    <a:pt x="21600" y="13776"/>
                    <a:pt x="21574" y="12338"/>
                    <a:pt x="20550" y="11727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593;p11"/>
            <p:cNvSpPr/>
            <p:nvPr/>
          </p:nvSpPr>
          <p:spPr>
            <a:xfrm>
              <a:off x="49" y="3161834"/>
              <a:ext cx="365172" cy="37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2" y="0"/>
                    <a:pt x="-767" y="2641"/>
                    <a:pt x="268" y="5741"/>
                  </a:cubicBezTo>
                  <a:lnTo>
                    <a:pt x="5545" y="21600"/>
                  </a:lnTo>
                  <a:cubicBezTo>
                    <a:pt x="6889" y="19025"/>
                    <a:pt x="8624" y="16678"/>
                    <a:pt x="10698" y="14655"/>
                  </a:cubicBezTo>
                  <a:cubicBezTo>
                    <a:pt x="13546" y="11872"/>
                    <a:pt x="17020" y="9778"/>
                    <a:pt x="20833" y="8458"/>
                  </a:cubicBezTo>
                  <a:lnTo>
                    <a:pt x="6275" y="587"/>
                  </a:lnTo>
                  <a:cubicBezTo>
                    <a:pt x="5525" y="182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594;p11"/>
            <p:cNvSpPr/>
            <p:nvPr/>
          </p:nvSpPr>
          <p:spPr>
            <a:xfrm>
              <a:off x="394222" y="3741046"/>
              <a:ext cx="3457842" cy="380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815" y="0"/>
                  </a:moveTo>
                  <a:cubicBezTo>
                    <a:pt x="4695" y="0"/>
                    <a:pt x="4590" y="80"/>
                    <a:pt x="4595" y="214"/>
                  </a:cubicBezTo>
                  <a:lnTo>
                    <a:pt x="4660" y="1892"/>
                  </a:lnTo>
                  <a:cubicBezTo>
                    <a:pt x="4669" y="2121"/>
                    <a:pt x="4491" y="2279"/>
                    <a:pt x="4266" y="2279"/>
                  </a:cubicBezTo>
                  <a:cubicBezTo>
                    <a:pt x="4210" y="2279"/>
                    <a:pt x="4150" y="2269"/>
                    <a:pt x="4090" y="2247"/>
                  </a:cubicBezTo>
                  <a:lnTo>
                    <a:pt x="2813" y="1797"/>
                  </a:lnTo>
                  <a:cubicBezTo>
                    <a:pt x="2753" y="1776"/>
                    <a:pt x="2693" y="1766"/>
                    <a:pt x="2637" y="1766"/>
                  </a:cubicBezTo>
                  <a:cubicBezTo>
                    <a:pt x="2382" y="1766"/>
                    <a:pt x="2192" y="1970"/>
                    <a:pt x="2254" y="2234"/>
                  </a:cubicBezTo>
                  <a:lnTo>
                    <a:pt x="2567" y="3553"/>
                  </a:lnTo>
                  <a:cubicBezTo>
                    <a:pt x="2629" y="3812"/>
                    <a:pt x="2444" y="4020"/>
                    <a:pt x="2185" y="4020"/>
                  </a:cubicBezTo>
                  <a:cubicBezTo>
                    <a:pt x="2149" y="4020"/>
                    <a:pt x="2111" y="4016"/>
                    <a:pt x="2073" y="4008"/>
                  </a:cubicBezTo>
                  <a:lnTo>
                    <a:pt x="280" y="3610"/>
                  </a:lnTo>
                  <a:cubicBezTo>
                    <a:pt x="257" y="3605"/>
                    <a:pt x="236" y="3602"/>
                    <a:pt x="215" y="3602"/>
                  </a:cubicBezTo>
                  <a:cubicBezTo>
                    <a:pt x="21" y="3602"/>
                    <a:pt x="-76" y="3815"/>
                    <a:pt x="71" y="3981"/>
                  </a:cubicBezTo>
                  <a:lnTo>
                    <a:pt x="15603" y="21495"/>
                  </a:lnTo>
                  <a:cubicBezTo>
                    <a:pt x="15664" y="21563"/>
                    <a:pt x="15750" y="21600"/>
                    <a:pt x="15832" y="21600"/>
                  </a:cubicBezTo>
                  <a:cubicBezTo>
                    <a:pt x="15883" y="21600"/>
                    <a:pt x="15933" y="21585"/>
                    <a:pt x="15973" y="21554"/>
                  </a:cubicBezTo>
                  <a:lnTo>
                    <a:pt x="21421" y="17341"/>
                  </a:lnTo>
                  <a:cubicBezTo>
                    <a:pt x="21524" y="17261"/>
                    <a:pt x="21523" y="17106"/>
                    <a:pt x="21417" y="16998"/>
                  </a:cubicBezTo>
                  <a:lnTo>
                    <a:pt x="5032" y="95"/>
                  </a:lnTo>
                  <a:cubicBezTo>
                    <a:pt x="4968" y="30"/>
                    <a:pt x="4889" y="0"/>
                    <a:pt x="481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595;p11"/>
            <p:cNvSpPr/>
            <p:nvPr/>
          </p:nvSpPr>
          <p:spPr>
            <a:xfrm>
              <a:off x="1111835" y="3741046"/>
              <a:ext cx="2740229" cy="32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448" y="0"/>
                  </a:moveTo>
                  <a:cubicBezTo>
                    <a:pt x="296" y="0"/>
                    <a:pt x="163" y="93"/>
                    <a:pt x="170" y="249"/>
                  </a:cubicBezTo>
                  <a:lnTo>
                    <a:pt x="252" y="2206"/>
                  </a:lnTo>
                  <a:cubicBezTo>
                    <a:pt x="260" y="2388"/>
                    <a:pt x="157" y="2531"/>
                    <a:pt x="0" y="2603"/>
                  </a:cubicBezTo>
                  <a:lnTo>
                    <a:pt x="19530" y="21600"/>
                  </a:lnTo>
                  <a:lnTo>
                    <a:pt x="21470" y="20219"/>
                  </a:lnTo>
                  <a:cubicBezTo>
                    <a:pt x="21600" y="20125"/>
                    <a:pt x="21599" y="19944"/>
                    <a:pt x="21465" y="19819"/>
                  </a:cubicBezTo>
                  <a:lnTo>
                    <a:pt x="723" y="111"/>
                  </a:lnTo>
                  <a:cubicBezTo>
                    <a:pt x="642" y="35"/>
                    <a:pt x="54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596;p11"/>
            <p:cNvSpPr/>
            <p:nvPr/>
          </p:nvSpPr>
          <p:spPr>
            <a:xfrm>
              <a:off x="394222" y="4375532"/>
              <a:ext cx="2811341" cy="317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6" y="0"/>
                  </a:moveTo>
                  <a:cubicBezTo>
                    <a:pt x="26" y="0"/>
                    <a:pt x="-93" y="255"/>
                    <a:pt x="87" y="454"/>
                  </a:cubicBezTo>
                  <a:lnTo>
                    <a:pt x="19200" y="21473"/>
                  </a:lnTo>
                  <a:cubicBezTo>
                    <a:pt x="19275" y="21556"/>
                    <a:pt x="19381" y="21600"/>
                    <a:pt x="19480" y="21600"/>
                  </a:cubicBezTo>
                  <a:cubicBezTo>
                    <a:pt x="19544" y="21600"/>
                    <a:pt x="19606" y="21582"/>
                    <a:pt x="19655" y="21545"/>
                  </a:cubicBezTo>
                  <a:lnTo>
                    <a:pt x="21507" y="20147"/>
                  </a:lnTo>
                  <a:lnTo>
                    <a:pt x="2945" y="439"/>
                  </a:lnTo>
                  <a:cubicBezTo>
                    <a:pt x="2871" y="479"/>
                    <a:pt x="2784" y="501"/>
                    <a:pt x="2689" y="501"/>
                  </a:cubicBezTo>
                  <a:cubicBezTo>
                    <a:pt x="2644" y="501"/>
                    <a:pt x="2598" y="497"/>
                    <a:pt x="2551" y="486"/>
                  </a:cubicBezTo>
                  <a:lnTo>
                    <a:pt x="345" y="9"/>
                  </a:lnTo>
                  <a:cubicBezTo>
                    <a:pt x="317" y="3"/>
                    <a:pt x="290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699" name="Google Shape;597;p11"/>
            <p:cNvGrpSpPr/>
            <p:nvPr/>
          </p:nvGrpSpPr>
          <p:grpSpPr>
            <a:xfrm>
              <a:off x="208214" y="3224177"/>
              <a:ext cx="33868" cy="18717"/>
              <a:chOff x="0" y="0"/>
              <a:chExt cx="33866" cy="18715"/>
            </a:xfrm>
          </p:grpSpPr>
          <p:sp>
            <p:nvSpPr>
              <p:cNvPr id="697" name="خط"/>
              <p:cNvSpPr/>
              <p:nvPr/>
            </p:nvSpPr>
            <p:spPr>
              <a:xfrm>
                <a:off x="-1" y="0"/>
                <a:ext cx="33868" cy="1871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8" name="خط"/>
              <p:cNvSpPr/>
              <p:nvPr/>
            </p:nvSpPr>
            <p:spPr>
              <a:xfrm flipH="1" flipV="1">
                <a:off x="-1" y="0"/>
                <a:ext cx="33868" cy="1871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02" name="Google Shape;598;p11"/>
            <p:cNvGrpSpPr/>
            <p:nvPr/>
          </p:nvGrpSpPr>
          <p:grpSpPr>
            <a:xfrm>
              <a:off x="100247" y="3167083"/>
              <a:ext cx="33868" cy="17448"/>
              <a:chOff x="0" y="0"/>
              <a:chExt cx="33866" cy="17446"/>
            </a:xfrm>
          </p:grpSpPr>
          <p:sp>
            <p:nvSpPr>
              <p:cNvPr id="700" name="خط"/>
              <p:cNvSpPr/>
              <p:nvPr/>
            </p:nvSpPr>
            <p:spPr>
              <a:xfrm>
                <a:off x="0" y="-1"/>
                <a:ext cx="33867" cy="1744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1" name="خط"/>
              <p:cNvSpPr/>
              <p:nvPr/>
            </p:nvSpPr>
            <p:spPr>
              <a:xfrm flipH="1" flipV="1">
                <a:off x="0" y="-1"/>
                <a:ext cx="33867" cy="1744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05" name="Google Shape;599;p11"/>
            <p:cNvGrpSpPr/>
            <p:nvPr/>
          </p:nvGrpSpPr>
          <p:grpSpPr>
            <a:xfrm>
              <a:off x="163477" y="3200554"/>
              <a:ext cx="43888" cy="23477"/>
              <a:chOff x="0" y="0"/>
              <a:chExt cx="43887" cy="23476"/>
            </a:xfrm>
          </p:grpSpPr>
          <p:sp>
            <p:nvSpPr>
              <p:cNvPr id="703" name="خط"/>
              <p:cNvSpPr/>
              <p:nvPr/>
            </p:nvSpPr>
            <p:spPr>
              <a:xfrm>
                <a:off x="0" y="-1"/>
                <a:ext cx="43888" cy="234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4" name="خط"/>
              <p:cNvSpPr/>
              <p:nvPr/>
            </p:nvSpPr>
            <p:spPr>
              <a:xfrm flipH="1" flipV="1">
                <a:off x="-1" y="0"/>
                <a:ext cx="43889" cy="234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08" name="Google Shape;600;p11"/>
            <p:cNvGrpSpPr/>
            <p:nvPr/>
          </p:nvGrpSpPr>
          <p:grpSpPr>
            <a:xfrm>
              <a:off x="131345" y="3183600"/>
              <a:ext cx="33868" cy="17790"/>
              <a:chOff x="0" y="0"/>
              <a:chExt cx="33866" cy="17788"/>
            </a:xfrm>
          </p:grpSpPr>
          <p:sp>
            <p:nvSpPr>
              <p:cNvPr id="706" name="خط"/>
              <p:cNvSpPr/>
              <p:nvPr/>
            </p:nvSpPr>
            <p:spPr>
              <a:xfrm>
                <a:off x="0" y="-1"/>
                <a:ext cx="33867" cy="177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7" name="خط"/>
              <p:cNvSpPr/>
              <p:nvPr/>
            </p:nvSpPr>
            <p:spPr>
              <a:xfrm flipH="1" flipV="1">
                <a:off x="0" y="-1"/>
                <a:ext cx="33867" cy="177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1" name="Google Shape;601;p11"/>
            <p:cNvGrpSpPr/>
            <p:nvPr/>
          </p:nvGrpSpPr>
          <p:grpSpPr>
            <a:xfrm>
              <a:off x="141069" y="3188577"/>
              <a:ext cx="33867" cy="18173"/>
              <a:chOff x="0" y="0"/>
              <a:chExt cx="33866" cy="18172"/>
            </a:xfrm>
          </p:grpSpPr>
          <p:sp>
            <p:nvSpPr>
              <p:cNvPr id="709" name="خط"/>
              <p:cNvSpPr/>
              <p:nvPr/>
            </p:nvSpPr>
            <p:spPr>
              <a:xfrm>
                <a:off x="0" y="-1"/>
                <a:ext cx="33867" cy="1817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0" name="خط"/>
              <p:cNvSpPr/>
              <p:nvPr/>
            </p:nvSpPr>
            <p:spPr>
              <a:xfrm flipH="1" flipV="1">
                <a:off x="-1" y="0"/>
                <a:ext cx="33868" cy="1817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4" name="Google Shape;602;p11"/>
            <p:cNvGrpSpPr/>
            <p:nvPr/>
          </p:nvGrpSpPr>
          <p:grpSpPr>
            <a:xfrm>
              <a:off x="114351" y="3174244"/>
              <a:ext cx="33867" cy="18282"/>
              <a:chOff x="0" y="0"/>
              <a:chExt cx="33866" cy="18280"/>
            </a:xfrm>
          </p:grpSpPr>
          <p:sp>
            <p:nvSpPr>
              <p:cNvPr id="712" name="خط"/>
              <p:cNvSpPr/>
              <p:nvPr/>
            </p:nvSpPr>
            <p:spPr>
              <a:xfrm>
                <a:off x="-1" y="0"/>
                <a:ext cx="33868" cy="182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3" name="خط"/>
              <p:cNvSpPr/>
              <p:nvPr/>
            </p:nvSpPr>
            <p:spPr>
              <a:xfrm flipH="1" flipV="1">
                <a:off x="-1" y="0"/>
                <a:ext cx="33868" cy="182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7" name="Google Shape;603;p11"/>
            <p:cNvGrpSpPr/>
            <p:nvPr/>
          </p:nvGrpSpPr>
          <p:grpSpPr>
            <a:xfrm>
              <a:off x="95955" y="3164411"/>
              <a:ext cx="33867" cy="18237"/>
              <a:chOff x="0" y="0"/>
              <a:chExt cx="33866" cy="18235"/>
            </a:xfrm>
          </p:grpSpPr>
          <p:sp>
            <p:nvSpPr>
              <p:cNvPr id="715" name="خط"/>
              <p:cNvSpPr/>
              <p:nvPr/>
            </p:nvSpPr>
            <p:spPr>
              <a:xfrm>
                <a:off x="-1" y="0"/>
                <a:ext cx="33868" cy="182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6" name="خط"/>
              <p:cNvSpPr/>
              <p:nvPr/>
            </p:nvSpPr>
            <p:spPr>
              <a:xfrm flipH="1" flipV="1">
                <a:off x="0" y="-1"/>
                <a:ext cx="33867" cy="182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0" name="Google Shape;604;p11"/>
            <p:cNvGrpSpPr/>
            <p:nvPr/>
          </p:nvGrpSpPr>
          <p:grpSpPr>
            <a:xfrm>
              <a:off x="4658" y="3261261"/>
              <a:ext cx="13316" cy="39421"/>
              <a:chOff x="0" y="0"/>
              <a:chExt cx="13315" cy="39420"/>
            </a:xfrm>
          </p:grpSpPr>
          <p:sp>
            <p:nvSpPr>
              <p:cNvPr id="718" name="خط"/>
              <p:cNvSpPr/>
              <p:nvPr/>
            </p:nvSpPr>
            <p:spPr>
              <a:xfrm>
                <a:off x="0" y="0"/>
                <a:ext cx="13316" cy="3942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9" name="خط"/>
              <p:cNvSpPr/>
              <p:nvPr/>
            </p:nvSpPr>
            <p:spPr>
              <a:xfrm flipH="1" flipV="1">
                <a:off x="-1" y="0"/>
                <a:ext cx="13317" cy="3942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3" name="Google Shape;605;p11"/>
            <p:cNvGrpSpPr/>
            <p:nvPr/>
          </p:nvGrpSpPr>
          <p:grpSpPr>
            <a:xfrm>
              <a:off x="198490" y="3219304"/>
              <a:ext cx="33868" cy="18038"/>
              <a:chOff x="0" y="0"/>
              <a:chExt cx="33866" cy="18037"/>
            </a:xfrm>
          </p:grpSpPr>
          <p:sp>
            <p:nvSpPr>
              <p:cNvPr id="721" name="خط"/>
              <p:cNvSpPr/>
              <p:nvPr/>
            </p:nvSpPr>
            <p:spPr>
              <a:xfrm>
                <a:off x="0" y="-1"/>
                <a:ext cx="33867" cy="180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2" name="خط"/>
              <p:cNvSpPr/>
              <p:nvPr/>
            </p:nvSpPr>
            <p:spPr>
              <a:xfrm flipH="1" flipV="1">
                <a:off x="0" y="-1"/>
                <a:ext cx="33867" cy="180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24" name="Google Shape;606;p11"/>
            <p:cNvSpPr/>
            <p:nvPr/>
          </p:nvSpPr>
          <p:spPr>
            <a:xfrm>
              <a:off x="217543" y="322155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742" y="6809"/>
                  </a:lnTo>
                  <a:cubicBezTo>
                    <a:pt x="4495" y="4461"/>
                    <a:pt x="2247" y="2113"/>
                    <a:pt x="0" y="0"/>
                  </a:cubicBezTo>
                  <a:close/>
                  <a:moveTo>
                    <a:pt x="6742" y="6809"/>
                  </a:moveTo>
                  <a:cubicBezTo>
                    <a:pt x="11612" y="11504"/>
                    <a:pt x="16481" y="16435"/>
                    <a:pt x="21600" y="21600"/>
                  </a:cubicBezTo>
                  <a:lnTo>
                    <a:pt x="6742" y="6809"/>
                  </a:lnTo>
                  <a:close/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607;p11"/>
            <p:cNvSpPr/>
            <p:nvPr/>
          </p:nvSpPr>
          <p:spPr>
            <a:xfrm>
              <a:off x="56" y="3161834"/>
              <a:ext cx="365165" cy="24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7" y="0"/>
                    <a:pt x="-767" y="4021"/>
                    <a:pt x="268" y="8743"/>
                  </a:cubicBezTo>
                  <a:lnTo>
                    <a:pt x="1027" y="12210"/>
                  </a:lnTo>
                  <a:cubicBezTo>
                    <a:pt x="4451" y="15222"/>
                    <a:pt x="7844" y="18342"/>
                    <a:pt x="11202" y="21600"/>
                  </a:cubicBezTo>
                  <a:cubicBezTo>
                    <a:pt x="13991" y="17702"/>
                    <a:pt x="17270" y="14736"/>
                    <a:pt x="20833" y="12880"/>
                  </a:cubicBezTo>
                  <a:lnTo>
                    <a:pt x="13806" y="7095"/>
                  </a:lnTo>
                  <a:lnTo>
                    <a:pt x="12942" y="6386"/>
                  </a:lnTo>
                  <a:lnTo>
                    <a:pt x="12747" y="6224"/>
                  </a:lnTo>
                  <a:lnTo>
                    <a:pt x="11827" y="5469"/>
                  </a:lnTo>
                  <a:lnTo>
                    <a:pt x="9318" y="3405"/>
                  </a:lnTo>
                  <a:lnTo>
                    <a:pt x="8704" y="2889"/>
                  </a:lnTo>
                  <a:lnTo>
                    <a:pt x="8214" y="2496"/>
                  </a:lnTo>
                  <a:lnTo>
                    <a:pt x="6770" y="1294"/>
                  </a:lnTo>
                  <a:lnTo>
                    <a:pt x="6605" y="1163"/>
                  </a:lnTo>
                  <a:lnTo>
                    <a:pt x="6275" y="894"/>
                  </a:lnTo>
                  <a:cubicBezTo>
                    <a:pt x="5525" y="277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608;p11"/>
            <p:cNvSpPr/>
            <p:nvPr/>
          </p:nvSpPr>
          <p:spPr>
            <a:xfrm>
              <a:off x="2871654" y="6693867"/>
              <a:ext cx="981520" cy="85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936" y="0"/>
                  </a:moveTo>
                  <a:cubicBezTo>
                    <a:pt x="19741" y="0"/>
                    <a:pt x="19546" y="78"/>
                    <a:pt x="19388" y="235"/>
                  </a:cubicBezTo>
                  <a:lnTo>
                    <a:pt x="299" y="19021"/>
                  </a:lnTo>
                  <a:cubicBezTo>
                    <a:pt x="-58" y="19374"/>
                    <a:pt x="-102" y="19998"/>
                    <a:pt x="202" y="20413"/>
                  </a:cubicBezTo>
                  <a:lnTo>
                    <a:pt x="813" y="21252"/>
                  </a:lnTo>
                  <a:cubicBezTo>
                    <a:pt x="981" y="21482"/>
                    <a:pt x="1219" y="21600"/>
                    <a:pt x="1462" y="21600"/>
                  </a:cubicBezTo>
                  <a:cubicBezTo>
                    <a:pt x="1655" y="21600"/>
                    <a:pt x="1850" y="21525"/>
                    <a:pt x="2008" y="21367"/>
                  </a:cubicBezTo>
                  <a:lnTo>
                    <a:pt x="21095" y="2579"/>
                  </a:lnTo>
                  <a:cubicBezTo>
                    <a:pt x="21454" y="2228"/>
                    <a:pt x="21498" y="1605"/>
                    <a:pt x="21196" y="1190"/>
                  </a:cubicBezTo>
                  <a:lnTo>
                    <a:pt x="20585" y="348"/>
                  </a:lnTo>
                  <a:cubicBezTo>
                    <a:pt x="20417" y="120"/>
                    <a:pt x="20177" y="0"/>
                    <a:pt x="199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30" name="Google Shape;609;p11"/>
          <p:cNvGrpSpPr/>
          <p:nvPr/>
        </p:nvGrpSpPr>
        <p:grpSpPr>
          <a:xfrm>
            <a:off x="22807432" y="5490824"/>
            <a:ext cx="904709" cy="1522225"/>
            <a:chOff x="0" y="0"/>
            <a:chExt cx="904707" cy="1522224"/>
          </a:xfrm>
        </p:grpSpPr>
        <p:sp>
          <p:nvSpPr>
            <p:cNvPr id="728" name="Google Shape;610;p11"/>
            <p:cNvSpPr/>
            <p:nvPr/>
          </p:nvSpPr>
          <p:spPr>
            <a:xfrm>
              <a:off x="-1" y="39069"/>
              <a:ext cx="85056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6572" y="0"/>
                  </a:moveTo>
                  <a:cubicBezTo>
                    <a:pt x="5828" y="0"/>
                    <a:pt x="5079" y="71"/>
                    <a:pt x="4374" y="221"/>
                  </a:cubicBezTo>
                  <a:cubicBezTo>
                    <a:pt x="2972" y="503"/>
                    <a:pt x="1755" y="1091"/>
                    <a:pt x="1015" y="1829"/>
                  </a:cubicBezTo>
                  <a:cubicBezTo>
                    <a:pt x="829" y="2013"/>
                    <a:pt x="685" y="2208"/>
                    <a:pt x="543" y="2402"/>
                  </a:cubicBezTo>
                  <a:cubicBezTo>
                    <a:pt x="439" y="2599"/>
                    <a:pt x="295" y="2800"/>
                    <a:pt x="235" y="2995"/>
                  </a:cubicBezTo>
                  <a:cubicBezTo>
                    <a:pt x="73" y="3388"/>
                    <a:pt x="11" y="3785"/>
                    <a:pt x="0" y="4176"/>
                  </a:cubicBezTo>
                  <a:cubicBezTo>
                    <a:pt x="-13" y="5746"/>
                    <a:pt x="856" y="7139"/>
                    <a:pt x="1494" y="8451"/>
                  </a:cubicBezTo>
                  <a:cubicBezTo>
                    <a:pt x="2792" y="11148"/>
                    <a:pt x="4359" y="13861"/>
                    <a:pt x="6679" y="16392"/>
                  </a:cubicBezTo>
                  <a:cubicBezTo>
                    <a:pt x="7847" y="17634"/>
                    <a:pt x="9083" y="18915"/>
                    <a:pt x="11009" y="19986"/>
                  </a:cubicBezTo>
                  <a:cubicBezTo>
                    <a:pt x="11500" y="20253"/>
                    <a:pt x="12028" y="20495"/>
                    <a:pt x="12593" y="20710"/>
                  </a:cubicBezTo>
                  <a:cubicBezTo>
                    <a:pt x="13167" y="20919"/>
                    <a:pt x="13776" y="21096"/>
                    <a:pt x="14410" y="21238"/>
                  </a:cubicBezTo>
                  <a:cubicBezTo>
                    <a:pt x="15033" y="21374"/>
                    <a:pt x="15675" y="21494"/>
                    <a:pt x="16386" y="21557"/>
                  </a:cubicBezTo>
                  <a:cubicBezTo>
                    <a:pt x="16681" y="21581"/>
                    <a:pt x="16991" y="21600"/>
                    <a:pt x="17317" y="21600"/>
                  </a:cubicBezTo>
                  <a:cubicBezTo>
                    <a:pt x="17769" y="21600"/>
                    <a:pt x="18248" y="21564"/>
                    <a:pt x="18749" y="21453"/>
                  </a:cubicBezTo>
                  <a:cubicBezTo>
                    <a:pt x="19167" y="21359"/>
                    <a:pt x="19597" y="21201"/>
                    <a:pt x="19905" y="20990"/>
                  </a:cubicBezTo>
                  <a:cubicBezTo>
                    <a:pt x="20087" y="20880"/>
                    <a:pt x="20160" y="20799"/>
                    <a:pt x="20269" y="20708"/>
                  </a:cubicBezTo>
                  <a:cubicBezTo>
                    <a:pt x="20375" y="20623"/>
                    <a:pt x="20470" y="20530"/>
                    <a:pt x="20550" y="20434"/>
                  </a:cubicBezTo>
                  <a:cubicBezTo>
                    <a:pt x="20887" y="20069"/>
                    <a:pt x="21115" y="19672"/>
                    <a:pt x="21230" y="19264"/>
                  </a:cubicBezTo>
                  <a:cubicBezTo>
                    <a:pt x="21467" y="18468"/>
                    <a:pt x="21354" y="17700"/>
                    <a:pt x="21124" y="16969"/>
                  </a:cubicBezTo>
                  <a:cubicBezTo>
                    <a:pt x="20891" y="16244"/>
                    <a:pt x="20484" y="15526"/>
                    <a:pt x="20082" y="14877"/>
                  </a:cubicBezTo>
                  <a:cubicBezTo>
                    <a:pt x="19679" y="14213"/>
                    <a:pt x="19263" y="13549"/>
                    <a:pt x="18802" y="12892"/>
                  </a:cubicBezTo>
                  <a:cubicBezTo>
                    <a:pt x="17873" y="11570"/>
                    <a:pt x="16838" y="10295"/>
                    <a:pt x="15407" y="9057"/>
                  </a:cubicBezTo>
                  <a:cubicBezTo>
                    <a:pt x="15013" y="8739"/>
                    <a:pt x="14558" y="8447"/>
                    <a:pt x="14051" y="8188"/>
                  </a:cubicBezTo>
                  <a:cubicBezTo>
                    <a:pt x="13521" y="7928"/>
                    <a:pt x="12894" y="7685"/>
                    <a:pt x="12090" y="7569"/>
                  </a:cubicBezTo>
                  <a:cubicBezTo>
                    <a:pt x="11873" y="7535"/>
                    <a:pt x="11642" y="7518"/>
                    <a:pt x="11407" y="7518"/>
                  </a:cubicBezTo>
                  <a:cubicBezTo>
                    <a:pt x="10780" y="7518"/>
                    <a:pt x="10131" y="7638"/>
                    <a:pt x="9659" y="7832"/>
                  </a:cubicBezTo>
                  <a:cubicBezTo>
                    <a:pt x="9030" y="8085"/>
                    <a:pt x="8560" y="8382"/>
                    <a:pt x="8170" y="8735"/>
                  </a:cubicBezTo>
                  <a:cubicBezTo>
                    <a:pt x="7403" y="9442"/>
                    <a:pt x="7184" y="10260"/>
                    <a:pt x="7231" y="11014"/>
                  </a:cubicBezTo>
                  <a:cubicBezTo>
                    <a:pt x="7288" y="11773"/>
                    <a:pt x="7570" y="12499"/>
                    <a:pt x="7988" y="13188"/>
                  </a:cubicBezTo>
                  <a:cubicBezTo>
                    <a:pt x="8403" y="13875"/>
                    <a:pt x="8946" y="14536"/>
                    <a:pt x="9602" y="15159"/>
                  </a:cubicBezTo>
                  <a:cubicBezTo>
                    <a:pt x="10260" y="15779"/>
                    <a:pt x="11020" y="16368"/>
                    <a:pt x="12008" y="16877"/>
                  </a:cubicBezTo>
                  <a:cubicBezTo>
                    <a:pt x="12139" y="16946"/>
                    <a:pt x="12303" y="16980"/>
                    <a:pt x="12469" y="16980"/>
                  </a:cubicBezTo>
                  <a:cubicBezTo>
                    <a:pt x="12655" y="16980"/>
                    <a:pt x="12839" y="16937"/>
                    <a:pt x="12974" y="16852"/>
                  </a:cubicBezTo>
                  <a:cubicBezTo>
                    <a:pt x="13229" y="16691"/>
                    <a:pt x="13209" y="16442"/>
                    <a:pt x="12930" y="16295"/>
                  </a:cubicBezTo>
                  <a:lnTo>
                    <a:pt x="12916" y="16289"/>
                  </a:lnTo>
                  <a:cubicBezTo>
                    <a:pt x="12114" y="15858"/>
                    <a:pt x="11430" y="15307"/>
                    <a:pt x="10853" y="14733"/>
                  </a:cubicBezTo>
                  <a:cubicBezTo>
                    <a:pt x="10277" y="14153"/>
                    <a:pt x="9808" y="13542"/>
                    <a:pt x="9453" y="12908"/>
                  </a:cubicBezTo>
                  <a:cubicBezTo>
                    <a:pt x="9099" y="12277"/>
                    <a:pt x="8884" y="11626"/>
                    <a:pt x="8864" y="10991"/>
                  </a:cubicBezTo>
                  <a:cubicBezTo>
                    <a:pt x="8848" y="10358"/>
                    <a:pt x="9074" y="9743"/>
                    <a:pt x="9621" y="9268"/>
                  </a:cubicBezTo>
                  <a:cubicBezTo>
                    <a:pt x="9887" y="9038"/>
                    <a:pt x="10229" y="8836"/>
                    <a:pt x="10632" y="8682"/>
                  </a:cubicBezTo>
                  <a:cubicBezTo>
                    <a:pt x="10871" y="8597"/>
                    <a:pt x="11091" y="8553"/>
                    <a:pt x="11328" y="8553"/>
                  </a:cubicBezTo>
                  <a:cubicBezTo>
                    <a:pt x="11434" y="8553"/>
                    <a:pt x="11545" y="8562"/>
                    <a:pt x="11660" y="8581"/>
                  </a:cubicBezTo>
                  <a:cubicBezTo>
                    <a:pt x="12427" y="8699"/>
                    <a:pt x="13258" y="9175"/>
                    <a:pt x="13856" y="9686"/>
                  </a:cubicBezTo>
                  <a:cubicBezTo>
                    <a:pt x="14456" y="10209"/>
                    <a:pt x="15039" y="10834"/>
                    <a:pt x="15544" y="11435"/>
                  </a:cubicBezTo>
                  <a:cubicBezTo>
                    <a:pt x="16058" y="12046"/>
                    <a:pt x="16517" y="12673"/>
                    <a:pt x="16947" y="13313"/>
                  </a:cubicBezTo>
                  <a:cubicBezTo>
                    <a:pt x="17375" y="13951"/>
                    <a:pt x="17771" y="14600"/>
                    <a:pt x="18148" y="15256"/>
                  </a:cubicBezTo>
                  <a:cubicBezTo>
                    <a:pt x="18540" y="15922"/>
                    <a:pt x="18868" y="16535"/>
                    <a:pt x="19061" y="17185"/>
                  </a:cubicBezTo>
                  <a:cubicBezTo>
                    <a:pt x="19254" y="17821"/>
                    <a:pt x="19316" y="18464"/>
                    <a:pt x="19123" y="19045"/>
                  </a:cubicBezTo>
                  <a:cubicBezTo>
                    <a:pt x="19043" y="19325"/>
                    <a:pt x="18879" y="19596"/>
                    <a:pt x="18642" y="19843"/>
                  </a:cubicBezTo>
                  <a:cubicBezTo>
                    <a:pt x="18591" y="19906"/>
                    <a:pt x="18529" y="19964"/>
                    <a:pt x="18458" y="20017"/>
                  </a:cubicBezTo>
                  <a:cubicBezTo>
                    <a:pt x="18396" y="20070"/>
                    <a:pt x="18319" y="20142"/>
                    <a:pt x="18281" y="20155"/>
                  </a:cubicBezTo>
                  <a:cubicBezTo>
                    <a:pt x="18201" y="20212"/>
                    <a:pt x="18097" y="20244"/>
                    <a:pt x="17960" y="20276"/>
                  </a:cubicBezTo>
                  <a:cubicBezTo>
                    <a:pt x="17807" y="20311"/>
                    <a:pt x="17598" y="20329"/>
                    <a:pt x="17359" y="20329"/>
                  </a:cubicBezTo>
                  <a:cubicBezTo>
                    <a:pt x="17169" y="20329"/>
                    <a:pt x="16956" y="20318"/>
                    <a:pt x="16741" y="20296"/>
                  </a:cubicBezTo>
                  <a:cubicBezTo>
                    <a:pt x="16256" y="20252"/>
                    <a:pt x="15739" y="20152"/>
                    <a:pt x="15239" y="20037"/>
                  </a:cubicBezTo>
                  <a:cubicBezTo>
                    <a:pt x="14744" y="19924"/>
                    <a:pt x="14273" y="19782"/>
                    <a:pt x="13825" y="19619"/>
                  </a:cubicBezTo>
                  <a:cubicBezTo>
                    <a:pt x="13382" y="19447"/>
                    <a:pt x="12961" y="19254"/>
                    <a:pt x="12573" y="19041"/>
                  </a:cubicBezTo>
                  <a:cubicBezTo>
                    <a:pt x="11000" y="18167"/>
                    <a:pt x="9825" y="16979"/>
                    <a:pt x="8715" y="15775"/>
                  </a:cubicBezTo>
                  <a:cubicBezTo>
                    <a:pt x="6528" y="13365"/>
                    <a:pt x="5030" y="10753"/>
                    <a:pt x="3767" y="8082"/>
                  </a:cubicBezTo>
                  <a:cubicBezTo>
                    <a:pt x="3105" y="6725"/>
                    <a:pt x="2362" y="5431"/>
                    <a:pt x="2400" y="4196"/>
                  </a:cubicBezTo>
                  <a:cubicBezTo>
                    <a:pt x="2416" y="3582"/>
                    <a:pt x="2624" y="2988"/>
                    <a:pt x="3102" y="2529"/>
                  </a:cubicBezTo>
                  <a:cubicBezTo>
                    <a:pt x="3342" y="2298"/>
                    <a:pt x="3639" y="2088"/>
                    <a:pt x="3991" y="1911"/>
                  </a:cubicBezTo>
                  <a:cubicBezTo>
                    <a:pt x="4354" y="1748"/>
                    <a:pt x="4742" y="1590"/>
                    <a:pt x="5190" y="1508"/>
                  </a:cubicBezTo>
                  <a:cubicBezTo>
                    <a:pt x="5648" y="1407"/>
                    <a:pt x="6143" y="1357"/>
                    <a:pt x="6639" y="1357"/>
                  </a:cubicBezTo>
                  <a:cubicBezTo>
                    <a:pt x="7089" y="1357"/>
                    <a:pt x="7543" y="1398"/>
                    <a:pt x="7975" y="1479"/>
                  </a:cubicBezTo>
                  <a:cubicBezTo>
                    <a:pt x="8434" y="1560"/>
                    <a:pt x="8870" y="1693"/>
                    <a:pt x="9271" y="1855"/>
                  </a:cubicBezTo>
                  <a:cubicBezTo>
                    <a:pt x="9686" y="2022"/>
                    <a:pt x="10091" y="2233"/>
                    <a:pt x="10463" y="2457"/>
                  </a:cubicBezTo>
                  <a:cubicBezTo>
                    <a:pt x="11955" y="3381"/>
                    <a:pt x="13034" y="4597"/>
                    <a:pt x="14182" y="5823"/>
                  </a:cubicBezTo>
                  <a:cubicBezTo>
                    <a:pt x="16440" y="8271"/>
                    <a:pt x="18580" y="10742"/>
                    <a:pt x="20184" y="13337"/>
                  </a:cubicBezTo>
                  <a:cubicBezTo>
                    <a:pt x="20284" y="13499"/>
                    <a:pt x="20548" y="13601"/>
                    <a:pt x="20829" y="13601"/>
                  </a:cubicBezTo>
                  <a:cubicBezTo>
                    <a:pt x="20896" y="13601"/>
                    <a:pt x="20964" y="13595"/>
                    <a:pt x="21031" y="13583"/>
                  </a:cubicBezTo>
                  <a:cubicBezTo>
                    <a:pt x="21383" y="13519"/>
                    <a:pt x="21587" y="13309"/>
                    <a:pt x="21492" y="13105"/>
                  </a:cubicBezTo>
                  <a:cubicBezTo>
                    <a:pt x="20220" y="10371"/>
                    <a:pt x="18212" y="7778"/>
                    <a:pt x="16070" y="5268"/>
                  </a:cubicBezTo>
                  <a:cubicBezTo>
                    <a:pt x="15013" y="4025"/>
                    <a:pt x="13949" y="2696"/>
                    <a:pt x="12143" y="1558"/>
                  </a:cubicBezTo>
                  <a:cubicBezTo>
                    <a:pt x="11684" y="1276"/>
                    <a:pt x="11195" y="1012"/>
                    <a:pt x="10630" y="774"/>
                  </a:cubicBezTo>
                  <a:cubicBezTo>
                    <a:pt x="10045" y="532"/>
                    <a:pt x="9400" y="332"/>
                    <a:pt x="8709" y="202"/>
                  </a:cubicBezTo>
                  <a:cubicBezTo>
                    <a:pt x="8026" y="68"/>
                    <a:pt x="7301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611;p11"/>
            <p:cNvSpPr/>
            <p:nvPr/>
          </p:nvSpPr>
          <p:spPr>
            <a:xfrm>
              <a:off x="54222" y="0"/>
              <a:ext cx="850486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573" y="0"/>
                  </a:moveTo>
                  <a:cubicBezTo>
                    <a:pt x="5826" y="0"/>
                    <a:pt x="5079" y="73"/>
                    <a:pt x="4372" y="221"/>
                  </a:cubicBezTo>
                  <a:cubicBezTo>
                    <a:pt x="2970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1" y="2802"/>
                    <a:pt x="233" y="2995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0" y="8452"/>
                  </a:cubicBezTo>
                  <a:cubicBezTo>
                    <a:pt x="2788" y="11149"/>
                    <a:pt x="4357" y="13862"/>
                    <a:pt x="6677" y="16394"/>
                  </a:cubicBezTo>
                  <a:cubicBezTo>
                    <a:pt x="7845" y="17635"/>
                    <a:pt x="9081" y="18916"/>
                    <a:pt x="11009" y="19986"/>
                  </a:cubicBezTo>
                  <a:cubicBezTo>
                    <a:pt x="11498" y="20254"/>
                    <a:pt x="12028" y="20495"/>
                    <a:pt x="12591" y="20710"/>
                  </a:cubicBezTo>
                  <a:cubicBezTo>
                    <a:pt x="13165" y="20920"/>
                    <a:pt x="13772" y="21097"/>
                    <a:pt x="14408" y="21239"/>
                  </a:cubicBezTo>
                  <a:cubicBezTo>
                    <a:pt x="15033" y="21375"/>
                    <a:pt x="15673" y="21494"/>
                    <a:pt x="16384" y="21557"/>
                  </a:cubicBezTo>
                  <a:cubicBezTo>
                    <a:pt x="16679" y="21581"/>
                    <a:pt x="16992" y="21600"/>
                    <a:pt x="17317" y="21600"/>
                  </a:cubicBezTo>
                  <a:cubicBezTo>
                    <a:pt x="17767" y="21600"/>
                    <a:pt x="18246" y="21563"/>
                    <a:pt x="18747" y="21453"/>
                  </a:cubicBezTo>
                  <a:cubicBezTo>
                    <a:pt x="19168" y="21359"/>
                    <a:pt x="19597" y="21202"/>
                    <a:pt x="19903" y="20990"/>
                  </a:cubicBezTo>
                  <a:cubicBezTo>
                    <a:pt x="20085" y="20880"/>
                    <a:pt x="20156" y="20800"/>
                    <a:pt x="20267" y="20710"/>
                  </a:cubicBezTo>
                  <a:cubicBezTo>
                    <a:pt x="20373" y="20621"/>
                    <a:pt x="20466" y="20531"/>
                    <a:pt x="20548" y="20435"/>
                  </a:cubicBezTo>
                  <a:cubicBezTo>
                    <a:pt x="20885" y="20070"/>
                    <a:pt x="21115" y="19674"/>
                    <a:pt x="21230" y="19265"/>
                  </a:cubicBezTo>
                  <a:cubicBezTo>
                    <a:pt x="21465" y="18471"/>
                    <a:pt x="21350" y="17700"/>
                    <a:pt x="21120" y="16969"/>
                  </a:cubicBezTo>
                  <a:cubicBezTo>
                    <a:pt x="20887" y="16244"/>
                    <a:pt x="20482" y="15527"/>
                    <a:pt x="20080" y="14877"/>
                  </a:cubicBezTo>
                  <a:cubicBezTo>
                    <a:pt x="19682" y="14213"/>
                    <a:pt x="19261" y="13550"/>
                    <a:pt x="18800" y="12892"/>
                  </a:cubicBezTo>
                  <a:cubicBezTo>
                    <a:pt x="17871" y="11571"/>
                    <a:pt x="16836" y="10297"/>
                    <a:pt x="15403" y="9058"/>
                  </a:cubicBezTo>
                  <a:cubicBezTo>
                    <a:pt x="15013" y="8739"/>
                    <a:pt x="14559" y="8447"/>
                    <a:pt x="14049" y="8189"/>
                  </a:cubicBezTo>
                  <a:cubicBezTo>
                    <a:pt x="13522" y="7929"/>
                    <a:pt x="12892" y="7685"/>
                    <a:pt x="12088" y="7570"/>
                  </a:cubicBezTo>
                  <a:cubicBezTo>
                    <a:pt x="11871" y="7536"/>
                    <a:pt x="11640" y="7519"/>
                    <a:pt x="11408" y="7519"/>
                  </a:cubicBezTo>
                  <a:cubicBezTo>
                    <a:pt x="10781" y="7519"/>
                    <a:pt x="10131" y="7639"/>
                    <a:pt x="9659" y="7832"/>
                  </a:cubicBezTo>
                  <a:cubicBezTo>
                    <a:pt x="9028" y="8086"/>
                    <a:pt x="8558" y="8383"/>
                    <a:pt x="8168" y="8735"/>
                  </a:cubicBezTo>
                  <a:cubicBezTo>
                    <a:pt x="7401" y="9443"/>
                    <a:pt x="7182" y="10261"/>
                    <a:pt x="7229" y="11014"/>
                  </a:cubicBezTo>
                  <a:cubicBezTo>
                    <a:pt x="7286" y="11771"/>
                    <a:pt x="7570" y="12500"/>
                    <a:pt x="7986" y="13189"/>
                  </a:cubicBezTo>
                  <a:cubicBezTo>
                    <a:pt x="8403" y="13877"/>
                    <a:pt x="8941" y="14539"/>
                    <a:pt x="9602" y="15160"/>
                  </a:cubicBezTo>
                  <a:cubicBezTo>
                    <a:pt x="10258" y="15780"/>
                    <a:pt x="11015" y="16369"/>
                    <a:pt x="12004" y="16878"/>
                  </a:cubicBezTo>
                  <a:cubicBezTo>
                    <a:pt x="12137" y="16947"/>
                    <a:pt x="12301" y="16980"/>
                    <a:pt x="12465" y="16980"/>
                  </a:cubicBezTo>
                  <a:cubicBezTo>
                    <a:pt x="12651" y="16980"/>
                    <a:pt x="12837" y="16937"/>
                    <a:pt x="12972" y="16852"/>
                  </a:cubicBezTo>
                  <a:cubicBezTo>
                    <a:pt x="13225" y="16692"/>
                    <a:pt x="13207" y="16443"/>
                    <a:pt x="12928" y="16297"/>
                  </a:cubicBezTo>
                  <a:lnTo>
                    <a:pt x="12914" y="16290"/>
                  </a:lnTo>
                  <a:cubicBezTo>
                    <a:pt x="12115" y="15858"/>
                    <a:pt x="11428" y="15308"/>
                    <a:pt x="10854" y="14731"/>
                  </a:cubicBezTo>
                  <a:cubicBezTo>
                    <a:pt x="10275" y="14155"/>
                    <a:pt x="9806" y="13544"/>
                    <a:pt x="9451" y="12909"/>
                  </a:cubicBezTo>
                  <a:cubicBezTo>
                    <a:pt x="9097" y="12278"/>
                    <a:pt x="8882" y="11627"/>
                    <a:pt x="8862" y="10992"/>
                  </a:cubicBezTo>
                  <a:cubicBezTo>
                    <a:pt x="8848" y="10359"/>
                    <a:pt x="9072" y="9744"/>
                    <a:pt x="9617" y="9270"/>
                  </a:cubicBezTo>
                  <a:cubicBezTo>
                    <a:pt x="9885" y="9038"/>
                    <a:pt x="10229" y="8837"/>
                    <a:pt x="10628" y="8683"/>
                  </a:cubicBezTo>
                  <a:cubicBezTo>
                    <a:pt x="10869" y="8599"/>
                    <a:pt x="11089" y="8554"/>
                    <a:pt x="11326" y="8554"/>
                  </a:cubicBezTo>
                  <a:cubicBezTo>
                    <a:pt x="11432" y="8554"/>
                    <a:pt x="11543" y="8563"/>
                    <a:pt x="11658" y="8582"/>
                  </a:cubicBezTo>
                  <a:cubicBezTo>
                    <a:pt x="12427" y="8701"/>
                    <a:pt x="13256" y="9177"/>
                    <a:pt x="13856" y="9686"/>
                  </a:cubicBezTo>
                  <a:cubicBezTo>
                    <a:pt x="14457" y="10210"/>
                    <a:pt x="15039" y="10835"/>
                    <a:pt x="15545" y="11436"/>
                  </a:cubicBezTo>
                  <a:cubicBezTo>
                    <a:pt x="16054" y="12047"/>
                    <a:pt x="16517" y="12675"/>
                    <a:pt x="16947" y="13314"/>
                  </a:cubicBezTo>
                  <a:cubicBezTo>
                    <a:pt x="17375" y="13951"/>
                    <a:pt x="17767" y="14601"/>
                    <a:pt x="18146" y="15257"/>
                  </a:cubicBezTo>
                  <a:cubicBezTo>
                    <a:pt x="18538" y="15923"/>
                    <a:pt x="18868" y="16536"/>
                    <a:pt x="19061" y="17183"/>
                  </a:cubicBezTo>
                  <a:cubicBezTo>
                    <a:pt x="19250" y="17821"/>
                    <a:pt x="19312" y="18465"/>
                    <a:pt x="19119" y="19046"/>
                  </a:cubicBezTo>
                  <a:cubicBezTo>
                    <a:pt x="19039" y="19327"/>
                    <a:pt x="18877" y="19596"/>
                    <a:pt x="18640" y="19846"/>
                  </a:cubicBezTo>
                  <a:cubicBezTo>
                    <a:pt x="18589" y="19907"/>
                    <a:pt x="18527" y="19963"/>
                    <a:pt x="18456" y="20018"/>
                  </a:cubicBezTo>
                  <a:cubicBezTo>
                    <a:pt x="18390" y="20070"/>
                    <a:pt x="18314" y="20143"/>
                    <a:pt x="18279" y="20155"/>
                  </a:cubicBezTo>
                  <a:cubicBezTo>
                    <a:pt x="18199" y="20213"/>
                    <a:pt x="18095" y="20245"/>
                    <a:pt x="17958" y="20277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2" y="20329"/>
                    <a:pt x="16952" y="20319"/>
                    <a:pt x="16739" y="20297"/>
                  </a:cubicBezTo>
                  <a:cubicBezTo>
                    <a:pt x="16254" y="20253"/>
                    <a:pt x="15737" y="20153"/>
                    <a:pt x="15234" y="20038"/>
                  </a:cubicBezTo>
                  <a:cubicBezTo>
                    <a:pt x="14742" y="19925"/>
                    <a:pt x="14271" y="19783"/>
                    <a:pt x="13821" y="19620"/>
                  </a:cubicBezTo>
                  <a:cubicBezTo>
                    <a:pt x="13378" y="19448"/>
                    <a:pt x="12959" y="19254"/>
                    <a:pt x="12571" y="19042"/>
                  </a:cubicBezTo>
                  <a:cubicBezTo>
                    <a:pt x="10998" y="18168"/>
                    <a:pt x="9821" y="16980"/>
                    <a:pt x="8709" y="15776"/>
                  </a:cubicBezTo>
                  <a:cubicBezTo>
                    <a:pt x="6522" y="13366"/>
                    <a:pt x="5028" y="10755"/>
                    <a:pt x="3765" y="8083"/>
                  </a:cubicBezTo>
                  <a:cubicBezTo>
                    <a:pt x="3100" y="6726"/>
                    <a:pt x="2360" y="5432"/>
                    <a:pt x="2394" y="4197"/>
                  </a:cubicBezTo>
                  <a:cubicBezTo>
                    <a:pt x="2414" y="3584"/>
                    <a:pt x="2622" y="2989"/>
                    <a:pt x="3098" y="2529"/>
                  </a:cubicBezTo>
                  <a:cubicBezTo>
                    <a:pt x="3340" y="2298"/>
                    <a:pt x="3637" y="2090"/>
                    <a:pt x="3989" y="1912"/>
                  </a:cubicBezTo>
                  <a:cubicBezTo>
                    <a:pt x="4352" y="1749"/>
                    <a:pt x="4740" y="1591"/>
                    <a:pt x="5188" y="1508"/>
                  </a:cubicBezTo>
                  <a:cubicBezTo>
                    <a:pt x="5644" y="1407"/>
                    <a:pt x="6138" y="1359"/>
                    <a:pt x="6635" y="1359"/>
                  </a:cubicBezTo>
                  <a:cubicBezTo>
                    <a:pt x="7087" y="1359"/>
                    <a:pt x="7541" y="1400"/>
                    <a:pt x="7973" y="1480"/>
                  </a:cubicBezTo>
                  <a:cubicBezTo>
                    <a:pt x="8432" y="1563"/>
                    <a:pt x="8864" y="1693"/>
                    <a:pt x="9269" y="1856"/>
                  </a:cubicBezTo>
                  <a:cubicBezTo>
                    <a:pt x="9684" y="2023"/>
                    <a:pt x="10089" y="2234"/>
                    <a:pt x="10461" y="2460"/>
                  </a:cubicBezTo>
                  <a:cubicBezTo>
                    <a:pt x="11951" y="3381"/>
                    <a:pt x="13032" y="4598"/>
                    <a:pt x="14180" y="5824"/>
                  </a:cubicBezTo>
                  <a:cubicBezTo>
                    <a:pt x="16438" y="8272"/>
                    <a:pt x="18576" y="10743"/>
                    <a:pt x="20180" y="13337"/>
                  </a:cubicBezTo>
                  <a:lnTo>
                    <a:pt x="20182" y="13338"/>
                  </a:lnTo>
                  <a:cubicBezTo>
                    <a:pt x="20280" y="13500"/>
                    <a:pt x="20544" y="13602"/>
                    <a:pt x="20825" y="13602"/>
                  </a:cubicBezTo>
                  <a:cubicBezTo>
                    <a:pt x="20894" y="13602"/>
                    <a:pt x="20962" y="13596"/>
                    <a:pt x="21031" y="13584"/>
                  </a:cubicBezTo>
                  <a:cubicBezTo>
                    <a:pt x="21383" y="13521"/>
                    <a:pt x="21585" y="13309"/>
                    <a:pt x="21490" y="13106"/>
                  </a:cubicBezTo>
                  <a:cubicBezTo>
                    <a:pt x="20218" y="10372"/>
                    <a:pt x="18210" y="7778"/>
                    <a:pt x="16070" y="5270"/>
                  </a:cubicBezTo>
                  <a:cubicBezTo>
                    <a:pt x="15013" y="4026"/>
                    <a:pt x="13949" y="2697"/>
                    <a:pt x="12141" y="1559"/>
                  </a:cubicBezTo>
                  <a:cubicBezTo>
                    <a:pt x="11682" y="1277"/>
                    <a:pt x="11195" y="1013"/>
                    <a:pt x="10625" y="776"/>
                  </a:cubicBezTo>
                  <a:cubicBezTo>
                    <a:pt x="10045" y="533"/>
                    <a:pt x="9400" y="333"/>
                    <a:pt x="8704" y="200"/>
                  </a:cubicBezTo>
                  <a:cubicBezTo>
                    <a:pt x="8024" y="69"/>
                    <a:pt x="7299" y="0"/>
                    <a:pt x="65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731" name="Google Shape;612;p11"/>
          <p:cNvSpPr/>
          <p:nvPr/>
        </p:nvSpPr>
        <p:spPr>
          <a:xfrm flipH="1" rot="9019462">
            <a:off x="-1118578" y="11673638"/>
            <a:ext cx="8183474" cy="736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732" name="Google Shape;613;p11"/>
          <p:cNvSpPr/>
          <p:nvPr/>
        </p:nvSpPr>
        <p:spPr>
          <a:xfrm flipH="1" rot="9019462">
            <a:off x="17154782" y="-4610650"/>
            <a:ext cx="8183475" cy="736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733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-1" y="0"/>
            <a:ext cx="2988198" cy="269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19216277" y="12833132"/>
            <a:ext cx="2326651" cy="694905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663;p14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762" name="Google Shape;664;p14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749" name="Google Shape;665;p14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666;p14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667;p14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668;p14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669;p14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670;p14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671;p14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672;p14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673;p14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674;p14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675;p14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676;p14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677;p14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5" name="Google Shape;678;p14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782" name="Google Shape;679;p14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763" name="Google Shape;680;p14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4" name="Google Shape;681;p14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5" name="Google Shape;682;p14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6" name="Google Shape;683;p14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7" name="Google Shape;684;p14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8" name="Google Shape;685;p14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9" name="Google Shape;686;p14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0" name="Google Shape;687;p14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1" name="Google Shape;688;p14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2" name="Google Shape;689;p14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3" name="Google Shape;690;p14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4" name="Google Shape;691;p14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5" name="Google Shape;692;p14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6" name="Google Shape;693;p14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7" name="Google Shape;694;p14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8" name="Google Shape;695;p14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9" name="Google Shape;696;p14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0" name="Google Shape;697;p14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1" name="Google Shape;698;p14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83" name="Google Shape;699;p14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4" name="Google Shape;700;p14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787" name="نص العنوان"/>
          <p:cNvSpPr txBox="1"/>
          <p:nvPr>
            <p:ph type="title"/>
          </p:nvPr>
        </p:nvSpPr>
        <p:spPr>
          <a:xfrm>
            <a:off x="5275199" y="4127655"/>
            <a:ext cx="13833602" cy="3549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9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88" name="مستوى النص الأول…"/>
          <p:cNvSpPr txBox="1"/>
          <p:nvPr>
            <p:ph type="body" sz="quarter" idx="1"/>
          </p:nvPr>
        </p:nvSpPr>
        <p:spPr>
          <a:xfrm>
            <a:off x="7553199" y="7283301"/>
            <a:ext cx="9277601" cy="2741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</a:lvl1pPr>
            <a:lvl2pPr marL="914400" indent="-317500" algn="ctr">
              <a:buClrTx/>
              <a:buSzTx/>
              <a:buFontTx/>
              <a:buNone/>
            </a:lvl2pPr>
            <a:lvl3pPr marL="914400" indent="139700" algn="ctr">
              <a:buClrTx/>
              <a:buSzTx/>
              <a:buFontTx/>
              <a:buNone/>
            </a:lvl3pPr>
            <a:lvl4pPr marL="914400" indent="596900" algn="ctr">
              <a:buClrTx/>
              <a:buSzTx/>
              <a:buFontTx/>
              <a:buNone/>
            </a:lvl4pPr>
            <a:lvl5pPr marL="914400" indent="10541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9" name="Google Shape;703;p14"/>
          <p:cNvSpPr/>
          <p:nvPr/>
        </p:nvSpPr>
        <p:spPr>
          <a:xfrm rot="11296237">
            <a:off x="-3216595" y="9366719"/>
            <a:ext cx="9005594" cy="81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790" name="Google Shape;704;p14"/>
          <p:cNvSpPr/>
          <p:nvPr/>
        </p:nvSpPr>
        <p:spPr>
          <a:xfrm rot="5869303">
            <a:off x="21285771" y="-679604"/>
            <a:ext cx="9005582" cy="8109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793" name="Google Shape;705;p14"/>
          <p:cNvGrpSpPr/>
          <p:nvPr/>
        </p:nvGrpSpPr>
        <p:grpSpPr>
          <a:xfrm>
            <a:off x="22221369" y="8459240"/>
            <a:ext cx="1260335" cy="1709600"/>
            <a:chOff x="0" y="0"/>
            <a:chExt cx="1260334" cy="1709599"/>
          </a:xfrm>
        </p:grpSpPr>
        <p:sp>
          <p:nvSpPr>
            <p:cNvPr id="791" name="Google Shape;706;p14"/>
            <p:cNvSpPr/>
            <p:nvPr/>
          </p:nvSpPr>
          <p:spPr>
            <a:xfrm rot="20662826">
              <a:off x="183968" y="139297"/>
              <a:ext cx="850534" cy="148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8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8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707;p14"/>
            <p:cNvSpPr/>
            <p:nvPr/>
          </p:nvSpPr>
          <p:spPr>
            <a:xfrm rot="20662826">
              <a:off x="225520" y="87158"/>
              <a:ext cx="850852" cy="148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96" name="Google Shape;708;p14"/>
          <p:cNvGrpSpPr/>
          <p:nvPr/>
        </p:nvGrpSpPr>
        <p:grpSpPr>
          <a:xfrm>
            <a:off x="21560969" y="10059440"/>
            <a:ext cx="1260335" cy="1709601"/>
            <a:chOff x="0" y="0"/>
            <a:chExt cx="1260334" cy="1709599"/>
          </a:xfrm>
        </p:grpSpPr>
        <p:sp>
          <p:nvSpPr>
            <p:cNvPr id="794" name="Google Shape;709;p14"/>
            <p:cNvSpPr/>
            <p:nvPr/>
          </p:nvSpPr>
          <p:spPr>
            <a:xfrm rot="20662826">
              <a:off x="183968" y="139297"/>
              <a:ext cx="850534" cy="148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8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8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710;p14"/>
            <p:cNvSpPr/>
            <p:nvPr/>
          </p:nvSpPr>
          <p:spPr>
            <a:xfrm rot="20662826">
              <a:off x="225520" y="87158"/>
              <a:ext cx="850852" cy="148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797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-1" y="0"/>
            <a:ext cx="2988198" cy="269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21572544" y="12592696"/>
            <a:ext cx="2326651" cy="694905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713;p15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819" name="Google Shape;714;p15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806" name="Google Shape;715;p15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7" name="Google Shape;716;p15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8" name="Google Shape;717;p15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718;p15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719;p15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1" name="Google Shape;720;p15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721;p15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722;p15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723;p15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724;p15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725;p15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726;p15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727;p15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2" name="Google Shape;728;p15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839" name="Google Shape;729;p15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820" name="Google Shape;730;p15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731;p15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732;p15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733;p15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734;p15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735;p15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736;p15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737;p15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738;p15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739;p15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740;p15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741;p15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742;p15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743;p15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744;p15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745;p15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746;p15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747;p15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748;p15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40" name="Google Shape;749;p15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750;p15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844" name="نص العنوان"/>
          <p:cNvSpPr txBox="1"/>
          <p:nvPr>
            <p:ph type="title"/>
          </p:nvPr>
        </p:nvSpPr>
        <p:spPr>
          <a:xfrm>
            <a:off x="2186210" y="1008015"/>
            <a:ext cx="134648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45" name="مستوى النص الأول…"/>
          <p:cNvSpPr txBox="1"/>
          <p:nvPr>
            <p:ph type="body" sz="quarter" idx="1"/>
          </p:nvPr>
        </p:nvSpPr>
        <p:spPr>
          <a:xfrm>
            <a:off x="2781333" y="9553333"/>
            <a:ext cx="5177601" cy="249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4200"/>
            </a:lvl1pPr>
            <a:lvl2pPr marL="914400" indent="-317500" algn="ctr">
              <a:buClrTx/>
              <a:buSzTx/>
              <a:buFontTx/>
              <a:buNone/>
              <a:defRPr sz="4200"/>
            </a:lvl2pPr>
            <a:lvl3pPr marL="914400" indent="139700" algn="ctr">
              <a:buClrTx/>
              <a:buSzTx/>
              <a:buFontTx/>
              <a:buNone/>
              <a:defRPr sz="4200"/>
            </a:lvl3pPr>
            <a:lvl4pPr marL="914400" indent="596900" algn="ctr">
              <a:buClrTx/>
              <a:buSzTx/>
              <a:buFontTx/>
              <a:buNone/>
              <a:defRPr sz="4200"/>
            </a:lvl4pPr>
            <a:lvl5pPr marL="914400" indent="1054100" algn="ctr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87" name="Google Shape;761;p15"/>
          <p:cNvGrpSpPr/>
          <p:nvPr/>
        </p:nvGrpSpPr>
        <p:grpSpPr>
          <a:xfrm>
            <a:off x="18602224" y="-3022881"/>
            <a:ext cx="7078975" cy="8672660"/>
            <a:chOff x="0" y="0"/>
            <a:chExt cx="7078974" cy="8672658"/>
          </a:xfrm>
        </p:grpSpPr>
        <p:sp>
          <p:nvSpPr>
            <p:cNvPr id="846" name="Google Shape;762;p15"/>
            <p:cNvSpPr/>
            <p:nvPr/>
          </p:nvSpPr>
          <p:spPr>
            <a:xfrm rot="19806610">
              <a:off x="571234" y="774348"/>
              <a:ext cx="4005025" cy="336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133" y="14033"/>
                  </a:moveTo>
                  <a:cubicBezTo>
                    <a:pt x="9182" y="14033"/>
                    <a:pt x="9231" y="14036"/>
                    <a:pt x="9280" y="14040"/>
                  </a:cubicBezTo>
                  <a:cubicBezTo>
                    <a:pt x="9670" y="14069"/>
                    <a:pt x="10012" y="14254"/>
                    <a:pt x="10304" y="14564"/>
                  </a:cubicBezTo>
                  <a:cubicBezTo>
                    <a:pt x="10586" y="14879"/>
                    <a:pt x="10807" y="15298"/>
                    <a:pt x="10917" y="15757"/>
                  </a:cubicBezTo>
                  <a:cubicBezTo>
                    <a:pt x="11026" y="16170"/>
                    <a:pt x="11035" y="16606"/>
                    <a:pt x="10965" y="17033"/>
                  </a:cubicBezTo>
                  <a:cubicBezTo>
                    <a:pt x="10759" y="17091"/>
                    <a:pt x="10551" y="17132"/>
                    <a:pt x="10340" y="17157"/>
                  </a:cubicBezTo>
                  <a:cubicBezTo>
                    <a:pt x="10209" y="17172"/>
                    <a:pt x="10078" y="17180"/>
                    <a:pt x="9949" y="17180"/>
                  </a:cubicBezTo>
                  <a:cubicBezTo>
                    <a:pt x="9654" y="17180"/>
                    <a:pt x="9364" y="17140"/>
                    <a:pt x="9087" y="17052"/>
                  </a:cubicBezTo>
                  <a:cubicBezTo>
                    <a:pt x="8685" y="16925"/>
                    <a:pt x="8292" y="16708"/>
                    <a:pt x="8005" y="16406"/>
                  </a:cubicBezTo>
                  <a:cubicBezTo>
                    <a:pt x="7858" y="16259"/>
                    <a:pt x="7748" y="16086"/>
                    <a:pt x="7682" y="15905"/>
                  </a:cubicBezTo>
                  <a:cubicBezTo>
                    <a:pt x="7619" y="15725"/>
                    <a:pt x="7582" y="15537"/>
                    <a:pt x="7611" y="15334"/>
                  </a:cubicBezTo>
                  <a:cubicBezTo>
                    <a:pt x="7649" y="14907"/>
                    <a:pt x="7845" y="14564"/>
                    <a:pt x="8166" y="14335"/>
                  </a:cubicBezTo>
                  <a:cubicBezTo>
                    <a:pt x="8442" y="14136"/>
                    <a:pt x="8791" y="14033"/>
                    <a:pt x="9133" y="14033"/>
                  </a:cubicBezTo>
                  <a:close/>
                  <a:moveTo>
                    <a:pt x="21281" y="0"/>
                  </a:moveTo>
                  <a:cubicBezTo>
                    <a:pt x="20378" y="0"/>
                    <a:pt x="19470" y="241"/>
                    <a:pt x="18658" y="721"/>
                  </a:cubicBezTo>
                  <a:cubicBezTo>
                    <a:pt x="17797" y="1230"/>
                    <a:pt x="17011" y="1944"/>
                    <a:pt x="16407" y="2846"/>
                  </a:cubicBezTo>
                  <a:lnTo>
                    <a:pt x="16180" y="3186"/>
                  </a:lnTo>
                  <a:lnTo>
                    <a:pt x="15879" y="3728"/>
                  </a:lnTo>
                  <a:cubicBezTo>
                    <a:pt x="15847" y="3791"/>
                    <a:pt x="15820" y="3856"/>
                    <a:pt x="15790" y="3919"/>
                  </a:cubicBezTo>
                  <a:lnTo>
                    <a:pt x="15616" y="4302"/>
                  </a:lnTo>
                  <a:cubicBezTo>
                    <a:pt x="15415" y="4830"/>
                    <a:pt x="15237" y="5379"/>
                    <a:pt x="15151" y="5957"/>
                  </a:cubicBezTo>
                  <a:cubicBezTo>
                    <a:pt x="14950" y="7107"/>
                    <a:pt x="15019" y="8265"/>
                    <a:pt x="15084" y="9373"/>
                  </a:cubicBezTo>
                  <a:cubicBezTo>
                    <a:pt x="15152" y="10482"/>
                    <a:pt x="15232" y="11582"/>
                    <a:pt x="15094" y="12609"/>
                  </a:cubicBezTo>
                  <a:cubicBezTo>
                    <a:pt x="15024" y="13123"/>
                    <a:pt x="14890" y="13616"/>
                    <a:pt x="14691" y="14063"/>
                  </a:cubicBezTo>
                  <a:cubicBezTo>
                    <a:pt x="14493" y="14508"/>
                    <a:pt x="14224" y="14907"/>
                    <a:pt x="13906" y="15252"/>
                  </a:cubicBezTo>
                  <a:cubicBezTo>
                    <a:pt x="13588" y="15598"/>
                    <a:pt x="13220" y="15890"/>
                    <a:pt x="12829" y="16144"/>
                  </a:cubicBezTo>
                  <a:cubicBezTo>
                    <a:pt x="12488" y="16363"/>
                    <a:pt x="12129" y="16569"/>
                    <a:pt x="11769" y="16735"/>
                  </a:cubicBezTo>
                  <a:cubicBezTo>
                    <a:pt x="11775" y="16638"/>
                    <a:pt x="11777" y="16542"/>
                    <a:pt x="11777" y="16443"/>
                  </a:cubicBezTo>
                  <a:cubicBezTo>
                    <a:pt x="11771" y="16123"/>
                    <a:pt x="11731" y="15806"/>
                    <a:pt x="11657" y="15500"/>
                  </a:cubicBezTo>
                  <a:cubicBezTo>
                    <a:pt x="11512" y="14888"/>
                    <a:pt x="11227" y="14326"/>
                    <a:pt x="10831" y="13879"/>
                  </a:cubicBezTo>
                  <a:cubicBezTo>
                    <a:pt x="10626" y="13656"/>
                    <a:pt x="10393" y="13474"/>
                    <a:pt x="10139" y="13340"/>
                  </a:cubicBezTo>
                  <a:cubicBezTo>
                    <a:pt x="9883" y="13204"/>
                    <a:pt x="9605" y="13128"/>
                    <a:pt x="9335" y="13107"/>
                  </a:cubicBezTo>
                  <a:cubicBezTo>
                    <a:pt x="9269" y="13102"/>
                    <a:pt x="9205" y="13100"/>
                    <a:pt x="9140" y="13100"/>
                  </a:cubicBezTo>
                  <a:cubicBezTo>
                    <a:pt x="8664" y="13100"/>
                    <a:pt x="8189" y="13235"/>
                    <a:pt x="7761" y="13540"/>
                  </a:cubicBezTo>
                  <a:cubicBezTo>
                    <a:pt x="7520" y="13714"/>
                    <a:pt x="7298" y="13951"/>
                    <a:pt x="7134" y="14248"/>
                  </a:cubicBezTo>
                  <a:cubicBezTo>
                    <a:pt x="7092" y="14320"/>
                    <a:pt x="7059" y="14401"/>
                    <a:pt x="7022" y="14479"/>
                  </a:cubicBezTo>
                  <a:cubicBezTo>
                    <a:pt x="6987" y="14557"/>
                    <a:pt x="6965" y="14642"/>
                    <a:pt x="6936" y="14723"/>
                  </a:cubicBezTo>
                  <a:cubicBezTo>
                    <a:pt x="6907" y="14805"/>
                    <a:pt x="6897" y="14890"/>
                    <a:pt x="6879" y="14974"/>
                  </a:cubicBezTo>
                  <a:cubicBezTo>
                    <a:pt x="6863" y="15058"/>
                    <a:pt x="6843" y="15139"/>
                    <a:pt x="6840" y="15230"/>
                  </a:cubicBezTo>
                  <a:cubicBezTo>
                    <a:pt x="6795" y="15579"/>
                    <a:pt x="6856" y="15960"/>
                    <a:pt x="6977" y="16284"/>
                  </a:cubicBezTo>
                  <a:cubicBezTo>
                    <a:pt x="7100" y="16611"/>
                    <a:pt x="7287" y="16886"/>
                    <a:pt x="7496" y="17097"/>
                  </a:cubicBezTo>
                  <a:cubicBezTo>
                    <a:pt x="7914" y="17528"/>
                    <a:pt x="8396" y="17778"/>
                    <a:pt x="8893" y="17935"/>
                  </a:cubicBezTo>
                  <a:cubicBezTo>
                    <a:pt x="9227" y="18040"/>
                    <a:pt x="9570" y="18087"/>
                    <a:pt x="9910" y="18087"/>
                  </a:cubicBezTo>
                  <a:cubicBezTo>
                    <a:pt x="10078" y="18087"/>
                    <a:pt x="10248" y="18075"/>
                    <a:pt x="10416" y="18053"/>
                  </a:cubicBezTo>
                  <a:cubicBezTo>
                    <a:pt x="10499" y="18043"/>
                    <a:pt x="10582" y="18030"/>
                    <a:pt x="10664" y="18015"/>
                  </a:cubicBezTo>
                  <a:cubicBezTo>
                    <a:pt x="10587" y="18182"/>
                    <a:pt x="10501" y="18344"/>
                    <a:pt x="10406" y="18497"/>
                  </a:cubicBezTo>
                  <a:cubicBezTo>
                    <a:pt x="9897" y="19311"/>
                    <a:pt x="9147" y="19883"/>
                    <a:pt x="8313" y="20240"/>
                  </a:cubicBezTo>
                  <a:cubicBezTo>
                    <a:pt x="7480" y="20601"/>
                    <a:pt x="6570" y="20765"/>
                    <a:pt x="5659" y="20871"/>
                  </a:cubicBezTo>
                  <a:cubicBezTo>
                    <a:pt x="5203" y="20919"/>
                    <a:pt x="4746" y="20944"/>
                    <a:pt x="4286" y="20947"/>
                  </a:cubicBezTo>
                  <a:cubicBezTo>
                    <a:pt x="4226" y="20948"/>
                    <a:pt x="4165" y="20948"/>
                    <a:pt x="4104" y="20948"/>
                  </a:cubicBezTo>
                  <a:cubicBezTo>
                    <a:pt x="3706" y="20948"/>
                    <a:pt x="3307" y="20930"/>
                    <a:pt x="2909" y="20894"/>
                  </a:cubicBezTo>
                  <a:cubicBezTo>
                    <a:pt x="1992" y="20809"/>
                    <a:pt x="1080" y="20628"/>
                    <a:pt x="181" y="20370"/>
                  </a:cubicBezTo>
                  <a:cubicBezTo>
                    <a:pt x="170" y="20366"/>
                    <a:pt x="159" y="20365"/>
                    <a:pt x="147" y="20365"/>
                  </a:cubicBezTo>
                  <a:cubicBezTo>
                    <a:pt x="147" y="20365"/>
                    <a:pt x="146" y="20365"/>
                    <a:pt x="146" y="20365"/>
                  </a:cubicBezTo>
                  <a:cubicBezTo>
                    <a:pt x="74" y="20365"/>
                    <a:pt x="13" y="20426"/>
                    <a:pt x="2" y="20510"/>
                  </a:cubicBezTo>
                  <a:cubicBezTo>
                    <a:pt x="-10" y="20595"/>
                    <a:pt x="32" y="20677"/>
                    <a:pt x="100" y="20703"/>
                  </a:cubicBezTo>
                  <a:cubicBezTo>
                    <a:pt x="996" y="21053"/>
                    <a:pt x="1923" y="21294"/>
                    <a:pt x="2861" y="21442"/>
                  </a:cubicBezTo>
                  <a:cubicBezTo>
                    <a:pt x="3330" y="21516"/>
                    <a:pt x="3802" y="21564"/>
                    <a:pt x="4277" y="21588"/>
                  </a:cubicBezTo>
                  <a:cubicBezTo>
                    <a:pt x="4472" y="21595"/>
                    <a:pt x="4668" y="21600"/>
                    <a:pt x="4864" y="21600"/>
                  </a:cubicBezTo>
                  <a:cubicBezTo>
                    <a:pt x="5142" y="21600"/>
                    <a:pt x="5422" y="21591"/>
                    <a:pt x="5701" y="21575"/>
                  </a:cubicBezTo>
                  <a:cubicBezTo>
                    <a:pt x="6647" y="21513"/>
                    <a:pt x="7604" y="21373"/>
                    <a:pt x="8537" y="21007"/>
                  </a:cubicBezTo>
                  <a:cubicBezTo>
                    <a:pt x="9002" y="20822"/>
                    <a:pt x="9458" y="20580"/>
                    <a:pt x="9878" y="20250"/>
                  </a:cubicBezTo>
                  <a:cubicBezTo>
                    <a:pt x="10302" y="19922"/>
                    <a:pt x="10678" y="19508"/>
                    <a:pt x="10994" y="19031"/>
                  </a:cubicBezTo>
                  <a:cubicBezTo>
                    <a:pt x="11239" y="18646"/>
                    <a:pt x="11449" y="18217"/>
                    <a:pt x="11588" y="17750"/>
                  </a:cubicBezTo>
                  <a:cubicBezTo>
                    <a:pt x="11681" y="17714"/>
                    <a:pt x="11773" y="17677"/>
                    <a:pt x="11863" y="17637"/>
                  </a:cubicBezTo>
                  <a:cubicBezTo>
                    <a:pt x="12093" y="17536"/>
                    <a:pt x="12320" y="17420"/>
                    <a:pt x="12535" y="17296"/>
                  </a:cubicBezTo>
                  <a:cubicBezTo>
                    <a:pt x="12645" y="17237"/>
                    <a:pt x="12754" y="17175"/>
                    <a:pt x="12861" y="17107"/>
                  </a:cubicBezTo>
                  <a:cubicBezTo>
                    <a:pt x="12968" y="17039"/>
                    <a:pt x="13077" y="16978"/>
                    <a:pt x="13183" y="16902"/>
                  </a:cubicBezTo>
                  <a:cubicBezTo>
                    <a:pt x="13607" y="16619"/>
                    <a:pt x="14020" y="16287"/>
                    <a:pt x="14389" y="15879"/>
                  </a:cubicBezTo>
                  <a:cubicBezTo>
                    <a:pt x="14759" y="15474"/>
                    <a:pt x="15078" y="14985"/>
                    <a:pt x="15307" y="14444"/>
                  </a:cubicBezTo>
                  <a:cubicBezTo>
                    <a:pt x="15537" y="13902"/>
                    <a:pt x="15683" y="13317"/>
                    <a:pt x="15752" y="12732"/>
                  </a:cubicBezTo>
                  <a:cubicBezTo>
                    <a:pt x="15889" y="11552"/>
                    <a:pt x="15778" y="10415"/>
                    <a:pt x="15695" y="9313"/>
                  </a:cubicBezTo>
                  <a:cubicBezTo>
                    <a:pt x="15611" y="8212"/>
                    <a:pt x="15534" y="7120"/>
                    <a:pt x="15702" y="6082"/>
                  </a:cubicBezTo>
                  <a:cubicBezTo>
                    <a:pt x="15767" y="5559"/>
                    <a:pt x="15926" y="5061"/>
                    <a:pt x="16095" y="4572"/>
                  </a:cubicBezTo>
                  <a:lnTo>
                    <a:pt x="16245" y="4215"/>
                  </a:lnTo>
                  <a:cubicBezTo>
                    <a:pt x="16271" y="4156"/>
                    <a:pt x="16295" y="4095"/>
                    <a:pt x="16322" y="4037"/>
                  </a:cubicBezTo>
                  <a:lnTo>
                    <a:pt x="16410" y="3867"/>
                  </a:lnTo>
                  <a:lnTo>
                    <a:pt x="16587" y="3527"/>
                  </a:lnTo>
                  <a:lnTo>
                    <a:pt x="16788" y="3206"/>
                  </a:lnTo>
                  <a:cubicBezTo>
                    <a:pt x="17325" y="2348"/>
                    <a:pt x="18042" y="1654"/>
                    <a:pt x="18837" y="1145"/>
                  </a:cubicBezTo>
                  <a:cubicBezTo>
                    <a:pt x="19640" y="639"/>
                    <a:pt x="20533" y="366"/>
                    <a:pt x="21441" y="350"/>
                  </a:cubicBezTo>
                  <a:lnTo>
                    <a:pt x="21446" y="350"/>
                  </a:lnTo>
                  <a:cubicBezTo>
                    <a:pt x="21525" y="348"/>
                    <a:pt x="21589" y="271"/>
                    <a:pt x="21590" y="177"/>
                  </a:cubicBezTo>
                  <a:cubicBezTo>
                    <a:pt x="21590" y="82"/>
                    <a:pt x="21527" y="5"/>
                    <a:pt x="21447" y="2"/>
                  </a:cubicBezTo>
                  <a:lnTo>
                    <a:pt x="21448" y="3"/>
                  </a:lnTo>
                  <a:cubicBezTo>
                    <a:pt x="21392" y="1"/>
                    <a:pt x="21336" y="0"/>
                    <a:pt x="21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763;p15"/>
            <p:cNvSpPr/>
            <p:nvPr/>
          </p:nvSpPr>
          <p:spPr>
            <a:xfrm rot="19806610">
              <a:off x="2437054" y="3535319"/>
              <a:ext cx="3668993" cy="452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18" y="0"/>
                  </a:moveTo>
                  <a:cubicBezTo>
                    <a:pt x="411" y="0"/>
                    <a:pt x="403" y="0"/>
                    <a:pt x="396" y="0"/>
                  </a:cubicBezTo>
                  <a:cubicBezTo>
                    <a:pt x="291" y="4"/>
                    <a:pt x="192" y="41"/>
                    <a:pt x="119" y="102"/>
                  </a:cubicBezTo>
                  <a:cubicBezTo>
                    <a:pt x="18" y="186"/>
                    <a:pt x="-30" y="315"/>
                    <a:pt x="20" y="458"/>
                  </a:cubicBezTo>
                  <a:lnTo>
                    <a:pt x="86" y="649"/>
                  </a:lnTo>
                  <a:lnTo>
                    <a:pt x="366" y="1458"/>
                  </a:lnTo>
                  <a:lnTo>
                    <a:pt x="1954" y="6046"/>
                  </a:lnTo>
                  <a:cubicBezTo>
                    <a:pt x="1957" y="6053"/>
                    <a:pt x="1961" y="6059"/>
                    <a:pt x="1964" y="6065"/>
                  </a:cubicBezTo>
                  <a:cubicBezTo>
                    <a:pt x="1969" y="6109"/>
                    <a:pt x="1988" y="6151"/>
                    <a:pt x="2021" y="6187"/>
                  </a:cubicBezTo>
                  <a:lnTo>
                    <a:pt x="15623" y="21348"/>
                  </a:lnTo>
                  <a:cubicBezTo>
                    <a:pt x="15627" y="21353"/>
                    <a:pt x="15628" y="21359"/>
                    <a:pt x="15632" y="21364"/>
                  </a:cubicBezTo>
                  <a:lnTo>
                    <a:pt x="15737" y="21475"/>
                  </a:lnTo>
                  <a:lnTo>
                    <a:pt x="15759" y="21500"/>
                  </a:lnTo>
                  <a:cubicBezTo>
                    <a:pt x="15762" y="21503"/>
                    <a:pt x="15766" y="21506"/>
                    <a:pt x="15769" y="21508"/>
                  </a:cubicBezTo>
                  <a:lnTo>
                    <a:pt x="15787" y="21528"/>
                  </a:lnTo>
                  <a:cubicBezTo>
                    <a:pt x="15831" y="21574"/>
                    <a:pt x="15898" y="21600"/>
                    <a:pt x="15966" y="21600"/>
                  </a:cubicBezTo>
                  <a:cubicBezTo>
                    <a:pt x="15991" y="21600"/>
                    <a:pt x="16015" y="21597"/>
                    <a:pt x="16039" y="21590"/>
                  </a:cubicBezTo>
                  <a:cubicBezTo>
                    <a:pt x="16048" y="21589"/>
                    <a:pt x="16057" y="21587"/>
                    <a:pt x="16065" y="21584"/>
                  </a:cubicBezTo>
                  <a:cubicBezTo>
                    <a:pt x="16080" y="21579"/>
                    <a:pt x="16093" y="21572"/>
                    <a:pt x="16106" y="21565"/>
                  </a:cubicBezTo>
                  <a:lnTo>
                    <a:pt x="17588" y="20645"/>
                  </a:lnTo>
                  <a:lnTo>
                    <a:pt x="18787" y="19901"/>
                  </a:lnTo>
                  <a:lnTo>
                    <a:pt x="21467" y="18239"/>
                  </a:lnTo>
                  <a:lnTo>
                    <a:pt x="21468" y="18238"/>
                  </a:lnTo>
                  <a:cubicBezTo>
                    <a:pt x="21488" y="18225"/>
                    <a:pt x="21504" y="18210"/>
                    <a:pt x="21516" y="18193"/>
                  </a:cubicBezTo>
                  <a:cubicBezTo>
                    <a:pt x="21570" y="18128"/>
                    <a:pt x="21567" y="18042"/>
                    <a:pt x="21509" y="17979"/>
                  </a:cubicBezTo>
                  <a:lnTo>
                    <a:pt x="21490" y="17959"/>
                  </a:lnTo>
                  <a:cubicBezTo>
                    <a:pt x="21487" y="17956"/>
                    <a:pt x="21486" y="17953"/>
                    <a:pt x="21484" y="17950"/>
                  </a:cubicBezTo>
                  <a:lnTo>
                    <a:pt x="21459" y="17925"/>
                  </a:lnTo>
                  <a:lnTo>
                    <a:pt x="21354" y="17815"/>
                  </a:lnTo>
                  <a:cubicBezTo>
                    <a:pt x="21350" y="17809"/>
                    <a:pt x="21343" y="17807"/>
                    <a:pt x="21338" y="17803"/>
                  </a:cubicBezTo>
                  <a:lnTo>
                    <a:pt x="6906" y="3116"/>
                  </a:lnTo>
                  <a:cubicBezTo>
                    <a:pt x="6874" y="3081"/>
                    <a:pt x="6829" y="3055"/>
                    <a:pt x="6779" y="3040"/>
                  </a:cubicBezTo>
                  <a:cubicBezTo>
                    <a:pt x="6773" y="3038"/>
                    <a:pt x="6768" y="3038"/>
                    <a:pt x="6764" y="3037"/>
                  </a:cubicBezTo>
                  <a:lnTo>
                    <a:pt x="5652" y="2494"/>
                  </a:lnTo>
                  <a:lnTo>
                    <a:pt x="5486" y="2413"/>
                  </a:lnTo>
                  <a:lnTo>
                    <a:pt x="4920" y="2136"/>
                  </a:lnTo>
                  <a:lnTo>
                    <a:pt x="4583" y="1972"/>
                  </a:lnTo>
                  <a:lnTo>
                    <a:pt x="4171" y="1771"/>
                  </a:lnTo>
                  <a:lnTo>
                    <a:pt x="3906" y="1641"/>
                  </a:lnTo>
                  <a:lnTo>
                    <a:pt x="3608" y="1496"/>
                  </a:lnTo>
                  <a:lnTo>
                    <a:pt x="3203" y="1298"/>
                  </a:lnTo>
                  <a:lnTo>
                    <a:pt x="2871" y="1136"/>
                  </a:lnTo>
                  <a:lnTo>
                    <a:pt x="2045" y="733"/>
                  </a:lnTo>
                  <a:lnTo>
                    <a:pt x="1740" y="583"/>
                  </a:lnTo>
                  <a:lnTo>
                    <a:pt x="1622" y="526"/>
                  </a:lnTo>
                  <a:lnTo>
                    <a:pt x="1438" y="436"/>
                  </a:lnTo>
                  <a:lnTo>
                    <a:pt x="808" y="128"/>
                  </a:lnTo>
                  <a:lnTo>
                    <a:pt x="713" y="82"/>
                  </a:lnTo>
                  <a:lnTo>
                    <a:pt x="697" y="74"/>
                  </a:lnTo>
                  <a:lnTo>
                    <a:pt x="665" y="59"/>
                  </a:lnTo>
                  <a:cubicBezTo>
                    <a:pt x="603" y="27"/>
                    <a:pt x="534" y="8"/>
                    <a:pt x="462" y="2"/>
                  </a:cubicBezTo>
                  <a:cubicBezTo>
                    <a:pt x="447" y="0"/>
                    <a:pt x="433" y="0"/>
                    <a:pt x="4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764;p15"/>
            <p:cNvSpPr/>
            <p:nvPr/>
          </p:nvSpPr>
          <p:spPr>
            <a:xfrm rot="19806610">
              <a:off x="1802721" y="4355002"/>
              <a:ext cx="1229837" cy="132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32" y="0"/>
                  </a:moveTo>
                  <a:cubicBezTo>
                    <a:pt x="409" y="0"/>
                    <a:pt x="-232" y="743"/>
                    <a:pt x="81" y="1616"/>
                  </a:cubicBezTo>
                  <a:lnTo>
                    <a:pt x="6810" y="20347"/>
                  </a:lnTo>
                  <a:cubicBezTo>
                    <a:pt x="7090" y="21130"/>
                    <a:pt x="7903" y="21295"/>
                    <a:pt x="8609" y="21431"/>
                  </a:cubicBezTo>
                  <a:cubicBezTo>
                    <a:pt x="9227" y="21550"/>
                    <a:pt x="9840" y="21600"/>
                    <a:pt x="10453" y="21600"/>
                  </a:cubicBezTo>
                  <a:cubicBezTo>
                    <a:pt x="10573" y="21600"/>
                    <a:pt x="10692" y="21599"/>
                    <a:pt x="10812" y="21594"/>
                  </a:cubicBezTo>
                  <a:cubicBezTo>
                    <a:pt x="12300" y="21549"/>
                    <a:pt x="13737" y="21237"/>
                    <a:pt x="15026" y="20669"/>
                  </a:cubicBezTo>
                  <a:cubicBezTo>
                    <a:pt x="18615" y="19087"/>
                    <a:pt x="20885" y="15652"/>
                    <a:pt x="21281" y="11747"/>
                  </a:cubicBezTo>
                  <a:cubicBezTo>
                    <a:pt x="21368" y="10903"/>
                    <a:pt x="21347" y="9901"/>
                    <a:pt x="20495" y="9476"/>
                  </a:cubicBezTo>
                  <a:lnTo>
                    <a:pt x="1906" y="165"/>
                  </a:lnTo>
                  <a:cubicBezTo>
                    <a:pt x="1678" y="51"/>
                    <a:pt x="1449" y="0"/>
                    <a:pt x="12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765;p15"/>
            <p:cNvSpPr/>
            <p:nvPr/>
          </p:nvSpPr>
          <p:spPr>
            <a:xfrm rot="19806610">
              <a:off x="1925698" y="4402855"/>
              <a:ext cx="1033425" cy="92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51" y="0"/>
                  </a:moveTo>
                  <a:lnTo>
                    <a:pt x="3518" y="1536"/>
                  </a:lnTo>
                  <a:cubicBezTo>
                    <a:pt x="2216" y="2029"/>
                    <a:pt x="1019" y="2817"/>
                    <a:pt x="0" y="3852"/>
                  </a:cubicBezTo>
                  <a:cubicBezTo>
                    <a:pt x="7080" y="8836"/>
                    <a:pt x="13723" y="14891"/>
                    <a:pt x="19729" y="21600"/>
                  </a:cubicBezTo>
                  <a:cubicBezTo>
                    <a:pt x="20689" y="19618"/>
                    <a:pt x="21295" y="17364"/>
                    <a:pt x="21496" y="14989"/>
                  </a:cubicBezTo>
                  <a:cubicBezTo>
                    <a:pt x="21600" y="13776"/>
                    <a:pt x="21574" y="12338"/>
                    <a:pt x="20550" y="11727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766;p15"/>
            <p:cNvSpPr/>
            <p:nvPr/>
          </p:nvSpPr>
          <p:spPr>
            <a:xfrm rot="19806610">
              <a:off x="1622404" y="4633916"/>
              <a:ext cx="365166" cy="37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2" y="0"/>
                    <a:pt x="-767" y="2641"/>
                    <a:pt x="268" y="5741"/>
                  </a:cubicBezTo>
                  <a:lnTo>
                    <a:pt x="5545" y="21600"/>
                  </a:lnTo>
                  <a:cubicBezTo>
                    <a:pt x="6889" y="19025"/>
                    <a:pt x="8624" y="16678"/>
                    <a:pt x="10698" y="14655"/>
                  </a:cubicBezTo>
                  <a:cubicBezTo>
                    <a:pt x="13546" y="11872"/>
                    <a:pt x="17020" y="9778"/>
                    <a:pt x="20833" y="8458"/>
                  </a:cubicBezTo>
                  <a:lnTo>
                    <a:pt x="6275" y="587"/>
                  </a:lnTo>
                  <a:cubicBezTo>
                    <a:pt x="5525" y="182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767;p15"/>
            <p:cNvSpPr/>
            <p:nvPr/>
          </p:nvSpPr>
          <p:spPr>
            <a:xfrm rot="19806610">
              <a:off x="2901849" y="3940920"/>
              <a:ext cx="3457785" cy="380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815" y="0"/>
                  </a:moveTo>
                  <a:cubicBezTo>
                    <a:pt x="4695" y="0"/>
                    <a:pt x="4590" y="80"/>
                    <a:pt x="4595" y="214"/>
                  </a:cubicBezTo>
                  <a:lnTo>
                    <a:pt x="4660" y="1892"/>
                  </a:lnTo>
                  <a:cubicBezTo>
                    <a:pt x="4669" y="2121"/>
                    <a:pt x="4491" y="2279"/>
                    <a:pt x="4266" y="2279"/>
                  </a:cubicBezTo>
                  <a:cubicBezTo>
                    <a:pt x="4210" y="2279"/>
                    <a:pt x="4150" y="2269"/>
                    <a:pt x="4090" y="2247"/>
                  </a:cubicBezTo>
                  <a:lnTo>
                    <a:pt x="2813" y="1797"/>
                  </a:lnTo>
                  <a:cubicBezTo>
                    <a:pt x="2753" y="1776"/>
                    <a:pt x="2693" y="1766"/>
                    <a:pt x="2637" y="1766"/>
                  </a:cubicBezTo>
                  <a:cubicBezTo>
                    <a:pt x="2382" y="1766"/>
                    <a:pt x="2192" y="1970"/>
                    <a:pt x="2254" y="2234"/>
                  </a:cubicBezTo>
                  <a:lnTo>
                    <a:pt x="2567" y="3553"/>
                  </a:lnTo>
                  <a:cubicBezTo>
                    <a:pt x="2629" y="3812"/>
                    <a:pt x="2444" y="4020"/>
                    <a:pt x="2185" y="4020"/>
                  </a:cubicBezTo>
                  <a:cubicBezTo>
                    <a:pt x="2149" y="4020"/>
                    <a:pt x="2111" y="4016"/>
                    <a:pt x="2073" y="4008"/>
                  </a:cubicBezTo>
                  <a:lnTo>
                    <a:pt x="280" y="3610"/>
                  </a:lnTo>
                  <a:cubicBezTo>
                    <a:pt x="257" y="3605"/>
                    <a:pt x="236" y="3602"/>
                    <a:pt x="215" y="3602"/>
                  </a:cubicBezTo>
                  <a:cubicBezTo>
                    <a:pt x="21" y="3602"/>
                    <a:pt x="-76" y="3815"/>
                    <a:pt x="71" y="3981"/>
                  </a:cubicBezTo>
                  <a:lnTo>
                    <a:pt x="15603" y="21495"/>
                  </a:lnTo>
                  <a:cubicBezTo>
                    <a:pt x="15664" y="21563"/>
                    <a:pt x="15750" y="21600"/>
                    <a:pt x="15832" y="21600"/>
                  </a:cubicBezTo>
                  <a:cubicBezTo>
                    <a:pt x="15883" y="21600"/>
                    <a:pt x="15933" y="21585"/>
                    <a:pt x="15973" y="21554"/>
                  </a:cubicBezTo>
                  <a:lnTo>
                    <a:pt x="21421" y="17341"/>
                  </a:lnTo>
                  <a:cubicBezTo>
                    <a:pt x="21524" y="17261"/>
                    <a:pt x="21523" y="17106"/>
                    <a:pt x="21417" y="16998"/>
                  </a:cubicBezTo>
                  <a:lnTo>
                    <a:pt x="5032" y="95"/>
                  </a:lnTo>
                  <a:cubicBezTo>
                    <a:pt x="4968" y="30"/>
                    <a:pt x="4889" y="0"/>
                    <a:pt x="4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768;p15"/>
            <p:cNvSpPr/>
            <p:nvPr/>
          </p:nvSpPr>
          <p:spPr>
            <a:xfrm rot="19806610">
              <a:off x="3436791" y="3798133"/>
              <a:ext cx="2740185" cy="326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448" y="0"/>
                  </a:moveTo>
                  <a:cubicBezTo>
                    <a:pt x="296" y="0"/>
                    <a:pt x="163" y="93"/>
                    <a:pt x="170" y="249"/>
                  </a:cubicBezTo>
                  <a:lnTo>
                    <a:pt x="252" y="2206"/>
                  </a:lnTo>
                  <a:cubicBezTo>
                    <a:pt x="260" y="2388"/>
                    <a:pt x="157" y="2531"/>
                    <a:pt x="0" y="2603"/>
                  </a:cubicBezTo>
                  <a:lnTo>
                    <a:pt x="19530" y="21600"/>
                  </a:lnTo>
                  <a:lnTo>
                    <a:pt x="21470" y="20219"/>
                  </a:lnTo>
                  <a:cubicBezTo>
                    <a:pt x="21600" y="20125"/>
                    <a:pt x="21599" y="19944"/>
                    <a:pt x="21465" y="19819"/>
                  </a:cubicBezTo>
                  <a:lnTo>
                    <a:pt x="723" y="111"/>
                  </a:lnTo>
                  <a:cubicBezTo>
                    <a:pt x="642" y="35"/>
                    <a:pt x="54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769;p15"/>
            <p:cNvSpPr/>
            <p:nvPr/>
          </p:nvSpPr>
          <p:spPr>
            <a:xfrm rot="19806610">
              <a:off x="3102935" y="4694283"/>
              <a:ext cx="2811296" cy="317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6" y="0"/>
                  </a:moveTo>
                  <a:cubicBezTo>
                    <a:pt x="26" y="0"/>
                    <a:pt x="-93" y="255"/>
                    <a:pt x="87" y="454"/>
                  </a:cubicBezTo>
                  <a:lnTo>
                    <a:pt x="19200" y="21473"/>
                  </a:lnTo>
                  <a:cubicBezTo>
                    <a:pt x="19275" y="21556"/>
                    <a:pt x="19381" y="21600"/>
                    <a:pt x="19480" y="21600"/>
                  </a:cubicBezTo>
                  <a:cubicBezTo>
                    <a:pt x="19544" y="21600"/>
                    <a:pt x="19606" y="21582"/>
                    <a:pt x="19655" y="21545"/>
                  </a:cubicBezTo>
                  <a:lnTo>
                    <a:pt x="21507" y="20147"/>
                  </a:lnTo>
                  <a:lnTo>
                    <a:pt x="2945" y="439"/>
                  </a:lnTo>
                  <a:cubicBezTo>
                    <a:pt x="2871" y="479"/>
                    <a:pt x="2784" y="501"/>
                    <a:pt x="2689" y="501"/>
                  </a:cubicBezTo>
                  <a:cubicBezTo>
                    <a:pt x="2644" y="501"/>
                    <a:pt x="2598" y="497"/>
                    <a:pt x="2551" y="486"/>
                  </a:cubicBezTo>
                  <a:lnTo>
                    <a:pt x="345" y="9"/>
                  </a:lnTo>
                  <a:cubicBezTo>
                    <a:pt x="317" y="3"/>
                    <a:pt x="290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56" name="Google Shape;770;p15"/>
            <p:cNvGrpSpPr/>
            <p:nvPr/>
          </p:nvGrpSpPr>
          <p:grpSpPr>
            <a:xfrm>
              <a:off x="1765030" y="4699444"/>
              <a:ext cx="38690" cy="652"/>
              <a:chOff x="0" y="0"/>
              <a:chExt cx="38688" cy="650"/>
            </a:xfrm>
          </p:grpSpPr>
          <p:sp>
            <p:nvSpPr>
              <p:cNvPr id="854" name="خط"/>
              <p:cNvSpPr/>
              <p:nvPr/>
            </p:nvSpPr>
            <p:spPr>
              <a:xfrm flipV="1">
                <a:off x="0" y="0"/>
                <a:ext cx="38689" cy="6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5" name="خط"/>
              <p:cNvSpPr/>
              <p:nvPr/>
            </p:nvSpPr>
            <p:spPr>
              <a:xfrm flipH="1">
                <a:off x="0" y="-1"/>
                <a:ext cx="38689" cy="6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59" name="Google Shape;771;p15"/>
            <p:cNvGrpSpPr/>
            <p:nvPr/>
          </p:nvGrpSpPr>
          <p:grpSpPr>
            <a:xfrm>
              <a:off x="1642975" y="4702648"/>
              <a:ext cx="38057" cy="1752"/>
              <a:chOff x="0" y="0"/>
              <a:chExt cx="38056" cy="1751"/>
            </a:xfrm>
          </p:grpSpPr>
          <p:sp>
            <p:nvSpPr>
              <p:cNvPr id="857" name="خط"/>
              <p:cNvSpPr/>
              <p:nvPr/>
            </p:nvSpPr>
            <p:spPr>
              <a:xfrm flipV="1">
                <a:off x="0" y="0"/>
                <a:ext cx="38057" cy="17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8" name="خط"/>
              <p:cNvSpPr/>
              <p:nvPr/>
            </p:nvSpPr>
            <p:spPr>
              <a:xfrm flipH="1">
                <a:off x="-1" y="-1"/>
                <a:ext cx="38058" cy="175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62" name="Google Shape;772;p15"/>
            <p:cNvGrpSpPr/>
            <p:nvPr/>
          </p:nvGrpSpPr>
          <p:grpSpPr>
            <a:xfrm>
              <a:off x="1714473" y="4700391"/>
              <a:ext cx="49749" cy="1518"/>
              <a:chOff x="0" y="0"/>
              <a:chExt cx="49748" cy="1516"/>
            </a:xfrm>
          </p:grpSpPr>
          <p:sp>
            <p:nvSpPr>
              <p:cNvPr id="860" name="خط"/>
              <p:cNvSpPr/>
              <p:nvPr/>
            </p:nvSpPr>
            <p:spPr>
              <a:xfrm flipV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61" name="خط"/>
              <p:cNvSpPr/>
              <p:nvPr/>
            </p:nvSpPr>
            <p:spPr>
              <a:xfrm flipH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65" name="Google Shape;773;p15"/>
            <p:cNvGrpSpPr/>
            <p:nvPr/>
          </p:nvGrpSpPr>
          <p:grpSpPr>
            <a:xfrm>
              <a:off x="1678166" y="4701767"/>
              <a:ext cx="38228" cy="1455"/>
              <a:chOff x="0" y="0"/>
              <a:chExt cx="38226" cy="1454"/>
            </a:xfrm>
          </p:grpSpPr>
          <p:sp>
            <p:nvSpPr>
              <p:cNvPr id="863" name="خط"/>
              <p:cNvSpPr/>
              <p:nvPr/>
            </p:nvSpPr>
            <p:spPr>
              <a:xfrm flipV="1">
                <a:off x="0" y="0"/>
                <a:ext cx="38227" cy="145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64" name="خط"/>
              <p:cNvSpPr/>
              <p:nvPr/>
            </p:nvSpPr>
            <p:spPr>
              <a:xfrm flipH="1">
                <a:off x="0" y="-1"/>
                <a:ext cx="38227" cy="1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68" name="Google Shape;774;p15"/>
            <p:cNvGrpSpPr/>
            <p:nvPr/>
          </p:nvGrpSpPr>
          <p:grpSpPr>
            <a:xfrm>
              <a:off x="1689076" y="4701568"/>
              <a:ext cx="38419" cy="1123"/>
              <a:chOff x="0" y="0"/>
              <a:chExt cx="38417" cy="1121"/>
            </a:xfrm>
          </p:grpSpPr>
          <p:sp>
            <p:nvSpPr>
              <p:cNvPr id="866" name="خط"/>
              <p:cNvSpPr/>
              <p:nvPr/>
            </p:nvSpPr>
            <p:spPr>
              <a:xfrm flipV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67" name="خط"/>
              <p:cNvSpPr/>
              <p:nvPr/>
            </p:nvSpPr>
            <p:spPr>
              <a:xfrm flipH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1" name="Google Shape;775;p15"/>
            <p:cNvGrpSpPr/>
            <p:nvPr/>
          </p:nvGrpSpPr>
          <p:grpSpPr>
            <a:xfrm>
              <a:off x="1658770" y="4702551"/>
              <a:ext cx="38473" cy="1028"/>
              <a:chOff x="0" y="0"/>
              <a:chExt cx="38471" cy="1027"/>
            </a:xfrm>
          </p:grpSpPr>
          <p:sp>
            <p:nvSpPr>
              <p:cNvPr id="869" name="خط"/>
              <p:cNvSpPr/>
              <p:nvPr/>
            </p:nvSpPr>
            <p:spPr>
              <a:xfrm flipV="1">
                <a:off x="0" y="0"/>
                <a:ext cx="38472" cy="10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70" name="خط"/>
              <p:cNvSpPr/>
              <p:nvPr/>
            </p:nvSpPr>
            <p:spPr>
              <a:xfrm flipH="1">
                <a:off x="-1" y="-1"/>
                <a:ext cx="38473" cy="10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4" name="Google Shape;776;p15"/>
            <p:cNvGrpSpPr/>
            <p:nvPr/>
          </p:nvGrpSpPr>
          <p:grpSpPr>
            <a:xfrm>
              <a:off x="1637922" y="4703154"/>
              <a:ext cx="38450" cy="1068"/>
              <a:chOff x="0" y="0"/>
              <a:chExt cx="38449" cy="1066"/>
            </a:xfrm>
          </p:grpSpPr>
          <p:sp>
            <p:nvSpPr>
              <p:cNvPr id="872" name="خط"/>
              <p:cNvSpPr/>
              <p:nvPr/>
            </p:nvSpPr>
            <p:spPr>
              <a:xfrm flipV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73" name="خط"/>
              <p:cNvSpPr/>
              <p:nvPr/>
            </p:nvSpPr>
            <p:spPr>
              <a:xfrm flipH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7" name="Google Shape;777;p15"/>
            <p:cNvGrpSpPr/>
            <p:nvPr/>
          </p:nvGrpSpPr>
          <p:grpSpPr>
            <a:xfrm>
              <a:off x="1607033" y="4833682"/>
              <a:ext cx="31189" cy="27542"/>
              <a:chOff x="0" y="0"/>
              <a:chExt cx="31187" cy="27540"/>
            </a:xfrm>
          </p:grpSpPr>
          <p:sp>
            <p:nvSpPr>
              <p:cNvPr id="875" name="خط"/>
              <p:cNvSpPr/>
              <p:nvPr/>
            </p:nvSpPr>
            <p:spPr>
              <a:xfrm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76" name="خط"/>
              <p:cNvSpPr/>
              <p:nvPr/>
            </p:nvSpPr>
            <p:spPr>
              <a:xfrm flipH="1" flipV="1"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0" name="Google Shape;778;p15"/>
            <p:cNvGrpSpPr/>
            <p:nvPr/>
          </p:nvGrpSpPr>
          <p:grpSpPr>
            <a:xfrm>
              <a:off x="1754172" y="4699477"/>
              <a:ext cx="38351" cy="1239"/>
              <a:chOff x="0" y="0"/>
              <a:chExt cx="38350" cy="1238"/>
            </a:xfrm>
          </p:grpSpPr>
          <p:sp>
            <p:nvSpPr>
              <p:cNvPr id="878" name="خط"/>
              <p:cNvSpPr/>
              <p:nvPr/>
            </p:nvSpPr>
            <p:spPr>
              <a:xfrm flipV="1">
                <a:off x="0" y="0"/>
                <a:ext cx="38351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79" name="خط"/>
              <p:cNvSpPr/>
              <p:nvPr/>
            </p:nvSpPr>
            <p:spPr>
              <a:xfrm flipH="1">
                <a:off x="-1" y="0"/>
                <a:ext cx="38352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3" name="Google Shape;779;p15"/>
            <p:cNvGrpSpPr/>
            <p:nvPr/>
          </p:nvGrpSpPr>
          <p:grpSpPr>
            <a:xfrm>
              <a:off x="1638221" y="4861223"/>
              <a:ext cx="185866" cy="164455"/>
              <a:chOff x="0" y="0"/>
              <a:chExt cx="185865" cy="164454"/>
            </a:xfrm>
          </p:grpSpPr>
          <p:sp>
            <p:nvSpPr>
              <p:cNvPr id="881" name="خط"/>
              <p:cNvSpPr/>
              <p:nvPr/>
            </p:nvSpPr>
            <p:spPr>
              <a:xfrm>
                <a:off x="0" y="-1"/>
                <a:ext cx="185865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2" name="خط"/>
              <p:cNvSpPr/>
              <p:nvPr/>
            </p:nvSpPr>
            <p:spPr>
              <a:xfrm flipH="1" flipV="1">
                <a:off x="0" y="-1"/>
                <a:ext cx="185866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84" name="Google Shape;780;p15"/>
            <p:cNvSpPr/>
            <p:nvPr/>
          </p:nvSpPr>
          <p:spPr>
            <a:xfrm rot="19806610">
              <a:off x="1777996" y="4682478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742" y="6809"/>
                  </a:lnTo>
                  <a:cubicBezTo>
                    <a:pt x="4495" y="4461"/>
                    <a:pt x="2247" y="2113"/>
                    <a:pt x="0" y="0"/>
                  </a:cubicBezTo>
                  <a:close/>
                  <a:moveTo>
                    <a:pt x="6742" y="6809"/>
                  </a:moveTo>
                  <a:cubicBezTo>
                    <a:pt x="11612" y="11504"/>
                    <a:pt x="16481" y="16435"/>
                    <a:pt x="21600" y="21600"/>
                  </a:cubicBezTo>
                  <a:lnTo>
                    <a:pt x="6742" y="6809"/>
                  </a:lnTo>
                  <a:close/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781;p15"/>
            <p:cNvSpPr/>
            <p:nvPr/>
          </p:nvSpPr>
          <p:spPr>
            <a:xfrm rot="19806610">
              <a:off x="1590413" y="4642455"/>
              <a:ext cx="365159" cy="24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7" y="0"/>
                    <a:pt x="-767" y="4021"/>
                    <a:pt x="268" y="8743"/>
                  </a:cubicBezTo>
                  <a:lnTo>
                    <a:pt x="1027" y="12210"/>
                  </a:lnTo>
                  <a:cubicBezTo>
                    <a:pt x="4451" y="15222"/>
                    <a:pt x="7844" y="18342"/>
                    <a:pt x="11202" y="21600"/>
                  </a:cubicBezTo>
                  <a:cubicBezTo>
                    <a:pt x="13991" y="17702"/>
                    <a:pt x="17270" y="14736"/>
                    <a:pt x="20833" y="12880"/>
                  </a:cubicBezTo>
                  <a:lnTo>
                    <a:pt x="13806" y="7095"/>
                  </a:lnTo>
                  <a:lnTo>
                    <a:pt x="12942" y="6386"/>
                  </a:lnTo>
                  <a:lnTo>
                    <a:pt x="12747" y="6224"/>
                  </a:lnTo>
                  <a:lnTo>
                    <a:pt x="11827" y="5469"/>
                  </a:lnTo>
                  <a:lnTo>
                    <a:pt x="9318" y="3405"/>
                  </a:lnTo>
                  <a:lnTo>
                    <a:pt x="8704" y="2889"/>
                  </a:lnTo>
                  <a:lnTo>
                    <a:pt x="8214" y="2496"/>
                  </a:lnTo>
                  <a:lnTo>
                    <a:pt x="6770" y="1294"/>
                  </a:lnTo>
                  <a:lnTo>
                    <a:pt x="6605" y="1163"/>
                  </a:lnTo>
                  <a:lnTo>
                    <a:pt x="6275" y="894"/>
                  </a:lnTo>
                  <a:cubicBezTo>
                    <a:pt x="5525" y="277"/>
                    <a:pt x="4770" y="0"/>
                    <a:pt x="40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782;p15"/>
            <p:cNvSpPr/>
            <p:nvPr/>
          </p:nvSpPr>
          <p:spPr>
            <a:xfrm rot="19806610">
              <a:off x="5950332" y="6079698"/>
              <a:ext cx="981503" cy="85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936" y="0"/>
                  </a:moveTo>
                  <a:cubicBezTo>
                    <a:pt x="19741" y="0"/>
                    <a:pt x="19546" y="78"/>
                    <a:pt x="19388" y="235"/>
                  </a:cubicBezTo>
                  <a:lnTo>
                    <a:pt x="299" y="19021"/>
                  </a:lnTo>
                  <a:cubicBezTo>
                    <a:pt x="-58" y="19374"/>
                    <a:pt x="-102" y="19998"/>
                    <a:pt x="202" y="20413"/>
                  </a:cubicBezTo>
                  <a:lnTo>
                    <a:pt x="813" y="21252"/>
                  </a:lnTo>
                  <a:cubicBezTo>
                    <a:pt x="981" y="21482"/>
                    <a:pt x="1219" y="21600"/>
                    <a:pt x="1462" y="21600"/>
                  </a:cubicBezTo>
                  <a:cubicBezTo>
                    <a:pt x="1655" y="21600"/>
                    <a:pt x="1850" y="21525"/>
                    <a:pt x="2008" y="21367"/>
                  </a:cubicBezTo>
                  <a:lnTo>
                    <a:pt x="21095" y="2579"/>
                  </a:lnTo>
                  <a:cubicBezTo>
                    <a:pt x="21454" y="2228"/>
                    <a:pt x="21498" y="1605"/>
                    <a:pt x="21196" y="1190"/>
                  </a:cubicBezTo>
                  <a:lnTo>
                    <a:pt x="20585" y="348"/>
                  </a:lnTo>
                  <a:cubicBezTo>
                    <a:pt x="20417" y="120"/>
                    <a:pt x="20177" y="0"/>
                    <a:pt x="199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97" name="Google Shape;783;p15"/>
          <p:cNvGrpSpPr/>
          <p:nvPr/>
        </p:nvGrpSpPr>
        <p:grpSpPr>
          <a:xfrm>
            <a:off x="21832313" y="2362710"/>
            <a:ext cx="5717435" cy="4939098"/>
            <a:chOff x="0" y="0"/>
            <a:chExt cx="5717433" cy="4939097"/>
          </a:xfrm>
        </p:grpSpPr>
        <p:sp>
          <p:nvSpPr>
            <p:cNvPr id="888" name="Google Shape;784;p15"/>
            <p:cNvSpPr/>
            <p:nvPr/>
          </p:nvSpPr>
          <p:spPr>
            <a:xfrm rot="7199944">
              <a:off x="1490780" y="-62481"/>
              <a:ext cx="2745651" cy="500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785;p15"/>
            <p:cNvSpPr/>
            <p:nvPr/>
          </p:nvSpPr>
          <p:spPr>
            <a:xfrm rot="7199944">
              <a:off x="389665" y="1596984"/>
              <a:ext cx="987852" cy="147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786;p15"/>
            <p:cNvSpPr/>
            <p:nvPr/>
          </p:nvSpPr>
          <p:spPr>
            <a:xfrm rot="7199944">
              <a:off x="489132" y="1676303"/>
              <a:ext cx="840408" cy="117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787;p15"/>
            <p:cNvSpPr/>
            <p:nvPr/>
          </p:nvSpPr>
          <p:spPr>
            <a:xfrm rot="7199944">
              <a:off x="81918" y="2149016"/>
              <a:ext cx="328248" cy="36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788;p15"/>
            <p:cNvSpPr/>
            <p:nvPr/>
          </p:nvSpPr>
          <p:spPr>
            <a:xfrm rot="7199944">
              <a:off x="1977384" y="725706"/>
              <a:ext cx="2488897" cy="418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3" name="Google Shape;789;p15"/>
            <p:cNvSpPr/>
            <p:nvPr/>
          </p:nvSpPr>
          <p:spPr>
            <a:xfrm rot="7199944">
              <a:off x="2427303" y="465940"/>
              <a:ext cx="1717336" cy="388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4" name="Google Shape;790;p15"/>
            <p:cNvSpPr/>
            <p:nvPr/>
          </p:nvSpPr>
          <p:spPr>
            <a:xfrm rot="7199944">
              <a:off x="2330566" y="1337408"/>
              <a:ext cx="1689363" cy="382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791;p15"/>
            <p:cNvSpPr/>
            <p:nvPr/>
          </p:nvSpPr>
          <p:spPr>
            <a:xfrm rot="7199944">
              <a:off x="45905" y="2169721"/>
              <a:ext cx="325181" cy="2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792;p15"/>
            <p:cNvSpPr/>
            <p:nvPr/>
          </p:nvSpPr>
          <p:spPr>
            <a:xfrm rot="7199944">
              <a:off x="4552531" y="2890689"/>
              <a:ext cx="1165082" cy="52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0" name="Google Shape;793;p15"/>
          <p:cNvGrpSpPr/>
          <p:nvPr/>
        </p:nvGrpSpPr>
        <p:grpSpPr>
          <a:xfrm>
            <a:off x="472825" y="9480239"/>
            <a:ext cx="904884" cy="1522138"/>
            <a:chOff x="0" y="0"/>
            <a:chExt cx="904883" cy="1522136"/>
          </a:xfrm>
        </p:grpSpPr>
        <p:sp>
          <p:nvSpPr>
            <p:cNvPr id="898" name="Google Shape;794;p15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795;p15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3" name="Google Shape;796;p15"/>
          <p:cNvGrpSpPr/>
          <p:nvPr/>
        </p:nvGrpSpPr>
        <p:grpSpPr>
          <a:xfrm>
            <a:off x="864214" y="11303148"/>
            <a:ext cx="935959" cy="1542636"/>
            <a:chOff x="0" y="0"/>
            <a:chExt cx="935957" cy="1542635"/>
          </a:xfrm>
        </p:grpSpPr>
        <p:sp>
          <p:nvSpPr>
            <p:cNvPr id="901" name="Google Shape;797;p15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798;p15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904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-1" y="0"/>
            <a:ext cx="2988198" cy="269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5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21572544" y="12592696"/>
            <a:ext cx="2326651" cy="694905"/>
          </a:xfrm>
          <a:prstGeom prst="rect">
            <a:avLst/>
          </a:prstGeom>
          <a:ln w="12700">
            <a:miter lim="400000"/>
          </a:ln>
        </p:spPr>
      </p:pic>
      <p:sp>
        <p:nvSpPr>
          <p:cNvPr id="9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800;p16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926" name="Google Shape;801;p16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913" name="Google Shape;802;p16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803;p16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804;p16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805;p16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806;p16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807;p16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808;p16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809;p16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810;p16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811;p16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812;p16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813;p16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814;p16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49" name="Google Shape;815;p16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946" name="Google Shape;816;p16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927" name="Google Shape;817;p16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8" name="Google Shape;818;p16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9" name="Google Shape;819;p16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0" name="Google Shape;820;p16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1" name="Google Shape;821;p16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2" name="Google Shape;822;p16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3" name="Google Shape;823;p16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4" name="Google Shape;824;p16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Google Shape;825;p16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Google Shape;826;p16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7" name="Google Shape;827;p16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8" name="Google Shape;828;p16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9" name="Google Shape;829;p16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0" name="Google Shape;830;p16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Google Shape;831;p16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2" name="Google Shape;832;p16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Google Shape;833;p16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Google Shape;834;p16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5" name="Google Shape;835;p16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47" name="Google Shape;836;p16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837;p16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951" name="Google Shape;838;p16"/>
          <p:cNvSpPr/>
          <p:nvPr/>
        </p:nvSpPr>
        <p:spPr>
          <a:xfrm>
            <a:off x="18276084" y="812748"/>
            <a:ext cx="5088652" cy="3246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600" fill="norm" stroke="1" extrusionOk="0">
                <a:moveTo>
                  <a:pt x="7635" y="0"/>
                </a:moveTo>
                <a:cubicBezTo>
                  <a:pt x="3787" y="0"/>
                  <a:pt x="481" y="2427"/>
                  <a:pt x="24" y="8520"/>
                </a:cubicBezTo>
                <a:cubicBezTo>
                  <a:pt x="-179" y="11136"/>
                  <a:pt x="943" y="13693"/>
                  <a:pt x="2482" y="15422"/>
                </a:cubicBezTo>
                <a:cubicBezTo>
                  <a:pt x="4020" y="17157"/>
                  <a:pt x="5934" y="18227"/>
                  <a:pt x="7818" y="19258"/>
                </a:cubicBezTo>
                <a:cubicBezTo>
                  <a:pt x="9951" y="20439"/>
                  <a:pt x="12358" y="21600"/>
                  <a:pt x="14612" y="21600"/>
                </a:cubicBezTo>
                <a:cubicBezTo>
                  <a:pt x="15810" y="21600"/>
                  <a:pt x="16968" y="21274"/>
                  <a:pt x="18019" y="20445"/>
                </a:cubicBezTo>
                <a:cubicBezTo>
                  <a:pt x="20497" y="18501"/>
                  <a:pt x="21421" y="14169"/>
                  <a:pt x="20624" y="10588"/>
                </a:cubicBezTo>
                <a:cubicBezTo>
                  <a:pt x="19288" y="4619"/>
                  <a:pt x="12947" y="0"/>
                  <a:pt x="763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952" name="Google Shape;839;p16"/>
          <p:cNvSpPr/>
          <p:nvPr/>
        </p:nvSpPr>
        <p:spPr>
          <a:xfrm flipH="1" rot="9019311">
            <a:off x="15781787" y="5666277"/>
            <a:ext cx="14004969" cy="12611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953" name="Google Shape;840;p16"/>
          <p:cNvSpPr/>
          <p:nvPr/>
        </p:nvSpPr>
        <p:spPr>
          <a:xfrm rot="4484458">
            <a:off x="92406" y="8793220"/>
            <a:ext cx="5135315" cy="623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8292" y="9119"/>
                </a:moveTo>
                <a:cubicBezTo>
                  <a:pt x="8326" y="9119"/>
                  <a:pt x="8358" y="9121"/>
                  <a:pt x="8391" y="9123"/>
                </a:cubicBezTo>
                <a:cubicBezTo>
                  <a:pt x="8538" y="9140"/>
                  <a:pt x="8666" y="9181"/>
                  <a:pt x="8794" y="9261"/>
                </a:cubicBezTo>
                <a:cubicBezTo>
                  <a:pt x="9046" y="9417"/>
                  <a:pt x="9233" y="9714"/>
                  <a:pt x="9294" y="10025"/>
                </a:cubicBezTo>
                <a:cubicBezTo>
                  <a:pt x="9358" y="10349"/>
                  <a:pt x="9314" y="10712"/>
                  <a:pt x="9226" y="11093"/>
                </a:cubicBezTo>
                <a:cubicBezTo>
                  <a:pt x="9182" y="11284"/>
                  <a:pt x="9125" y="11480"/>
                  <a:pt x="9073" y="11673"/>
                </a:cubicBezTo>
                <a:cubicBezTo>
                  <a:pt x="9064" y="11702"/>
                  <a:pt x="9056" y="11731"/>
                  <a:pt x="9047" y="11760"/>
                </a:cubicBezTo>
                <a:lnTo>
                  <a:pt x="9040" y="11760"/>
                </a:lnTo>
                <a:cubicBezTo>
                  <a:pt x="8832" y="11732"/>
                  <a:pt x="8628" y="11685"/>
                  <a:pt x="8434" y="11619"/>
                </a:cubicBezTo>
                <a:cubicBezTo>
                  <a:pt x="8239" y="11554"/>
                  <a:pt x="8067" y="11478"/>
                  <a:pt x="7907" y="11379"/>
                </a:cubicBezTo>
                <a:cubicBezTo>
                  <a:pt x="7586" y="11182"/>
                  <a:pt x="7326" y="10908"/>
                  <a:pt x="7188" y="10613"/>
                </a:cubicBezTo>
                <a:cubicBezTo>
                  <a:pt x="7119" y="10466"/>
                  <a:pt x="7081" y="10313"/>
                  <a:pt x="7078" y="10166"/>
                </a:cubicBezTo>
                <a:cubicBezTo>
                  <a:pt x="7077" y="10092"/>
                  <a:pt x="7084" y="10019"/>
                  <a:pt x="7099" y="9947"/>
                </a:cubicBezTo>
                <a:cubicBezTo>
                  <a:pt x="7114" y="9881"/>
                  <a:pt x="7137" y="9816"/>
                  <a:pt x="7170" y="9754"/>
                </a:cubicBezTo>
                <a:cubicBezTo>
                  <a:pt x="7300" y="9503"/>
                  <a:pt x="7596" y="9277"/>
                  <a:pt x="7919" y="9179"/>
                </a:cubicBezTo>
                <a:cubicBezTo>
                  <a:pt x="8045" y="9139"/>
                  <a:pt x="8173" y="9119"/>
                  <a:pt x="8292" y="9119"/>
                </a:cubicBezTo>
                <a:close/>
                <a:moveTo>
                  <a:pt x="21416" y="0"/>
                </a:moveTo>
                <a:cubicBezTo>
                  <a:pt x="21347" y="0"/>
                  <a:pt x="21285" y="39"/>
                  <a:pt x="21267" y="94"/>
                </a:cubicBezTo>
                <a:cubicBezTo>
                  <a:pt x="20736" y="1673"/>
                  <a:pt x="20174" y="3245"/>
                  <a:pt x="19407" y="4738"/>
                </a:cubicBezTo>
                <a:cubicBezTo>
                  <a:pt x="18643" y="6229"/>
                  <a:pt x="17667" y="7643"/>
                  <a:pt x="16374" y="8827"/>
                </a:cubicBezTo>
                <a:cubicBezTo>
                  <a:pt x="15736" y="9424"/>
                  <a:pt x="15014" y="9954"/>
                  <a:pt x="14236" y="10410"/>
                </a:cubicBezTo>
                <a:cubicBezTo>
                  <a:pt x="13453" y="10858"/>
                  <a:pt x="12609" y="11229"/>
                  <a:pt x="11717" y="11482"/>
                </a:cubicBezTo>
                <a:cubicBezTo>
                  <a:pt x="11269" y="11605"/>
                  <a:pt x="10817" y="11710"/>
                  <a:pt x="10365" y="11759"/>
                </a:cubicBezTo>
                <a:cubicBezTo>
                  <a:pt x="10294" y="11768"/>
                  <a:pt x="10224" y="11774"/>
                  <a:pt x="10154" y="11781"/>
                </a:cubicBezTo>
                <a:cubicBezTo>
                  <a:pt x="10203" y="11609"/>
                  <a:pt x="10249" y="11437"/>
                  <a:pt x="10293" y="11263"/>
                </a:cubicBezTo>
                <a:cubicBezTo>
                  <a:pt x="10394" y="10841"/>
                  <a:pt x="10470" y="10375"/>
                  <a:pt x="10379" y="9884"/>
                </a:cubicBezTo>
                <a:cubicBezTo>
                  <a:pt x="10331" y="9636"/>
                  <a:pt x="10240" y="9390"/>
                  <a:pt x="10093" y="9160"/>
                </a:cubicBezTo>
                <a:cubicBezTo>
                  <a:pt x="9947" y="8931"/>
                  <a:pt x="9746" y="8712"/>
                  <a:pt x="9476" y="8539"/>
                </a:cubicBezTo>
                <a:cubicBezTo>
                  <a:pt x="9215" y="8365"/>
                  <a:pt x="8863" y="8246"/>
                  <a:pt x="8517" y="8215"/>
                </a:cubicBezTo>
                <a:cubicBezTo>
                  <a:pt x="8445" y="8209"/>
                  <a:pt x="8372" y="8205"/>
                  <a:pt x="8299" y="8205"/>
                </a:cubicBezTo>
                <a:cubicBezTo>
                  <a:pt x="8027" y="8205"/>
                  <a:pt x="7765" y="8251"/>
                  <a:pt x="7525" y="8327"/>
                </a:cubicBezTo>
                <a:cubicBezTo>
                  <a:pt x="6923" y="8522"/>
                  <a:pt x="6429" y="8895"/>
                  <a:pt x="6162" y="9397"/>
                </a:cubicBezTo>
                <a:cubicBezTo>
                  <a:pt x="6095" y="9522"/>
                  <a:pt x="6049" y="9659"/>
                  <a:pt x="6019" y="9793"/>
                </a:cubicBezTo>
                <a:cubicBezTo>
                  <a:pt x="5993" y="9923"/>
                  <a:pt x="5981" y="10055"/>
                  <a:pt x="5984" y="10187"/>
                </a:cubicBezTo>
                <a:cubicBezTo>
                  <a:pt x="5992" y="10449"/>
                  <a:pt x="6061" y="10705"/>
                  <a:pt x="6172" y="10939"/>
                </a:cubicBezTo>
                <a:cubicBezTo>
                  <a:pt x="6399" y="11409"/>
                  <a:pt x="6784" y="11801"/>
                  <a:pt x="7261" y="12094"/>
                </a:cubicBezTo>
                <a:cubicBezTo>
                  <a:pt x="7719" y="12371"/>
                  <a:pt x="8239" y="12536"/>
                  <a:pt x="8764" y="12612"/>
                </a:cubicBezTo>
                <a:cubicBezTo>
                  <a:pt x="8528" y="13256"/>
                  <a:pt x="8239" y="13885"/>
                  <a:pt x="7897" y="14496"/>
                </a:cubicBezTo>
                <a:cubicBezTo>
                  <a:pt x="7491" y="15221"/>
                  <a:pt x="7029" y="15927"/>
                  <a:pt x="6494" y="16596"/>
                </a:cubicBezTo>
                <a:cubicBezTo>
                  <a:pt x="5958" y="17261"/>
                  <a:pt x="5365" y="17914"/>
                  <a:pt x="4733" y="18525"/>
                </a:cubicBezTo>
                <a:cubicBezTo>
                  <a:pt x="4416" y="18831"/>
                  <a:pt x="4079" y="19122"/>
                  <a:pt x="3737" y="19407"/>
                </a:cubicBezTo>
                <a:cubicBezTo>
                  <a:pt x="3391" y="19689"/>
                  <a:pt x="3028" y="19955"/>
                  <a:pt x="2647" y="20204"/>
                </a:cubicBezTo>
                <a:cubicBezTo>
                  <a:pt x="2263" y="20447"/>
                  <a:pt x="1864" y="20675"/>
                  <a:pt x="1443" y="20871"/>
                </a:cubicBezTo>
                <a:cubicBezTo>
                  <a:pt x="1018" y="21062"/>
                  <a:pt x="576" y="21227"/>
                  <a:pt x="112" y="21349"/>
                </a:cubicBezTo>
                <a:lnTo>
                  <a:pt x="107" y="21350"/>
                </a:lnTo>
                <a:cubicBezTo>
                  <a:pt x="29" y="21372"/>
                  <a:pt x="-16" y="21440"/>
                  <a:pt x="6" y="21505"/>
                </a:cubicBezTo>
                <a:cubicBezTo>
                  <a:pt x="24" y="21562"/>
                  <a:pt x="87" y="21600"/>
                  <a:pt x="156" y="21600"/>
                </a:cubicBezTo>
                <a:cubicBezTo>
                  <a:pt x="167" y="21600"/>
                  <a:pt x="177" y="21599"/>
                  <a:pt x="188" y="21598"/>
                </a:cubicBezTo>
                <a:cubicBezTo>
                  <a:pt x="689" y="21507"/>
                  <a:pt x="1178" y="21376"/>
                  <a:pt x="1646" y="21205"/>
                </a:cubicBezTo>
                <a:cubicBezTo>
                  <a:pt x="2111" y="21027"/>
                  <a:pt x="2557" y="20818"/>
                  <a:pt x="2984" y="20586"/>
                </a:cubicBezTo>
                <a:cubicBezTo>
                  <a:pt x="3827" y="20109"/>
                  <a:pt x="4598" y="19553"/>
                  <a:pt x="5296" y="18946"/>
                </a:cubicBezTo>
                <a:cubicBezTo>
                  <a:pt x="5996" y="18338"/>
                  <a:pt x="6644" y="17702"/>
                  <a:pt x="7238" y="17015"/>
                </a:cubicBezTo>
                <a:cubicBezTo>
                  <a:pt x="7826" y="16330"/>
                  <a:pt x="8361" y="15610"/>
                  <a:pt x="8805" y="14850"/>
                </a:cubicBezTo>
                <a:cubicBezTo>
                  <a:pt x="9223" y="14145"/>
                  <a:pt x="9575" y="13415"/>
                  <a:pt x="9858" y="12666"/>
                </a:cubicBezTo>
                <a:cubicBezTo>
                  <a:pt x="10079" y="12657"/>
                  <a:pt x="10301" y="12637"/>
                  <a:pt x="10519" y="12608"/>
                </a:cubicBezTo>
                <a:cubicBezTo>
                  <a:pt x="11054" y="12541"/>
                  <a:pt x="11561" y="12416"/>
                  <a:pt x="12055" y="12273"/>
                </a:cubicBezTo>
                <a:cubicBezTo>
                  <a:pt x="13041" y="11979"/>
                  <a:pt x="13965" y="11559"/>
                  <a:pt x="14797" y="11051"/>
                </a:cubicBezTo>
                <a:cubicBezTo>
                  <a:pt x="15625" y="10537"/>
                  <a:pt x="16381" y="9951"/>
                  <a:pt x="17038" y="9301"/>
                </a:cubicBezTo>
                <a:cubicBezTo>
                  <a:pt x="17700" y="8656"/>
                  <a:pt x="18274" y="7952"/>
                  <a:pt x="18762" y="7216"/>
                </a:cubicBezTo>
                <a:cubicBezTo>
                  <a:pt x="19011" y="6850"/>
                  <a:pt x="19230" y="6473"/>
                  <a:pt x="19444" y="6094"/>
                </a:cubicBezTo>
                <a:cubicBezTo>
                  <a:pt x="19648" y="5712"/>
                  <a:pt x="19843" y="5327"/>
                  <a:pt x="20014" y="4936"/>
                </a:cubicBezTo>
                <a:cubicBezTo>
                  <a:pt x="20717" y="3376"/>
                  <a:pt x="21177" y="1764"/>
                  <a:pt x="21568" y="153"/>
                </a:cubicBezTo>
                <a:cubicBezTo>
                  <a:pt x="21584" y="87"/>
                  <a:pt x="21536" y="23"/>
                  <a:pt x="21457" y="5"/>
                </a:cubicBezTo>
                <a:cubicBezTo>
                  <a:pt x="21444" y="2"/>
                  <a:pt x="21430" y="0"/>
                  <a:pt x="2141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954" name="نص العنوان"/>
          <p:cNvSpPr txBox="1"/>
          <p:nvPr>
            <p:ph type="title"/>
          </p:nvPr>
        </p:nvSpPr>
        <p:spPr>
          <a:xfrm>
            <a:off x="2798613" y="8526684"/>
            <a:ext cx="11728001" cy="1828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80000"/>
              </a:lnSpc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55" name="مستوى النص الأول…"/>
          <p:cNvSpPr txBox="1"/>
          <p:nvPr>
            <p:ph type="body" sz="quarter" idx="1"/>
          </p:nvPr>
        </p:nvSpPr>
        <p:spPr>
          <a:xfrm>
            <a:off x="2798613" y="2436085"/>
            <a:ext cx="11272801" cy="421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lnSpc>
                <a:spcPct val="117999"/>
              </a:lnSpc>
              <a:buClrTx/>
              <a:buSzTx/>
              <a:buFontTx/>
              <a:buNone/>
              <a:defRPr sz="6400"/>
            </a:lvl1pPr>
            <a:lvl2pPr marL="914400" indent="-317500">
              <a:lnSpc>
                <a:spcPct val="117999"/>
              </a:lnSpc>
              <a:buClrTx/>
              <a:buSzTx/>
              <a:buFontTx/>
              <a:buNone/>
              <a:defRPr sz="6400"/>
            </a:lvl2pPr>
            <a:lvl3pPr marL="914400" indent="139700">
              <a:lnSpc>
                <a:spcPct val="117999"/>
              </a:lnSpc>
              <a:buClrTx/>
              <a:buSzTx/>
              <a:buFontTx/>
              <a:buNone/>
              <a:defRPr sz="6400"/>
            </a:lvl3pPr>
            <a:lvl4pPr marL="914400" indent="596900">
              <a:lnSpc>
                <a:spcPct val="117999"/>
              </a:lnSpc>
              <a:buClrTx/>
              <a:buSzTx/>
              <a:buFontTx/>
              <a:buNone/>
              <a:defRPr sz="6400"/>
            </a:lvl4pPr>
            <a:lvl5pPr marL="914400" indent="1054100">
              <a:lnSpc>
                <a:spcPct val="117999"/>
              </a:lnSpc>
              <a:buClrTx/>
              <a:buSzTx/>
              <a:buFontTx/>
              <a:buNone/>
              <a:defRPr sz="6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56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-1" y="0"/>
            <a:ext cx="2988198" cy="269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7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21812979" y="12688870"/>
            <a:ext cx="2326651" cy="694905"/>
          </a:xfrm>
          <a:prstGeom prst="rect">
            <a:avLst/>
          </a:prstGeom>
          <a:ln w="12700">
            <a:miter lim="400000"/>
          </a:ln>
        </p:spPr>
      </p:pic>
      <p:sp>
        <p:nvSpPr>
          <p:cNvPr id="9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844;p17"/>
          <p:cNvGrpSpPr/>
          <p:nvPr/>
        </p:nvGrpSpPr>
        <p:grpSpPr>
          <a:xfrm>
            <a:off x="-317601" y="-1"/>
            <a:ext cx="25019202" cy="14000651"/>
            <a:chOff x="0" y="0"/>
            <a:chExt cx="25019201" cy="14000649"/>
          </a:xfrm>
        </p:grpSpPr>
        <p:grpSp>
          <p:nvGrpSpPr>
            <p:cNvPr id="978" name="Google Shape;845;p17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965" name="Google Shape;846;p17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847;p17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848;p17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849;p17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850;p17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851;p17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852;p17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853;p17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854;p17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855;p17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856;p17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857;p17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858;p17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1" name="Google Shape;859;p17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998" name="Google Shape;860;p17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979" name="Google Shape;861;p17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862;p17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863;p17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864;p17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865;p17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866;p17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867;p17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868;p17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869;p17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870;p17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871;p17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872;p17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873;p17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874;p17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875;p17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876;p17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877;p17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878;p17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879;p17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99" name="Google Shape;880;p17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00" name="Google Shape;881;p17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003" name="نص العنوان"/>
          <p:cNvSpPr txBox="1"/>
          <p:nvPr>
            <p:ph type="title"/>
          </p:nvPr>
        </p:nvSpPr>
        <p:spPr>
          <a:xfrm>
            <a:off x="2186210" y="1008015"/>
            <a:ext cx="134648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04" name="مستوى النص الأول…"/>
          <p:cNvSpPr txBox="1"/>
          <p:nvPr>
            <p:ph type="body" sz="quarter" idx="1"/>
          </p:nvPr>
        </p:nvSpPr>
        <p:spPr>
          <a:xfrm>
            <a:off x="3558799" y="9095447"/>
            <a:ext cx="7150402" cy="29544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4200"/>
            </a:lvl1pPr>
            <a:lvl2pPr marL="914400" indent="-317500" algn="ctr">
              <a:buClrTx/>
              <a:buSzTx/>
              <a:buFontTx/>
              <a:buNone/>
              <a:defRPr sz="4200"/>
            </a:lvl2pPr>
            <a:lvl3pPr marL="914400" indent="139700" algn="ctr">
              <a:buClrTx/>
              <a:buSzTx/>
              <a:buFontTx/>
              <a:buNone/>
              <a:defRPr sz="4200"/>
            </a:lvl3pPr>
            <a:lvl4pPr marL="914400" indent="596900" algn="ctr">
              <a:buClrTx/>
              <a:buSzTx/>
              <a:buFontTx/>
              <a:buNone/>
              <a:defRPr sz="4200"/>
            </a:lvl4pPr>
            <a:lvl5pPr marL="914400" indent="1054100" algn="ctr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05" name="Google Shape;887;p17"/>
          <p:cNvSpPr/>
          <p:nvPr/>
        </p:nvSpPr>
        <p:spPr>
          <a:xfrm flipH="1" rot="11426964">
            <a:off x="18912904" y="-5584332"/>
            <a:ext cx="9005388" cy="920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006" name="Google Shape;888;p17"/>
          <p:cNvSpPr/>
          <p:nvPr/>
        </p:nvSpPr>
        <p:spPr>
          <a:xfrm rot="5869396">
            <a:off x="-2966878" y="10698543"/>
            <a:ext cx="6425234" cy="5785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007" name="Google Shape;889;p17"/>
          <p:cNvSpPr/>
          <p:nvPr/>
        </p:nvSpPr>
        <p:spPr>
          <a:xfrm>
            <a:off x="-1054805" y="7103595"/>
            <a:ext cx="3048667" cy="3983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fill="norm" stroke="1" extrusionOk="0">
                <a:moveTo>
                  <a:pt x="18061" y="5832"/>
                </a:moveTo>
                <a:cubicBezTo>
                  <a:pt x="18096" y="5832"/>
                  <a:pt x="18130" y="5833"/>
                  <a:pt x="18165" y="5835"/>
                </a:cubicBezTo>
                <a:lnTo>
                  <a:pt x="18414" y="5841"/>
                </a:lnTo>
                <a:cubicBezTo>
                  <a:pt x="18584" y="5842"/>
                  <a:pt x="18740" y="5849"/>
                  <a:pt x="18893" y="5872"/>
                </a:cubicBezTo>
                <a:cubicBezTo>
                  <a:pt x="19049" y="5890"/>
                  <a:pt x="19201" y="5920"/>
                  <a:pt x="19350" y="5955"/>
                </a:cubicBezTo>
                <a:cubicBezTo>
                  <a:pt x="19644" y="6029"/>
                  <a:pt x="19928" y="6131"/>
                  <a:pt x="20141" y="6269"/>
                </a:cubicBezTo>
                <a:cubicBezTo>
                  <a:pt x="20360" y="6404"/>
                  <a:pt x="20496" y="6566"/>
                  <a:pt x="20549" y="6738"/>
                </a:cubicBezTo>
                <a:cubicBezTo>
                  <a:pt x="20569" y="6827"/>
                  <a:pt x="20576" y="6920"/>
                  <a:pt x="20557" y="7010"/>
                </a:cubicBezTo>
                <a:cubicBezTo>
                  <a:pt x="20533" y="7104"/>
                  <a:pt x="20491" y="7195"/>
                  <a:pt x="20432" y="7280"/>
                </a:cubicBezTo>
                <a:cubicBezTo>
                  <a:pt x="20301" y="7460"/>
                  <a:pt x="20092" y="7634"/>
                  <a:pt x="19842" y="7787"/>
                </a:cubicBezTo>
                <a:cubicBezTo>
                  <a:pt x="19593" y="7941"/>
                  <a:pt x="19310" y="8077"/>
                  <a:pt x="19008" y="8201"/>
                </a:cubicBezTo>
                <a:cubicBezTo>
                  <a:pt x="18385" y="8459"/>
                  <a:pt x="17745" y="8692"/>
                  <a:pt x="17094" y="8906"/>
                </a:cubicBezTo>
                <a:cubicBezTo>
                  <a:pt x="16442" y="9118"/>
                  <a:pt x="15779" y="9306"/>
                  <a:pt x="15104" y="9473"/>
                </a:cubicBezTo>
                <a:cubicBezTo>
                  <a:pt x="14428" y="9639"/>
                  <a:pt x="13742" y="9776"/>
                  <a:pt x="13050" y="9895"/>
                </a:cubicBezTo>
                <a:cubicBezTo>
                  <a:pt x="12439" y="9998"/>
                  <a:pt x="11821" y="10078"/>
                  <a:pt x="11200" y="10141"/>
                </a:cubicBezTo>
                <a:cubicBezTo>
                  <a:pt x="11371" y="9737"/>
                  <a:pt x="11586" y="9346"/>
                  <a:pt x="11853" y="8978"/>
                </a:cubicBezTo>
                <a:cubicBezTo>
                  <a:pt x="12178" y="8516"/>
                  <a:pt x="12595" y="8093"/>
                  <a:pt x="13056" y="7706"/>
                </a:cubicBezTo>
                <a:cubicBezTo>
                  <a:pt x="13521" y="7322"/>
                  <a:pt x="14035" y="6969"/>
                  <a:pt x="14608" y="6688"/>
                </a:cubicBezTo>
                <a:cubicBezTo>
                  <a:pt x="15179" y="6405"/>
                  <a:pt x="15795" y="6181"/>
                  <a:pt x="16437" y="6031"/>
                </a:cubicBezTo>
                <a:cubicBezTo>
                  <a:pt x="16600" y="5999"/>
                  <a:pt x="16760" y="5958"/>
                  <a:pt x="16924" y="5933"/>
                </a:cubicBezTo>
                <a:lnTo>
                  <a:pt x="17417" y="5868"/>
                </a:lnTo>
                <a:cubicBezTo>
                  <a:pt x="17583" y="5854"/>
                  <a:pt x="17750" y="5848"/>
                  <a:pt x="17915" y="5838"/>
                </a:cubicBezTo>
                <a:cubicBezTo>
                  <a:pt x="17964" y="5834"/>
                  <a:pt x="18012" y="5832"/>
                  <a:pt x="18061" y="5832"/>
                </a:cubicBezTo>
                <a:close/>
                <a:moveTo>
                  <a:pt x="2024" y="0"/>
                </a:moveTo>
                <a:cubicBezTo>
                  <a:pt x="1334" y="0"/>
                  <a:pt x="639" y="146"/>
                  <a:pt x="71" y="457"/>
                </a:cubicBezTo>
                <a:cubicBezTo>
                  <a:pt x="-5" y="499"/>
                  <a:pt x="-23" y="581"/>
                  <a:pt x="30" y="640"/>
                </a:cubicBezTo>
                <a:cubicBezTo>
                  <a:pt x="64" y="678"/>
                  <a:pt x="118" y="698"/>
                  <a:pt x="174" y="698"/>
                </a:cubicBezTo>
                <a:cubicBezTo>
                  <a:pt x="206" y="698"/>
                  <a:pt x="239" y="691"/>
                  <a:pt x="268" y="677"/>
                </a:cubicBezTo>
                <a:lnTo>
                  <a:pt x="270" y="676"/>
                </a:lnTo>
                <a:cubicBezTo>
                  <a:pt x="744" y="438"/>
                  <a:pt x="1312" y="326"/>
                  <a:pt x="1879" y="326"/>
                </a:cubicBezTo>
                <a:cubicBezTo>
                  <a:pt x="1992" y="326"/>
                  <a:pt x="2106" y="330"/>
                  <a:pt x="2218" y="340"/>
                </a:cubicBezTo>
                <a:cubicBezTo>
                  <a:pt x="2556" y="366"/>
                  <a:pt x="2889" y="430"/>
                  <a:pt x="3193" y="534"/>
                </a:cubicBezTo>
                <a:cubicBezTo>
                  <a:pt x="3496" y="638"/>
                  <a:pt x="3772" y="787"/>
                  <a:pt x="3960" y="973"/>
                </a:cubicBezTo>
                <a:cubicBezTo>
                  <a:pt x="4006" y="1019"/>
                  <a:pt x="4052" y="1065"/>
                  <a:pt x="4092" y="1124"/>
                </a:cubicBezTo>
                <a:cubicBezTo>
                  <a:pt x="4136" y="1177"/>
                  <a:pt x="4171" y="1235"/>
                  <a:pt x="4207" y="1292"/>
                </a:cubicBezTo>
                <a:cubicBezTo>
                  <a:pt x="4277" y="1406"/>
                  <a:pt x="4331" y="1527"/>
                  <a:pt x="4376" y="1649"/>
                </a:cubicBezTo>
                <a:cubicBezTo>
                  <a:pt x="4462" y="1896"/>
                  <a:pt x="4498" y="2155"/>
                  <a:pt x="4495" y="2415"/>
                </a:cubicBezTo>
                <a:cubicBezTo>
                  <a:pt x="4488" y="2939"/>
                  <a:pt x="4328" y="3457"/>
                  <a:pt x="4085" y="3962"/>
                </a:cubicBezTo>
                <a:cubicBezTo>
                  <a:pt x="3844" y="4469"/>
                  <a:pt x="3535" y="4966"/>
                  <a:pt x="3257" y="5488"/>
                </a:cubicBezTo>
                <a:cubicBezTo>
                  <a:pt x="2976" y="6005"/>
                  <a:pt x="2722" y="6558"/>
                  <a:pt x="2612" y="7143"/>
                </a:cubicBezTo>
                <a:cubicBezTo>
                  <a:pt x="2506" y="7723"/>
                  <a:pt x="2525" y="8349"/>
                  <a:pt x="2836" y="8931"/>
                </a:cubicBezTo>
                <a:cubicBezTo>
                  <a:pt x="2988" y="9220"/>
                  <a:pt x="3215" y="9486"/>
                  <a:pt x="3484" y="9720"/>
                </a:cubicBezTo>
                <a:cubicBezTo>
                  <a:pt x="3754" y="9954"/>
                  <a:pt x="4082" y="10140"/>
                  <a:pt x="4422" y="10296"/>
                </a:cubicBezTo>
                <a:cubicBezTo>
                  <a:pt x="4763" y="10453"/>
                  <a:pt x="5127" y="10570"/>
                  <a:pt x="5494" y="10660"/>
                </a:cubicBezTo>
                <a:cubicBezTo>
                  <a:pt x="5859" y="10751"/>
                  <a:pt x="6232" y="10819"/>
                  <a:pt x="6611" y="10865"/>
                </a:cubicBezTo>
                <a:cubicBezTo>
                  <a:pt x="7260" y="10950"/>
                  <a:pt x="7921" y="10974"/>
                  <a:pt x="8563" y="10974"/>
                </a:cubicBezTo>
                <a:cubicBezTo>
                  <a:pt x="8659" y="10974"/>
                  <a:pt x="8755" y="10974"/>
                  <a:pt x="8850" y="10973"/>
                </a:cubicBezTo>
                <a:cubicBezTo>
                  <a:pt x="9232" y="10969"/>
                  <a:pt x="9612" y="10957"/>
                  <a:pt x="9993" y="10939"/>
                </a:cubicBezTo>
                <a:cubicBezTo>
                  <a:pt x="9914" y="11277"/>
                  <a:pt x="9862" y="11618"/>
                  <a:pt x="9835" y="11961"/>
                </a:cubicBezTo>
                <a:cubicBezTo>
                  <a:pt x="9744" y="13113"/>
                  <a:pt x="9939" y="14258"/>
                  <a:pt x="10296" y="15359"/>
                </a:cubicBezTo>
                <a:cubicBezTo>
                  <a:pt x="10473" y="15910"/>
                  <a:pt x="10708" y="16448"/>
                  <a:pt x="10972" y="16977"/>
                </a:cubicBezTo>
                <a:cubicBezTo>
                  <a:pt x="11239" y="17504"/>
                  <a:pt x="11532" y="18021"/>
                  <a:pt x="11880" y="18523"/>
                </a:cubicBezTo>
                <a:cubicBezTo>
                  <a:pt x="12227" y="19027"/>
                  <a:pt x="12629" y="19513"/>
                  <a:pt x="13118" y="19952"/>
                </a:cubicBezTo>
                <a:cubicBezTo>
                  <a:pt x="13609" y="20390"/>
                  <a:pt x="14175" y="20784"/>
                  <a:pt x="14842" y="21074"/>
                </a:cubicBezTo>
                <a:cubicBezTo>
                  <a:pt x="15506" y="21359"/>
                  <a:pt x="16242" y="21546"/>
                  <a:pt x="17002" y="21591"/>
                </a:cubicBezTo>
                <a:cubicBezTo>
                  <a:pt x="17108" y="21597"/>
                  <a:pt x="17214" y="21600"/>
                  <a:pt x="17321" y="21600"/>
                </a:cubicBezTo>
                <a:cubicBezTo>
                  <a:pt x="17976" y="21600"/>
                  <a:pt x="18636" y="21485"/>
                  <a:pt x="19211" y="21239"/>
                </a:cubicBezTo>
                <a:cubicBezTo>
                  <a:pt x="19295" y="21204"/>
                  <a:pt x="19326" y="21124"/>
                  <a:pt x="19282" y="21060"/>
                </a:cubicBezTo>
                <a:cubicBezTo>
                  <a:pt x="19251" y="21014"/>
                  <a:pt x="19191" y="20988"/>
                  <a:pt x="19128" y="20988"/>
                </a:cubicBezTo>
                <a:cubicBezTo>
                  <a:pt x="19101" y="20988"/>
                  <a:pt x="19074" y="20993"/>
                  <a:pt x="19049" y="21003"/>
                </a:cubicBezTo>
                <a:lnTo>
                  <a:pt x="19047" y="21003"/>
                </a:lnTo>
                <a:cubicBezTo>
                  <a:pt x="18573" y="21182"/>
                  <a:pt x="18048" y="21263"/>
                  <a:pt x="17522" y="21263"/>
                </a:cubicBezTo>
                <a:cubicBezTo>
                  <a:pt x="17363" y="21263"/>
                  <a:pt x="17203" y="21256"/>
                  <a:pt x="17045" y="21241"/>
                </a:cubicBezTo>
                <a:cubicBezTo>
                  <a:pt x="16363" y="21181"/>
                  <a:pt x="15703" y="20990"/>
                  <a:pt x="15118" y="20717"/>
                </a:cubicBezTo>
                <a:cubicBezTo>
                  <a:pt x="14536" y="20441"/>
                  <a:pt x="14032" y="20064"/>
                  <a:pt x="13601" y="19648"/>
                </a:cubicBezTo>
                <a:cubicBezTo>
                  <a:pt x="13170" y="19230"/>
                  <a:pt x="12818" y="18762"/>
                  <a:pt x="12502" y="18279"/>
                </a:cubicBezTo>
                <a:cubicBezTo>
                  <a:pt x="12190" y="17795"/>
                  <a:pt x="11923" y="17286"/>
                  <a:pt x="11685" y="16774"/>
                </a:cubicBezTo>
                <a:cubicBezTo>
                  <a:pt x="11450" y="16260"/>
                  <a:pt x="11244" y="15740"/>
                  <a:pt x="11087" y="15212"/>
                </a:cubicBezTo>
                <a:cubicBezTo>
                  <a:pt x="10774" y="14157"/>
                  <a:pt x="10621" y="13073"/>
                  <a:pt x="10734" y="12008"/>
                </a:cubicBezTo>
                <a:cubicBezTo>
                  <a:pt x="10770" y="11627"/>
                  <a:pt x="10839" y="11249"/>
                  <a:pt x="10943" y="10876"/>
                </a:cubicBezTo>
                <a:cubicBezTo>
                  <a:pt x="11716" y="10813"/>
                  <a:pt x="12483" y="10722"/>
                  <a:pt x="13246" y="10601"/>
                </a:cubicBezTo>
                <a:cubicBezTo>
                  <a:pt x="13968" y="10483"/>
                  <a:pt x="14685" y="10344"/>
                  <a:pt x="15391" y="10176"/>
                </a:cubicBezTo>
                <a:cubicBezTo>
                  <a:pt x="16095" y="10007"/>
                  <a:pt x="16793" y="9818"/>
                  <a:pt x="17475" y="9598"/>
                </a:cubicBezTo>
                <a:cubicBezTo>
                  <a:pt x="18155" y="9376"/>
                  <a:pt x="18824" y="9134"/>
                  <a:pt x="19476" y="8866"/>
                </a:cubicBezTo>
                <a:cubicBezTo>
                  <a:pt x="19812" y="8729"/>
                  <a:pt x="20147" y="8572"/>
                  <a:pt x="20462" y="8378"/>
                </a:cubicBezTo>
                <a:cubicBezTo>
                  <a:pt x="20776" y="8185"/>
                  <a:pt x="21078" y="7952"/>
                  <a:pt x="21303" y="7646"/>
                </a:cubicBezTo>
                <a:cubicBezTo>
                  <a:pt x="21415" y="7487"/>
                  <a:pt x="21495" y="7315"/>
                  <a:pt x="21538" y="7136"/>
                </a:cubicBezTo>
                <a:cubicBezTo>
                  <a:pt x="21577" y="6951"/>
                  <a:pt x="21569" y="6764"/>
                  <a:pt x="21523" y="6579"/>
                </a:cubicBezTo>
                <a:cubicBezTo>
                  <a:pt x="21467" y="6398"/>
                  <a:pt x="21375" y="6218"/>
                  <a:pt x="21239" y="6068"/>
                </a:cubicBezTo>
                <a:cubicBezTo>
                  <a:pt x="21106" y="5918"/>
                  <a:pt x="20950" y="5783"/>
                  <a:pt x="20776" y="5678"/>
                </a:cubicBezTo>
                <a:cubicBezTo>
                  <a:pt x="20433" y="5458"/>
                  <a:pt x="20046" y="5323"/>
                  <a:pt x="19656" y="5223"/>
                </a:cubicBezTo>
                <a:cubicBezTo>
                  <a:pt x="19460" y="5176"/>
                  <a:pt x="19261" y="5137"/>
                  <a:pt x="19059" y="5112"/>
                </a:cubicBezTo>
                <a:cubicBezTo>
                  <a:pt x="18856" y="5083"/>
                  <a:pt x="18650" y="5073"/>
                  <a:pt x="18458" y="5072"/>
                </a:cubicBezTo>
                <a:lnTo>
                  <a:pt x="18165" y="5065"/>
                </a:lnTo>
                <a:cubicBezTo>
                  <a:pt x="18128" y="5064"/>
                  <a:pt x="18092" y="5063"/>
                  <a:pt x="18056" y="5063"/>
                </a:cubicBezTo>
                <a:cubicBezTo>
                  <a:pt x="17995" y="5063"/>
                  <a:pt x="17933" y="5065"/>
                  <a:pt x="17872" y="5070"/>
                </a:cubicBezTo>
                <a:cubicBezTo>
                  <a:pt x="17678" y="5082"/>
                  <a:pt x="17482" y="5090"/>
                  <a:pt x="17288" y="5107"/>
                </a:cubicBezTo>
                <a:lnTo>
                  <a:pt x="16713" y="5185"/>
                </a:lnTo>
                <a:cubicBezTo>
                  <a:pt x="16522" y="5216"/>
                  <a:pt x="16338" y="5262"/>
                  <a:pt x="16150" y="5300"/>
                </a:cubicBezTo>
                <a:cubicBezTo>
                  <a:pt x="15408" y="5474"/>
                  <a:pt x="14709" y="5734"/>
                  <a:pt x="14066" y="6055"/>
                </a:cubicBezTo>
                <a:cubicBezTo>
                  <a:pt x="13421" y="6376"/>
                  <a:pt x="12848" y="6770"/>
                  <a:pt x="12333" y="7200"/>
                </a:cubicBezTo>
                <a:cubicBezTo>
                  <a:pt x="11822" y="7634"/>
                  <a:pt x="11371" y="8110"/>
                  <a:pt x="11015" y="8627"/>
                </a:cubicBezTo>
                <a:cubicBezTo>
                  <a:pt x="10658" y="9137"/>
                  <a:pt x="10388" y="9674"/>
                  <a:pt x="10194" y="10226"/>
                </a:cubicBezTo>
                <a:cubicBezTo>
                  <a:pt x="9741" y="10255"/>
                  <a:pt x="9287" y="10274"/>
                  <a:pt x="8832" y="10287"/>
                </a:cubicBezTo>
                <a:cubicBezTo>
                  <a:pt x="8635" y="10291"/>
                  <a:pt x="8438" y="10294"/>
                  <a:pt x="8242" y="10294"/>
                </a:cubicBezTo>
                <a:cubicBezTo>
                  <a:pt x="7735" y="10294"/>
                  <a:pt x="7236" y="10275"/>
                  <a:pt x="6743" y="10217"/>
                </a:cubicBezTo>
                <a:cubicBezTo>
                  <a:pt x="6405" y="10182"/>
                  <a:pt x="6072" y="10125"/>
                  <a:pt x="5746" y="10049"/>
                </a:cubicBezTo>
                <a:cubicBezTo>
                  <a:pt x="5423" y="9976"/>
                  <a:pt x="5112" y="9880"/>
                  <a:pt x="4829" y="9755"/>
                </a:cubicBezTo>
                <a:cubicBezTo>
                  <a:pt x="4546" y="9630"/>
                  <a:pt x="4282" y="9487"/>
                  <a:pt x="4069" y="9307"/>
                </a:cubicBezTo>
                <a:cubicBezTo>
                  <a:pt x="3857" y="9128"/>
                  <a:pt x="3674" y="8926"/>
                  <a:pt x="3551" y="8703"/>
                </a:cubicBezTo>
                <a:cubicBezTo>
                  <a:pt x="3297" y="8256"/>
                  <a:pt x="3258" y="7732"/>
                  <a:pt x="3339" y="7219"/>
                </a:cubicBezTo>
                <a:cubicBezTo>
                  <a:pt x="3424" y="6701"/>
                  <a:pt x="3639" y="6195"/>
                  <a:pt x="3901" y="5686"/>
                </a:cubicBezTo>
                <a:cubicBezTo>
                  <a:pt x="4161" y="5178"/>
                  <a:pt x="4455" y="4664"/>
                  <a:pt x="4688" y="4122"/>
                </a:cubicBezTo>
                <a:cubicBezTo>
                  <a:pt x="4923" y="3582"/>
                  <a:pt x="5083" y="3000"/>
                  <a:pt x="5068" y="2413"/>
                </a:cubicBezTo>
                <a:cubicBezTo>
                  <a:pt x="5050" y="1826"/>
                  <a:pt x="4861" y="1220"/>
                  <a:pt x="4354" y="729"/>
                </a:cubicBezTo>
                <a:cubicBezTo>
                  <a:pt x="4086" y="483"/>
                  <a:pt x="3740" y="316"/>
                  <a:pt x="3380" y="201"/>
                </a:cubicBezTo>
                <a:cubicBezTo>
                  <a:pt x="3022" y="89"/>
                  <a:pt x="2641" y="22"/>
                  <a:pt x="2255" y="6"/>
                </a:cubicBezTo>
                <a:cubicBezTo>
                  <a:pt x="2178" y="2"/>
                  <a:pt x="2101" y="0"/>
                  <a:pt x="2024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010" name="Google Shape;890;p17"/>
          <p:cNvGrpSpPr/>
          <p:nvPr/>
        </p:nvGrpSpPr>
        <p:grpSpPr>
          <a:xfrm>
            <a:off x="23059693" y="10779840"/>
            <a:ext cx="904884" cy="1522138"/>
            <a:chOff x="0" y="0"/>
            <a:chExt cx="904883" cy="1522136"/>
          </a:xfrm>
        </p:grpSpPr>
        <p:sp>
          <p:nvSpPr>
            <p:cNvPr id="1008" name="Google Shape;891;p17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892;p17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11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-1" y="0"/>
            <a:ext cx="2988198" cy="269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2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21572544" y="12592696"/>
            <a:ext cx="2326651" cy="694905"/>
          </a:xfrm>
          <a:prstGeom prst="rect">
            <a:avLst/>
          </a:prstGeom>
          <a:ln w="12700">
            <a:miter lim="400000"/>
          </a:ln>
        </p:spPr>
      </p:pic>
      <p:sp>
        <p:nvSpPr>
          <p:cNvPr id="10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2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894;p18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033" name="Google Shape;895;p18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020" name="Google Shape;896;p18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1" name="Google Shape;897;p18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2" name="Google Shape;898;p18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3" name="Google Shape;899;p18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4" name="Google Shape;900;p18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5" name="Google Shape;901;p18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6" name="Google Shape;902;p18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7" name="Google Shape;903;p18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8" name="Google Shape;904;p18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905;p18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906;p18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907;p18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908;p18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56" name="Google Shape;909;p18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053" name="Google Shape;910;p18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034" name="Google Shape;911;p18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912;p18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6" name="Google Shape;913;p18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7" name="Google Shape;914;p18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915;p18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916;p18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917;p18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918;p18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919;p18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3" name="Google Shape;920;p18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4" name="Google Shape;921;p18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5" name="Google Shape;922;p18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6" name="Google Shape;923;p18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924;p18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925;p18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926;p18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0" name="Google Shape;927;p18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1" name="Google Shape;928;p18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2" name="Google Shape;929;p18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54" name="Google Shape;930;p18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931;p18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058" name="نص العنوان"/>
          <p:cNvSpPr txBox="1"/>
          <p:nvPr>
            <p:ph type="title"/>
          </p:nvPr>
        </p:nvSpPr>
        <p:spPr>
          <a:xfrm>
            <a:off x="2186210" y="1008015"/>
            <a:ext cx="134648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59" name="مستوى النص الأول…"/>
          <p:cNvSpPr txBox="1"/>
          <p:nvPr>
            <p:ph type="body" sz="quarter" idx="1"/>
          </p:nvPr>
        </p:nvSpPr>
        <p:spPr>
          <a:xfrm>
            <a:off x="2186199" y="9078714"/>
            <a:ext cx="6057601" cy="2954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4200"/>
            </a:lvl1pPr>
            <a:lvl2pPr marL="914400" indent="-317500" algn="ctr">
              <a:buClrTx/>
              <a:buSzTx/>
              <a:buFontTx/>
              <a:buNone/>
              <a:defRPr sz="4200"/>
            </a:lvl2pPr>
            <a:lvl3pPr marL="914400" indent="139700" algn="ctr">
              <a:buClrTx/>
              <a:buSzTx/>
              <a:buFontTx/>
              <a:buNone/>
              <a:defRPr sz="4200"/>
            </a:lvl3pPr>
            <a:lvl4pPr marL="914400" indent="596900" algn="ctr">
              <a:buClrTx/>
              <a:buSzTx/>
              <a:buFontTx/>
              <a:buNone/>
              <a:defRPr sz="4200"/>
            </a:lvl4pPr>
            <a:lvl5pPr marL="914400" indent="1054100" algn="ctr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070" name="Google Shape;939;p18"/>
          <p:cNvGrpSpPr/>
          <p:nvPr/>
        </p:nvGrpSpPr>
        <p:grpSpPr>
          <a:xfrm>
            <a:off x="18604732" y="-536156"/>
            <a:ext cx="8287096" cy="6214051"/>
            <a:chOff x="0" y="0"/>
            <a:chExt cx="8287095" cy="6214049"/>
          </a:xfrm>
        </p:grpSpPr>
        <p:sp>
          <p:nvSpPr>
            <p:cNvPr id="1060" name="Google Shape;940;p18"/>
            <p:cNvSpPr/>
            <p:nvPr/>
          </p:nvSpPr>
          <p:spPr>
            <a:xfrm flipH="1" rot="1061750">
              <a:off x="586402" y="405827"/>
              <a:ext cx="3352077" cy="438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8061" y="5832"/>
                  </a:moveTo>
                  <a:cubicBezTo>
                    <a:pt x="18096" y="5832"/>
                    <a:pt x="18130" y="5833"/>
                    <a:pt x="18165" y="5835"/>
                  </a:cubicBezTo>
                  <a:lnTo>
                    <a:pt x="18414" y="5841"/>
                  </a:lnTo>
                  <a:cubicBezTo>
                    <a:pt x="18584" y="5842"/>
                    <a:pt x="18740" y="5849"/>
                    <a:pt x="18893" y="5872"/>
                  </a:cubicBezTo>
                  <a:cubicBezTo>
                    <a:pt x="19049" y="5890"/>
                    <a:pt x="19201" y="5920"/>
                    <a:pt x="19350" y="5955"/>
                  </a:cubicBezTo>
                  <a:cubicBezTo>
                    <a:pt x="19644" y="6029"/>
                    <a:pt x="19928" y="6131"/>
                    <a:pt x="20141" y="6269"/>
                  </a:cubicBezTo>
                  <a:cubicBezTo>
                    <a:pt x="20360" y="6404"/>
                    <a:pt x="20496" y="6566"/>
                    <a:pt x="20549" y="6738"/>
                  </a:cubicBezTo>
                  <a:cubicBezTo>
                    <a:pt x="20569" y="6827"/>
                    <a:pt x="20576" y="6920"/>
                    <a:pt x="20557" y="7010"/>
                  </a:cubicBezTo>
                  <a:cubicBezTo>
                    <a:pt x="20533" y="7104"/>
                    <a:pt x="20491" y="7195"/>
                    <a:pt x="20432" y="7280"/>
                  </a:cubicBezTo>
                  <a:cubicBezTo>
                    <a:pt x="20301" y="7460"/>
                    <a:pt x="20092" y="7634"/>
                    <a:pt x="19842" y="7787"/>
                  </a:cubicBezTo>
                  <a:cubicBezTo>
                    <a:pt x="19593" y="7941"/>
                    <a:pt x="19310" y="8077"/>
                    <a:pt x="19008" y="8201"/>
                  </a:cubicBezTo>
                  <a:cubicBezTo>
                    <a:pt x="18385" y="8459"/>
                    <a:pt x="17745" y="8692"/>
                    <a:pt x="17094" y="8906"/>
                  </a:cubicBezTo>
                  <a:cubicBezTo>
                    <a:pt x="16442" y="9118"/>
                    <a:pt x="15779" y="9306"/>
                    <a:pt x="15104" y="9473"/>
                  </a:cubicBezTo>
                  <a:cubicBezTo>
                    <a:pt x="14428" y="9639"/>
                    <a:pt x="13742" y="9776"/>
                    <a:pt x="13050" y="9895"/>
                  </a:cubicBezTo>
                  <a:cubicBezTo>
                    <a:pt x="12439" y="9998"/>
                    <a:pt x="11821" y="10078"/>
                    <a:pt x="11200" y="10141"/>
                  </a:cubicBezTo>
                  <a:cubicBezTo>
                    <a:pt x="11371" y="9737"/>
                    <a:pt x="11586" y="9346"/>
                    <a:pt x="11853" y="8978"/>
                  </a:cubicBezTo>
                  <a:cubicBezTo>
                    <a:pt x="12178" y="8516"/>
                    <a:pt x="12595" y="8093"/>
                    <a:pt x="13056" y="7706"/>
                  </a:cubicBezTo>
                  <a:cubicBezTo>
                    <a:pt x="13521" y="7322"/>
                    <a:pt x="14035" y="6969"/>
                    <a:pt x="14608" y="6688"/>
                  </a:cubicBezTo>
                  <a:cubicBezTo>
                    <a:pt x="15179" y="6405"/>
                    <a:pt x="15795" y="6181"/>
                    <a:pt x="16437" y="6031"/>
                  </a:cubicBezTo>
                  <a:cubicBezTo>
                    <a:pt x="16600" y="5999"/>
                    <a:pt x="16760" y="5958"/>
                    <a:pt x="16924" y="5933"/>
                  </a:cubicBezTo>
                  <a:lnTo>
                    <a:pt x="17417" y="5868"/>
                  </a:lnTo>
                  <a:cubicBezTo>
                    <a:pt x="17583" y="5854"/>
                    <a:pt x="17750" y="5848"/>
                    <a:pt x="17915" y="5838"/>
                  </a:cubicBezTo>
                  <a:cubicBezTo>
                    <a:pt x="17964" y="5834"/>
                    <a:pt x="18012" y="5832"/>
                    <a:pt x="18061" y="5832"/>
                  </a:cubicBezTo>
                  <a:close/>
                  <a:moveTo>
                    <a:pt x="2024" y="0"/>
                  </a:moveTo>
                  <a:cubicBezTo>
                    <a:pt x="1334" y="0"/>
                    <a:pt x="639" y="146"/>
                    <a:pt x="71" y="457"/>
                  </a:cubicBezTo>
                  <a:cubicBezTo>
                    <a:pt x="-5" y="499"/>
                    <a:pt x="-23" y="581"/>
                    <a:pt x="30" y="640"/>
                  </a:cubicBezTo>
                  <a:cubicBezTo>
                    <a:pt x="64" y="678"/>
                    <a:pt x="118" y="698"/>
                    <a:pt x="174" y="698"/>
                  </a:cubicBezTo>
                  <a:cubicBezTo>
                    <a:pt x="206" y="698"/>
                    <a:pt x="239" y="691"/>
                    <a:pt x="268" y="677"/>
                  </a:cubicBezTo>
                  <a:lnTo>
                    <a:pt x="270" y="676"/>
                  </a:lnTo>
                  <a:cubicBezTo>
                    <a:pt x="744" y="438"/>
                    <a:pt x="1312" y="326"/>
                    <a:pt x="1879" y="326"/>
                  </a:cubicBezTo>
                  <a:cubicBezTo>
                    <a:pt x="1992" y="326"/>
                    <a:pt x="2106" y="330"/>
                    <a:pt x="2218" y="340"/>
                  </a:cubicBezTo>
                  <a:cubicBezTo>
                    <a:pt x="2556" y="366"/>
                    <a:pt x="2889" y="430"/>
                    <a:pt x="3193" y="534"/>
                  </a:cubicBezTo>
                  <a:cubicBezTo>
                    <a:pt x="3496" y="638"/>
                    <a:pt x="3772" y="787"/>
                    <a:pt x="3960" y="973"/>
                  </a:cubicBezTo>
                  <a:cubicBezTo>
                    <a:pt x="4006" y="1019"/>
                    <a:pt x="4052" y="1065"/>
                    <a:pt x="4092" y="1124"/>
                  </a:cubicBezTo>
                  <a:cubicBezTo>
                    <a:pt x="4136" y="1177"/>
                    <a:pt x="4171" y="1235"/>
                    <a:pt x="4207" y="1292"/>
                  </a:cubicBezTo>
                  <a:cubicBezTo>
                    <a:pt x="4277" y="1406"/>
                    <a:pt x="4331" y="1527"/>
                    <a:pt x="4376" y="1649"/>
                  </a:cubicBezTo>
                  <a:cubicBezTo>
                    <a:pt x="4462" y="1896"/>
                    <a:pt x="4498" y="2155"/>
                    <a:pt x="4495" y="2415"/>
                  </a:cubicBezTo>
                  <a:cubicBezTo>
                    <a:pt x="4488" y="2939"/>
                    <a:pt x="4328" y="3457"/>
                    <a:pt x="4085" y="3962"/>
                  </a:cubicBezTo>
                  <a:cubicBezTo>
                    <a:pt x="3844" y="4469"/>
                    <a:pt x="3535" y="4966"/>
                    <a:pt x="3257" y="5488"/>
                  </a:cubicBezTo>
                  <a:cubicBezTo>
                    <a:pt x="2976" y="6005"/>
                    <a:pt x="2722" y="6558"/>
                    <a:pt x="2612" y="7143"/>
                  </a:cubicBezTo>
                  <a:cubicBezTo>
                    <a:pt x="2506" y="7723"/>
                    <a:pt x="2525" y="8349"/>
                    <a:pt x="2836" y="8931"/>
                  </a:cubicBezTo>
                  <a:cubicBezTo>
                    <a:pt x="2988" y="9220"/>
                    <a:pt x="3215" y="9486"/>
                    <a:pt x="3484" y="9720"/>
                  </a:cubicBezTo>
                  <a:cubicBezTo>
                    <a:pt x="3754" y="9954"/>
                    <a:pt x="4082" y="10140"/>
                    <a:pt x="4422" y="10296"/>
                  </a:cubicBezTo>
                  <a:cubicBezTo>
                    <a:pt x="4763" y="10453"/>
                    <a:pt x="5127" y="10570"/>
                    <a:pt x="5494" y="10660"/>
                  </a:cubicBezTo>
                  <a:cubicBezTo>
                    <a:pt x="5859" y="10751"/>
                    <a:pt x="6232" y="10819"/>
                    <a:pt x="6611" y="10865"/>
                  </a:cubicBezTo>
                  <a:cubicBezTo>
                    <a:pt x="7260" y="10950"/>
                    <a:pt x="7921" y="10974"/>
                    <a:pt x="8563" y="10974"/>
                  </a:cubicBezTo>
                  <a:cubicBezTo>
                    <a:pt x="8659" y="10974"/>
                    <a:pt x="8755" y="10974"/>
                    <a:pt x="8850" y="10973"/>
                  </a:cubicBezTo>
                  <a:cubicBezTo>
                    <a:pt x="9232" y="10969"/>
                    <a:pt x="9612" y="10957"/>
                    <a:pt x="9993" y="10939"/>
                  </a:cubicBezTo>
                  <a:cubicBezTo>
                    <a:pt x="9914" y="11277"/>
                    <a:pt x="9862" y="11618"/>
                    <a:pt x="9835" y="11961"/>
                  </a:cubicBezTo>
                  <a:cubicBezTo>
                    <a:pt x="9744" y="13113"/>
                    <a:pt x="9939" y="14258"/>
                    <a:pt x="10296" y="15359"/>
                  </a:cubicBezTo>
                  <a:cubicBezTo>
                    <a:pt x="10473" y="15910"/>
                    <a:pt x="10708" y="16448"/>
                    <a:pt x="10972" y="16977"/>
                  </a:cubicBezTo>
                  <a:cubicBezTo>
                    <a:pt x="11239" y="17504"/>
                    <a:pt x="11532" y="18021"/>
                    <a:pt x="11880" y="18523"/>
                  </a:cubicBezTo>
                  <a:cubicBezTo>
                    <a:pt x="12227" y="19027"/>
                    <a:pt x="12629" y="19513"/>
                    <a:pt x="13118" y="19952"/>
                  </a:cubicBezTo>
                  <a:cubicBezTo>
                    <a:pt x="13609" y="20390"/>
                    <a:pt x="14175" y="20784"/>
                    <a:pt x="14842" y="21074"/>
                  </a:cubicBezTo>
                  <a:cubicBezTo>
                    <a:pt x="15506" y="21359"/>
                    <a:pt x="16242" y="21546"/>
                    <a:pt x="17002" y="21591"/>
                  </a:cubicBezTo>
                  <a:cubicBezTo>
                    <a:pt x="17108" y="21597"/>
                    <a:pt x="17214" y="21600"/>
                    <a:pt x="17321" y="21600"/>
                  </a:cubicBezTo>
                  <a:cubicBezTo>
                    <a:pt x="17976" y="21600"/>
                    <a:pt x="18636" y="21485"/>
                    <a:pt x="19211" y="21239"/>
                  </a:cubicBezTo>
                  <a:cubicBezTo>
                    <a:pt x="19295" y="21204"/>
                    <a:pt x="19326" y="21124"/>
                    <a:pt x="19282" y="21060"/>
                  </a:cubicBezTo>
                  <a:cubicBezTo>
                    <a:pt x="19251" y="21014"/>
                    <a:pt x="19191" y="20988"/>
                    <a:pt x="19128" y="20988"/>
                  </a:cubicBezTo>
                  <a:cubicBezTo>
                    <a:pt x="19101" y="20988"/>
                    <a:pt x="19074" y="20993"/>
                    <a:pt x="19049" y="21003"/>
                  </a:cubicBezTo>
                  <a:lnTo>
                    <a:pt x="19047" y="21003"/>
                  </a:lnTo>
                  <a:cubicBezTo>
                    <a:pt x="18573" y="21182"/>
                    <a:pt x="18048" y="21263"/>
                    <a:pt x="17522" y="21263"/>
                  </a:cubicBezTo>
                  <a:cubicBezTo>
                    <a:pt x="17363" y="21263"/>
                    <a:pt x="17203" y="21256"/>
                    <a:pt x="17045" y="21241"/>
                  </a:cubicBezTo>
                  <a:cubicBezTo>
                    <a:pt x="16363" y="21181"/>
                    <a:pt x="15703" y="20990"/>
                    <a:pt x="15118" y="20717"/>
                  </a:cubicBezTo>
                  <a:cubicBezTo>
                    <a:pt x="14536" y="20441"/>
                    <a:pt x="14032" y="20064"/>
                    <a:pt x="13601" y="19648"/>
                  </a:cubicBezTo>
                  <a:cubicBezTo>
                    <a:pt x="13170" y="19230"/>
                    <a:pt x="12818" y="18762"/>
                    <a:pt x="12502" y="18279"/>
                  </a:cubicBezTo>
                  <a:cubicBezTo>
                    <a:pt x="12190" y="17795"/>
                    <a:pt x="11923" y="17286"/>
                    <a:pt x="11685" y="16774"/>
                  </a:cubicBezTo>
                  <a:cubicBezTo>
                    <a:pt x="11450" y="16260"/>
                    <a:pt x="11244" y="15740"/>
                    <a:pt x="11087" y="15212"/>
                  </a:cubicBezTo>
                  <a:cubicBezTo>
                    <a:pt x="10774" y="14157"/>
                    <a:pt x="10621" y="13073"/>
                    <a:pt x="10734" y="12008"/>
                  </a:cubicBezTo>
                  <a:cubicBezTo>
                    <a:pt x="10770" y="11627"/>
                    <a:pt x="10839" y="11249"/>
                    <a:pt x="10943" y="10876"/>
                  </a:cubicBezTo>
                  <a:cubicBezTo>
                    <a:pt x="11716" y="10813"/>
                    <a:pt x="12483" y="10722"/>
                    <a:pt x="13246" y="10601"/>
                  </a:cubicBezTo>
                  <a:cubicBezTo>
                    <a:pt x="13968" y="10483"/>
                    <a:pt x="14685" y="10344"/>
                    <a:pt x="15391" y="10176"/>
                  </a:cubicBezTo>
                  <a:cubicBezTo>
                    <a:pt x="16095" y="10007"/>
                    <a:pt x="16793" y="9818"/>
                    <a:pt x="17475" y="9598"/>
                  </a:cubicBezTo>
                  <a:cubicBezTo>
                    <a:pt x="18155" y="9376"/>
                    <a:pt x="18824" y="9134"/>
                    <a:pt x="19476" y="8866"/>
                  </a:cubicBezTo>
                  <a:cubicBezTo>
                    <a:pt x="19812" y="8729"/>
                    <a:pt x="20147" y="8572"/>
                    <a:pt x="20462" y="8378"/>
                  </a:cubicBezTo>
                  <a:cubicBezTo>
                    <a:pt x="20776" y="8185"/>
                    <a:pt x="21078" y="7952"/>
                    <a:pt x="21303" y="7646"/>
                  </a:cubicBezTo>
                  <a:cubicBezTo>
                    <a:pt x="21415" y="7487"/>
                    <a:pt x="21495" y="7315"/>
                    <a:pt x="21538" y="7136"/>
                  </a:cubicBezTo>
                  <a:cubicBezTo>
                    <a:pt x="21577" y="6951"/>
                    <a:pt x="21569" y="6764"/>
                    <a:pt x="21523" y="6579"/>
                  </a:cubicBezTo>
                  <a:cubicBezTo>
                    <a:pt x="21467" y="6398"/>
                    <a:pt x="21375" y="6218"/>
                    <a:pt x="21239" y="6068"/>
                  </a:cubicBezTo>
                  <a:cubicBezTo>
                    <a:pt x="21106" y="5918"/>
                    <a:pt x="20950" y="5783"/>
                    <a:pt x="20776" y="5678"/>
                  </a:cubicBezTo>
                  <a:cubicBezTo>
                    <a:pt x="20433" y="5458"/>
                    <a:pt x="20046" y="5323"/>
                    <a:pt x="19656" y="5223"/>
                  </a:cubicBezTo>
                  <a:cubicBezTo>
                    <a:pt x="19460" y="5176"/>
                    <a:pt x="19261" y="5137"/>
                    <a:pt x="19059" y="5112"/>
                  </a:cubicBezTo>
                  <a:cubicBezTo>
                    <a:pt x="18856" y="5083"/>
                    <a:pt x="18650" y="5073"/>
                    <a:pt x="18458" y="5072"/>
                  </a:cubicBezTo>
                  <a:lnTo>
                    <a:pt x="18165" y="5065"/>
                  </a:lnTo>
                  <a:cubicBezTo>
                    <a:pt x="18128" y="5064"/>
                    <a:pt x="18092" y="5063"/>
                    <a:pt x="18056" y="5063"/>
                  </a:cubicBezTo>
                  <a:cubicBezTo>
                    <a:pt x="17995" y="5063"/>
                    <a:pt x="17933" y="5065"/>
                    <a:pt x="17872" y="5070"/>
                  </a:cubicBezTo>
                  <a:cubicBezTo>
                    <a:pt x="17678" y="5082"/>
                    <a:pt x="17482" y="5090"/>
                    <a:pt x="17288" y="5107"/>
                  </a:cubicBezTo>
                  <a:lnTo>
                    <a:pt x="16713" y="5185"/>
                  </a:lnTo>
                  <a:cubicBezTo>
                    <a:pt x="16522" y="5216"/>
                    <a:pt x="16338" y="5262"/>
                    <a:pt x="16150" y="5300"/>
                  </a:cubicBezTo>
                  <a:cubicBezTo>
                    <a:pt x="15408" y="5474"/>
                    <a:pt x="14709" y="5734"/>
                    <a:pt x="14066" y="6055"/>
                  </a:cubicBezTo>
                  <a:cubicBezTo>
                    <a:pt x="13421" y="6376"/>
                    <a:pt x="12848" y="6770"/>
                    <a:pt x="12333" y="7200"/>
                  </a:cubicBezTo>
                  <a:cubicBezTo>
                    <a:pt x="11822" y="7634"/>
                    <a:pt x="11371" y="8110"/>
                    <a:pt x="11015" y="8627"/>
                  </a:cubicBezTo>
                  <a:cubicBezTo>
                    <a:pt x="10658" y="9137"/>
                    <a:pt x="10388" y="9674"/>
                    <a:pt x="10194" y="10226"/>
                  </a:cubicBezTo>
                  <a:cubicBezTo>
                    <a:pt x="9741" y="10255"/>
                    <a:pt x="9287" y="10274"/>
                    <a:pt x="8832" y="10287"/>
                  </a:cubicBezTo>
                  <a:cubicBezTo>
                    <a:pt x="8635" y="10291"/>
                    <a:pt x="8438" y="10294"/>
                    <a:pt x="8242" y="10294"/>
                  </a:cubicBezTo>
                  <a:cubicBezTo>
                    <a:pt x="7735" y="10294"/>
                    <a:pt x="7236" y="10275"/>
                    <a:pt x="6743" y="10217"/>
                  </a:cubicBezTo>
                  <a:cubicBezTo>
                    <a:pt x="6405" y="10182"/>
                    <a:pt x="6072" y="10125"/>
                    <a:pt x="5746" y="10049"/>
                  </a:cubicBezTo>
                  <a:cubicBezTo>
                    <a:pt x="5423" y="9976"/>
                    <a:pt x="5112" y="9880"/>
                    <a:pt x="4829" y="9755"/>
                  </a:cubicBezTo>
                  <a:cubicBezTo>
                    <a:pt x="4546" y="9630"/>
                    <a:pt x="4282" y="9487"/>
                    <a:pt x="4069" y="9307"/>
                  </a:cubicBezTo>
                  <a:cubicBezTo>
                    <a:pt x="3857" y="9128"/>
                    <a:pt x="3674" y="8926"/>
                    <a:pt x="3551" y="8703"/>
                  </a:cubicBezTo>
                  <a:cubicBezTo>
                    <a:pt x="3297" y="8256"/>
                    <a:pt x="3258" y="7732"/>
                    <a:pt x="3339" y="7219"/>
                  </a:cubicBezTo>
                  <a:cubicBezTo>
                    <a:pt x="3424" y="6701"/>
                    <a:pt x="3639" y="6195"/>
                    <a:pt x="3901" y="5686"/>
                  </a:cubicBezTo>
                  <a:cubicBezTo>
                    <a:pt x="4161" y="5178"/>
                    <a:pt x="4455" y="4664"/>
                    <a:pt x="4688" y="4122"/>
                  </a:cubicBezTo>
                  <a:cubicBezTo>
                    <a:pt x="4923" y="3582"/>
                    <a:pt x="5083" y="3000"/>
                    <a:pt x="5068" y="2413"/>
                  </a:cubicBezTo>
                  <a:cubicBezTo>
                    <a:pt x="5050" y="1826"/>
                    <a:pt x="4861" y="1220"/>
                    <a:pt x="4354" y="729"/>
                  </a:cubicBezTo>
                  <a:cubicBezTo>
                    <a:pt x="4086" y="483"/>
                    <a:pt x="3740" y="316"/>
                    <a:pt x="3380" y="201"/>
                  </a:cubicBezTo>
                  <a:cubicBezTo>
                    <a:pt x="3022" y="89"/>
                    <a:pt x="2641" y="22"/>
                    <a:pt x="2255" y="6"/>
                  </a:cubicBezTo>
                  <a:cubicBezTo>
                    <a:pt x="2178" y="2"/>
                    <a:pt x="2101" y="0"/>
                    <a:pt x="202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1" name="Google Shape;941;p18"/>
            <p:cNvSpPr/>
            <p:nvPr/>
          </p:nvSpPr>
          <p:spPr>
            <a:xfrm flipH="1" rot="1061750">
              <a:off x="3619540" y="1506410"/>
              <a:ext cx="4138337" cy="412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9" y="0"/>
                  </a:moveTo>
                  <a:cubicBezTo>
                    <a:pt x="21154" y="0"/>
                    <a:pt x="21095" y="12"/>
                    <a:pt x="21036" y="37"/>
                  </a:cubicBezTo>
                  <a:lnTo>
                    <a:pt x="20837" y="123"/>
                  </a:lnTo>
                  <a:lnTo>
                    <a:pt x="19993" y="487"/>
                  </a:lnTo>
                  <a:lnTo>
                    <a:pt x="15211" y="2550"/>
                  </a:lnTo>
                  <a:cubicBezTo>
                    <a:pt x="15203" y="2554"/>
                    <a:pt x="15198" y="2558"/>
                    <a:pt x="15191" y="2561"/>
                  </a:cubicBezTo>
                  <a:cubicBezTo>
                    <a:pt x="15144" y="2572"/>
                    <a:pt x="15101" y="2595"/>
                    <a:pt x="15066" y="2630"/>
                  </a:cubicBezTo>
                  <a:lnTo>
                    <a:pt x="235" y="16827"/>
                  </a:lnTo>
                  <a:cubicBezTo>
                    <a:pt x="230" y="16831"/>
                    <a:pt x="225" y="16834"/>
                    <a:pt x="219" y="16838"/>
                  </a:cubicBezTo>
                  <a:lnTo>
                    <a:pt x="111" y="16946"/>
                  </a:lnTo>
                  <a:lnTo>
                    <a:pt x="86" y="16970"/>
                  </a:lnTo>
                  <a:cubicBezTo>
                    <a:pt x="84" y="16973"/>
                    <a:pt x="81" y="16976"/>
                    <a:pt x="78" y="16979"/>
                  </a:cubicBezTo>
                  <a:lnTo>
                    <a:pt x="59" y="16998"/>
                  </a:lnTo>
                  <a:cubicBezTo>
                    <a:pt x="-1" y="17059"/>
                    <a:pt x="-17" y="17153"/>
                    <a:pt x="21" y="17230"/>
                  </a:cubicBezTo>
                  <a:cubicBezTo>
                    <a:pt x="24" y="17237"/>
                    <a:pt x="27" y="17245"/>
                    <a:pt x="31" y="17252"/>
                  </a:cubicBezTo>
                  <a:cubicBezTo>
                    <a:pt x="38" y="17263"/>
                    <a:pt x="47" y="17274"/>
                    <a:pt x="57" y="17285"/>
                  </a:cubicBezTo>
                  <a:lnTo>
                    <a:pt x="1225" y="18461"/>
                  </a:lnTo>
                  <a:lnTo>
                    <a:pt x="2171" y="19414"/>
                  </a:lnTo>
                  <a:lnTo>
                    <a:pt x="4283" y="21541"/>
                  </a:lnTo>
                  <a:lnTo>
                    <a:pt x="4284" y="21543"/>
                  </a:lnTo>
                  <a:cubicBezTo>
                    <a:pt x="4300" y="21559"/>
                    <a:pt x="4318" y="21571"/>
                    <a:pt x="4339" y="21580"/>
                  </a:cubicBezTo>
                  <a:cubicBezTo>
                    <a:pt x="4367" y="21594"/>
                    <a:pt x="4397" y="21600"/>
                    <a:pt x="4427" y="21600"/>
                  </a:cubicBezTo>
                  <a:cubicBezTo>
                    <a:pt x="4479" y="21600"/>
                    <a:pt x="4530" y="21580"/>
                    <a:pt x="4569" y="21542"/>
                  </a:cubicBezTo>
                  <a:lnTo>
                    <a:pt x="4588" y="21523"/>
                  </a:lnTo>
                  <a:cubicBezTo>
                    <a:pt x="4591" y="21519"/>
                    <a:pt x="4595" y="21517"/>
                    <a:pt x="4597" y="21514"/>
                  </a:cubicBezTo>
                  <a:lnTo>
                    <a:pt x="4622" y="21489"/>
                  </a:lnTo>
                  <a:lnTo>
                    <a:pt x="4730" y="21382"/>
                  </a:lnTo>
                  <a:cubicBezTo>
                    <a:pt x="4733" y="21377"/>
                    <a:pt x="4737" y="21371"/>
                    <a:pt x="4740" y="21366"/>
                  </a:cubicBezTo>
                  <a:lnTo>
                    <a:pt x="18960" y="6504"/>
                  </a:lnTo>
                  <a:cubicBezTo>
                    <a:pt x="18994" y="6469"/>
                    <a:pt x="19017" y="6426"/>
                    <a:pt x="19028" y="6380"/>
                  </a:cubicBezTo>
                  <a:cubicBezTo>
                    <a:pt x="19029" y="6375"/>
                    <a:pt x="19029" y="6371"/>
                    <a:pt x="19030" y="6366"/>
                  </a:cubicBezTo>
                  <a:cubicBezTo>
                    <a:pt x="19071" y="6270"/>
                    <a:pt x="19247" y="5863"/>
                    <a:pt x="19488" y="5305"/>
                  </a:cubicBezTo>
                  <a:lnTo>
                    <a:pt x="19556" y="5147"/>
                  </a:lnTo>
                  <a:lnTo>
                    <a:pt x="19790" y="4608"/>
                  </a:lnTo>
                  <a:lnTo>
                    <a:pt x="19928" y="4287"/>
                  </a:lnTo>
                  <a:lnTo>
                    <a:pt x="20099" y="3894"/>
                  </a:lnTo>
                  <a:cubicBezTo>
                    <a:pt x="20134" y="3809"/>
                    <a:pt x="20171" y="3725"/>
                    <a:pt x="20208" y="3640"/>
                  </a:cubicBezTo>
                  <a:lnTo>
                    <a:pt x="20330" y="3357"/>
                  </a:lnTo>
                  <a:cubicBezTo>
                    <a:pt x="20386" y="3227"/>
                    <a:pt x="20442" y="3098"/>
                    <a:pt x="20497" y="2971"/>
                  </a:cubicBezTo>
                  <a:lnTo>
                    <a:pt x="20634" y="2655"/>
                  </a:lnTo>
                  <a:lnTo>
                    <a:pt x="20975" y="1867"/>
                  </a:lnTo>
                  <a:cubicBezTo>
                    <a:pt x="21019" y="1765"/>
                    <a:pt x="21061" y="1668"/>
                    <a:pt x="21101" y="1575"/>
                  </a:cubicBezTo>
                  <a:cubicBezTo>
                    <a:pt x="21117" y="1537"/>
                    <a:pt x="21133" y="1500"/>
                    <a:pt x="21149" y="1463"/>
                  </a:cubicBezTo>
                  <a:cubicBezTo>
                    <a:pt x="21176" y="1402"/>
                    <a:pt x="21201" y="1343"/>
                    <a:pt x="21225" y="1287"/>
                  </a:cubicBezTo>
                  <a:cubicBezTo>
                    <a:pt x="21340" y="1022"/>
                    <a:pt x="21430" y="813"/>
                    <a:pt x="21485" y="687"/>
                  </a:cubicBezTo>
                  <a:lnTo>
                    <a:pt x="21524" y="596"/>
                  </a:lnTo>
                  <a:cubicBezTo>
                    <a:pt x="21527" y="591"/>
                    <a:pt x="21529" y="585"/>
                    <a:pt x="21530" y="581"/>
                  </a:cubicBezTo>
                  <a:cubicBezTo>
                    <a:pt x="21540" y="561"/>
                    <a:pt x="21544" y="550"/>
                    <a:pt x="21544" y="550"/>
                  </a:cubicBezTo>
                  <a:cubicBezTo>
                    <a:pt x="21571" y="491"/>
                    <a:pt x="21583" y="426"/>
                    <a:pt x="21582" y="362"/>
                  </a:cubicBezTo>
                  <a:cubicBezTo>
                    <a:pt x="21581" y="342"/>
                    <a:pt x="21579" y="323"/>
                    <a:pt x="21576" y="304"/>
                  </a:cubicBezTo>
                  <a:cubicBezTo>
                    <a:pt x="21566" y="249"/>
                    <a:pt x="21543" y="196"/>
                    <a:pt x="21509" y="150"/>
                  </a:cubicBezTo>
                  <a:cubicBezTo>
                    <a:pt x="21488" y="121"/>
                    <a:pt x="21462" y="95"/>
                    <a:pt x="21433" y="73"/>
                  </a:cubicBezTo>
                  <a:cubicBezTo>
                    <a:pt x="21371" y="27"/>
                    <a:pt x="21294" y="0"/>
                    <a:pt x="2120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2" name="Google Shape;942;p18"/>
            <p:cNvSpPr/>
            <p:nvPr/>
          </p:nvSpPr>
          <p:spPr>
            <a:xfrm flipH="1" rot="1061750">
              <a:off x="4117472" y="1135254"/>
              <a:ext cx="1268276" cy="129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0110" y="0"/>
                  </a:moveTo>
                  <a:cubicBezTo>
                    <a:pt x="19920" y="0"/>
                    <a:pt x="19721" y="43"/>
                    <a:pt x="19520" y="135"/>
                  </a:cubicBezTo>
                  <a:lnTo>
                    <a:pt x="966" y="8644"/>
                  </a:lnTo>
                  <a:cubicBezTo>
                    <a:pt x="191" y="9000"/>
                    <a:pt x="104" y="9797"/>
                    <a:pt x="38" y="10489"/>
                  </a:cubicBezTo>
                  <a:cubicBezTo>
                    <a:pt x="-33" y="11215"/>
                    <a:pt x="-1" y="11921"/>
                    <a:pt x="97" y="12622"/>
                  </a:cubicBezTo>
                  <a:cubicBezTo>
                    <a:pt x="297" y="14046"/>
                    <a:pt x="766" y="15393"/>
                    <a:pt x="1483" y="16567"/>
                  </a:cubicBezTo>
                  <a:cubicBezTo>
                    <a:pt x="3452" y="19801"/>
                    <a:pt x="7146" y="21600"/>
                    <a:pt x="11143" y="21600"/>
                  </a:cubicBezTo>
                  <a:cubicBezTo>
                    <a:pt x="11193" y="21600"/>
                    <a:pt x="11245" y="21600"/>
                    <a:pt x="11296" y="21599"/>
                  </a:cubicBezTo>
                  <a:cubicBezTo>
                    <a:pt x="12170" y="21587"/>
                    <a:pt x="13197" y="21459"/>
                    <a:pt x="13548" y="20594"/>
                  </a:cubicBezTo>
                  <a:lnTo>
                    <a:pt x="21199" y="1728"/>
                  </a:lnTo>
                  <a:cubicBezTo>
                    <a:pt x="21567" y="822"/>
                    <a:pt x="20944" y="0"/>
                    <a:pt x="2011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3" name="Google Shape;943;p18"/>
            <p:cNvSpPr/>
            <p:nvPr/>
          </p:nvSpPr>
          <p:spPr>
            <a:xfrm flipH="1" rot="1061750">
              <a:off x="4154975" y="1295833"/>
              <a:ext cx="823949" cy="107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9"/>
                  </a:moveTo>
                  <a:lnTo>
                    <a:pt x="20229" y="3155"/>
                  </a:lnTo>
                  <a:cubicBezTo>
                    <a:pt x="20229" y="3157"/>
                    <a:pt x="20229" y="3157"/>
                    <a:pt x="20229" y="3157"/>
                  </a:cubicBezTo>
                  <a:lnTo>
                    <a:pt x="21600" y="559"/>
                  </a:lnTo>
                  <a:close/>
                  <a:moveTo>
                    <a:pt x="17175" y="0"/>
                  </a:moveTo>
                  <a:cubicBezTo>
                    <a:pt x="12554" y="7235"/>
                    <a:pt x="6685" y="14146"/>
                    <a:pt x="0" y="20508"/>
                  </a:cubicBezTo>
                  <a:cubicBezTo>
                    <a:pt x="2271" y="21224"/>
                    <a:pt x="4788" y="21600"/>
                    <a:pt x="7385" y="21600"/>
                  </a:cubicBezTo>
                  <a:cubicBezTo>
                    <a:pt x="7461" y="21600"/>
                    <a:pt x="7539" y="21600"/>
                    <a:pt x="7617" y="21598"/>
                  </a:cubicBezTo>
                  <a:cubicBezTo>
                    <a:pt x="8981" y="21584"/>
                    <a:pt x="10584" y="21430"/>
                    <a:pt x="11131" y="20394"/>
                  </a:cubicBezTo>
                  <a:lnTo>
                    <a:pt x="20229" y="3155"/>
                  </a:lnTo>
                  <a:cubicBezTo>
                    <a:pt x="19503" y="1955"/>
                    <a:pt x="18465" y="881"/>
                    <a:pt x="171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4" name="Google Shape;944;p18"/>
            <p:cNvSpPr/>
            <p:nvPr/>
          </p:nvSpPr>
          <p:spPr>
            <a:xfrm flipH="1" rot="1061750">
              <a:off x="4278396" y="1020415"/>
              <a:ext cx="369654" cy="37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6732" y="0"/>
                  </a:moveTo>
                  <a:cubicBezTo>
                    <a:pt x="16103" y="0"/>
                    <a:pt x="15435" y="148"/>
                    <a:pt x="14767" y="469"/>
                  </a:cubicBezTo>
                  <a:lnTo>
                    <a:pt x="0" y="7512"/>
                  </a:lnTo>
                  <a:cubicBezTo>
                    <a:pt x="2628" y="8597"/>
                    <a:pt x="5075" y="10110"/>
                    <a:pt x="7251" y="11989"/>
                  </a:cubicBezTo>
                  <a:cubicBezTo>
                    <a:pt x="10233" y="14582"/>
                    <a:pt x="12620" y="17872"/>
                    <a:pt x="14290" y="21600"/>
                  </a:cubicBezTo>
                  <a:cubicBezTo>
                    <a:pt x="17798" y="12600"/>
                    <a:pt x="20367" y="6005"/>
                    <a:pt x="20367" y="6005"/>
                  </a:cubicBezTo>
                  <a:cubicBezTo>
                    <a:pt x="21600" y="2857"/>
                    <a:pt x="19517" y="0"/>
                    <a:pt x="1673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5" name="Google Shape;945;p18"/>
            <p:cNvSpPr/>
            <p:nvPr/>
          </p:nvSpPr>
          <p:spPr>
            <a:xfrm flipH="1" rot="1061750">
              <a:off x="3978323" y="2064673"/>
              <a:ext cx="3595169" cy="368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7040" y="0"/>
                  </a:moveTo>
                  <a:cubicBezTo>
                    <a:pt x="16973" y="0"/>
                    <a:pt x="16901" y="27"/>
                    <a:pt x="16840" y="87"/>
                  </a:cubicBezTo>
                  <a:lnTo>
                    <a:pt x="89" y="16552"/>
                  </a:lnTo>
                  <a:cubicBezTo>
                    <a:pt x="-19" y="16657"/>
                    <a:pt x="-30" y="16817"/>
                    <a:pt x="64" y="16904"/>
                  </a:cubicBezTo>
                  <a:lnTo>
                    <a:pt x="5033" y="21545"/>
                  </a:lnTo>
                  <a:cubicBezTo>
                    <a:pt x="5073" y="21582"/>
                    <a:pt x="5125" y="21600"/>
                    <a:pt x="5179" y="21600"/>
                  </a:cubicBezTo>
                  <a:cubicBezTo>
                    <a:pt x="5254" y="21600"/>
                    <a:pt x="5332" y="21567"/>
                    <a:pt x="5392" y="21504"/>
                  </a:cubicBezTo>
                  <a:lnTo>
                    <a:pt x="21416" y="4307"/>
                  </a:lnTo>
                  <a:cubicBezTo>
                    <a:pt x="21570" y="4141"/>
                    <a:pt x="21484" y="3908"/>
                    <a:pt x="21285" y="3908"/>
                  </a:cubicBezTo>
                  <a:cubicBezTo>
                    <a:pt x="21273" y="3908"/>
                    <a:pt x="21260" y="3909"/>
                    <a:pt x="21247" y="3910"/>
                  </a:cubicBezTo>
                  <a:lnTo>
                    <a:pt x="19496" y="4156"/>
                  </a:lnTo>
                  <a:cubicBezTo>
                    <a:pt x="19473" y="4159"/>
                    <a:pt x="19452" y="4161"/>
                    <a:pt x="19430" y="4161"/>
                  </a:cubicBezTo>
                  <a:cubicBezTo>
                    <a:pt x="19168" y="4161"/>
                    <a:pt x="18991" y="3932"/>
                    <a:pt x="19066" y="3662"/>
                  </a:cubicBezTo>
                  <a:lnTo>
                    <a:pt x="19408" y="2416"/>
                  </a:lnTo>
                  <a:cubicBezTo>
                    <a:pt x="19483" y="2140"/>
                    <a:pt x="19299" y="1916"/>
                    <a:pt x="19043" y="1916"/>
                  </a:cubicBezTo>
                  <a:cubicBezTo>
                    <a:pt x="18995" y="1916"/>
                    <a:pt x="18945" y="1924"/>
                    <a:pt x="18893" y="1941"/>
                  </a:cubicBezTo>
                  <a:lnTo>
                    <a:pt x="17544" y="2377"/>
                  </a:lnTo>
                  <a:cubicBezTo>
                    <a:pt x="17493" y="2394"/>
                    <a:pt x="17443" y="2402"/>
                    <a:pt x="17394" y="2402"/>
                  </a:cubicBezTo>
                  <a:cubicBezTo>
                    <a:pt x="17160" y="2402"/>
                    <a:pt x="16983" y="2216"/>
                    <a:pt x="17016" y="1964"/>
                  </a:cubicBezTo>
                  <a:lnTo>
                    <a:pt x="17250" y="242"/>
                  </a:lnTo>
                  <a:cubicBezTo>
                    <a:pt x="17271" y="94"/>
                    <a:pt x="17164" y="0"/>
                    <a:pt x="1704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946;p18"/>
            <p:cNvSpPr/>
            <p:nvPr/>
          </p:nvSpPr>
          <p:spPr>
            <a:xfrm flipH="1" rot="1061750">
              <a:off x="3891274" y="2623969"/>
              <a:ext cx="2987104" cy="302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257" y="0"/>
                  </a:moveTo>
                  <a:cubicBezTo>
                    <a:pt x="21243" y="0"/>
                    <a:pt x="21228" y="1"/>
                    <a:pt x="21212" y="4"/>
                  </a:cubicBezTo>
                  <a:lnTo>
                    <a:pt x="19103" y="302"/>
                  </a:lnTo>
                  <a:cubicBezTo>
                    <a:pt x="19076" y="307"/>
                    <a:pt x="19049" y="309"/>
                    <a:pt x="19023" y="309"/>
                  </a:cubicBezTo>
                  <a:cubicBezTo>
                    <a:pt x="18862" y="309"/>
                    <a:pt x="18729" y="235"/>
                    <a:pt x="18649" y="121"/>
                  </a:cubicBezTo>
                  <a:lnTo>
                    <a:pt x="0" y="19939"/>
                  </a:lnTo>
                  <a:lnTo>
                    <a:pt x="1683" y="21532"/>
                  </a:lnTo>
                  <a:cubicBezTo>
                    <a:pt x="1732" y="21578"/>
                    <a:pt x="1795" y="21600"/>
                    <a:pt x="1860" y="21600"/>
                  </a:cubicBezTo>
                  <a:cubicBezTo>
                    <a:pt x="1950" y="21600"/>
                    <a:pt x="2044" y="21560"/>
                    <a:pt x="2115" y="21483"/>
                  </a:cubicBezTo>
                  <a:lnTo>
                    <a:pt x="21415" y="487"/>
                  </a:lnTo>
                  <a:cubicBezTo>
                    <a:pt x="21600" y="284"/>
                    <a:pt x="21497" y="0"/>
                    <a:pt x="21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947;p18"/>
            <p:cNvSpPr/>
            <p:nvPr/>
          </p:nvSpPr>
          <p:spPr>
            <a:xfrm flipH="1" rot="1061750">
              <a:off x="4759603" y="2186379"/>
              <a:ext cx="2885677" cy="310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273" y="0"/>
                  </a:moveTo>
                  <a:cubicBezTo>
                    <a:pt x="21190" y="0"/>
                    <a:pt x="21100" y="32"/>
                    <a:pt x="21024" y="102"/>
                  </a:cubicBezTo>
                  <a:lnTo>
                    <a:pt x="110" y="19658"/>
                  </a:lnTo>
                  <a:cubicBezTo>
                    <a:pt x="-24" y="19783"/>
                    <a:pt x="-38" y="19973"/>
                    <a:pt x="80" y="20076"/>
                  </a:cubicBezTo>
                  <a:lnTo>
                    <a:pt x="1793" y="21600"/>
                  </a:lnTo>
                  <a:lnTo>
                    <a:pt x="21337" y="2684"/>
                  </a:lnTo>
                  <a:cubicBezTo>
                    <a:pt x="21263" y="2593"/>
                    <a:pt x="21225" y="2471"/>
                    <a:pt x="21244" y="2333"/>
                  </a:cubicBezTo>
                  <a:lnTo>
                    <a:pt x="21536" y="287"/>
                  </a:lnTo>
                  <a:cubicBezTo>
                    <a:pt x="21562" y="111"/>
                    <a:pt x="21429" y="0"/>
                    <a:pt x="2127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8" name="Google Shape;948;p18"/>
            <p:cNvSpPr/>
            <p:nvPr/>
          </p:nvSpPr>
          <p:spPr>
            <a:xfrm flipH="1" rot="1061750">
              <a:off x="4281746" y="999406"/>
              <a:ext cx="231257" cy="37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600" fill="norm" stroke="1" extrusionOk="0">
                  <a:moveTo>
                    <a:pt x="14001" y="0"/>
                  </a:moveTo>
                  <a:cubicBezTo>
                    <a:pt x="13020" y="0"/>
                    <a:pt x="11977" y="148"/>
                    <a:pt x="10934" y="469"/>
                  </a:cubicBezTo>
                  <a:lnTo>
                    <a:pt x="7629" y="1477"/>
                  </a:lnTo>
                  <a:cubicBezTo>
                    <a:pt x="5214" y="5159"/>
                    <a:pt x="2676" y="8821"/>
                    <a:pt x="0" y="12453"/>
                  </a:cubicBezTo>
                  <a:cubicBezTo>
                    <a:pt x="4309" y="15004"/>
                    <a:pt x="7783" y="18116"/>
                    <a:pt x="10198" y="21600"/>
                  </a:cubicBezTo>
                  <a:lnTo>
                    <a:pt x="14776" y="14072"/>
                  </a:lnTo>
                  <a:lnTo>
                    <a:pt x="15351" y="13145"/>
                  </a:lnTo>
                  <a:lnTo>
                    <a:pt x="15473" y="12937"/>
                  </a:lnTo>
                  <a:cubicBezTo>
                    <a:pt x="15673" y="12600"/>
                    <a:pt x="15880" y="12269"/>
                    <a:pt x="16072" y="11954"/>
                  </a:cubicBezTo>
                  <a:cubicBezTo>
                    <a:pt x="16685" y="10945"/>
                    <a:pt x="17229" y="10044"/>
                    <a:pt x="17705" y="9264"/>
                  </a:cubicBezTo>
                  <a:lnTo>
                    <a:pt x="18104" y="8607"/>
                  </a:lnTo>
                  <a:cubicBezTo>
                    <a:pt x="18226" y="8419"/>
                    <a:pt x="18326" y="8251"/>
                    <a:pt x="18418" y="8083"/>
                  </a:cubicBezTo>
                  <a:cubicBezTo>
                    <a:pt x="18840" y="7405"/>
                    <a:pt x="19154" y="6881"/>
                    <a:pt x="19361" y="6529"/>
                  </a:cubicBezTo>
                  <a:lnTo>
                    <a:pt x="19468" y="6351"/>
                  </a:lnTo>
                  <a:lnTo>
                    <a:pt x="19675" y="6005"/>
                  </a:lnTo>
                  <a:cubicBezTo>
                    <a:pt x="21600" y="2857"/>
                    <a:pt x="18357" y="0"/>
                    <a:pt x="140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9" name="Google Shape;949;p18"/>
            <p:cNvSpPr/>
            <p:nvPr/>
          </p:nvSpPr>
          <p:spPr>
            <a:xfrm flipH="1" rot="1061750">
              <a:off x="6149358" y="5191562"/>
              <a:ext cx="938254" cy="90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1571" y="0"/>
                  </a:moveTo>
                  <a:cubicBezTo>
                    <a:pt x="1337" y="0"/>
                    <a:pt x="1104" y="99"/>
                    <a:pt x="930" y="292"/>
                  </a:cubicBezTo>
                  <a:lnTo>
                    <a:pt x="246" y="1043"/>
                  </a:lnTo>
                  <a:cubicBezTo>
                    <a:pt x="-94" y="1415"/>
                    <a:pt x="-80" y="2005"/>
                    <a:pt x="276" y="2362"/>
                  </a:cubicBezTo>
                  <a:lnTo>
                    <a:pt x="19227" y="21342"/>
                  </a:lnTo>
                  <a:cubicBezTo>
                    <a:pt x="19399" y="21514"/>
                    <a:pt x="19621" y="21600"/>
                    <a:pt x="19841" y="21600"/>
                  </a:cubicBezTo>
                  <a:cubicBezTo>
                    <a:pt x="20075" y="21600"/>
                    <a:pt x="20308" y="21503"/>
                    <a:pt x="20484" y="21310"/>
                  </a:cubicBezTo>
                  <a:lnTo>
                    <a:pt x="21168" y="20557"/>
                  </a:lnTo>
                  <a:cubicBezTo>
                    <a:pt x="21506" y="20183"/>
                    <a:pt x="21494" y="19593"/>
                    <a:pt x="21138" y="19238"/>
                  </a:cubicBezTo>
                  <a:lnTo>
                    <a:pt x="2187" y="258"/>
                  </a:lnTo>
                  <a:cubicBezTo>
                    <a:pt x="2013" y="86"/>
                    <a:pt x="1793" y="0"/>
                    <a:pt x="15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73" name="Google Shape;950;p18"/>
          <p:cNvGrpSpPr/>
          <p:nvPr/>
        </p:nvGrpSpPr>
        <p:grpSpPr>
          <a:xfrm>
            <a:off x="555292" y="11574573"/>
            <a:ext cx="904884" cy="1522137"/>
            <a:chOff x="0" y="0"/>
            <a:chExt cx="904883" cy="1522136"/>
          </a:xfrm>
        </p:grpSpPr>
        <p:sp>
          <p:nvSpPr>
            <p:cNvPr id="1071" name="Google Shape;951;p18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952;p18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76" name="Google Shape;953;p18"/>
          <p:cNvGrpSpPr/>
          <p:nvPr/>
        </p:nvGrpSpPr>
        <p:grpSpPr>
          <a:xfrm>
            <a:off x="21773235" y="2743202"/>
            <a:ext cx="904790" cy="1522313"/>
            <a:chOff x="0" y="0"/>
            <a:chExt cx="904789" cy="1522312"/>
          </a:xfrm>
        </p:grpSpPr>
        <p:sp>
          <p:nvSpPr>
            <p:cNvPr id="1074" name="Google Shape;954;p18"/>
            <p:cNvSpPr/>
            <p:nvPr/>
          </p:nvSpPr>
          <p:spPr>
            <a:xfrm>
              <a:off x="-1" y="39157"/>
              <a:ext cx="850603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576" y="0"/>
                  </a:moveTo>
                  <a:cubicBezTo>
                    <a:pt x="5832" y="0"/>
                    <a:pt x="5083" y="71"/>
                    <a:pt x="4376" y="221"/>
                  </a:cubicBezTo>
                  <a:cubicBezTo>
                    <a:pt x="2971" y="501"/>
                    <a:pt x="1757" y="1092"/>
                    <a:pt x="1019" y="1829"/>
                  </a:cubicBezTo>
                  <a:cubicBezTo>
                    <a:pt x="829" y="2012"/>
                    <a:pt x="685" y="2210"/>
                    <a:pt x="543" y="2401"/>
                  </a:cubicBezTo>
                  <a:cubicBezTo>
                    <a:pt x="439" y="2599"/>
                    <a:pt x="295" y="2802"/>
                    <a:pt x="235" y="2995"/>
                  </a:cubicBezTo>
                  <a:cubicBezTo>
                    <a:pt x="73" y="3387"/>
                    <a:pt x="11" y="3786"/>
                    <a:pt x="0" y="4176"/>
                  </a:cubicBezTo>
                  <a:cubicBezTo>
                    <a:pt x="-13" y="5746"/>
                    <a:pt x="856" y="7139"/>
                    <a:pt x="1494" y="8452"/>
                  </a:cubicBezTo>
                  <a:cubicBezTo>
                    <a:pt x="2792" y="11146"/>
                    <a:pt x="4358" y="13862"/>
                    <a:pt x="6680" y="16391"/>
                  </a:cubicBezTo>
                  <a:cubicBezTo>
                    <a:pt x="7850" y="17634"/>
                    <a:pt x="9082" y="18916"/>
                    <a:pt x="11010" y="19986"/>
                  </a:cubicBezTo>
                  <a:cubicBezTo>
                    <a:pt x="11502" y="20253"/>
                    <a:pt x="12031" y="20495"/>
                    <a:pt x="12592" y="20710"/>
                  </a:cubicBezTo>
                  <a:cubicBezTo>
                    <a:pt x="13168" y="20920"/>
                    <a:pt x="13777" y="21096"/>
                    <a:pt x="14408" y="21239"/>
                  </a:cubicBezTo>
                  <a:cubicBezTo>
                    <a:pt x="15033" y="21374"/>
                    <a:pt x="15676" y="21494"/>
                    <a:pt x="16389" y="21557"/>
                  </a:cubicBezTo>
                  <a:cubicBezTo>
                    <a:pt x="16684" y="21581"/>
                    <a:pt x="16994" y="21600"/>
                    <a:pt x="17320" y="21600"/>
                  </a:cubicBezTo>
                  <a:cubicBezTo>
                    <a:pt x="17770" y="21600"/>
                    <a:pt x="18248" y="21563"/>
                    <a:pt x="18751" y="21453"/>
                  </a:cubicBezTo>
                  <a:cubicBezTo>
                    <a:pt x="19170" y="21359"/>
                    <a:pt x="19597" y="21201"/>
                    <a:pt x="19905" y="20990"/>
                  </a:cubicBezTo>
                  <a:cubicBezTo>
                    <a:pt x="20087" y="20880"/>
                    <a:pt x="20160" y="20799"/>
                    <a:pt x="20269" y="20708"/>
                  </a:cubicBezTo>
                  <a:cubicBezTo>
                    <a:pt x="20375" y="20621"/>
                    <a:pt x="20470" y="20530"/>
                    <a:pt x="20550" y="20435"/>
                  </a:cubicBezTo>
                  <a:cubicBezTo>
                    <a:pt x="20887" y="20068"/>
                    <a:pt x="21117" y="19674"/>
                    <a:pt x="21230" y="19263"/>
                  </a:cubicBezTo>
                  <a:cubicBezTo>
                    <a:pt x="21467" y="18469"/>
                    <a:pt x="21354" y="17700"/>
                    <a:pt x="21122" y="16969"/>
                  </a:cubicBezTo>
                  <a:cubicBezTo>
                    <a:pt x="20891" y="16243"/>
                    <a:pt x="20481" y="15525"/>
                    <a:pt x="20083" y="14877"/>
                  </a:cubicBezTo>
                  <a:cubicBezTo>
                    <a:pt x="19682" y="14213"/>
                    <a:pt x="19263" y="13549"/>
                    <a:pt x="18804" y="12892"/>
                  </a:cubicBezTo>
                  <a:cubicBezTo>
                    <a:pt x="17874" y="11570"/>
                    <a:pt x="16839" y="10294"/>
                    <a:pt x="15408" y="9058"/>
                  </a:cubicBezTo>
                  <a:cubicBezTo>
                    <a:pt x="15015" y="8738"/>
                    <a:pt x="14559" y="8447"/>
                    <a:pt x="14052" y="8187"/>
                  </a:cubicBezTo>
                  <a:cubicBezTo>
                    <a:pt x="13522" y="7928"/>
                    <a:pt x="12895" y="7685"/>
                    <a:pt x="12091" y="7570"/>
                  </a:cubicBezTo>
                  <a:cubicBezTo>
                    <a:pt x="11874" y="7535"/>
                    <a:pt x="11643" y="7518"/>
                    <a:pt x="11408" y="7518"/>
                  </a:cubicBezTo>
                  <a:cubicBezTo>
                    <a:pt x="10781" y="7518"/>
                    <a:pt x="10132" y="7638"/>
                    <a:pt x="9663" y="7832"/>
                  </a:cubicBezTo>
                  <a:cubicBezTo>
                    <a:pt x="9031" y="8085"/>
                    <a:pt x="8561" y="8383"/>
                    <a:pt x="8171" y="8735"/>
                  </a:cubicBezTo>
                  <a:cubicBezTo>
                    <a:pt x="7407" y="9442"/>
                    <a:pt x="7186" y="10261"/>
                    <a:pt x="7232" y="11014"/>
                  </a:cubicBezTo>
                  <a:cubicBezTo>
                    <a:pt x="7290" y="11771"/>
                    <a:pt x="7571" y="12500"/>
                    <a:pt x="7990" y="13189"/>
                  </a:cubicBezTo>
                  <a:cubicBezTo>
                    <a:pt x="8404" y="13877"/>
                    <a:pt x="8947" y="14536"/>
                    <a:pt x="9603" y="15159"/>
                  </a:cubicBezTo>
                  <a:cubicBezTo>
                    <a:pt x="10263" y="15779"/>
                    <a:pt x="11021" y="16369"/>
                    <a:pt x="12009" y="16877"/>
                  </a:cubicBezTo>
                  <a:cubicBezTo>
                    <a:pt x="12140" y="16946"/>
                    <a:pt x="12304" y="16979"/>
                    <a:pt x="12470" y="16979"/>
                  </a:cubicBezTo>
                  <a:cubicBezTo>
                    <a:pt x="12654" y="16979"/>
                    <a:pt x="12840" y="16937"/>
                    <a:pt x="12975" y="16852"/>
                  </a:cubicBezTo>
                  <a:cubicBezTo>
                    <a:pt x="13230" y="16691"/>
                    <a:pt x="13210" y="16443"/>
                    <a:pt x="12928" y="16295"/>
                  </a:cubicBezTo>
                  <a:lnTo>
                    <a:pt x="12917" y="16289"/>
                  </a:lnTo>
                  <a:cubicBezTo>
                    <a:pt x="12115" y="15858"/>
                    <a:pt x="11433" y="15308"/>
                    <a:pt x="10857" y="14731"/>
                  </a:cubicBezTo>
                  <a:cubicBezTo>
                    <a:pt x="10279" y="14155"/>
                    <a:pt x="9809" y="13544"/>
                    <a:pt x="9457" y="12908"/>
                  </a:cubicBezTo>
                  <a:cubicBezTo>
                    <a:pt x="9100" y="12278"/>
                    <a:pt x="8885" y="11627"/>
                    <a:pt x="8865" y="10992"/>
                  </a:cubicBezTo>
                  <a:cubicBezTo>
                    <a:pt x="8849" y="10359"/>
                    <a:pt x="9075" y="9744"/>
                    <a:pt x="9623" y="9270"/>
                  </a:cubicBezTo>
                  <a:cubicBezTo>
                    <a:pt x="9889" y="9036"/>
                    <a:pt x="10230" y="8837"/>
                    <a:pt x="10633" y="8682"/>
                  </a:cubicBezTo>
                  <a:cubicBezTo>
                    <a:pt x="10872" y="8597"/>
                    <a:pt x="11089" y="8553"/>
                    <a:pt x="11324" y="8553"/>
                  </a:cubicBezTo>
                  <a:cubicBezTo>
                    <a:pt x="11433" y="8553"/>
                    <a:pt x="11544" y="8562"/>
                    <a:pt x="11663" y="8582"/>
                  </a:cubicBezTo>
                  <a:cubicBezTo>
                    <a:pt x="12428" y="8699"/>
                    <a:pt x="13259" y="9177"/>
                    <a:pt x="13857" y="9686"/>
                  </a:cubicBezTo>
                  <a:cubicBezTo>
                    <a:pt x="14457" y="10210"/>
                    <a:pt x="15044" y="10833"/>
                    <a:pt x="15545" y="11436"/>
                  </a:cubicBezTo>
                  <a:cubicBezTo>
                    <a:pt x="16059" y="12047"/>
                    <a:pt x="16520" y="12675"/>
                    <a:pt x="16948" y="13313"/>
                  </a:cubicBezTo>
                  <a:cubicBezTo>
                    <a:pt x="17377" y="13951"/>
                    <a:pt x="17772" y="14600"/>
                    <a:pt x="18148" y="15256"/>
                  </a:cubicBezTo>
                  <a:cubicBezTo>
                    <a:pt x="18543" y="15923"/>
                    <a:pt x="18868" y="16536"/>
                    <a:pt x="19063" y="17183"/>
                  </a:cubicBezTo>
                  <a:cubicBezTo>
                    <a:pt x="19254" y="17821"/>
                    <a:pt x="19316" y="18464"/>
                    <a:pt x="19123" y="19046"/>
                  </a:cubicBezTo>
                  <a:cubicBezTo>
                    <a:pt x="19043" y="19325"/>
                    <a:pt x="18882" y="19596"/>
                    <a:pt x="18642" y="19845"/>
                  </a:cubicBezTo>
                  <a:cubicBezTo>
                    <a:pt x="18594" y="19905"/>
                    <a:pt x="18529" y="19963"/>
                    <a:pt x="18459" y="20018"/>
                  </a:cubicBezTo>
                  <a:cubicBezTo>
                    <a:pt x="18397" y="20069"/>
                    <a:pt x="18319" y="20142"/>
                    <a:pt x="18284" y="20155"/>
                  </a:cubicBezTo>
                  <a:cubicBezTo>
                    <a:pt x="18202" y="20213"/>
                    <a:pt x="18097" y="20244"/>
                    <a:pt x="17960" y="20277"/>
                  </a:cubicBezTo>
                  <a:cubicBezTo>
                    <a:pt x="17807" y="20313"/>
                    <a:pt x="17597" y="20329"/>
                    <a:pt x="17357" y="20329"/>
                  </a:cubicBezTo>
                  <a:cubicBezTo>
                    <a:pt x="17167" y="20329"/>
                    <a:pt x="16956" y="20319"/>
                    <a:pt x="16741" y="20297"/>
                  </a:cubicBezTo>
                  <a:cubicBezTo>
                    <a:pt x="16258" y="20250"/>
                    <a:pt x="15742" y="20153"/>
                    <a:pt x="15239" y="20038"/>
                  </a:cubicBezTo>
                  <a:cubicBezTo>
                    <a:pt x="14745" y="19924"/>
                    <a:pt x="14273" y="19783"/>
                    <a:pt x="13826" y="19620"/>
                  </a:cubicBezTo>
                  <a:cubicBezTo>
                    <a:pt x="13383" y="19448"/>
                    <a:pt x="12964" y="19254"/>
                    <a:pt x="12576" y="19042"/>
                  </a:cubicBezTo>
                  <a:cubicBezTo>
                    <a:pt x="11001" y="18167"/>
                    <a:pt x="9827" y="16979"/>
                    <a:pt x="8717" y="15776"/>
                  </a:cubicBezTo>
                  <a:cubicBezTo>
                    <a:pt x="6530" y="13365"/>
                    <a:pt x="5032" y="10755"/>
                    <a:pt x="3771" y="8082"/>
                  </a:cubicBezTo>
                  <a:cubicBezTo>
                    <a:pt x="3107" y="6726"/>
                    <a:pt x="2364" y="5431"/>
                    <a:pt x="2402" y="4195"/>
                  </a:cubicBezTo>
                  <a:cubicBezTo>
                    <a:pt x="2420" y="3582"/>
                    <a:pt x="2628" y="2989"/>
                    <a:pt x="3107" y="2529"/>
                  </a:cubicBezTo>
                  <a:cubicBezTo>
                    <a:pt x="3344" y="2296"/>
                    <a:pt x="3643" y="2090"/>
                    <a:pt x="3991" y="1911"/>
                  </a:cubicBezTo>
                  <a:cubicBezTo>
                    <a:pt x="4356" y="1748"/>
                    <a:pt x="4744" y="1591"/>
                    <a:pt x="5191" y="1508"/>
                  </a:cubicBezTo>
                  <a:cubicBezTo>
                    <a:pt x="5650" y="1406"/>
                    <a:pt x="6144" y="1356"/>
                    <a:pt x="6643" y="1356"/>
                  </a:cubicBezTo>
                  <a:cubicBezTo>
                    <a:pt x="7092" y="1356"/>
                    <a:pt x="7544" y="1397"/>
                    <a:pt x="7979" y="1479"/>
                  </a:cubicBezTo>
                  <a:cubicBezTo>
                    <a:pt x="8435" y="1562"/>
                    <a:pt x="8869" y="1693"/>
                    <a:pt x="9270" y="1855"/>
                  </a:cubicBezTo>
                  <a:cubicBezTo>
                    <a:pt x="9689" y="2022"/>
                    <a:pt x="10090" y="2234"/>
                    <a:pt x="10462" y="2458"/>
                  </a:cubicBezTo>
                  <a:cubicBezTo>
                    <a:pt x="11954" y="3381"/>
                    <a:pt x="13033" y="4595"/>
                    <a:pt x="14182" y="5821"/>
                  </a:cubicBezTo>
                  <a:cubicBezTo>
                    <a:pt x="16440" y="8272"/>
                    <a:pt x="18580" y="10742"/>
                    <a:pt x="20185" y="13337"/>
                  </a:cubicBezTo>
                  <a:lnTo>
                    <a:pt x="20185" y="13338"/>
                  </a:lnTo>
                  <a:cubicBezTo>
                    <a:pt x="20282" y="13499"/>
                    <a:pt x="20546" y="13601"/>
                    <a:pt x="20829" y="13601"/>
                  </a:cubicBezTo>
                  <a:cubicBezTo>
                    <a:pt x="20896" y="13601"/>
                    <a:pt x="20964" y="13596"/>
                    <a:pt x="21031" y="13583"/>
                  </a:cubicBezTo>
                  <a:cubicBezTo>
                    <a:pt x="21383" y="13521"/>
                    <a:pt x="21587" y="13309"/>
                    <a:pt x="21490" y="13103"/>
                  </a:cubicBezTo>
                  <a:cubicBezTo>
                    <a:pt x="20218" y="10371"/>
                    <a:pt x="18213" y="7780"/>
                    <a:pt x="16068" y="5269"/>
                  </a:cubicBezTo>
                  <a:cubicBezTo>
                    <a:pt x="15013" y="4026"/>
                    <a:pt x="13950" y="2697"/>
                    <a:pt x="12142" y="1559"/>
                  </a:cubicBezTo>
                  <a:cubicBezTo>
                    <a:pt x="11683" y="1276"/>
                    <a:pt x="11198" y="1010"/>
                    <a:pt x="10629" y="774"/>
                  </a:cubicBezTo>
                  <a:cubicBezTo>
                    <a:pt x="10046" y="532"/>
                    <a:pt x="9403" y="332"/>
                    <a:pt x="8708" y="200"/>
                  </a:cubicBezTo>
                  <a:cubicBezTo>
                    <a:pt x="8027" y="68"/>
                    <a:pt x="7303" y="0"/>
                    <a:pt x="65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5" name="Google Shape;955;p18"/>
            <p:cNvSpPr/>
            <p:nvPr/>
          </p:nvSpPr>
          <p:spPr>
            <a:xfrm>
              <a:off x="54309" y="0"/>
              <a:ext cx="850481" cy="14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573" y="0"/>
                  </a:moveTo>
                  <a:cubicBezTo>
                    <a:pt x="5826" y="0"/>
                    <a:pt x="5079" y="73"/>
                    <a:pt x="4375" y="221"/>
                  </a:cubicBezTo>
                  <a:cubicBezTo>
                    <a:pt x="2970" y="503"/>
                    <a:pt x="1755" y="1092"/>
                    <a:pt x="1015" y="1831"/>
                  </a:cubicBezTo>
                  <a:cubicBezTo>
                    <a:pt x="829" y="2013"/>
                    <a:pt x="683" y="2208"/>
                    <a:pt x="541" y="2402"/>
                  </a:cubicBezTo>
                  <a:cubicBezTo>
                    <a:pt x="437" y="2600"/>
                    <a:pt x="293" y="2801"/>
                    <a:pt x="233" y="2997"/>
                  </a:cubicBezTo>
                  <a:cubicBezTo>
                    <a:pt x="71" y="3388"/>
                    <a:pt x="9" y="3786"/>
                    <a:pt x="1" y="4177"/>
                  </a:cubicBezTo>
                  <a:cubicBezTo>
                    <a:pt x="-15" y="5747"/>
                    <a:pt x="854" y="7139"/>
                    <a:pt x="1492" y="8451"/>
                  </a:cubicBezTo>
                  <a:cubicBezTo>
                    <a:pt x="2790" y="11147"/>
                    <a:pt x="4357" y="13862"/>
                    <a:pt x="6677" y="16391"/>
                  </a:cubicBezTo>
                  <a:cubicBezTo>
                    <a:pt x="7845" y="17633"/>
                    <a:pt x="9081" y="18915"/>
                    <a:pt x="11009" y="19986"/>
                  </a:cubicBezTo>
                  <a:cubicBezTo>
                    <a:pt x="11498" y="20252"/>
                    <a:pt x="12030" y="20495"/>
                    <a:pt x="12591" y="20710"/>
                  </a:cubicBezTo>
                  <a:cubicBezTo>
                    <a:pt x="13165" y="20919"/>
                    <a:pt x="13774" y="21096"/>
                    <a:pt x="14408" y="21236"/>
                  </a:cubicBezTo>
                  <a:cubicBezTo>
                    <a:pt x="15031" y="21373"/>
                    <a:pt x="15673" y="21494"/>
                    <a:pt x="16384" y="21557"/>
                  </a:cubicBezTo>
                  <a:cubicBezTo>
                    <a:pt x="16681" y="21581"/>
                    <a:pt x="16992" y="21600"/>
                    <a:pt x="17317" y="21600"/>
                  </a:cubicBezTo>
                  <a:cubicBezTo>
                    <a:pt x="17769" y="21600"/>
                    <a:pt x="18246" y="21563"/>
                    <a:pt x="18747" y="21453"/>
                  </a:cubicBezTo>
                  <a:cubicBezTo>
                    <a:pt x="19170" y="21358"/>
                    <a:pt x="19597" y="21201"/>
                    <a:pt x="19903" y="20990"/>
                  </a:cubicBezTo>
                  <a:cubicBezTo>
                    <a:pt x="20085" y="20879"/>
                    <a:pt x="20158" y="20799"/>
                    <a:pt x="20267" y="20708"/>
                  </a:cubicBezTo>
                  <a:cubicBezTo>
                    <a:pt x="20373" y="20622"/>
                    <a:pt x="20468" y="20530"/>
                    <a:pt x="20550" y="20435"/>
                  </a:cubicBezTo>
                  <a:cubicBezTo>
                    <a:pt x="20887" y="20068"/>
                    <a:pt x="21117" y="19674"/>
                    <a:pt x="21228" y="19263"/>
                  </a:cubicBezTo>
                  <a:cubicBezTo>
                    <a:pt x="21465" y="18468"/>
                    <a:pt x="21352" y="17700"/>
                    <a:pt x="21122" y="16969"/>
                  </a:cubicBezTo>
                  <a:cubicBezTo>
                    <a:pt x="20889" y="16243"/>
                    <a:pt x="20482" y="15525"/>
                    <a:pt x="20083" y="14877"/>
                  </a:cubicBezTo>
                  <a:cubicBezTo>
                    <a:pt x="19679" y="14212"/>
                    <a:pt x="19261" y="13549"/>
                    <a:pt x="18800" y="12892"/>
                  </a:cubicBezTo>
                  <a:cubicBezTo>
                    <a:pt x="17871" y="11571"/>
                    <a:pt x="16839" y="10295"/>
                    <a:pt x="15405" y="9059"/>
                  </a:cubicBezTo>
                  <a:cubicBezTo>
                    <a:pt x="15011" y="8738"/>
                    <a:pt x="14559" y="8448"/>
                    <a:pt x="14049" y="8187"/>
                  </a:cubicBezTo>
                  <a:cubicBezTo>
                    <a:pt x="13519" y="7928"/>
                    <a:pt x="12892" y="7686"/>
                    <a:pt x="12088" y="7570"/>
                  </a:cubicBezTo>
                  <a:cubicBezTo>
                    <a:pt x="11871" y="7534"/>
                    <a:pt x="11643" y="7518"/>
                    <a:pt x="11410" y="7518"/>
                  </a:cubicBezTo>
                  <a:cubicBezTo>
                    <a:pt x="10783" y="7518"/>
                    <a:pt x="10131" y="7639"/>
                    <a:pt x="9659" y="7833"/>
                  </a:cubicBezTo>
                  <a:cubicBezTo>
                    <a:pt x="9028" y="8085"/>
                    <a:pt x="8558" y="8381"/>
                    <a:pt x="8168" y="8736"/>
                  </a:cubicBezTo>
                  <a:cubicBezTo>
                    <a:pt x="7401" y="9443"/>
                    <a:pt x="7182" y="10260"/>
                    <a:pt x="7231" y="11013"/>
                  </a:cubicBezTo>
                  <a:cubicBezTo>
                    <a:pt x="7286" y="11772"/>
                    <a:pt x="7568" y="12499"/>
                    <a:pt x="7986" y="13189"/>
                  </a:cubicBezTo>
                  <a:cubicBezTo>
                    <a:pt x="8403" y="13877"/>
                    <a:pt x="8944" y="14536"/>
                    <a:pt x="9600" y="15159"/>
                  </a:cubicBezTo>
                  <a:cubicBezTo>
                    <a:pt x="10258" y="15778"/>
                    <a:pt x="11018" y="16370"/>
                    <a:pt x="12006" y="16877"/>
                  </a:cubicBezTo>
                  <a:cubicBezTo>
                    <a:pt x="12137" y="16946"/>
                    <a:pt x="12301" y="16979"/>
                    <a:pt x="12467" y="16979"/>
                  </a:cubicBezTo>
                  <a:cubicBezTo>
                    <a:pt x="12653" y="16979"/>
                    <a:pt x="12837" y="16937"/>
                    <a:pt x="12972" y="16852"/>
                  </a:cubicBezTo>
                  <a:cubicBezTo>
                    <a:pt x="13227" y="16691"/>
                    <a:pt x="13207" y="16442"/>
                    <a:pt x="12928" y="16296"/>
                  </a:cubicBezTo>
                  <a:lnTo>
                    <a:pt x="12917" y="16288"/>
                  </a:lnTo>
                  <a:cubicBezTo>
                    <a:pt x="12112" y="15857"/>
                    <a:pt x="11428" y="15307"/>
                    <a:pt x="10854" y="14732"/>
                  </a:cubicBezTo>
                  <a:cubicBezTo>
                    <a:pt x="10275" y="14155"/>
                    <a:pt x="9806" y="13543"/>
                    <a:pt x="9451" y="12907"/>
                  </a:cubicBezTo>
                  <a:cubicBezTo>
                    <a:pt x="9099" y="12279"/>
                    <a:pt x="8882" y="11625"/>
                    <a:pt x="8864" y="10991"/>
                  </a:cubicBezTo>
                  <a:cubicBezTo>
                    <a:pt x="8846" y="10360"/>
                    <a:pt x="9072" y="9742"/>
                    <a:pt x="9619" y="9270"/>
                  </a:cubicBezTo>
                  <a:cubicBezTo>
                    <a:pt x="9885" y="9037"/>
                    <a:pt x="10229" y="8838"/>
                    <a:pt x="10630" y="8681"/>
                  </a:cubicBezTo>
                  <a:cubicBezTo>
                    <a:pt x="10869" y="8598"/>
                    <a:pt x="11086" y="8554"/>
                    <a:pt x="11321" y="8554"/>
                  </a:cubicBezTo>
                  <a:cubicBezTo>
                    <a:pt x="11430" y="8554"/>
                    <a:pt x="11541" y="8562"/>
                    <a:pt x="11658" y="8583"/>
                  </a:cubicBezTo>
                  <a:cubicBezTo>
                    <a:pt x="12425" y="8700"/>
                    <a:pt x="13256" y="9177"/>
                    <a:pt x="13856" y="9686"/>
                  </a:cubicBezTo>
                  <a:cubicBezTo>
                    <a:pt x="14457" y="10209"/>
                    <a:pt x="15042" y="10833"/>
                    <a:pt x="15545" y="11437"/>
                  </a:cubicBezTo>
                  <a:cubicBezTo>
                    <a:pt x="16056" y="12048"/>
                    <a:pt x="16515" y="12675"/>
                    <a:pt x="16945" y="13313"/>
                  </a:cubicBezTo>
                  <a:cubicBezTo>
                    <a:pt x="17373" y="13951"/>
                    <a:pt x="17769" y="14600"/>
                    <a:pt x="18146" y="15256"/>
                  </a:cubicBezTo>
                  <a:cubicBezTo>
                    <a:pt x="18538" y="15923"/>
                    <a:pt x="18866" y="16537"/>
                    <a:pt x="19059" y="17184"/>
                  </a:cubicBezTo>
                  <a:cubicBezTo>
                    <a:pt x="19252" y="17821"/>
                    <a:pt x="19312" y="18466"/>
                    <a:pt x="19121" y="19046"/>
                  </a:cubicBezTo>
                  <a:cubicBezTo>
                    <a:pt x="19041" y="19327"/>
                    <a:pt x="18877" y="19596"/>
                    <a:pt x="18640" y="19845"/>
                  </a:cubicBezTo>
                  <a:cubicBezTo>
                    <a:pt x="18589" y="19906"/>
                    <a:pt x="18527" y="19963"/>
                    <a:pt x="18456" y="20018"/>
                  </a:cubicBezTo>
                  <a:cubicBezTo>
                    <a:pt x="18392" y="20069"/>
                    <a:pt x="18317" y="20143"/>
                    <a:pt x="18279" y="20155"/>
                  </a:cubicBezTo>
                  <a:cubicBezTo>
                    <a:pt x="18199" y="20213"/>
                    <a:pt x="18095" y="20245"/>
                    <a:pt x="17958" y="20277"/>
                  </a:cubicBezTo>
                  <a:cubicBezTo>
                    <a:pt x="17805" y="20313"/>
                    <a:pt x="17592" y="20329"/>
                    <a:pt x="17353" y="20329"/>
                  </a:cubicBezTo>
                  <a:cubicBezTo>
                    <a:pt x="17162" y="20329"/>
                    <a:pt x="16952" y="20318"/>
                    <a:pt x="16739" y="20296"/>
                  </a:cubicBezTo>
                  <a:cubicBezTo>
                    <a:pt x="16254" y="20250"/>
                    <a:pt x="15737" y="20153"/>
                    <a:pt x="15234" y="20039"/>
                  </a:cubicBezTo>
                  <a:cubicBezTo>
                    <a:pt x="14742" y="19922"/>
                    <a:pt x="14271" y="19783"/>
                    <a:pt x="13823" y="19620"/>
                  </a:cubicBezTo>
                  <a:cubicBezTo>
                    <a:pt x="13380" y="19448"/>
                    <a:pt x="12959" y="19254"/>
                    <a:pt x="12571" y="19041"/>
                  </a:cubicBezTo>
                  <a:cubicBezTo>
                    <a:pt x="10998" y="18168"/>
                    <a:pt x="9823" y="16979"/>
                    <a:pt x="8711" y="15776"/>
                  </a:cubicBezTo>
                  <a:cubicBezTo>
                    <a:pt x="6522" y="13367"/>
                    <a:pt x="5028" y="10755"/>
                    <a:pt x="3765" y="8083"/>
                  </a:cubicBezTo>
                  <a:cubicBezTo>
                    <a:pt x="3100" y="6727"/>
                    <a:pt x="2360" y="5433"/>
                    <a:pt x="2396" y="4196"/>
                  </a:cubicBezTo>
                  <a:cubicBezTo>
                    <a:pt x="2414" y="3583"/>
                    <a:pt x="2622" y="2990"/>
                    <a:pt x="3100" y="2530"/>
                  </a:cubicBezTo>
                  <a:cubicBezTo>
                    <a:pt x="3340" y="2298"/>
                    <a:pt x="3637" y="2090"/>
                    <a:pt x="3989" y="1914"/>
                  </a:cubicBezTo>
                  <a:cubicBezTo>
                    <a:pt x="4352" y="1750"/>
                    <a:pt x="4740" y="1592"/>
                    <a:pt x="5188" y="1510"/>
                  </a:cubicBezTo>
                  <a:cubicBezTo>
                    <a:pt x="5646" y="1408"/>
                    <a:pt x="6141" y="1359"/>
                    <a:pt x="6637" y="1359"/>
                  </a:cubicBezTo>
                  <a:cubicBezTo>
                    <a:pt x="7087" y="1359"/>
                    <a:pt x="7541" y="1399"/>
                    <a:pt x="7973" y="1481"/>
                  </a:cubicBezTo>
                  <a:cubicBezTo>
                    <a:pt x="8432" y="1563"/>
                    <a:pt x="8866" y="1695"/>
                    <a:pt x="9269" y="1857"/>
                  </a:cubicBezTo>
                  <a:cubicBezTo>
                    <a:pt x="9684" y="2025"/>
                    <a:pt x="10089" y="2235"/>
                    <a:pt x="10461" y="2460"/>
                  </a:cubicBezTo>
                  <a:cubicBezTo>
                    <a:pt x="11953" y="3382"/>
                    <a:pt x="13032" y="4598"/>
                    <a:pt x="14180" y="5824"/>
                  </a:cubicBezTo>
                  <a:cubicBezTo>
                    <a:pt x="16435" y="8273"/>
                    <a:pt x="18578" y="10743"/>
                    <a:pt x="20182" y="13337"/>
                  </a:cubicBezTo>
                  <a:lnTo>
                    <a:pt x="20185" y="13339"/>
                  </a:lnTo>
                  <a:cubicBezTo>
                    <a:pt x="20282" y="13498"/>
                    <a:pt x="20546" y="13600"/>
                    <a:pt x="20829" y="13600"/>
                  </a:cubicBezTo>
                  <a:cubicBezTo>
                    <a:pt x="20896" y="13600"/>
                    <a:pt x="20965" y="13595"/>
                    <a:pt x="21031" y="13582"/>
                  </a:cubicBezTo>
                  <a:cubicBezTo>
                    <a:pt x="21381" y="13520"/>
                    <a:pt x="21585" y="13309"/>
                    <a:pt x="21490" y="13104"/>
                  </a:cubicBezTo>
                  <a:cubicBezTo>
                    <a:pt x="20218" y="10370"/>
                    <a:pt x="18212" y="7779"/>
                    <a:pt x="16068" y="5269"/>
                  </a:cubicBezTo>
                  <a:cubicBezTo>
                    <a:pt x="15015" y="4026"/>
                    <a:pt x="13951" y="2697"/>
                    <a:pt x="12141" y="1559"/>
                  </a:cubicBezTo>
                  <a:cubicBezTo>
                    <a:pt x="11682" y="1277"/>
                    <a:pt x="11195" y="1012"/>
                    <a:pt x="10628" y="776"/>
                  </a:cubicBezTo>
                  <a:cubicBezTo>
                    <a:pt x="10045" y="532"/>
                    <a:pt x="9400" y="333"/>
                    <a:pt x="8707" y="202"/>
                  </a:cubicBezTo>
                  <a:cubicBezTo>
                    <a:pt x="8024" y="69"/>
                    <a:pt x="7299" y="0"/>
                    <a:pt x="65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_2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957;p19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097" name="Google Shape;958;p19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084" name="Google Shape;959;p19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960;p19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961;p19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962;p19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963;p19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964;p19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965;p19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966;p19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967;p19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968;p19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969;p19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970;p19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971;p19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20" name="Google Shape;972;p19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117" name="Google Shape;973;p19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098" name="Google Shape;974;p19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975;p19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0" name="Google Shape;976;p19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1" name="Google Shape;977;p19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2" name="Google Shape;978;p19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3" name="Google Shape;979;p19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980;p19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5" name="Google Shape;981;p19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6" name="Google Shape;982;p19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7" name="Google Shape;983;p19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984;p19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985;p19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986;p19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987;p19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988;p19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3" name="Google Shape;989;p19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990;p19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991;p19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992;p19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18" name="Google Shape;993;p19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994;p19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122" name="Google Shape;995;p19"/>
          <p:cNvSpPr/>
          <p:nvPr/>
        </p:nvSpPr>
        <p:spPr>
          <a:xfrm flipH="1" rot="20904593">
            <a:off x="6380099" y="409709"/>
            <a:ext cx="11813468" cy="12180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600" fill="norm" stroke="1" extrusionOk="0">
                <a:moveTo>
                  <a:pt x="7635" y="0"/>
                </a:moveTo>
                <a:cubicBezTo>
                  <a:pt x="3787" y="0"/>
                  <a:pt x="481" y="2427"/>
                  <a:pt x="24" y="8520"/>
                </a:cubicBezTo>
                <a:cubicBezTo>
                  <a:pt x="-179" y="11136"/>
                  <a:pt x="943" y="13693"/>
                  <a:pt x="2482" y="15422"/>
                </a:cubicBezTo>
                <a:cubicBezTo>
                  <a:pt x="4020" y="17157"/>
                  <a:pt x="5934" y="18227"/>
                  <a:pt x="7818" y="19258"/>
                </a:cubicBezTo>
                <a:cubicBezTo>
                  <a:pt x="9951" y="20439"/>
                  <a:pt x="12358" y="21600"/>
                  <a:pt x="14612" y="21600"/>
                </a:cubicBezTo>
                <a:cubicBezTo>
                  <a:pt x="15810" y="21600"/>
                  <a:pt x="16968" y="21274"/>
                  <a:pt x="18019" y="20445"/>
                </a:cubicBezTo>
                <a:cubicBezTo>
                  <a:pt x="20497" y="18501"/>
                  <a:pt x="21421" y="14169"/>
                  <a:pt x="20624" y="10588"/>
                </a:cubicBezTo>
                <a:cubicBezTo>
                  <a:pt x="19288" y="4619"/>
                  <a:pt x="12947" y="0"/>
                  <a:pt x="763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123" name="Google Shape;996;p19"/>
          <p:cNvSpPr/>
          <p:nvPr/>
        </p:nvSpPr>
        <p:spPr>
          <a:xfrm>
            <a:off x="-720255" y="92"/>
            <a:ext cx="4005091" cy="336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fill="norm" stroke="1" extrusionOk="0">
                <a:moveTo>
                  <a:pt x="9133" y="14033"/>
                </a:moveTo>
                <a:cubicBezTo>
                  <a:pt x="9182" y="14033"/>
                  <a:pt x="9231" y="14036"/>
                  <a:pt x="9280" y="14040"/>
                </a:cubicBezTo>
                <a:cubicBezTo>
                  <a:pt x="9670" y="14069"/>
                  <a:pt x="10012" y="14254"/>
                  <a:pt x="10304" y="14564"/>
                </a:cubicBezTo>
                <a:cubicBezTo>
                  <a:pt x="10586" y="14879"/>
                  <a:pt x="10807" y="15298"/>
                  <a:pt x="10917" y="15757"/>
                </a:cubicBezTo>
                <a:cubicBezTo>
                  <a:pt x="11026" y="16170"/>
                  <a:pt x="11035" y="16606"/>
                  <a:pt x="10965" y="17033"/>
                </a:cubicBezTo>
                <a:cubicBezTo>
                  <a:pt x="10759" y="17091"/>
                  <a:pt x="10551" y="17132"/>
                  <a:pt x="10340" y="17157"/>
                </a:cubicBezTo>
                <a:cubicBezTo>
                  <a:pt x="10209" y="17172"/>
                  <a:pt x="10078" y="17180"/>
                  <a:pt x="9949" y="17180"/>
                </a:cubicBezTo>
                <a:cubicBezTo>
                  <a:pt x="9654" y="17180"/>
                  <a:pt x="9364" y="17140"/>
                  <a:pt x="9087" y="17052"/>
                </a:cubicBezTo>
                <a:cubicBezTo>
                  <a:pt x="8685" y="16925"/>
                  <a:pt x="8292" y="16708"/>
                  <a:pt x="8005" y="16406"/>
                </a:cubicBezTo>
                <a:cubicBezTo>
                  <a:pt x="7858" y="16259"/>
                  <a:pt x="7748" y="16086"/>
                  <a:pt x="7682" y="15905"/>
                </a:cubicBezTo>
                <a:cubicBezTo>
                  <a:pt x="7619" y="15725"/>
                  <a:pt x="7582" y="15537"/>
                  <a:pt x="7611" y="15334"/>
                </a:cubicBezTo>
                <a:cubicBezTo>
                  <a:pt x="7649" y="14907"/>
                  <a:pt x="7845" y="14564"/>
                  <a:pt x="8166" y="14335"/>
                </a:cubicBezTo>
                <a:cubicBezTo>
                  <a:pt x="8442" y="14136"/>
                  <a:pt x="8791" y="14033"/>
                  <a:pt x="9133" y="14033"/>
                </a:cubicBezTo>
                <a:close/>
                <a:moveTo>
                  <a:pt x="21281" y="0"/>
                </a:moveTo>
                <a:cubicBezTo>
                  <a:pt x="20378" y="0"/>
                  <a:pt x="19470" y="241"/>
                  <a:pt x="18658" y="721"/>
                </a:cubicBezTo>
                <a:cubicBezTo>
                  <a:pt x="17797" y="1230"/>
                  <a:pt x="17011" y="1944"/>
                  <a:pt x="16407" y="2846"/>
                </a:cubicBezTo>
                <a:lnTo>
                  <a:pt x="16180" y="3186"/>
                </a:lnTo>
                <a:lnTo>
                  <a:pt x="15879" y="3728"/>
                </a:lnTo>
                <a:cubicBezTo>
                  <a:pt x="15847" y="3791"/>
                  <a:pt x="15820" y="3856"/>
                  <a:pt x="15790" y="3919"/>
                </a:cubicBezTo>
                <a:lnTo>
                  <a:pt x="15616" y="4302"/>
                </a:lnTo>
                <a:cubicBezTo>
                  <a:pt x="15415" y="4830"/>
                  <a:pt x="15237" y="5379"/>
                  <a:pt x="15151" y="5957"/>
                </a:cubicBezTo>
                <a:cubicBezTo>
                  <a:pt x="14950" y="7107"/>
                  <a:pt x="15019" y="8265"/>
                  <a:pt x="15084" y="9373"/>
                </a:cubicBezTo>
                <a:cubicBezTo>
                  <a:pt x="15152" y="10482"/>
                  <a:pt x="15232" y="11582"/>
                  <a:pt x="15094" y="12609"/>
                </a:cubicBezTo>
                <a:cubicBezTo>
                  <a:pt x="15024" y="13123"/>
                  <a:pt x="14890" y="13616"/>
                  <a:pt x="14691" y="14063"/>
                </a:cubicBezTo>
                <a:cubicBezTo>
                  <a:pt x="14493" y="14508"/>
                  <a:pt x="14224" y="14907"/>
                  <a:pt x="13906" y="15252"/>
                </a:cubicBezTo>
                <a:cubicBezTo>
                  <a:pt x="13588" y="15598"/>
                  <a:pt x="13220" y="15890"/>
                  <a:pt x="12829" y="16144"/>
                </a:cubicBezTo>
                <a:cubicBezTo>
                  <a:pt x="12488" y="16363"/>
                  <a:pt x="12129" y="16569"/>
                  <a:pt x="11769" y="16735"/>
                </a:cubicBezTo>
                <a:cubicBezTo>
                  <a:pt x="11775" y="16638"/>
                  <a:pt x="11777" y="16542"/>
                  <a:pt x="11777" y="16443"/>
                </a:cubicBezTo>
                <a:cubicBezTo>
                  <a:pt x="11771" y="16123"/>
                  <a:pt x="11731" y="15806"/>
                  <a:pt x="11657" y="15500"/>
                </a:cubicBezTo>
                <a:cubicBezTo>
                  <a:pt x="11512" y="14888"/>
                  <a:pt x="11227" y="14326"/>
                  <a:pt x="10831" y="13879"/>
                </a:cubicBezTo>
                <a:cubicBezTo>
                  <a:pt x="10626" y="13656"/>
                  <a:pt x="10393" y="13474"/>
                  <a:pt x="10139" y="13340"/>
                </a:cubicBezTo>
                <a:cubicBezTo>
                  <a:pt x="9883" y="13204"/>
                  <a:pt x="9605" y="13128"/>
                  <a:pt x="9335" y="13107"/>
                </a:cubicBezTo>
                <a:cubicBezTo>
                  <a:pt x="9269" y="13102"/>
                  <a:pt x="9205" y="13100"/>
                  <a:pt x="9140" y="13100"/>
                </a:cubicBezTo>
                <a:cubicBezTo>
                  <a:pt x="8664" y="13100"/>
                  <a:pt x="8189" y="13235"/>
                  <a:pt x="7761" y="13540"/>
                </a:cubicBezTo>
                <a:cubicBezTo>
                  <a:pt x="7520" y="13714"/>
                  <a:pt x="7298" y="13951"/>
                  <a:pt x="7134" y="14248"/>
                </a:cubicBezTo>
                <a:cubicBezTo>
                  <a:pt x="7092" y="14320"/>
                  <a:pt x="7059" y="14401"/>
                  <a:pt x="7022" y="14479"/>
                </a:cubicBezTo>
                <a:cubicBezTo>
                  <a:pt x="6987" y="14557"/>
                  <a:pt x="6965" y="14642"/>
                  <a:pt x="6936" y="14723"/>
                </a:cubicBezTo>
                <a:cubicBezTo>
                  <a:pt x="6907" y="14805"/>
                  <a:pt x="6897" y="14890"/>
                  <a:pt x="6879" y="14974"/>
                </a:cubicBezTo>
                <a:cubicBezTo>
                  <a:pt x="6863" y="15058"/>
                  <a:pt x="6843" y="15139"/>
                  <a:pt x="6840" y="15230"/>
                </a:cubicBezTo>
                <a:cubicBezTo>
                  <a:pt x="6795" y="15579"/>
                  <a:pt x="6856" y="15960"/>
                  <a:pt x="6977" y="16284"/>
                </a:cubicBezTo>
                <a:cubicBezTo>
                  <a:pt x="7100" y="16611"/>
                  <a:pt x="7287" y="16886"/>
                  <a:pt x="7496" y="17097"/>
                </a:cubicBezTo>
                <a:cubicBezTo>
                  <a:pt x="7914" y="17528"/>
                  <a:pt x="8396" y="17778"/>
                  <a:pt x="8893" y="17935"/>
                </a:cubicBezTo>
                <a:cubicBezTo>
                  <a:pt x="9227" y="18040"/>
                  <a:pt x="9570" y="18087"/>
                  <a:pt x="9910" y="18087"/>
                </a:cubicBezTo>
                <a:cubicBezTo>
                  <a:pt x="10078" y="18087"/>
                  <a:pt x="10248" y="18075"/>
                  <a:pt x="10416" y="18053"/>
                </a:cubicBezTo>
                <a:cubicBezTo>
                  <a:pt x="10499" y="18043"/>
                  <a:pt x="10582" y="18030"/>
                  <a:pt x="10664" y="18015"/>
                </a:cubicBezTo>
                <a:cubicBezTo>
                  <a:pt x="10587" y="18182"/>
                  <a:pt x="10501" y="18344"/>
                  <a:pt x="10406" y="18497"/>
                </a:cubicBezTo>
                <a:cubicBezTo>
                  <a:pt x="9897" y="19311"/>
                  <a:pt x="9147" y="19883"/>
                  <a:pt x="8313" y="20240"/>
                </a:cubicBezTo>
                <a:cubicBezTo>
                  <a:pt x="7480" y="20601"/>
                  <a:pt x="6570" y="20765"/>
                  <a:pt x="5659" y="20871"/>
                </a:cubicBezTo>
                <a:cubicBezTo>
                  <a:pt x="5203" y="20919"/>
                  <a:pt x="4746" y="20944"/>
                  <a:pt x="4286" y="20947"/>
                </a:cubicBezTo>
                <a:cubicBezTo>
                  <a:pt x="4226" y="20948"/>
                  <a:pt x="4165" y="20948"/>
                  <a:pt x="4104" y="20948"/>
                </a:cubicBezTo>
                <a:cubicBezTo>
                  <a:pt x="3706" y="20948"/>
                  <a:pt x="3307" y="20930"/>
                  <a:pt x="2909" y="20894"/>
                </a:cubicBezTo>
                <a:cubicBezTo>
                  <a:pt x="1992" y="20809"/>
                  <a:pt x="1080" y="20628"/>
                  <a:pt x="181" y="20370"/>
                </a:cubicBezTo>
                <a:cubicBezTo>
                  <a:pt x="170" y="20366"/>
                  <a:pt x="159" y="20365"/>
                  <a:pt x="147" y="20365"/>
                </a:cubicBezTo>
                <a:cubicBezTo>
                  <a:pt x="147" y="20365"/>
                  <a:pt x="146" y="20365"/>
                  <a:pt x="146" y="20365"/>
                </a:cubicBezTo>
                <a:cubicBezTo>
                  <a:pt x="74" y="20365"/>
                  <a:pt x="13" y="20426"/>
                  <a:pt x="2" y="20510"/>
                </a:cubicBezTo>
                <a:cubicBezTo>
                  <a:pt x="-10" y="20595"/>
                  <a:pt x="32" y="20677"/>
                  <a:pt x="100" y="20703"/>
                </a:cubicBezTo>
                <a:cubicBezTo>
                  <a:pt x="996" y="21053"/>
                  <a:pt x="1923" y="21294"/>
                  <a:pt x="2861" y="21442"/>
                </a:cubicBezTo>
                <a:cubicBezTo>
                  <a:pt x="3330" y="21516"/>
                  <a:pt x="3802" y="21564"/>
                  <a:pt x="4277" y="21588"/>
                </a:cubicBezTo>
                <a:cubicBezTo>
                  <a:pt x="4472" y="21595"/>
                  <a:pt x="4668" y="21600"/>
                  <a:pt x="4864" y="21600"/>
                </a:cubicBezTo>
                <a:cubicBezTo>
                  <a:pt x="5142" y="21600"/>
                  <a:pt x="5422" y="21591"/>
                  <a:pt x="5701" y="21575"/>
                </a:cubicBezTo>
                <a:cubicBezTo>
                  <a:pt x="6647" y="21513"/>
                  <a:pt x="7604" y="21373"/>
                  <a:pt x="8537" y="21007"/>
                </a:cubicBezTo>
                <a:cubicBezTo>
                  <a:pt x="9002" y="20822"/>
                  <a:pt x="9458" y="20580"/>
                  <a:pt x="9878" y="20250"/>
                </a:cubicBezTo>
                <a:cubicBezTo>
                  <a:pt x="10302" y="19922"/>
                  <a:pt x="10678" y="19508"/>
                  <a:pt x="10994" y="19031"/>
                </a:cubicBezTo>
                <a:cubicBezTo>
                  <a:pt x="11239" y="18646"/>
                  <a:pt x="11449" y="18217"/>
                  <a:pt x="11588" y="17750"/>
                </a:cubicBezTo>
                <a:cubicBezTo>
                  <a:pt x="11681" y="17714"/>
                  <a:pt x="11773" y="17677"/>
                  <a:pt x="11863" y="17637"/>
                </a:cubicBezTo>
                <a:cubicBezTo>
                  <a:pt x="12093" y="17536"/>
                  <a:pt x="12320" y="17420"/>
                  <a:pt x="12535" y="17296"/>
                </a:cubicBezTo>
                <a:cubicBezTo>
                  <a:pt x="12645" y="17237"/>
                  <a:pt x="12754" y="17175"/>
                  <a:pt x="12861" y="17107"/>
                </a:cubicBezTo>
                <a:cubicBezTo>
                  <a:pt x="12968" y="17039"/>
                  <a:pt x="13077" y="16978"/>
                  <a:pt x="13183" y="16902"/>
                </a:cubicBezTo>
                <a:cubicBezTo>
                  <a:pt x="13607" y="16619"/>
                  <a:pt x="14020" y="16287"/>
                  <a:pt x="14389" y="15879"/>
                </a:cubicBezTo>
                <a:cubicBezTo>
                  <a:pt x="14759" y="15474"/>
                  <a:pt x="15078" y="14985"/>
                  <a:pt x="15307" y="14444"/>
                </a:cubicBezTo>
                <a:cubicBezTo>
                  <a:pt x="15537" y="13902"/>
                  <a:pt x="15683" y="13317"/>
                  <a:pt x="15752" y="12732"/>
                </a:cubicBezTo>
                <a:cubicBezTo>
                  <a:pt x="15889" y="11552"/>
                  <a:pt x="15778" y="10415"/>
                  <a:pt x="15695" y="9313"/>
                </a:cubicBezTo>
                <a:cubicBezTo>
                  <a:pt x="15611" y="8212"/>
                  <a:pt x="15534" y="7120"/>
                  <a:pt x="15702" y="6082"/>
                </a:cubicBezTo>
                <a:cubicBezTo>
                  <a:pt x="15767" y="5559"/>
                  <a:pt x="15926" y="5061"/>
                  <a:pt x="16095" y="4572"/>
                </a:cubicBezTo>
                <a:lnTo>
                  <a:pt x="16245" y="4215"/>
                </a:lnTo>
                <a:cubicBezTo>
                  <a:pt x="16271" y="4156"/>
                  <a:pt x="16295" y="4095"/>
                  <a:pt x="16322" y="4037"/>
                </a:cubicBezTo>
                <a:lnTo>
                  <a:pt x="16410" y="3867"/>
                </a:lnTo>
                <a:lnTo>
                  <a:pt x="16587" y="3527"/>
                </a:lnTo>
                <a:lnTo>
                  <a:pt x="16788" y="3206"/>
                </a:lnTo>
                <a:cubicBezTo>
                  <a:pt x="17325" y="2348"/>
                  <a:pt x="18042" y="1654"/>
                  <a:pt x="18837" y="1145"/>
                </a:cubicBezTo>
                <a:cubicBezTo>
                  <a:pt x="19640" y="639"/>
                  <a:pt x="20533" y="366"/>
                  <a:pt x="21441" y="350"/>
                </a:cubicBezTo>
                <a:lnTo>
                  <a:pt x="21446" y="350"/>
                </a:lnTo>
                <a:cubicBezTo>
                  <a:pt x="21525" y="348"/>
                  <a:pt x="21589" y="271"/>
                  <a:pt x="21590" y="177"/>
                </a:cubicBezTo>
                <a:cubicBezTo>
                  <a:pt x="21590" y="82"/>
                  <a:pt x="21527" y="5"/>
                  <a:pt x="21447" y="2"/>
                </a:cubicBezTo>
                <a:lnTo>
                  <a:pt x="21448" y="3"/>
                </a:lnTo>
                <a:cubicBezTo>
                  <a:pt x="21392" y="1"/>
                  <a:pt x="21336" y="0"/>
                  <a:pt x="21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134" name="Google Shape;997;p19"/>
          <p:cNvGrpSpPr/>
          <p:nvPr/>
        </p:nvGrpSpPr>
        <p:grpSpPr>
          <a:xfrm>
            <a:off x="18388553" y="1045314"/>
            <a:ext cx="7305466" cy="4380263"/>
            <a:chOff x="0" y="0"/>
            <a:chExt cx="7305464" cy="4380262"/>
          </a:xfrm>
        </p:grpSpPr>
        <p:sp>
          <p:nvSpPr>
            <p:cNvPr id="1124" name="Google Shape;998;p19"/>
            <p:cNvSpPr/>
            <p:nvPr/>
          </p:nvSpPr>
          <p:spPr>
            <a:xfrm flipH="1">
              <a:off x="0" y="0"/>
              <a:ext cx="3352148" cy="438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8061" y="5832"/>
                  </a:moveTo>
                  <a:cubicBezTo>
                    <a:pt x="18096" y="5832"/>
                    <a:pt x="18130" y="5833"/>
                    <a:pt x="18165" y="5835"/>
                  </a:cubicBezTo>
                  <a:lnTo>
                    <a:pt x="18414" y="5841"/>
                  </a:lnTo>
                  <a:cubicBezTo>
                    <a:pt x="18584" y="5842"/>
                    <a:pt x="18740" y="5849"/>
                    <a:pt x="18893" y="5872"/>
                  </a:cubicBezTo>
                  <a:cubicBezTo>
                    <a:pt x="19049" y="5890"/>
                    <a:pt x="19201" y="5920"/>
                    <a:pt x="19350" y="5955"/>
                  </a:cubicBezTo>
                  <a:cubicBezTo>
                    <a:pt x="19644" y="6029"/>
                    <a:pt x="19928" y="6131"/>
                    <a:pt x="20141" y="6269"/>
                  </a:cubicBezTo>
                  <a:cubicBezTo>
                    <a:pt x="20360" y="6404"/>
                    <a:pt x="20496" y="6566"/>
                    <a:pt x="20549" y="6738"/>
                  </a:cubicBezTo>
                  <a:cubicBezTo>
                    <a:pt x="20569" y="6827"/>
                    <a:pt x="20576" y="6920"/>
                    <a:pt x="20557" y="7010"/>
                  </a:cubicBezTo>
                  <a:cubicBezTo>
                    <a:pt x="20533" y="7104"/>
                    <a:pt x="20491" y="7195"/>
                    <a:pt x="20432" y="7280"/>
                  </a:cubicBezTo>
                  <a:cubicBezTo>
                    <a:pt x="20301" y="7460"/>
                    <a:pt x="20092" y="7634"/>
                    <a:pt x="19842" y="7787"/>
                  </a:cubicBezTo>
                  <a:cubicBezTo>
                    <a:pt x="19593" y="7941"/>
                    <a:pt x="19310" y="8077"/>
                    <a:pt x="19008" y="8201"/>
                  </a:cubicBezTo>
                  <a:cubicBezTo>
                    <a:pt x="18385" y="8459"/>
                    <a:pt x="17745" y="8692"/>
                    <a:pt x="17094" y="8906"/>
                  </a:cubicBezTo>
                  <a:cubicBezTo>
                    <a:pt x="16442" y="9118"/>
                    <a:pt x="15779" y="9306"/>
                    <a:pt x="15104" y="9473"/>
                  </a:cubicBezTo>
                  <a:cubicBezTo>
                    <a:pt x="14428" y="9639"/>
                    <a:pt x="13742" y="9776"/>
                    <a:pt x="13050" y="9895"/>
                  </a:cubicBezTo>
                  <a:cubicBezTo>
                    <a:pt x="12439" y="9998"/>
                    <a:pt x="11821" y="10078"/>
                    <a:pt x="11200" y="10141"/>
                  </a:cubicBezTo>
                  <a:cubicBezTo>
                    <a:pt x="11371" y="9737"/>
                    <a:pt x="11586" y="9346"/>
                    <a:pt x="11853" y="8978"/>
                  </a:cubicBezTo>
                  <a:cubicBezTo>
                    <a:pt x="12178" y="8516"/>
                    <a:pt x="12595" y="8093"/>
                    <a:pt x="13056" y="7706"/>
                  </a:cubicBezTo>
                  <a:cubicBezTo>
                    <a:pt x="13521" y="7322"/>
                    <a:pt x="14035" y="6969"/>
                    <a:pt x="14608" y="6688"/>
                  </a:cubicBezTo>
                  <a:cubicBezTo>
                    <a:pt x="15179" y="6405"/>
                    <a:pt x="15795" y="6181"/>
                    <a:pt x="16437" y="6031"/>
                  </a:cubicBezTo>
                  <a:cubicBezTo>
                    <a:pt x="16600" y="5999"/>
                    <a:pt x="16760" y="5958"/>
                    <a:pt x="16924" y="5933"/>
                  </a:cubicBezTo>
                  <a:lnTo>
                    <a:pt x="17417" y="5868"/>
                  </a:lnTo>
                  <a:cubicBezTo>
                    <a:pt x="17583" y="5854"/>
                    <a:pt x="17750" y="5848"/>
                    <a:pt x="17915" y="5838"/>
                  </a:cubicBezTo>
                  <a:cubicBezTo>
                    <a:pt x="17964" y="5834"/>
                    <a:pt x="18012" y="5832"/>
                    <a:pt x="18061" y="5832"/>
                  </a:cubicBezTo>
                  <a:close/>
                  <a:moveTo>
                    <a:pt x="2024" y="0"/>
                  </a:moveTo>
                  <a:cubicBezTo>
                    <a:pt x="1334" y="0"/>
                    <a:pt x="639" y="146"/>
                    <a:pt x="71" y="457"/>
                  </a:cubicBezTo>
                  <a:cubicBezTo>
                    <a:pt x="-5" y="499"/>
                    <a:pt x="-23" y="581"/>
                    <a:pt x="30" y="640"/>
                  </a:cubicBezTo>
                  <a:cubicBezTo>
                    <a:pt x="64" y="678"/>
                    <a:pt x="118" y="698"/>
                    <a:pt x="174" y="698"/>
                  </a:cubicBezTo>
                  <a:cubicBezTo>
                    <a:pt x="206" y="698"/>
                    <a:pt x="239" y="691"/>
                    <a:pt x="268" y="677"/>
                  </a:cubicBezTo>
                  <a:lnTo>
                    <a:pt x="270" y="676"/>
                  </a:lnTo>
                  <a:cubicBezTo>
                    <a:pt x="744" y="438"/>
                    <a:pt x="1312" y="326"/>
                    <a:pt x="1879" y="326"/>
                  </a:cubicBezTo>
                  <a:cubicBezTo>
                    <a:pt x="1992" y="326"/>
                    <a:pt x="2106" y="330"/>
                    <a:pt x="2218" y="340"/>
                  </a:cubicBezTo>
                  <a:cubicBezTo>
                    <a:pt x="2556" y="366"/>
                    <a:pt x="2889" y="430"/>
                    <a:pt x="3193" y="534"/>
                  </a:cubicBezTo>
                  <a:cubicBezTo>
                    <a:pt x="3496" y="638"/>
                    <a:pt x="3772" y="787"/>
                    <a:pt x="3960" y="973"/>
                  </a:cubicBezTo>
                  <a:cubicBezTo>
                    <a:pt x="4006" y="1019"/>
                    <a:pt x="4052" y="1065"/>
                    <a:pt x="4092" y="1124"/>
                  </a:cubicBezTo>
                  <a:cubicBezTo>
                    <a:pt x="4136" y="1177"/>
                    <a:pt x="4171" y="1235"/>
                    <a:pt x="4207" y="1292"/>
                  </a:cubicBezTo>
                  <a:cubicBezTo>
                    <a:pt x="4277" y="1406"/>
                    <a:pt x="4331" y="1527"/>
                    <a:pt x="4376" y="1649"/>
                  </a:cubicBezTo>
                  <a:cubicBezTo>
                    <a:pt x="4462" y="1896"/>
                    <a:pt x="4498" y="2155"/>
                    <a:pt x="4495" y="2415"/>
                  </a:cubicBezTo>
                  <a:cubicBezTo>
                    <a:pt x="4488" y="2939"/>
                    <a:pt x="4328" y="3457"/>
                    <a:pt x="4085" y="3962"/>
                  </a:cubicBezTo>
                  <a:cubicBezTo>
                    <a:pt x="3844" y="4469"/>
                    <a:pt x="3535" y="4966"/>
                    <a:pt x="3257" y="5488"/>
                  </a:cubicBezTo>
                  <a:cubicBezTo>
                    <a:pt x="2976" y="6005"/>
                    <a:pt x="2722" y="6558"/>
                    <a:pt x="2612" y="7143"/>
                  </a:cubicBezTo>
                  <a:cubicBezTo>
                    <a:pt x="2506" y="7723"/>
                    <a:pt x="2525" y="8349"/>
                    <a:pt x="2836" y="8931"/>
                  </a:cubicBezTo>
                  <a:cubicBezTo>
                    <a:pt x="2988" y="9220"/>
                    <a:pt x="3215" y="9486"/>
                    <a:pt x="3484" y="9720"/>
                  </a:cubicBezTo>
                  <a:cubicBezTo>
                    <a:pt x="3754" y="9954"/>
                    <a:pt x="4082" y="10140"/>
                    <a:pt x="4422" y="10296"/>
                  </a:cubicBezTo>
                  <a:cubicBezTo>
                    <a:pt x="4763" y="10453"/>
                    <a:pt x="5127" y="10570"/>
                    <a:pt x="5494" y="10660"/>
                  </a:cubicBezTo>
                  <a:cubicBezTo>
                    <a:pt x="5859" y="10751"/>
                    <a:pt x="6232" y="10819"/>
                    <a:pt x="6611" y="10865"/>
                  </a:cubicBezTo>
                  <a:cubicBezTo>
                    <a:pt x="7260" y="10950"/>
                    <a:pt x="7921" y="10974"/>
                    <a:pt x="8563" y="10974"/>
                  </a:cubicBezTo>
                  <a:cubicBezTo>
                    <a:pt x="8659" y="10974"/>
                    <a:pt x="8755" y="10974"/>
                    <a:pt x="8850" y="10973"/>
                  </a:cubicBezTo>
                  <a:cubicBezTo>
                    <a:pt x="9232" y="10969"/>
                    <a:pt x="9612" y="10957"/>
                    <a:pt x="9993" y="10939"/>
                  </a:cubicBezTo>
                  <a:cubicBezTo>
                    <a:pt x="9914" y="11277"/>
                    <a:pt x="9862" y="11618"/>
                    <a:pt x="9835" y="11961"/>
                  </a:cubicBezTo>
                  <a:cubicBezTo>
                    <a:pt x="9744" y="13113"/>
                    <a:pt x="9939" y="14258"/>
                    <a:pt x="10296" y="15359"/>
                  </a:cubicBezTo>
                  <a:cubicBezTo>
                    <a:pt x="10473" y="15910"/>
                    <a:pt x="10708" y="16448"/>
                    <a:pt x="10972" y="16977"/>
                  </a:cubicBezTo>
                  <a:cubicBezTo>
                    <a:pt x="11239" y="17504"/>
                    <a:pt x="11532" y="18021"/>
                    <a:pt x="11880" y="18523"/>
                  </a:cubicBezTo>
                  <a:cubicBezTo>
                    <a:pt x="12227" y="19027"/>
                    <a:pt x="12629" y="19513"/>
                    <a:pt x="13118" y="19952"/>
                  </a:cubicBezTo>
                  <a:cubicBezTo>
                    <a:pt x="13609" y="20390"/>
                    <a:pt x="14175" y="20784"/>
                    <a:pt x="14842" y="21074"/>
                  </a:cubicBezTo>
                  <a:cubicBezTo>
                    <a:pt x="15506" y="21359"/>
                    <a:pt x="16242" y="21546"/>
                    <a:pt x="17002" y="21591"/>
                  </a:cubicBezTo>
                  <a:cubicBezTo>
                    <a:pt x="17108" y="21597"/>
                    <a:pt x="17214" y="21600"/>
                    <a:pt x="17321" y="21600"/>
                  </a:cubicBezTo>
                  <a:cubicBezTo>
                    <a:pt x="17976" y="21600"/>
                    <a:pt x="18636" y="21485"/>
                    <a:pt x="19211" y="21239"/>
                  </a:cubicBezTo>
                  <a:cubicBezTo>
                    <a:pt x="19295" y="21204"/>
                    <a:pt x="19326" y="21124"/>
                    <a:pt x="19282" y="21060"/>
                  </a:cubicBezTo>
                  <a:cubicBezTo>
                    <a:pt x="19251" y="21014"/>
                    <a:pt x="19191" y="20988"/>
                    <a:pt x="19128" y="20988"/>
                  </a:cubicBezTo>
                  <a:cubicBezTo>
                    <a:pt x="19101" y="20988"/>
                    <a:pt x="19074" y="20993"/>
                    <a:pt x="19049" y="21003"/>
                  </a:cubicBezTo>
                  <a:lnTo>
                    <a:pt x="19047" y="21003"/>
                  </a:lnTo>
                  <a:cubicBezTo>
                    <a:pt x="18573" y="21182"/>
                    <a:pt x="18048" y="21263"/>
                    <a:pt x="17522" y="21263"/>
                  </a:cubicBezTo>
                  <a:cubicBezTo>
                    <a:pt x="17363" y="21263"/>
                    <a:pt x="17203" y="21256"/>
                    <a:pt x="17045" y="21241"/>
                  </a:cubicBezTo>
                  <a:cubicBezTo>
                    <a:pt x="16363" y="21181"/>
                    <a:pt x="15703" y="20990"/>
                    <a:pt x="15118" y="20717"/>
                  </a:cubicBezTo>
                  <a:cubicBezTo>
                    <a:pt x="14536" y="20441"/>
                    <a:pt x="14032" y="20064"/>
                    <a:pt x="13601" y="19648"/>
                  </a:cubicBezTo>
                  <a:cubicBezTo>
                    <a:pt x="13170" y="19230"/>
                    <a:pt x="12818" y="18762"/>
                    <a:pt x="12502" y="18279"/>
                  </a:cubicBezTo>
                  <a:cubicBezTo>
                    <a:pt x="12190" y="17795"/>
                    <a:pt x="11923" y="17286"/>
                    <a:pt x="11685" y="16774"/>
                  </a:cubicBezTo>
                  <a:cubicBezTo>
                    <a:pt x="11450" y="16260"/>
                    <a:pt x="11244" y="15740"/>
                    <a:pt x="11087" y="15212"/>
                  </a:cubicBezTo>
                  <a:cubicBezTo>
                    <a:pt x="10774" y="14157"/>
                    <a:pt x="10621" y="13073"/>
                    <a:pt x="10734" y="12008"/>
                  </a:cubicBezTo>
                  <a:cubicBezTo>
                    <a:pt x="10770" y="11627"/>
                    <a:pt x="10839" y="11249"/>
                    <a:pt x="10943" y="10876"/>
                  </a:cubicBezTo>
                  <a:cubicBezTo>
                    <a:pt x="11716" y="10813"/>
                    <a:pt x="12483" y="10722"/>
                    <a:pt x="13246" y="10601"/>
                  </a:cubicBezTo>
                  <a:cubicBezTo>
                    <a:pt x="13968" y="10483"/>
                    <a:pt x="14685" y="10344"/>
                    <a:pt x="15391" y="10176"/>
                  </a:cubicBezTo>
                  <a:cubicBezTo>
                    <a:pt x="16095" y="10007"/>
                    <a:pt x="16793" y="9818"/>
                    <a:pt x="17475" y="9598"/>
                  </a:cubicBezTo>
                  <a:cubicBezTo>
                    <a:pt x="18155" y="9376"/>
                    <a:pt x="18824" y="9134"/>
                    <a:pt x="19476" y="8866"/>
                  </a:cubicBezTo>
                  <a:cubicBezTo>
                    <a:pt x="19812" y="8729"/>
                    <a:pt x="20147" y="8572"/>
                    <a:pt x="20462" y="8378"/>
                  </a:cubicBezTo>
                  <a:cubicBezTo>
                    <a:pt x="20776" y="8185"/>
                    <a:pt x="21078" y="7952"/>
                    <a:pt x="21303" y="7646"/>
                  </a:cubicBezTo>
                  <a:cubicBezTo>
                    <a:pt x="21415" y="7487"/>
                    <a:pt x="21495" y="7315"/>
                    <a:pt x="21538" y="7136"/>
                  </a:cubicBezTo>
                  <a:cubicBezTo>
                    <a:pt x="21577" y="6951"/>
                    <a:pt x="21569" y="6764"/>
                    <a:pt x="21523" y="6579"/>
                  </a:cubicBezTo>
                  <a:cubicBezTo>
                    <a:pt x="21467" y="6398"/>
                    <a:pt x="21375" y="6218"/>
                    <a:pt x="21239" y="6068"/>
                  </a:cubicBezTo>
                  <a:cubicBezTo>
                    <a:pt x="21106" y="5918"/>
                    <a:pt x="20950" y="5783"/>
                    <a:pt x="20776" y="5678"/>
                  </a:cubicBezTo>
                  <a:cubicBezTo>
                    <a:pt x="20433" y="5458"/>
                    <a:pt x="20046" y="5323"/>
                    <a:pt x="19656" y="5223"/>
                  </a:cubicBezTo>
                  <a:cubicBezTo>
                    <a:pt x="19460" y="5176"/>
                    <a:pt x="19261" y="5137"/>
                    <a:pt x="19059" y="5112"/>
                  </a:cubicBezTo>
                  <a:cubicBezTo>
                    <a:pt x="18856" y="5083"/>
                    <a:pt x="18650" y="5073"/>
                    <a:pt x="18458" y="5072"/>
                  </a:cubicBezTo>
                  <a:lnTo>
                    <a:pt x="18165" y="5065"/>
                  </a:lnTo>
                  <a:cubicBezTo>
                    <a:pt x="18128" y="5064"/>
                    <a:pt x="18092" y="5063"/>
                    <a:pt x="18056" y="5063"/>
                  </a:cubicBezTo>
                  <a:cubicBezTo>
                    <a:pt x="17995" y="5063"/>
                    <a:pt x="17933" y="5065"/>
                    <a:pt x="17872" y="5070"/>
                  </a:cubicBezTo>
                  <a:cubicBezTo>
                    <a:pt x="17678" y="5082"/>
                    <a:pt x="17482" y="5090"/>
                    <a:pt x="17288" y="5107"/>
                  </a:cubicBezTo>
                  <a:lnTo>
                    <a:pt x="16713" y="5185"/>
                  </a:lnTo>
                  <a:cubicBezTo>
                    <a:pt x="16522" y="5216"/>
                    <a:pt x="16338" y="5262"/>
                    <a:pt x="16150" y="5300"/>
                  </a:cubicBezTo>
                  <a:cubicBezTo>
                    <a:pt x="15408" y="5474"/>
                    <a:pt x="14709" y="5734"/>
                    <a:pt x="14066" y="6055"/>
                  </a:cubicBezTo>
                  <a:cubicBezTo>
                    <a:pt x="13421" y="6376"/>
                    <a:pt x="12848" y="6770"/>
                    <a:pt x="12333" y="7200"/>
                  </a:cubicBezTo>
                  <a:cubicBezTo>
                    <a:pt x="11822" y="7634"/>
                    <a:pt x="11371" y="8110"/>
                    <a:pt x="11015" y="8627"/>
                  </a:cubicBezTo>
                  <a:cubicBezTo>
                    <a:pt x="10658" y="9137"/>
                    <a:pt x="10388" y="9674"/>
                    <a:pt x="10194" y="10226"/>
                  </a:cubicBezTo>
                  <a:cubicBezTo>
                    <a:pt x="9741" y="10255"/>
                    <a:pt x="9287" y="10274"/>
                    <a:pt x="8832" y="10287"/>
                  </a:cubicBezTo>
                  <a:cubicBezTo>
                    <a:pt x="8635" y="10291"/>
                    <a:pt x="8438" y="10294"/>
                    <a:pt x="8242" y="10294"/>
                  </a:cubicBezTo>
                  <a:cubicBezTo>
                    <a:pt x="7735" y="10294"/>
                    <a:pt x="7236" y="10275"/>
                    <a:pt x="6743" y="10217"/>
                  </a:cubicBezTo>
                  <a:cubicBezTo>
                    <a:pt x="6405" y="10182"/>
                    <a:pt x="6072" y="10125"/>
                    <a:pt x="5746" y="10049"/>
                  </a:cubicBezTo>
                  <a:cubicBezTo>
                    <a:pt x="5423" y="9976"/>
                    <a:pt x="5112" y="9880"/>
                    <a:pt x="4829" y="9755"/>
                  </a:cubicBezTo>
                  <a:cubicBezTo>
                    <a:pt x="4546" y="9630"/>
                    <a:pt x="4282" y="9487"/>
                    <a:pt x="4069" y="9307"/>
                  </a:cubicBezTo>
                  <a:cubicBezTo>
                    <a:pt x="3857" y="9128"/>
                    <a:pt x="3674" y="8926"/>
                    <a:pt x="3551" y="8703"/>
                  </a:cubicBezTo>
                  <a:cubicBezTo>
                    <a:pt x="3297" y="8256"/>
                    <a:pt x="3258" y="7732"/>
                    <a:pt x="3339" y="7219"/>
                  </a:cubicBezTo>
                  <a:cubicBezTo>
                    <a:pt x="3424" y="6701"/>
                    <a:pt x="3639" y="6195"/>
                    <a:pt x="3901" y="5686"/>
                  </a:cubicBezTo>
                  <a:cubicBezTo>
                    <a:pt x="4161" y="5178"/>
                    <a:pt x="4455" y="4664"/>
                    <a:pt x="4688" y="4122"/>
                  </a:cubicBezTo>
                  <a:cubicBezTo>
                    <a:pt x="4923" y="3582"/>
                    <a:pt x="5083" y="3000"/>
                    <a:pt x="5068" y="2413"/>
                  </a:cubicBezTo>
                  <a:cubicBezTo>
                    <a:pt x="5050" y="1826"/>
                    <a:pt x="4861" y="1220"/>
                    <a:pt x="4354" y="729"/>
                  </a:cubicBezTo>
                  <a:cubicBezTo>
                    <a:pt x="4086" y="483"/>
                    <a:pt x="3740" y="316"/>
                    <a:pt x="3380" y="201"/>
                  </a:cubicBezTo>
                  <a:cubicBezTo>
                    <a:pt x="3022" y="89"/>
                    <a:pt x="2641" y="22"/>
                    <a:pt x="2255" y="6"/>
                  </a:cubicBezTo>
                  <a:cubicBezTo>
                    <a:pt x="2178" y="2"/>
                    <a:pt x="210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999;p19"/>
            <p:cNvSpPr/>
            <p:nvPr/>
          </p:nvSpPr>
          <p:spPr>
            <a:xfrm flipH="1">
              <a:off x="3167041" y="13052"/>
              <a:ext cx="4138424" cy="412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9" y="0"/>
                  </a:moveTo>
                  <a:cubicBezTo>
                    <a:pt x="21154" y="0"/>
                    <a:pt x="21095" y="12"/>
                    <a:pt x="21036" y="37"/>
                  </a:cubicBezTo>
                  <a:lnTo>
                    <a:pt x="20837" y="123"/>
                  </a:lnTo>
                  <a:lnTo>
                    <a:pt x="19993" y="487"/>
                  </a:lnTo>
                  <a:lnTo>
                    <a:pt x="15211" y="2550"/>
                  </a:lnTo>
                  <a:cubicBezTo>
                    <a:pt x="15203" y="2554"/>
                    <a:pt x="15198" y="2558"/>
                    <a:pt x="15191" y="2561"/>
                  </a:cubicBezTo>
                  <a:cubicBezTo>
                    <a:pt x="15144" y="2572"/>
                    <a:pt x="15101" y="2595"/>
                    <a:pt x="15066" y="2630"/>
                  </a:cubicBezTo>
                  <a:lnTo>
                    <a:pt x="235" y="16827"/>
                  </a:lnTo>
                  <a:cubicBezTo>
                    <a:pt x="230" y="16831"/>
                    <a:pt x="225" y="16834"/>
                    <a:pt x="219" y="16838"/>
                  </a:cubicBezTo>
                  <a:lnTo>
                    <a:pt x="111" y="16946"/>
                  </a:lnTo>
                  <a:lnTo>
                    <a:pt x="86" y="16970"/>
                  </a:lnTo>
                  <a:cubicBezTo>
                    <a:pt x="84" y="16973"/>
                    <a:pt x="81" y="16976"/>
                    <a:pt x="78" y="16979"/>
                  </a:cubicBezTo>
                  <a:lnTo>
                    <a:pt x="59" y="16998"/>
                  </a:lnTo>
                  <a:cubicBezTo>
                    <a:pt x="-1" y="17059"/>
                    <a:pt x="-17" y="17153"/>
                    <a:pt x="21" y="17230"/>
                  </a:cubicBezTo>
                  <a:cubicBezTo>
                    <a:pt x="24" y="17237"/>
                    <a:pt x="27" y="17245"/>
                    <a:pt x="31" y="17252"/>
                  </a:cubicBezTo>
                  <a:cubicBezTo>
                    <a:pt x="38" y="17263"/>
                    <a:pt x="47" y="17274"/>
                    <a:pt x="57" y="17285"/>
                  </a:cubicBezTo>
                  <a:lnTo>
                    <a:pt x="1225" y="18461"/>
                  </a:lnTo>
                  <a:lnTo>
                    <a:pt x="2171" y="19414"/>
                  </a:lnTo>
                  <a:lnTo>
                    <a:pt x="4283" y="21541"/>
                  </a:lnTo>
                  <a:lnTo>
                    <a:pt x="4284" y="21543"/>
                  </a:lnTo>
                  <a:cubicBezTo>
                    <a:pt x="4300" y="21559"/>
                    <a:pt x="4318" y="21571"/>
                    <a:pt x="4339" y="21580"/>
                  </a:cubicBezTo>
                  <a:cubicBezTo>
                    <a:pt x="4367" y="21594"/>
                    <a:pt x="4397" y="21600"/>
                    <a:pt x="4427" y="21600"/>
                  </a:cubicBezTo>
                  <a:cubicBezTo>
                    <a:pt x="4479" y="21600"/>
                    <a:pt x="4530" y="21580"/>
                    <a:pt x="4569" y="21542"/>
                  </a:cubicBezTo>
                  <a:lnTo>
                    <a:pt x="4588" y="21523"/>
                  </a:lnTo>
                  <a:cubicBezTo>
                    <a:pt x="4591" y="21519"/>
                    <a:pt x="4595" y="21517"/>
                    <a:pt x="4597" y="21514"/>
                  </a:cubicBezTo>
                  <a:lnTo>
                    <a:pt x="4622" y="21489"/>
                  </a:lnTo>
                  <a:lnTo>
                    <a:pt x="4730" y="21382"/>
                  </a:lnTo>
                  <a:cubicBezTo>
                    <a:pt x="4733" y="21377"/>
                    <a:pt x="4737" y="21371"/>
                    <a:pt x="4740" y="21366"/>
                  </a:cubicBezTo>
                  <a:lnTo>
                    <a:pt x="18960" y="6504"/>
                  </a:lnTo>
                  <a:cubicBezTo>
                    <a:pt x="18994" y="6469"/>
                    <a:pt x="19017" y="6426"/>
                    <a:pt x="19028" y="6380"/>
                  </a:cubicBezTo>
                  <a:cubicBezTo>
                    <a:pt x="19029" y="6375"/>
                    <a:pt x="19029" y="6371"/>
                    <a:pt x="19030" y="6366"/>
                  </a:cubicBezTo>
                  <a:cubicBezTo>
                    <a:pt x="19071" y="6270"/>
                    <a:pt x="19247" y="5863"/>
                    <a:pt x="19488" y="5305"/>
                  </a:cubicBezTo>
                  <a:lnTo>
                    <a:pt x="19556" y="5147"/>
                  </a:lnTo>
                  <a:lnTo>
                    <a:pt x="19790" y="4608"/>
                  </a:lnTo>
                  <a:lnTo>
                    <a:pt x="19928" y="4287"/>
                  </a:lnTo>
                  <a:lnTo>
                    <a:pt x="20099" y="3894"/>
                  </a:lnTo>
                  <a:cubicBezTo>
                    <a:pt x="20134" y="3809"/>
                    <a:pt x="20171" y="3725"/>
                    <a:pt x="20208" y="3640"/>
                  </a:cubicBezTo>
                  <a:lnTo>
                    <a:pt x="20330" y="3357"/>
                  </a:lnTo>
                  <a:cubicBezTo>
                    <a:pt x="20386" y="3227"/>
                    <a:pt x="20442" y="3098"/>
                    <a:pt x="20497" y="2971"/>
                  </a:cubicBezTo>
                  <a:lnTo>
                    <a:pt x="20634" y="2655"/>
                  </a:lnTo>
                  <a:lnTo>
                    <a:pt x="20975" y="1867"/>
                  </a:lnTo>
                  <a:cubicBezTo>
                    <a:pt x="21019" y="1765"/>
                    <a:pt x="21061" y="1668"/>
                    <a:pt x="21101" y="1575"/>
                  </a:cubicBezTo>
                  <a:cubicBezTo>
                    <a:pt x="21117" y="1537"/>
                    <a:pt x="21133" y="1500"/>
                    <a:pt x="21149" y="1463"/>
                  </a:cubicBezTo>
                  <a:cubicBezTo>
                    <a:pt x="21176" y="1402"/>
                    <a:pt x="21201" y="1343"/>
                    <a:pt x="21225" y="1287"/>
                  </a:cubicBezTo>
                  <a:cubicBezTo>
                    <a:pt x="21340" y="1022"/>
                    <a:pt x="21430" y="813"/>
                    <a:pt x="21485" y="687"/>
                  </a:cubicBezTo>
                  <a:lnTo>
                    <a:pt x="21524" y="596"/>
                  </a:lnTo>
                  <a:cubicBezTo>
                    <a:pt x="21527" y="591"/>
                    <a:pt x="21529" y="585"/>
                    <a:pt x="21530" y="581"/>
                  </a:cubicBezTo>
                  <a:cubicBezTo>
                    <a:pt x="21540" y="561"/>
                    <a:pt x="21544" y="550"/>
                    <a:pt x="21544" y="550"/>
                  </a:cubicBezTo>
                  <a:cubicBezTo>
                    <a:pt x="21571" y="491"/>
                    <a:pt x="21583" y="426"/>
                    <a:pt x="21582" y="362"/>
                  </a:cubicBezTo>
                  <a:cubicBezTo>
                    <a:pt x="21581" y="342"/>
                    <a:pt x="21579" y="323"/>
                    <a:pt x="21576" y="304"/>
                  </a:cubicBezTo>
                  <a:cubicBezTo>
                    <a:pt x="21566" y="249"/>
                    <a:pt x="21543" y="196"/>
                    <a:pt x="21509" y="150"/>
                  </a:cubicBezTo>
                  <a:cubicBezTo>
                    <a:pt x="21488" y="121"/>
                    <a:pt x="21462" y="95"/>
                    <a:pt x="21433" y="73"/>
                  </a:cubicBezTo>
                  <a:cubicBezTo>
                    <a:pt x="21371" y="27"/>
                    <a:pt x="21294" y="0"/>
                    <a:pt x="2120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000;p19"/>
            <p:cNvSpPr/>
            <p:nvPr/>
          </p:nvSpPr>
          <p:spPr>
            <a:xfrm flipH="1">
              <a:off x="3165530" y="11388"/>
              <a:ext cx="1268302" cy="129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0110" y="0"/>
                  </a:moveTo>
                  <a:cubicBezTo>
                    <a:pt x="19920" y="0"/>
                    <a:pt x="19722" y="43"/>
                    <a:pt x="19520" y="135"/>
                  </a:cubicBezTo>
                  <a:lnTo>
                    <a:pt x="966" y="8644"/>
                  </a:lnTo>
                  <a:cubicBezTo>
                    <a:pt x="191" y="9000"/>
                    <a:pt x="104" y="9797"/>
                    <a:pt x="38" y="10489"/>
                  </a:cubicBezTo>
                  <a:cubicBezTo>
                    <a:pt x="-33" y="11215"/>
                    <a:pt x="-1" y="11921"/>
                    <a:pt x="97" y="12622"/>
                  </a:cubicBezTo>
                  <a:cubicBezTo>
                    <a:pt x="297" y="14046"/>
                    <a:pt x="766" y="15393"/>
                    <a:pt x="1483" y="16567"/>
                  </a:cubicBezTo>
                  <a:cubicBezTo>
                    <a:pt x="3452" y="19801"/>
                    <a:pt x="7146" y="21600"/>
                    <a:pt x="11143" y="21600"/>
                  </a:cubicBezTo>
                  <a:cubicBezTo>
                    <a:pt x="11193" y="21600"/>
                    <a:pt x="11245" y="21600"/>
                    <a:pt x="11296" y="21599"/>
                  </a:cubicBezTo>
                  <a:cubicBezTo>
                    <a:pt x="12170" y="21587"/>
                    <a:pt x="13197" y="21459"/>
                    <a:pt x="13548" y="20594"/>
                  </a:cubicBezTo>
                  <a:lnTo>
                    <a:pt x="21199" y="1728"/>
                  </a:lnTo>
                  <a:cubicBezTo>
                    <a:pt x="21567" y="822"/>
                    <a:pt x="20944" y="0"/>
                    <a:pt x="2011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001;p19"/>
            <p:cNvSpPr/>
            <p:nvPr/>
          </p:nvSpPr>
          <p:spPr>
            <a:xfrm flipH="1">
              <a:off x="3228030" y="225570"/>
              <a:ext cx="823967" cy="107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9"/>
                  </a:moveTo>
                  <a:lnTo>
                    <a:pt x="20229" y="3155"/>
                  </a:lnTo>
                  <a:cubicBezTo>
                    <a:pt x="20229" y="3157"/>
                    <a:pt x="20229" y="3157"/>
                    <a:pt x="20229" y="3157"/>
                  </a:cubicBezTo>
                  <a:lnTo>
                    <a:pt x="21600" y="559"/>
                  </a:lnTo>
                  <a:close/>
                  <a:moveTo>
                    <a:pt x="17175" y="0"/>
                  </a:moveTo>
                  <a:cubicBezTo>
                    <a:pt x="12554" y="7235"/>
                    <a:pt x="6685" y="14146"/>
                    <a:pt x="0" y="20508"/>
                  </a:cubicBezTo>
                  <a:cubicBezTo>
                    <a:pt x="2271" y="21224"/>
                    <a:pt x="4788" y="21600"/>
                    <a:pt x="7385" y="21600"/>
                  </a:cubicBezTo>
                  <a:cubicBezTo>
                    <a:pt x="7461" y="21600"/>
                    <a:pt x="7539" y="21600"/>
                    <a:pt x="7617" y="21598"/>
                  </a:cubicBezTo>
                  <a:cubicBezTo>
                    <a:pt x="8981" y="21584"/>
                    <a:pt x="10584" y="21430"/>
                    <a:pt x="11131" y="20394"/>
                  </a:cubicBezTo>
                  <a:lnTo>
                    <a:pt x="20229" y="3155"/>
                  </a:lnTo>
                  <a:cubicBezTo>
                    <a:pt x="19503" y="1955"/>
                    <a:pt x="18465" y="881"/>
                    <a:pt x="171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002;p19"/>
            <p:cNvSpPr/>
            <p:nvPr/>
          </p:nvSpPr>
          <p:spPr>
            <a:xfrm flipH="1">
              <a:off x="3165496" y="11388"/>
              <a:ext cx="369661" cy="37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6732" y="0"/>
                  </a:moveTo>
                  <a:cubicBezTo>
                    <a:pt x="16103" y="0"/>
                    <a:pt x="15435" y="148"/>
                    <a:pt x="14767" y="469"/>
                  </a:cubicBezTo>
                  <a:lnTo>
                    <a:pt x="0" y="7512"/>
                  </a:lnTo>
                  <a:cubicBezTo>
                    <a:pt x="2628" y="8597"/>
                    <a:pt x="5075" y="10110"/>
                    <a:pt x="7251" y="11989"/>
                  </a:cubicBezTo>
                  <a:cubicBezTo>
                    <a:pt x="10233" y="14582"/>
                    <a:pt x="12620" y="17872"/>
                    <a:pt x="14290" y="21600"/>
                  </a:cubicBezTo>
                  <a:cubicBezTo>
                    <a:pt x="17798" y="12600"/>
                    <a:pt x="20367" y="6005"/>
                    <a:pt x="20367" y="6005"/>
                  </a:cubicBezTo>
                  <a:cubicBezTo>
                    <a:pt x="21600" y="2857"/>
                    <a:pt x="19517" y="0"/>
                    <a:pt x="167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003;p19"/>
            <p:cNvSpPr/>
            <p:nvPr/>
          </p:nvSpPr>
          <p:spPr>
            <a:xfrm flipH="1">
              <a:off x="3624927" y="528753"/>
              <a:ext cx="3595245" cy="368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7040" y="0"/>
                  </a:moveTo>
                  <a:cubicBezTo>
                    <a:pt x="16973" y="0"/>
                    <a:pt x="16901" y="27"/>
                    <a:pt x="16840" y="87"/>
                  </a:cubicBezTo>
                  <a:lnTo>
                    <a:pt x="89" y="16552"/>
                  </a:lnTo>
                  <a:cubicBezTo>
                    <a:pt x="-19" y="16657"/>
                    <a:pt x="-30" y="16817"/>
                    <a:pt x="64" y="16904"/>
                  </a:cubicBezTo>
                  <a:lnTo>
                    <a:pt x="5033" y="21545"/>
                  </a:lnTo>
                  <a:cubicBezTo>
                    <a:pt x="5073" y="21582"/>
                    <a:pt x="5125" y="21600"/>
                    <a:pt x="5179" y="21600"/>
                  </a:cubicBezTo>
                  <a:cubicBezTo>
                    <a:pt x="5254" y="21600"/>
                    <a:pt x="5332" y="21567"/>
                    <a:pt x="5392" y="21504"/>
                  </a:cubicBezTo>
                  <a:lnTo>
                    <a:pt x="21416" y="4307"/>
                  </a:lnTo>
                  <a:cubicBezTo>
                    <a:pt x="21570" y="4141"/>
                    <a:pt x="21484" y="3908"/>
                    <a:pt x="21285" y="3908"/>
                  </a:cubicBezTo>
                  <a:cubicBezTo>
                    <a:pt x="21273" y="3908"/>
                    <a:pt x="21260" y="3909"/>
                    <a:pt x="21247" y="3910"/>
                  </a:cubicBezTo>
                  <a:lnTo>
                    <a:pt x="19496" y="4156"/>
                  </a:lnTo>
                  <a:cubicBezTo>
                    <a:pt x="19473" y="4159"/>
                    <a:pt x="19452" y="4161"/>
                    <a:pt x="19430" y="4161"/>
                  </a:cubicBezTo>
                  <a:cubicBezTo>
                    <a:pt x="19168" y="4161"/>
                    <a:pt x="18991" y="3932"/>
                    <a:pt x="19066" y="3662"/>
                  </a:cubicBezTo>
                  <a:lnTo>
                    <a:pt x="19408" y="2416"/>
                  </a:lnTo>
                  <a:cubicBezTo>
                    <a:pt x="19483" y="2140"/>
                    <a:pt x="19299" y="1916"/>
                    <a:pt x="19043" y="1916"/>
                  </a:cubicBezTo>
                  <a:cubicBezTo>
                    <a:pt x="18995" y="1916"/>
                    <a:pt x="18945" y="1924"/>
                    <a:pt x="18893" y="1941"/>
                  </a:cubicBezTo>
                  <a:lnTo>
                    <a:pt x="17544" y="2377"/>
                  </a:lnTo>
                  <a:cubicBezTo>
                    <a:pt x="17493" y="2394"/>
                    <a:pt x="17443" y="2402"/>
                    <a:pt x="17394" y="2402"/>
                  </a:cubicBezTo>
                  <a:cubicBezTo>
                    <a:pt x="17160" y="2402"/>
                    <a:pt x="16983" y="2216"/>
                    <a:pt x="17016" y="1964"/>
                  </a:cubicBezTo>
                  <a:lnTo>
                    <a:pt x="17250" y="242"/>
                  </a:lnTo>
                  <a:cubicBezTo>
                    <a:pt x="17271" y="94"/>
                    <a:pt x="17164" y="0"/>
                    <a:pt x="1704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004;p19"/>
            <p:cNvSpPr/>
            <p:nvPr/>
          </p:nvSpPr>
          <p:spPr>
            <a:xfrm flipH="1">
              <a:off x="3624940" y="1196265"/>
              <a:ext cx="2987167" cy="30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257" y="0"/>
                  </a:moveTo>
                  <a:cubicBezTo>
                    <a:pt x="21243" y="0"/>
                    <a:pt x="21228" y="1"/>
                    <a:pt x="21212" y="4"/>
                  </a:cubicBezTo>
                  <a:lnTo>
                    <a:pt x="19103" y="302"/>
                  </a:lnTo>
                  <a:cubicBezTo>
                    <a:pt x="19076" y="307"/>
                    <a:pt x="19049" y="309"/>
                    <a:pt x="19023" y="309"/>
                  </a:cubicBezTo>
                  <a:cubicBezTo>
                    <a:pt x="18862" y="309"/>
                    <a:pt x="18729" y="235"/>
                    <a:pt x="18649" y="121"/>
                  </a:cubicBezTo>
                  <a:lnTo>
                    <a:pt x="0" y="19939"/>
                  </a:lnTo>
                  <a:lnTo>
                    <a:pt x="1683" y="21532"/>
                  </a:lnTo>
                  <a:cubicBezTo>
                    <a:pt x="1732" y="21578"/>
                    <a:pt x="1795" y="21600"/>
                    <a:pt x="1860" y="21600"/>
                  </a:cubicBezTo>
                  <a:cubicBezTo>
                    <a:pt x="1950" y="21600"/>
                    <a:pt x="2044" y="21560"/>
                    <a:pt x="2115" y="21483"/>
                  </a:cubicBezTo>
                  <a:lnTo>
                    <a:pt x="21415" y="487"/>
                  </a:lnTo>
                  <a:cubicBezTo>
                    <a:pt x="21600" y="284"/>
                    <a:pt x="21497" y="0"/>
                    <a:pt x="21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005;p19"/>
            <p:cNvSpPr/>
            <p:nvPr/>
          </p:nvSpPr>
          <p:spPr>
            <a:xfrm flipH="1">
              <a:off x="4334433" y="528841"/>
              <a:ext cx="2885738" cy="31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273" y="0"/>
                  </a:moveTo>
                  <a:cubicBezTo>
                    <a:pt x="21190" y="0"/>
                    <a:pt x="21100" y="32"/>
                    <a:pt x="21024" y="102"/>
                  </a:cubicBezTo>
                  <a:lnTo>
                    <a:pt x="110" y="19658"/>
                  </a:lnTo>
                  <a:cubicBezTo>
                    <a:pt x="-24" y="19783"/>
                    <a:pt x="-38" y="19973"/>
                    <a:pt x="80" y="20076"/>
                  </a:cubicBezTo>
                  <a:lnTo>
                    <a:pt x="1793" y="21600"/>
                  </a:lnTo>
                  <a:lnTo>
                    <a:pt x="21337" y="2684"/>
                  </a:lnTo>
                  <a:cubicBezTo>
                    <a:pt x="21263" y="2593"/>
                    <a:pt x="21225" y="2471"/>
                    <a:pt x="21244" y="2333"/>
                  </a:cubicBezTo>
                  <a:lnTo>
                    <a:pt x="21536" y="287"/>
                  </a:lnTo>
                  <a:cubicBezTo>
                    <a:pt x="21562" y="111"/>
                    <a:pt x="21429" y="0"/>
                    <a:pt x="2127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006;p19"/>
            <p:cNvSpPr/>
            <p:nvPr/>
          </p:nvSpPr>
          <p:spPr>
            <a:xfrm flipH="1">
              <a:off x="3165575" y="11388"/>
              <a:ext cx="231262" cy="37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600" fill="norm" stroke="1" extrusionOk="0">
                  <a:moveTo>
                    <a:pt x="14001" y="0"/>
                  </a:moveTo>
                  <a:cubicBezTo>
                    <a:pt x="13020" y="0"/>
                    <a:pt x="11977" y="148"/>
                    <a:pt x="10934" y="469"/>
                  </a:cubicBezTo>
                  <a:lnTo>
                    <a:pt x="7629" y="1477"/>
                  </a:lnTo>
                  <a:cubicBezTo>
                    <a:pt x="5214" y="5159"/>
                    <a:pt x="2676" y="8821"/>
                    <a:pt x="0" y="12453"/>
                  </a:cubicBezTo>
                  <a:cubicBezTo>
                    <a:pt x="4309" y="15004"/>
                    <a:pt x="7783" y="18116"/>
                    <a:pt x="10198" y="21600"/>
                  </a:cubicBezTo>
                  <a:lnTo>
                    <a:pt x="14776" y="14072"/>
                  </a:lnTo>
                  <a:lnTo>
                    <a:pt x="15351" y="13145"/>
                  </a:lnTo>
                  <a:lnTo>
                    <a:pt x="15473" y="12937"/>
                  </a:lnTo>
                  <a:cubicBezTo>
                    <a:pt x="15673" y="12600"/>
                    <a:pt x="15880" y="12269"/>
                    <a:pt x="16072" y="11954"/>
                  </a:cubicBezTo>
                  <a:cubicBezTo>
                    <a:pt x="16685" y="10945"/>
                    <a:pt x="17229" y="10044"/>
                    <a:pt x="17705" y="9264"/>
                  </a:cubicBezTo>
                  <a:lnTo>
                    <a:pt x="18104" y="8607"/>
                  </a:lnTo>
                  <a:cubicBezTo>
                    <a:pt x="18226" y="8419"/>
                    <a:pt x="18326" y="8251"/>
                    <a:pt x="18418" y="8083"/>
                  </a:cubicBezTo>
                  <a:cubicBezTo>
                    <a:pt x="18840" y="7405"/>
                    <a:pt x="19154" y="6881"/>
                    <a:pt x="19361" y="6529"/>
                  </a:cubicBezTo>
                  <a:lnTo>
                    <a:pt x="19468" y="6351"/>
                  </a:lnTo>
                  <a:lnTo>
                    <a:pt x="19675" y="6005"/>
                  </a:lnTo>
                  <a:cubicBezTo>
                    <a:pt x="21600" y="2857"/>
                    <a:pt x="18357" y="0"/>
                    <a:pt x="140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007;p19"/>
            <p:cNvSpPr/>
            <p:nvPr/>
          </p:nvSpPr>
          <p:spPr>
            <a:xfrm flipH="1">
              <a:off x="6282928" y="3317586"/>
              <a:ext cx="938273" cy="901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1571" y="0"/>
                  </a:moveTo>
                  <a:cubicBezTo>
                    <a:pt x="1337" y="0"/>
                    <a:pt x="1104" y="99"/>
                    <a:pt x="930" y="292"/>
                  </a:cubicBezTo>
                  <a:lnTo>
                    <a:pt x="246" y="1043"/>
                  </a:lnTo>
                  <a:cubicBezTo>
                    <a:pt x="-94" y="1415"/>
                    <a:pt x="-80" y="2005"/>
                    <a:pt x="276" y="2362"/>
                  </a:cubicBezTo>
                  <a:lnTo>
                    <a:pt x="19227" y="21342"/>
                  </a:lnTo>
                  <a:cubicBezTo>
                    <a:pt x="19399" y="21514"/>
                    <a:pt x="19621" y="21600"/>
                    <a:pt x="19841" y="21600"/>
                  </a:cubicBezTo>
                  <a:cubicBezTo>
                    <a:pt x="20075" y="21600"/>
                    <a:pt x="20308" y="21503"/>
                    <a:pt x="20484" y="21310"/>
                  </a:cubicBezTo>
                  <a:lnTo>
                    <a:pt x="21168" y="20557"/>
                  </a:lnTo>
                  <a:cubicBezTo>
                    <a:pt x="21506" y="20183"/>
                    <a:pt x="21494" y="19593"/>
                    <a:pt x="21138" y="19238"/>
                  </a:cubicBezTo>
                  <a:lnTo>
                    <a:pt x="2187" y="258"/>
                  </a:lnTo>
                  <a:cubicBezTo>
                    <a:pt x="2013" y="86"/>
                    <a:pt x="1793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37" name="Google Shape;1008;p19"/>
          <p:cNvGrpSpPr/>
          <p:nvPr/>
        </p:nvGrpSpPr>
        <p:grpSpPr>
          <a:xfrm>
            <a:off x="1520492" y="10863373"/>
            <a:ext cx="904884" cy="1522137"/>
            <a:chOff x="0" y="0"/>
            <a:chExt cx="904883" cy="1522136"/>
          </a:xfrm>
        </p:grpSpPr>
        <p:sp>
          <p:nvSpPr>
            <p:cNvPr id="1135" name="Google Shape;1009;p19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010;p19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0" name="Google Shape;1011;p19"/>
          <p:cNvGrpSpPr/>
          <p:nvPr/>
        </p:nvGrpSpPr>
        <p:grpSpPr>
          <a:xfrm>
            <a:off x="3299767" y="8356602"/>
            <a:ext cx="904790" cy="1522313"/>
            <a:chOff x="0" y="0"/>
            <a:chExt cx="904789" cy="1522312"/>
          </a:xfrm>
        </p:grpSpPr>
        <p:sp>
          <p:nvSpPr>
            <p:cNvPr id="1138" name="Google Shape;1012;p19"/>
            <p:cNvSpPr/>
            <p:nvPr/>
          </p:nvSpPr>
          <p:spPr>
            <a:xfrm>
              <a:off x="-1" y="39157"/>
              <a:ext cx="850603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576" y="0"/>
                  </a:moveTo>
                  <a:cubicBezTo>
                    <a:pt x="5832" y="0"/>
                    <a:pt x="5083" y="71"/>
                    <a:pt x="4376" y="221"/>
                  </a:cubicBezTo>
                  <a:cubicBezTo>
                    <a:pt x="2971" y="501"/>
                    <a:pt x="1757" y="1092"/>
                    <a:pt x="1019" y="1829"/>
                  </a:cubicBezTo>
                  <a:cubicBezTo>
                    <a:pt x="829" y="2012"/>
                    <a:pt x="685" y="2210"/>
                    <a:pt x="543" y="2401"/>
                  </a:cubicBezTo>
                  <a:cubicBezTo>
                    <a:pt x="439" y="2599"/>
                    <a:pt x="295" y="2802"/>
                    <a:pt x="235" y="2995"/>
                  </a:cubicBezTo>
                  <a:cubicBezTo>
                    <a:pt x="73" y="3387"/>
                    <a:pt x="11" y="3786"/>
                    <a:pt x="0" y="4176"/>
                  </a:cubicBezTo>
                  <a:cubicBezTo>
                    <a:pt x="-13" y="5746"/>
                    <a:pt x="856" y="7139"/>
                    <a:pt x="1494" y="8452"/>
                  </a:cubicBezTo>
                  <a:cubicBezTo>
                    <a:pt x="2792" y="11146"/>
                    <a:pt x="4358" y="13862"/>
                    <a:pt x="6680" y="16391"/>
                  </a:cubicBezTo>
                  <a:cubicBezTo>
                    <a:pt x="7850" y="17634"/>
                    <a:pt x="9082" y="18916"/>
                    <a:pt x="11010" y="19986"/>
                  </a:cubicBezTo>
                  <a:cubicBezTo>
                    <a:pt x="11502" y="20253"/>
                    <a:pt x="12031" y="20495"/>
                    <a:pt x="12592" y="20710"/>
                  </a:cubicBezTo>
                  <a:cubicBezTo>
                    <a:pt x="13168" y="20920"/>
                    <a:pt x="13777" y="21096"/>
                    <a:pt x="14408" y="21239"/>
                  </a:cubicBezTo>
                  <a:cubicBezTo>
                    <a:pt x="15033" y="21374"/>
                    <a:pt x="15676" y="21494"/>
                    <a:pt x="16389" y="21557"/>
                  </a:cubicBezTo>
                  <a:cubicBezTo>
                    <a:pt x="16684" y="21581"/>
                    <a:pt x="16994" y="21600"/>
                    <a:pt x="17320" y="21600"/>
                  </a:cubicBezTo>
                  <a:cubicBezTo>
                    <a:pt x="17770" y="21600"/>
                    <a:pt x="18248" y="21563"/>
                    <a:pt x="18751" y="21453"/>
                  </a:cubicBezTo>
                  <a:cubicBezTo>
                    <a:pt x="19170" y="21359"/>
                    <a:pt x="19597" y="21201"/>
                    <a:pt x="19905" y="20990"/>
                  </a:cubicBezTo>
                  <a:cubicBezTo>
                    <a:pt x="20087" y="20880"/>
                    <a:pt x="20160" y="20799"/>
                    <a:pt x="20269" y="20708"/>
                  </a:cubicBezTo>
                  <a:cubicBezTo>
                    <a:pt x="20375" y="20621"/>
                    <a:pt x="20470" y="20530"/>
                    <a:pt x="20550" y="20435"/>
                  </a:cubicBezTo>
                  <a:cubicBezTo>
                    <a:pt x="20887" y="20068"/>
                    <a:pt x="21117" y="19674"/>
                    <a:pt x="21230" y="19263"/>
                  </a:cubicBezTo>
                  <a:cubicBezTo>
                    <a:pt x="21467" y="18469"/>
                    <a:pt x="21354" y="17700"/>
                    <a:pt x="21122" y="16969"/>
                  </a:cubicBezTo>
                  <a:cubicBezTo>
                    <a:pt x="20891" y="16243"/>
                    <a:pt x="20481" y="15525"/>
                    <a:pt x="20083" y="14877"/>
                  </a:cubicBezTo>
                  <a:cubicBezTo>
                    <a:pt x="19682" y="14213"/>
                    <a:pt x="19263" y="13549"/>
                    <a:pt x="18804" y="12892"/>
                  </a:cubicBezTo>
                  <a:cubicBezTo>
                    <a:pt x="17874" y="11570"/>
                    <a:pt x="16839" y="10294"/>
                    <a:pt x="15408" y="9058"/>
                  </a:cubicBezTo>
                  <a:cubicBezTo>
                    <a:pt x="15015" y="8738"/>
                    <a:pt x="14559" y="8447"/>
                    <a:pt x="14052" y="8187"/>
                  </a:cubicBezTo>
                  <a:cubicBezTo>
                    <a:pt x="13522" y="7928"/>
                    <a:pt x="12895" y="7685"/>
                    <a:pt x="12091" y="7570"/>
                  </a:cubicBezTo>
                  <a:cubicBezTo>
                    <a:pt x="11874" y="7535"/>
                    <a:pt x="11643" y="7518"/>
                    <a:pt x="11408" y="7518"/>
                  </a:cubicBezTo>
                  <a:cubicBezTo>
                    <a:pt x="10781" y="7518"/>
                    <a:pt x="10132" y="7638"/>
                    <a:pt x="9663" y="7832"/>
                  </a:cubicBezTo>
                  <a:cubicBezTo>
                    <a:pt x="9031" y="8085"/>
                    <a:pt x="8561" y="8383"/>
                    <a:pt x="8171" y="8735"/>
                  </a:cubicBezTo>
                  <a:cubicBezTo>
                    <a:pt x="7407" y="9442"/>
                    <a:pt x="7186" y="10261"/>
                    <a:pt x="7232" y="11014"/>
                  </a:cubicBezTo>
                  <a:cubicBezTo>
                    <a:pt x="7290" y="11771"/>
                    <a:pt x="7571" y="12500"/>
                    <a:pt x="7990" y="13189"/>
                  </a:cubicBezTo>
                  <a:cubicBezTo>
                    <a:pt x="8404" y="13877"/>
                    <a:pt x="8947" y="14536"/>
                    <a:pt x="9603" y="15159"/>
                  </a:cubicBezTo>
                  <a:cubicBezTo>
                    <a:pt x="10263" y="15779"/>
                    <a:pt x="11021" y="16369"/>
                    <a:pt x="12009" y="16877"/>
                  </a:cubicBezTo>
                  <a:cubicBezTo>
                    <a:pt x="12140" y="16946"/>
                    <a:pt x="12304" y="16979"/>
                    <a:pt x="12470" y="16979"/>
                  </a:cubicBezTo>
                  <a:cubicBezTo>
                    <a:pt x="12654" y="16979"/>
                    <a:pt x="12840" y="16937"/>
                    <a:pt x="12975" y="16852"/>
                  </a:cubicBezTo>
                  <a:cubicBezTo>
                    <a:pt x="13230" y="16691"/>
                    <a:pt x="13210" y="16443"/>
                    <a:pt x="12928" y="16295"/>
                  </a:cubicBezTo>
                  <a:lnTo>
                    <a:pt x="12917" y="16289"/>
                  </a:lnTo>
                  <a:cubicBezTo>
                    <a:pt x="12115" y="15858"/>
                    <a:pt x="11433" y="15308"/>
                    <a:pt x="10857" y="14731"/>
                  </a:cubicBezTo>
                  <a:cubicBezTo>
                    <a:pt x="10279" y="14155"/>
                    <a:pt x="9809" y="13544"/>
                    <a:pt x="9457" y="12908"/>
                  </a:cubicBezTo>
                  <a:cubicBezTo>
                    <a:pt x="9100" y="12278"/>
                    <a:pt x="8885" y="11627"/>
                    <a:pt x="8865" y="10992"/>
                  </a:cubicBezTo>
                  <a:cubicBezTo>
                    <a:pt x="8849" y="10359"/>
                    <a:pt x="9075" y="9744"/>
                    <a:pt x="9623" y="9270"/>
                  </a:cubicBezTo>
                  <a:cubicBezTo>
                    <a:pt x="9889" y="9036"/>
                    <a:pt x="10230" y="8837"/>
                    <a:pt x="10633" y="8682"/>
                  </a:cubicBezTo>
                  <a:cubicBezTo>
                    <a:pt x="10872" y="8597"/>
                    <a:pt x="11089" y="8553"/>
                    <a:pt x="11324" y="8553"/>
                  </a:cubicBezTo>
                  <a:cubicBezTo>
                    <a:pt x="11433" y="8553"/>
                    <a:pt x="11544" y="8562"/>
                    <a:pt x="11663" y="8582"/>
                  </a:cubicBezTo>
                  <a:cubicBezTo>
                    <a:pt x="12428" y="8699"/>
                    <a:pt x="13259" y="9177"/>
                    <a:pt x="13857" y="9686"/>
                  </a:cubicBezTo>
                  <a:cubicBezTo>
                    <a:pt x="14457" y="10210"/>
                    <a:pt x="15044" y="10833"/>
                    <a:pt x="15545" y="11436"/>
                  </a:cubicBezTo>
                  <a:cubicBezTo>
                    <a:pt x="16059" y="12047"/>
                    <a:pt x="16520" y="12675"/>
                    <a:pt x="16948" y="13313"/>
                  </a:cubicBezTo>
                  <a:cubicBezTo>
                    <a:pt x="17377" y="13951"/>
                    <a:pt x="17772" y="14600"/>
                    <a:pt x="18148" y="15256"/>
                  </a:cubicBezTo>
                  <a:cubicBezTo>
                    <a:pt x="18543" y="15923"/>
                    <a:pt x="18868" y="16536"/>
                    <a:pt x="19063" y="17183"/>
                  </a:cubicBezTo>
                  <a:cubicBezTo>
                    <a:pt x="19254" y="17821"/>
                    <a:pt x="19316" y="18464"/>
                    <a:pt x="19123" y="19046"/>
                  </a:cubicBezTo>
                  <a:cubicBezTo>
                    <a:pt x="19043" y="19325"/>
                    <a:pt x="18882" y="19596"/>
                    <a:pt x="18642" y="19845"/>
                  </a:cubicBezTo>
                  <a:cubicBezTo>
                    <a:pt x="18594" y="19905"/>
                    <a:pt x="18529" y="19963"/>
                    <a:pt x="18459" y="20018"/>
                  </a:cubicBezTo>
                  <a:cubicBezTo>
                    <a:pt x="18397" y="20069"/>
                    <a:pt x="18319" y="20142"/>
                    <a:pt x="18284" y="20155"/>
                  </a:cubicBezTo>
                  <a:cubicBezTo>
                    <a:pt x="18202" y="20213"/>
                    <a:pt x="18097" y="20244"/>
                    <a:pt x="17960" y="20277"/>
                  </a:cubicBezTo>
                  <a:cubicBezTo>
                    <a:pt x="17807" y="20313"/>
                    <a:pt x="17597" y="20329"/>
                    <a:pt x="17357" y="20329"/>
                  </a:cubicBezTo>
                  <a:cubicBezTo>
                    <a:pt x="17167" y="20329"/>
                    <a:pt x="16956" y="20319"/>
                    <a:pt x="16741" y="20297"/>
                  </a:cubicBezTo>
                  <a:cubicBezTo>
                    <a:pt x="16258" y="20250"/>
                    <a:pt x="15742" y="20153"/>
                    <a:pt x="15239" y="20038"/>
                  </a:cubicBezTo>
                  <a:cubicBezTo>
                    <a:pt x="14745" y="19924"/>
                    <a:pt x="14273" y="19783"/>
                    <a:pt x="13826" y="19620"/>
                  </a:cubicBezTo>
                  <a:cubicBezTo>
                    <a:pt x="13383" y="19448"/>
                    <a:pt x="12964" y="19254"/>
                    <a:pt x="12576" y="19042"/>
                  </a:cubicBezTo>
                  <a:cubicBezTo>
                    <a:pt x="11001" y="18167"/>
                    <a:pt x="9827" y="16979"/>
                    <a:pt x="8717" y="15776"/>
                  </a:cubicBezTo>
                  <a:cubicBezTo>
                    <a:pt x="6530" y="13365"/>
                    <a:pt x="5032" y="10755"/>
                    <a:pt x="3771" y="8082"/>
                  </a:cubicBezTo>
                  <a:cubicBezTo>
                    <a:pt x="3107" y="6726"/>
                    <a:pt x="2364" y="5431"/>
                    <a:pt x="2402" y="4195"/>
                  </a:cubicBezTo>
                  <a:cubicBezTo>
                    <a:pt x="2420" y="3582"/>
                    <a:pt x="2628" y="2989"/>
                    <a:pt x="3107" y="2529"/>
                  </a:cubicBezTo>
                  <a:cubicBezTo>
                    <a:pt x="3344" y="2296"/>
                    <a:pt x="3643" y="2090"/>
                    <a:pt x="3991" y="1911"/>
                  </a:cubicBezTo>
                  <a:cubicBezTo>
                    <a:pt x="4356" y="1748"/>
                    <a:pt x="4744" y="1591"/>
                    <a:pt x="5191" y="1508"/>
                  </a:cubicBezTo>
                  <a:cubicBezTo>
                    <a:pt x="5650" y="1406"/>
                    <a:pt x="6144" y="1356"/>
                    <a:pt x="6643" y="1356"/>
                  </a:cubicBezTo>
                  <a:cubicBezTo>
                    <a:pt x="7092" y="1356"/>
                    <a:pt x="7544" y="1397"/>
                    <a:pt x="7979" y="1479"/>
                  </a:cubicBezTo>
                  <a:cubicBezTo>
                    <a:pt x="8435" y="1562"/>
                    <a:pt x="8869" y="1693"/>
                    <a:pt x="9270" y="1855"/>
                  </a:cubicBezTo>
                  <a:cubicBezTo>
                    <a:pt x="9689" y="2022"/>
                    <a:pt x="10090" y="2234"/>
                    <a:pt x="10462" y="2458"/>
                  </a:cubicBezTo>
                  <a:cubicBezTo>
                    <a:pt x="11954" y="3381"/>
                    <a:pt x="13033" y="4595"/>
                    <a:pt x="14182" y="5821"/>
                  </a:cubicBezTo>
                  <a:cubicBezTo>
                    <a:pt x="16440" y="8272"/>
                    <a:pt x="18580" y="10742"/>
                    <a:pt x="20185" y="13337"/>
                  </a:cubicBezTo>
                  <a:lnTo>
                    <a:pt x="20185" y="13338"/>
                  </a:lnTo>
                  <a:cubicBezTo>
                    <a:pt x="20282" y="13499"/>
                    <a:pt x="20546" y="13601"/>
                    <a:pt x="20829" y="13601"/>
                  </a:cubicBezTo>
                  <a:cubicBezTo>
                    <a:pt x="20896" y="13601"/>
                    <a:pt x="20964" y="13596"/>
                    <a:pt x="21031" y="13583"/>
                  </a:cubicBezTo>
                  <a:cubicBezTo>
                    <a:pt x="21383" y="13521"/>
                    <a:pt x="21587" y="13309"/>
                    <a:pt x="21490" y="13103"/>
                  </a:cubicBezTo>
                  <a:cubicBezTo>
                    <a:pt x="20218" y="10371"/>
                    <a:pt x="18213" y="7780"/>
                    <a:pt x="16068" y="5269"/>
                  </a:cubicBezTo>
                  <a:cubicBezTo>
                    <a:pt x="15013" y="4026"/>
                    <a:pt x="13950" y="2697"/>
                    <a:pt x="12142" y="1559"/>
                  </a:cubicBezTo>
                  <a:cubicBezTo>
                    <a:pt x="11683" y="1276"/>
                    <a:pt x="11198" y="1010"/>
                    <a:pt x="10629" y="774"/>
                  </a:cubicBezTo>
                  <a:cubicBezTo>
                    <a:pt x="10046" y="532"/>
                    <a:pt x="9403" y="332"/>
                    <a:pt x="8708" y="200"/>
                  </a:cubicBezTo>
                  <a:cubicBezTo>
                    <a:pt x="8027" y="68"/>
                    <a:pt x="7303" y="0"/>
                    <a:pt x="65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013;p19"/>
            <p:cNvSpPr/>
            <p:nvPr/>
          </p:nvSpPr>
          <p:spPr>
            <a:xfrm>
              <a:off x="54309" y="0"/>
              <a:ext cx="850481" cy="14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573" y="0"/>
                  </a:moveTo>
                  <a:cubicBezTo>
                    <a:pt x="5826" y="0"/>
                    <a:pt x="5079" y="73"/>
                    <a:pt x="4375" y="221"/>
                  </a:cubicBezTo>
                  <a:cubicBezTo>
                    <a:pt x="2970" y="503"/>
                    <a:pt x="1755" y="1092"/>
                    <a:pt x="1015" y="1831"/>
                  </a:cubicBezTo>
                  <a:cubicBezTo>
                    <a:pt x="829" y="2013"/>
                    <a:pt x="683" y="2208"/>
                    <a:pt x="541" y="2402"/>
                  </a:cubicBezTo>
                  <a:cubicBezTo>
                    <a:pt x="437" y="2600"/>
                    <a:pt x="293" y="2801"/>
                    <a:pt x="233" y="2997"/>
                  </a:cubicBezTo>
                  <a:cubicBezTo>
                    <a:pt x="71" y="3388"/>
                    <a:pt x="9" y="3786"/>
                    <a:pt x="1" y="4177"/>
                  </a:cubicBezTo>
                  <a:cubicBezTo>
                    <a:pt x="-15" y="5747"/>
                    <a:pt x="854" y="7139"/>
                    <a:pt x="1492" y="8451"/>
                  </a:cubicBezTo>
                  <a:cubicBezTo>
                    <a:pt x="2790" y="11147"/>
                    <a:pt x="4357" y="13862"/>
                    <a:pt x="6677" y="16391"/>
                  </a:cubicBezTo>
                  <a:cubicBezTo>
                    <a:pt x="7845" y="17633"/>
                    <a:pt x="9081" y="18915"/>
                    <a:pt x="11009" y="19986"/>
                  </a:cubicBezTo>
                  <a:cubicBezTo>
                    <a:pt x="11498" y="20252"/>
                    <a:pt x="12030" y="20495"/>
                    <a:pt x="12591" y="20710"/>
                  </a:cubicBezTo>
                  <a:cubicBezTo>
                    <a:pt x="13165" y="20919"/>
                    <a:pt x="13774" y="21096"/>
                    <a:pt x="14408" y="21236"/>
                  </a:cubicBezTo>
                  <a:cubicBezTo>
                    <a:pt x="15031" y="21373"/>
                    <a:pt x="15673" y="21494"/>
                    <a:pt x="16384" y="21557"/>
                  </a:cubicBezTo>
                  <a:cubicBezTo>
                    <a:pt x="16681" y="21581"/>
                    <a:pt x="16992" y="21600"/>
                    <a:pt x="17317" y="21600"/>
                  </a:cubicBezTo>
                  <a:cubicBezTo>
                    <a:pt x="17769" y="21600"/>
                    <a:pt x="18246" y="21563"/>
                    <a:pt x="18747" y="21453"/>
                  </a:cubicBezTo>
                  <a:cubicBezTo>
                    <a:pt x="19170" y="21358"/>
                    <a:pt x="19597" y="21201"/>
                    <a:pt x="19903" y="20990"/>
                  </a:cubicBezTo>
                  <a:cubicBezTo>
                    <a:pt x="20085" y="20879"/>
                    <a:pt x="20158" y="20799"/>
                    <a:pt x="20267" y="20708"/>
                  </a:cubicBezTo>
                  <a:cubicBezTo>
                    <a:pt x="20373" y="20622"/>
                    <a:pt x="20468" y="20530"/>
                    <a:pt x="20550" y="20435"/>
                  </a:cubicBezTo>
                  <a:cubicBezTo>
                    <a:pt x="20887" y="20068"/>
                    <a:pt x="21117" y="19674"/>
                    <a:pt x="21228" y="19263"/>
                  </a:cubicBezTo>
                  <a:cubicBezTo>
                    <a:pt x="21465" y="18468"/>
                    <a:pt x="21352" y="17700"/>
                    <a:pt x="21122" y="16969"/>
                  </a:cubicBezTo>
                  <a:cubicBezTo>
                    <a:pt x="20889" y="16243"/>
                    <a:pt x="20482" y="15525"/>
                    <a:pt x="20083" y="14877"/>
                  </a:cubicBezTo>
                  <a:cubicBezTo>
                    <a:pt x="19679" y="14212"/>
                    <a:pt x="19261" y="13549"/>
                    <a:pt x="18800" y="12892"/>
                  </a:cubicBezTo>
                  <a:cubicBezTo>
                    <a:pt x="17871" y="11571"/>
                    <a:pt x="16839" y="10295"/>
                    <a:pt x="15405" y="9059"/>
                  </a:cubicBezTo>
                  <a:cubicBezTo>
                    <a:pt x="15011" y="8738"/>
                    <a:pt x="14559" y="8448"/>
                    <a:pt x="14049" y="8187"/>
                  </a:cubicBezTo>
                  <a:cubicBezTo>
                    <a:pt x="13519" y="7928"/>
                    <a:pt x="12892" y="7686"/>
                    <a:pt x="12088" y="7570"/>
                  </a:cubicBezTo>
                  <a:cubicBezTo>
                    <a:pt x="11871" y="7534"/>
                    <a:pt x="11643" y="7518"/>
                    <a:pt x="11410" y="7518"/>
                  </a:cubicBezTo>
                  <a:cubicBezTo>
                    <a:pt x="10783" y="7518"/>
                    <a:pt x="10131" y="7639"/>
                    <a:pt x="9659" y="7833"/>
                  </a:cubicBezTo>
                  <a:cubicBezTo>
                    <a:pt x="9028" y="8085"/>
                    <a:pt x="8558" y="8381"/>
                    <a:pt x="8168" y="8736"/>
                  </a:cubicBezTo>
                  <a:cubicBezTo>
                    <a:pt x="7401" y="9443"/>
                    <a:pt x="7182" y="10260"/>
                    <a:pt x="7231" y="11013"/>
                  </a:cubicBezTo>
                  <a:cubicBezTo>
                    <a:pt x="7286" y="11772"/>
                    <a:pt x="7568" y="12499"/>
                    <a:pt x="7986" y="13189"/>
                  </a:cubicBezTo>
                  <a:cubicBezTo>
                    <a:pt x="8403" y="13877"/>
                    <a:pt x="8944" y="14536"/>
                    <a:pt x="9600" y="15159"/>
                  </a:cubicBezTo>
                  <a:cubicBezTo>
                    <a:pt x="10258" y="15778"/>
                    <a:pt x="11018" y="16370"/>
                    <a:pt x="12006" y="16877"/>
                  </a:cubicBezTo>
                  <a:cubicBezTo>
                    <a:pt x="12137" y="16946"/>
                    <a:pt x="12301" y="16979"/>
                    <a:pt x="12467" y="16979"/>
                  </a:cubicBezTo>
                  <a:cubicBezTo>
                    <a:pt x="12653" y="16979"/>
                    <a:pt x="12837" y="16937"/>
                    <a:pt x="12972" y="16852"/>
                  </a:cubicBezTo>
                  <a:cubicBezTo>
                    <a:pt x="13227" y="16691"/>
                    <a:pt x="13207" y="16442"/>
                    <a:pt x="12928" y="16296"/>
                  </a:cubicBezTo>
                  <a:lnTo>
                    <a:pt x="12917" y="16288"/>
                  </a:lnTo>
                  <a:cubicBezTo>
                    <a:pt x="12112" y="15857"/>
                    <a:pt x="11428" y="15307"/>
                    <a:pt x="10854" y="14732"/>
                  </a:cubicBezTo>
                  <a:cubicBezTo>
                    <a:pt x="10275" y="14155"/>
                    <a:pt x="9806" y="13543"/>
                    <a:pt x="9451" y="12907"/>
                  </a:cubicBezTo>
                  <a:cubicBezTo>
                    <a:pt x="9099" y="12279"/>
                    <a:pt x="8882" y="11625"/>
                    <a:pt x="8864" y="10991"/>
                  </a:cubicBezTo>
                  <a:cubicBezTo>
                    <a:pt x="8846" y="10360"/>
                    <a:pt x="9072" y="9742"/>
                    <a:pt x="9619" y="9270"/>
                  </a:cubicBezTo>
                  <a:cubicBezTo>
                    <a:pt x="9885" y="9037"/>
                    <a:pt x="10229" y="8838"/>
                    <a:pt x="10630" y="8681"/>
                  </a:cubicBezTo>
                  <a:cubicBezTo>
                    <a:pt x="10869" y="8598"/>
                    <a:pt x="11086" y="8554"/>
                    <a:pt x="11321" y="8554"/>
                  </a:cubicBezTo>
                  <a:cubicBezTo>
                    <a:pt x="11430" y="8554"/>
                    <a:pt x="11541" y="8562"/>
                    <a:pt x="11658" y="8583"/>
                  </a:cubicBezTo>
                  <a:cubicBezTo>
                    <a:pt x="12425" y="8700"/>
                    <a:pt x="13256" y="9177"/>
                    <a:pt x="13856" y="9686"/>
                  </a:cubicBezTo>
                  <a:cubicBezTo>
                    <a:pt x="14457" y="10209"/>
                    <a:pt x="15042" y="10833"/>
                    <a:pt x="15545" y="11437"/>
                  </a:cubicBezTo>
                  <a:cubicBezTo>
                    <a:pt x="16056" y="12048"/>
                    <a:pt x="16515" y="12675"/>
                    <a:pt x="16945" y="13313"/>
                  </a:cubicBezTo>
                  <a:cubicBezTo>
                    <a:pt x="17373" y="13951"/>
                    <a:pt x="17769" y="14600"/>
                    <a:pt x="18146" y="15256"/>
                  </a:cubicBezTo>
                  <a:cubicBezTo>
                    <a:pt x="18538" y="15923"/>
                    <a:pt x="18866" y="16537"/>
                    <a:pt x="19059" y="17184"/>
                  </a:cubicBezTo>
                  <a:cubicBezTo>
                    <a:pt x="19252" y="17821"/>
                    <a:pt x="19312" y="18466"/>
                    <a:pt x="19121" y="19046"/>
                  </a:cubicBezTo>
                  <a:cubicBezTo>
                    <a:pt x="19041" y="19327"/>
                    <a:pt x="18877" y="19596"/>
                    <a:pt x="18640" y="19845"/>
                  </a:cubicBezTo>
                  <a:cubicBezTo>
                    <a:pt x="18589" y="19906"/>
                    <a:pt x="18527" y="19963"/>
                    <a:pt x="18456" y="20018"/>
                  </a:cubicBezTo>
                  <a:cubicBezTo>
                    <a:pt x="18392" y="20069"/>
                    <a:pt x="18317" y="20143"/>
                    <a:pt x="18279" y="20155"/>
                  </a:cubicBezTo>
                  <a:cubicBezTo>
                    <a:pt x="18199" y="20213"/>
                    <a:pt x="18095" y="20245"/>
                    <a:pt x="17958" y="20277"/>
                  </a:cubicBezTo>
                  <a:cubicBezTo>
                    <a:pt x="17805" y="20313"/>
                    <a:pt x="17592" y="20329"/>
                    <a:pt x="17353" y="20329"/>
                  </a:cubicBezTo>
                  <a:cubicBezTo>
                    <a:pt x="17162" y="20329"/>
                    <a:pt x="16952" y="20318"/>
                    <a:pt x="16739" y="20296"/>
                  </a:cubicBezTo>
                  <a:cubicBezTo>
                    <a:pt x="16254" y="20250"/>
                    <a:pt x="15737" y="20153"/>
                    <a:pt x="15234" y="20039"/>
                  </a:cubicBezTo>
                  <a:cubicBezTo>
                    <a:pt x="14742" y="19922"/>
                    <a:pt x="14271" y="19783"/>
                    <a:pt x="13823" y="19620"/>
                  </a:cubicBezTo>
                  <a:cubicBezTo>
                    <a:pt x="13380" y="19448"/>
                    <a:pt x="12959" y="19254"/>
                    <a:pt x="12571" y="19041"/>
                  </a:cubicBezTo>
                  <a:cubicBezTo>
                    <a:pt x="10998" y="18168"/>
                    <a:pt x="9823" y="16979"/>
                    <a:pt x="8711" y="15776"/>
                  </a:cubicBezTo>
                  <a:cubicBezTo>
                    <a:pt x="6522" y="13367"/>
                    <a:pt x="5028" y="10755"/>
                    <a:pt x="3765" y="8083"/>
                  </a:cubicBezTo>
                  <a:cubicBezTo>
                    <a:pt x="3100" y="6727"/>
                    <a:pt x="2360" y="5433"/>
                    <a:pt x="2396" y="4196"/>
                  </a:cubicBezTo>
                  <a:cubicBezTo>
                    <a:pt x="2414" y="3583"/>
                    <a:pt x="2622" y="2990"/>
                    <a:pt x="3100" y="2530"/>
                  </a:cubicBezTo>
                  <a:cubicBezTo>
                    <a:pt x="3340" y="2298"/>
                    <a:pt x="3637" y="2090"/>
                    <a:pt x="3989" y="1914"/>
                  </a:cubicBezTo>
                  <a:cubicBezTo>
                    <a:pt x="4352" y="1750"/>
                    <a:pt x="4740" y="1592"/>
                    <a:pt x="5188" y="1510"/>
                  </a:cubicBezTo>
                  <a:cubicBezTo>
                    <a:pt x="5646" y="1408"/>
                    <a:pt x="6141" y="1359"/>
                    <a:pt x="6637" y="1359"/>
                  </a:cubicBezTo>
                  <a:cubicBezTo>
                    <a:pt x="7087" y="1359"/>
                    <a:pt x="7541" y="1399"/>
                    <a:pt x="7973" y="1481"/>
                  </a:cubicBezTo>
                  <a:cubicBezTo>
                    <a:pt x="8432" y="1563"/>
                    <a:pt x="8866" y="1695"/>
                    <a:pt x="9269" y="1857"/>
                  </a:cubicBezTo>
                  <a:cubicBezTo>
                    <a:pt x="9684" y="2025"/>
                    <a:pt x="10089" y="2235"/>
                    <a:pt x="10461" y="2460"/>
                  </a:cubicBezTo>
                  <a:cubicBezTo>
                    <a:pt x="11953" y="3382"/>
                    <a:pt x="13032" y="4598"/>
                    <a:pt x="14180" y="5824"/>
                  </a:cubicBezTo>
                  <a:cubicBezTo>
                    <a:pt x="16435" y="8273"/>
                    <a:pt x="18578" y="10743"/>
                    <a:pt x="20182" y="13337"/>
                  </a:cubicBezTo>
                  <a:lnTo>
                    <a:pt x="20185" y="13339"/>
                  </a:lnTo>
                  <a:cubicBezTo>
                    <a:pt x="20282" y="13498"/>
                    <a:pt x="20546" y="13600"/>
                    <a:pt x="20829" y="13600"/>
                  </a:cubicBezTo>
                  <a:cubicBezTo>
                    <a:pt x="20896" y="13600"/>
                    <a:pt x="20965" y="13595"/>
                    <a:pt x="21031" y="13582"/>
                  </a:cubicBezTo>
                  <a:cubicBezTo>
                    <a:pt x="21381" y="13520"/>
                    <a:pt x="21585" y="13309"/>
                    <a:pt x="21490" y="13104"/>
                  </a:cubicBezTo>
                  <a:cubicBezTo>
                    <a:pt x="20218" y="10370"/>
                    <a:pt x="18212" y="7779"/>
                    <a:pt x="16068" y="5269"/>
                  </a:cubicBezTo>
                  <a:cubicBezTo>
                    <a:pt x="15015" y="4026"/>
                    <a:pt x="13951" y="2697"/>
                    <a:pt x="12141" y="1559"/>
                  </a:cubicBezTo>
                  <a:cubicBezTo>
                    <a:pt x="11682" y="1277"/>
                    <a:pt x="11195" y="1012"/>
                    <a:pt x="10628" y="776"/>
                  </a:cubicBezTo>
                  <a:cubicBezTo>
                    <a:pt x="10045" y="532"/>
                    <a:pt x="9400" y="333"/>
                    <a:pt x="8707" y="202"/>
                  </a:cubicBezTo>
                  <a:cubicBezTo>
                    <a:pt x="8024" y="69"/>
                    <a:pt x="7299" y="0"/>
                    <a:pt x="65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3" name="Google Shape;1014;p19"/>
          <p:cNvGrpSpPr/>
          <p:nvPr/>
        </p:nvGrpSpPr>
        <p:grpSpPr>
          <a:xfrm>
            <a:off x="3287579" y="11083149"/>
            <a:ext cx="935959" cy="1542636"/>
            <a:chOff x="0" y="0"/>
            <a:chExt cx="935957" cy="1542635"/>
          </a:xfrm>
        </p:grpSpPr>
        <p:sp>
          <p:nvSpPr>
            <p:cNvPr id="1141" name="Google Shape;1015;p19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016;p19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44" name="نص العنوان"/>
          <p:cNvSpPr txBox="1"/>
          <p:nvPr>
            <p:ph type="title"/>
          </p:nvPr>
        </p:nvSpPr>
        <p:spPr>
          <a:xfrm>
            <a:off x="8188800" y="3819999"/>
            <a:ext cx="8006401" cy="2244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6000">
                <a:solidFill>
                  <a:srgbClr val="FFFFFF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145" name="مستوى النص الأول…"/>
          <p:cNvSpPr txBox="1"/>
          <p:nvPr>
            <p:ph type="body" sz="quarter" idx="1"/>
          </p:nvPr>
        </p:nvSpPr>
        <p:spPr>
          <a:xfrm>
            <a:off x="9149999" y="6219466"/>
            <a:ext cx="6084001" cy="195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1pPr>
            <a:lvl2pPr marL="914400" indent="-3175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2pPr>
            <a:lvl3pPr marL="914400" indent="1397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3pPr>
            <a:lvl4pPr marL="914400" indent="5969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4pPr>
            <a:lvl5pPr marL="914400" indent="10541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_1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oogle Shape;1020;p20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166" name="Google Shape;1021;p20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153" name="Google Shape;1022;p20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1023;p20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1024;p20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1025;p20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1026;p20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1027;p20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1028;p20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1029;p20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1030;p20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1031;p20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1032;p20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1033;p20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1034;p20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89" name="Google Shape;1035;p20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186" name="Google Shape;1036;p20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167" name="Google Shape;1037;p20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1038;p20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1039;p20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1040;p20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1041;p20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1042;p20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1043;p20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1044;p20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1045;p20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1046;p20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1047;p20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1048;p20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1049;p20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1050;p20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1" name="Google Shape;1051;p20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1052;p20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1053;p20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1054;p20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1055;p20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87" name="Google Shape;1056;p20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1057;p20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191" name="نص العنوان"/>
          <p:cNvSpPr txBox="1"/>
          <p:nvPr>
            <p:ph type="title"/>
          </p:nvPr>
        </p:nvSpPr>
        <p:spPr>
          <a:xfrm>
            <a:off x="4978399" y="2551629"/>
            <a:ext cx="14427201" cy="6288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lnSpc>
                <a:spcPct val="80000"/>
              </a:lnSpc>
              <a:defRPr sz="192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1202" name="Google Shape;1059;p20"/>
          <p:cNvGrpSpPr/>
          <p:nvPr/>
        </p:nvGrpSpPr>
        <p:grpSpPr>
          <a:xfrm>
            <a:off x="-1690192" y="3237358"/>
            <a:ext cx="3868981" cy="8685279"/>
            <a:chOff x="0" y="0"/>
            <a:chExt cx="3868980" cy="8685278"/>
          </a:xfrm>
        </p:grpSpPr>
        <p:sp>
          <p:nvSpPr>
            <p:cNvPr id="1192" name="Google Shape;1060;p20"/>
            <p:cNvSpPr/>
            <p:nvPr/>
          </p:nvSpPr>
          <p:spPr>
            <a:xfrm>
              <a:off x="160631" y="4253593"/>
              <a:ext cx="3708350" cy="443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0174" y="0"/>
                  </a:moveTo>
                  <a:cubicBezTo>
                    <a:pt x="20091" y="0"/>
                    <a:pt x="20046" y="80"/>
                    <a:pt x="20096" y="135"/>
                  </a:cubicBezTo>
                  <a:cubicBezTo>
                    <a:pt x="20369" y="435"/>
                    <a:pt x="20616" y="750"/>
                    <a:pt x="20808" y="1079"/>
                  </a:cubicBezTo>
                  <a:cubicBezTo>
                    <a:pt x="20902" y="1245"/>
                    <a:pt x="20981" y="1413"/>
                    <a:pt x="21036" y="1583"/>
                  </a:cubicBezTo>
                  <a:cubicBezTo>
                    <a:pt x="21086" y="1754"/>
                    <a:pt x="21109" y="1924"/>
                    <a:pt x="21093" y="2087"/>
                  </a:cubicBezTo>
                  <a:cubicBezTo>
                    <a:pt x="21082" y="2246"/>
                    <a:pt x="21023" y="2399"/>
                    <a:pt x="20922" y="2534"/>
                  </a:cubicBezTo>
                  <a:cubicBezTo>
                    <a:pt x="20832" y="2671"/>
                    <a:pt x="20693" y="2780"/>
                    <a:pt x="20532" y="2879"/>
                  </a:cubicBezTo>
                  <a:cubicBezTo>
                    <a:pt x="20210" y="3072"/>
                    <a:pt x="19783" y="3219"/>
                    <a:pt x="19381" y="3384"/>
                  </a:cubicBezTo>
                  <a:cubicBezTo>
                    <a:pt x="17750" y="4009"/>
                    <a:pt x="16040" y="4513"/>
                    <a:pt x="14355" y="5135"/>
                  </a:cubicBezTo>
                  <a:cubicBezTo>
                    <a:pt x="13516" y="5451"/>
                    <a:pt x="12680" y="5794"/>
                    <a:pt x="11879" y="6203"/>
                  </a:cubicBezTo>
                  <a:cubicBezTo>
                    <a:pt x="11681" y="6310"/>
                    <a:pt x="11477" y="6407"/>
                    <a:pt x="11285" y="6521"/>
                  </a:cubicBezTo>
                  <a:cubicBezTo>
                    <a:pt x="11090" y="6637"/>
                    <a:pt x="10900" y="6741"/>
                    <a:pt x="10702" y="6873"/>
                  </a:cubicBezTo>
                  <a:cubicBezTo>
                    <a:pt x="10315" y="7132"/>
                    <a:pt x="9953" y="7424"/>
                    <a:pt x="9649" y="7777"/>
                  </a:cubicBezTo>
                  <a:cubicBezTo>
                    <a:pt x="9497" y="7953"/>
                    <a:pt x="9357" y="8144"/>
                    <a:pt x="9250" y="8358"/>
                  </a:cubicBezTo>
                  <a:cubicBezTo>
                    <a:pt x="9142" y="8570"/>
                    <a:pt x="9058" y="8804"/>
                    <a:pt x="9039" y="9055"/>
                  </a:cubicBezTo>
                  <a:cubicBezTo>
                    <a:pt x="9019" y="9303"/>
                    <a:pt x="9048" y="9567"/>
                    <a:pt x="9154" y="9806"/>
                  </a:cubicBezTo>
                  <a:cubicBezTo>
                    <a:pt x="9256" y="10043"/>
                    <a:pt x="9411" y="10262"/>
                    <a:pt x="9610" y="10449"/>
                  </a:cubicBezTo>
                  <a:cubicBezTo>
                    <a:pt x="10008" y="10812"/>
                    <a:pt x="10478" y="11022"/>
                    <a:pt x="10907" y="11194"/>
                  </a:cubicBezTo>
                  <a:cubicBezTo>
                    <a:pt x="11341" y="11363"/>
                    <a:pt x="11758" y="11498"/>
                    <a:pt x="12121" y="11657"/>
                  </a:cubicBezTo>
                  <a:lnTo>
                    <a:pt x="12255" y="11718"/>
                  </a:lnTo>
                  <a:lnTo>
                    <a:pt x="12375" y="11784"/>
                  </a:lnTo>
                  <a:cubicBezTo>
                    <a:pt x="12453" y="11831"/>
                    <a:pt x="12542" y="11864"/>
                    <a:pt x="12613" y="11919"/>
                  </a:cubicBezTo>
                  <a:lnTo>
                    <a:pt x="12837" y="12075"/>
                  </a:lnTo>
                  <a:lnTo>
                    <a:pt x="13040" y="12253"/>
                  </a:lnTo>
                  <a:cubicBezTo>
                    <a:pt x="13296" y="12502"/>
                    <a:pt x="13509" y="12789"/>
                    <a:pt x="13669" y="13101"/>
                  </a:cubicBezTo>
                  <a:cubicBezTo>
                    <a:pt x="13828" y="13415"/>
                    <a:pt x="13918" y="13754"/>
                    <a:pt x="13958" y="14096"/>
                  </a:cubicBezTo>
                  <a:cubicBezTo>
                    <a:pt x="13961" y="14182"/>
                    <a:pt x="13979" y="14269"/>
                    <a:pt x="13973" y="14354"/>
                  </a:cubicBezTo>
                  <a:lnTo>
                    <a:pt x="13966" y="14613"/>
                  </a:lnTo>
                  <a:cubicBezTo>
                    <a:pt x="13941" y="14784"/>
                    <a:pt x="13921" y="14956"/>
                    <a:pt x="13865" y="15122"/>
                  </a:cubicBezTo>
                  <a:cubicBezTo>
                    <a:pt x="13762" y="15454"/>
                    <a:pt x="13600" y="15778"/>
                    <a:pt x="13355" y="16055"/>
                  </a:cubicBezTo>
                  <a:cubicBezTo>
                    <a:pt x="13109" y="16337"/>
                    <a:pt x="12796" y="16585"/>
                    <a:pt x="12448" y="16799"/>
                  </a:cubicBezTo>
                  <a:cubicBezTo>
                    <a:pt x="12101" y="17015"/>
                    <a:pt x="11713" y="17193"/>
                    <a:pt x="11313" y="17353"/>
                  </a:cubicBezTo>
                  <a:cubicBezTo>
                    <a:pt x="10911" y="17511"/>
                    <a:pt x="10496" y="17654"/>
                    <a:pt x="10070" y="17781"/>
                  </a:cubicBezTo>
                  <a:cubicBezTo>
                    <a:pt x="8377" y="18303"/>
                    <a:pt x="6624" y="18717"/>
                    <a:pt x="4906" y="19230"/>
                  </a:cubicBezTo>
                  <a:cubicBezTo>
                    <a:pt x="4046" y="19487"/>
                    <a:pt x="3197" y="19777"/>
                    <a:pt x="2379" y="20125"/>
                  </a:cubicBezTo>
                  <a:cubicBezTo>
                    <a:pt x="1560" y="20469"/>
                    <a:pt x="777" y="20881"/>
                    <a:pt x="58" y="21366"/>
                  </a:cubicBezTo>
                  <a:lnTo>
                    <a:pt x="56" y="21368"/>
                  </a:lnTo>
                  <a:cubicBezTo>
                    <a:pt x="-10" y="21415"/>
                    <a:pt x="-19" y="21498"/>
                    <a:pt x="38" y="21553"/>
                  </a:cubicBezTo>
                  <a:cubicBezTo>
                    <a:pt x="68" y="21584"/>
                    <a:pt x="113" y="21600"/>
                    <a:pt x="158" y="21600"/>
                  </a:cubicBezTo>
                  <a:cubicBezTo>
                    <a:pt x="193" y="21600"/>
                    <a:pt x="230" y="21590"/>
                    <a:pt x="259" y="21569"/>
                  </a:cubicBezTo>
                  <a:cubicBezTo>
                    <a:pt x="944" y="21085"/>
                    <a:pt x="1711" y="20686"/>
                    <a:pt x="2511" y="20344"/>
                  </a:cubicBezTo>
                  <a:cubicBezTo>
                    <a:pt x="3316" y="20005"/>
                    <a:pt x="4157" y="19729"/>
                    <a:pt x="5011" y="19480"/>
                  </a:cubicBezTo>
                  <a:cubicBezTo>
                    <a:pt x="6720" y="18984"/>
                    <a:pt x="8487" y="18623"/>
                    <a:pt x="10217" y="18126"/>
                  </a:cubicBezTo>
                  <a:cubicBezTo>
                    <a:pt x="11081" y="17883"/>
                    <a:pt x="11959" y="17614"/>
                    <a:pt x="12761" y="17180"/>
                  </a:cubicBezTo>
                  <a:cubicBezTo>
                    <a:pt x="13160" y="16962"/>
                    <a:pt x="13537" y="16701"/>
                    <a:pt x="13851" y="16384"/>
                  </a:cubicBezTo>
                  <a:cubicBezTo>
                    <a:pt x="14176" y="16067"/>
                    <a:pt x="14408" y="15689"/>
                    <a:pt x="14567" y="15295"/>
                  </a:cubicBezTo>
                  <a:cubicBezTo>
                    <a:pt x="14651" y="15097"/>
                    <a:pt x="14696" y="14892"/>
                    <a:pt x="14742" y="14687"/>
                  </a:cubicBezTo>
                  <a:lnTo>
                    <a:pt x="14779" y="14376"/>
                  </a:lnTo>
                  <a:cubicBezTo>
                    <a:pt x="14793" y="14273"/>
                    <a:pt x="14784" y="14169"/>
                    <a:pt x="14787" y="14064"/>
                  </a:cubicBezTo>
                  <a:cubicBezTo>
                    <a:pt x="14778" y="13648"/>
                    <a:pt x="14701" y="13229"/>
                    <a:pt x="14537" y="12830"/>
                  </a:cubicBezTo>
                  <a:cubicBezTo>
                    <a:pt x="14374" y="12431"/>
                    <a:pt x="14133" y="12050"/>
                    <a:pt x="13813" y="11711"/>
                  </a:cubicBezTo>
                  <a:cubicBezTo>
                    <a:pt x="13504" y="11368"/>
                    <a:pt x="13074" y="11083"/>
                    <a:pt x="12636" y="10870"/>
                  </a:cubicBezTo>
                  <a:cubicBezTo>
                    <a:pt x="12201" y="10666"/>
                    <a:pt x="11773" y="10516"/>
                    <a:pt x="11389" y="10354"/>
                  </a:cubicBezTo>
                  <a:cubicBezTo>
                    <a:pt x="11003" y="10199"/>
                    <a:pt x="10664" y="10028"/>
                    <a:pt x="10446" y="9824"/>
                  </a:cubicBezTo>
                  <a:cubicBezTo>
                    <a:pt x="10239" y="9621"/>
                    <a:pt x="10128" y="9378"/>
                    <a:pt x="10149" y="9121"/>
                  </a:cubicBezTo>
                  <a:cubicBezTo>
                    <a:pt x="10153" y="8991"/>
                    <a:pt x="10199" y="8853"/>
                    <a:pt x="10266" y="8716"/>
                  </a:cubicBezTo>
                  <a:cubicBezTo>
                    <a:pt x="10330" y="8578"/>
                    <a:pt x="10426" y="8440"/>
                    <a:pt x="10538" y="8307"/>
                  </a:cubicBezTo>
                  <a:cubicBezTo>
                    <a:pt x="10760" y="8039"/>
                    <a:pt x="11053" y="7792"/>
                    <a:pt x="11370" y="7573"/>
                  </a:cubicBezTo>
                  <a:cubicBezTo>
                    <a:pt x="11526" y="7465"/>
                    <a:pt x="11713" y="7359"/>
                    <a:pt x="11888" y="7252"/>
                  </a:cubicBezTo>
                  <a:cubicBezTo>
                    <a:pt x="12063" y="7142"/>
                    <a:pt x="12250" y="7045"/>
                    <a:pt x="12431" y="6941"/>
                  </a:cubicBezTo>
                  <a:cubicBezTo>
                    <a:pt x="13166" y="6538"/>
                    <a:pt x="13953" y="6188"/>
                    <a:pt x="14759" y="5860"/>
                  </a:cubicBezTo>
                  <a:cubicBezTo>
                    <a:pt x="16367" y="5196"/>
                    <a:pt x="18062" y="4623"/>
                    <a:pt x="19683" y="3888"/>
                  </a:cubicBezTo>
                  <a:lnTo>
                    <a:pt x="20287" y="3607"/>
                  </a:lnTo>
                  <a:cubicBezTo>
                    <a:pt x="20489" y="3507"/>
                    <a:pt x="20697" y="3397"/>
                    <a:pt x="20891" y="3258"/>
                  </a:cubicBezTo>
                  <a:cubicBezTo>
                    <a:pt x="21288" y="2991"/>
                    <a:pt x="21581" y="2541"/>
                    <a:pt x="21565" y="2101"/>
                  </a:cubicBezTo>
                  <a:cubicBezTo>
                    <a:pt x="21563" y="1883"/>
                    <a:pt x="21507" y="1674"/>
                    <a:pt x="21427" y="1481"/>
                  </a:cubicBezTo>
                  <a:cubicBezTo>
                    <a:pt x="21342" y="1289"/>
                    <a:pt x="21233" y="1110"/>
                    <a:pt x="21112" y="940"/>
                  </a:cubicBezTo>
                  <a:cubicBezTo>
                    <a:pt x="20864" y="602"/>
                    <a:pt x="20563" y="306"/>
                    <a:pt x="20248" y="26"/>
                  </a:cubicBezTo>
                  <a:cubicBezTo>
                    <a:pt x="20228" y="9"/>
                    <a:pt x="20203" y="0"/>
                    <a:pt x="201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061;p20"/>
            <p:cNvSpPr/>
            <p:nvPr/>
          </p:nvSpPr>
          <p:spPr>
            <a:xfrm>
              <a:off x="0" y="160921"/>
              <a:ext cx="3808507" cy="441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5229" y="0"/>
                  </a:moveTo>
                  <a:cubicBezTo>
                    <a:pt x="5203" y="0"/>
                    <a:pt x="5177" y="4"/>
                    <a:pt x="5152" y="12"/>
                  </a:cubicBezTo>
                  <a:cubicBezTo>
                    <a:pt x="5143" y="15"/>
                    <a:pt x="5135" y="17"/>
                    <a:pt x="5127" y="20"/>
                  </a:cubicBezTo>
                  <a:cubicBezTo>
                    <a:pt x="5113" y="26"/>
                    <a:pt x="5100" y="33"/>
                    <a:pt x="5089" y="41"/>
                  </a:cubicBezTo>
                  <a:lnTo>
                    <a:pt x="3704" y="1028"/>
                  </a:lnTo>
                  <a:lnTo>
                    <a:pt x="2583" y="1828"/>
                  </a:lnTo>
                  <a:lnTo>
                    <a:pt x="80" y="3612"/>
                  </a:lnTo>
                  <a:lnTo>
                    <a:pt x="77" y="3614"/>
                  </a:lnTo>
                  <a:cubicBezTo>
                    <a:pt x="59" y="3627"/>
                    <a:pt x="43" y="3644"/>
                    <a:pt x="33" y="3662"/>
                  </a:cubicBezTo>
                  <a:cubicBezTo>
                    <a:pt x="-16" y="3730"/>
                    <a:pt x="-10" y="3818"/>
                    <a:pt x="49" y="3880"/>
                  </a:cubicBezTo>
                  <a:lnTo>
                    <a:pt x="69" y="3900"/>
                  </a:lnTo>
                  <a:cubicBezTo>
                    <a:pt x="71" y="3903"/>
                    <a:pt x="73" y="3906"/>
                    <a:pt x="76" y="3909"/>
                  </a:cubicBezTo>
                  <a:lnTo>
                    <a:pt x="101" y="3934"/>
                  </a:lnTo>
                  <a:lnTo>
                    <a:pt x="206" y="4044"/>
                  </a:lnTo>
                  <a:cubicBezTo>
                    <a:pt x="211" y="4049"/>
                    <a:pt x="217" y="4051"/>
                    <a:pt x="222" y="4055"/>
                  </a:cubicBezTo>
                  <a:lnTo>
                    <a:pt x="14780" y="18618"/>
                  </a:lnTo>
                  <a:cubicBezTo>
                    <a:pt x="14813" y="18653"/>
                    <a:pt x="14857" y="18678"/>
                    <a:pt x="14907" y="18693"/>
                  </a:cubicBezTo>
                  <a:cubicBezTo>
                    <a:pt x="14911" y="18694"/>
                    <a:pt x="14916" y="18694"/>
                    <a:pt x="14921" y="18695"/>
                  </a:cubicBezTo>
                  <a:lnTo>
                    <a:pt x="16017" y="19215"/>
                  </a:lnTo>
                  <a:lnTo>
                    <a:pt x="16179" y="19292"/>
                  </a:lnTo>
                  <a:lnTo>
                    <a:pt x="16737" y="19557"/>
                  </a:lnTo>
                  <a:lnTo>
                    <a:pt x="17068" y="19715"/>
                  </a:lnTo>
                  <a:lnTo>
                    <a:pt x="17474" y="19908"/>
                  </a:lnTo>
                  <a:lnTo>
                    <a:pt x="17735" y="20032"/>
                  </a:lnTo>
                  <a:lnTo>
                    <a:pt x="18028" y="20171"/>
                  </a:lnTo>
                  <a:lnTo>
                    <a:pt x="18427" y="20360"/>
                  </a:lnTo>
                  <a:lnTo>
                    <a:pt x="18753" y="20515"/>
                  </a:lnTo>
                  <a:lnTo>
                    <a:pt x="19567" y="20902"/>
                  </a:lnTo>
                  <a:lnTo>
                    <a:pt x="19869" y="21045"/>
                  </a:lnTo>
                  <a:lnTo>
                    <a:pt x="19984" y="21100"/>
                  </a:lnTo>
                  <a:lnTo>
                    <a:pt x="20166" y="21186"/>
                  </a:lnTo>
                  <a:cubicBezTo>
                    <a:pt x="20439" y="21316"/>
                    <a:pt x="20654" y="21418"/>
                    <a:pt x="20786" y="21481"/>
                  </a:cubicBezTo>
                  <a:lnTo>
                    <a:pt x="20879" y="21525"/>
                  </a:lnTo>
                  <a:lnTo>
                    <a:pt x="20895" y="21533"/>
                  </a:lnTo>
                  <a:lnTo>
                    <a:pt x="20927" y="21548"/>
                  </a:lnTo>
                  <a:cubicBezTo>
                    <a:pt x="20988" y="21577"/>
                    <a:pt x="21056" y="21595"/>
                    <a:pt x="21125" y="21599"/>
                  </a:cubicBezTo>
                  <a:cubicBezTo>
                    <a:pt x="21134" y="21600"/>
                    <a:pt x="21143" y="21600"/>
                    <a:pt x="21152" y="21600"/>
                  </a:cubicBezTo>
                  <a:cubicBezTo>
                    <a:pt x="21164" y="21600"/>
                    <a:pt x="21176" y="21600"/>
                    <a:pt x="21188" y="21599"/>
                  </a:cubicBezTo>
                  <a:cubicBezTo>
                    <a:pt x="21290" y="21591"/>
                    <a:pt x="21383" y="21551"/>
                    <a:pt x="21452" y="21486"/>
                  </a:cubicBezTo>
                  <a:cubicBezTo>
                    <a:pt x="21543" y="21397"/>
                    <a:pt x="21584" y="21264"/>
                    <a:pt x="21530" y="21118"/>
                  </a:cubicBezTo>
                  <a:lnTo>
                    <a:pt x="21458" y="20925"/>
                  </a:lnTo>
                  <a:lnTo>
                    <a:pt x="21151" y="20106"/>
                  </a:lnTo>
                  <a:lnTo>
                    <a:pt x="19415" y="15464"/>
                  </a:lnTo>
                  <a:cubicBezTo>
                    <a:pt x="19412" y="15457"/>
                    <a:pt x="19408" y="15452"/>
                    <a:pt x="19405" y="15445"/>
                  </a:cubicBezTo>
                  <a:cubicBezTo>
                    <a:pt x="19398" y="15400"/>
                    <a:pt x="19377" y="15358"/>
                    <a:pt x="19344" y="15323"/>
                  </a:cubicBezTo>
                  <a:lnTo>
                    <a:pt x="5563" y="247"/>
                  </a:lnTo>
                  <a:cubicBezTo>
                    <a:pt x="5560" y="242"/>
                    <a:pt x="5556" y="237"/>
                    <a:pt x="5553" y="232"/>
                  </a:cubicBezTo>
                  <a:lnTo>
                    <a:pt x="5448" y="122"/>
                  </a:lnTo>
                  <a:lnTo>
                    <a:pt x="5425" y="96"/>
                  </a:lnTo>
                  <a:cubicBezTo>
                    <a:pt x="5422" y="92"/>
                    <a:pt x="5419" y="91"/>
                    <a:pt x="5416" y="87"/>
                  </a:cubicBezTo>
                  <a:lnTo>
                    <a:pt x="5397" y="68"/>
                  </a:lnTo>
                  <a:cubicBezTo>
                    <a:pt x="5354" y="24"/>
                    <a:pt x="5293" y="0"/>
                    <a:pt x="522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062;p20"/>
            <p:cNvSpPr/>
            <p:nvPr/>
          </p:nvSpPr>
          <p:spPr>
            <a:xfrm>
              <a:off x="2633419" y="3217022"/>
              <a:ext cx="1182513" cy="136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1255" y="0"/>
                  </a:moveTo>
                  <a:cubicBezTo>
                    <a:pt x="9877" y="0"/>
                    <a:pt x="8532" y="211"/>
                    <a:pt x="7296" y="625"/>
                  </a:cubicBezTo>
                  <a:cubicBezTo>
                    <a:pt x="3448" y="1920"/>
                    <a:pt x="820" y="5102"/>
                    <a:pt x="95" y="8864"/>
                  </a:cubicBezTo>
                  <a:cubicBezTo>
                    <a:pt x="-63" y="9675"/>
                    <a:pt x="-123" y="10649"/>
                    <a:pt x="725" y="11119"/>
                  </a:cubicBezTo>
                  <a:lnTo>
                    <a:pt x="19224" y="21391"/>
                  </a:lnTo>
                  <a:cubicBezTo>
                    <a:pt x="19484" y="21535"/>
                    <a:pt x="19752" y="21600"/>
                    <a:pt x="20006" y="21600"/>
                  </a:cubicBezTo>
                  <a:cubicBezTo>
                    <a:pt x="20816" y="21600"/>
                    <a:pt x="21477" y="20939"/>
                    <a:pt x="21233" y="20105"/>
                  </a:cubicBezTo>
                  <a:lnTo>
                    <a:pt x="15782" y="1488"/>
                  </a:lnTo>
                  <a:cubicBezTo>
                    <a:pt x="15553" y="708"/>
                    <a:pt x="14724" y="492"/>
                    <a:pt x="14006" y="313"/>
                  </a:cubicBezTo>
                  <a:cubicBezTo>
                    <a:pt x="13251" y="127"/>
                    <a:pt x="12497" y="36"/>
                    <a:pt x="11737" y="10"/>
                  </a:cubicBezTo>
                  <a:cubicBezTo>
                    <a:pt x="11577" y="3"/>
                    <a:pt x="11416" y="0"/>
                    <a:pt x="112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063;p20"/>
            <p:cNvSpPr/>
            <p:nvPr/>
          </p:nvSpPr>
          <p:spPr>
            <a:xfrm>
              <a:off x="2633419" y="3501372"/>
              <a:ext cx="999106" cy="98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375" y="0"/>
                  </a:moveTo>
                  <a:cubicBezTo>
                    <a:pt x="1253" y="1776"/>
                    <a:pt x="479" y="3834"/>
                    <a:pt x="114" y="6035"/>
                  </a:cubicBezTo>
                  <a:cubicBezTo>
                    <a:pt x="-75" y="7157"/>
                    <a:pt x="-146" y="8502"/>
                    <a:pt x="866" y="9151"/>
                  </a:cubicBezTo>
                  <a:lnTo>
                    <a:pt x="20218" y="21600"/>
                  </a:lnTo>
                  <a:lnTo>
                    <a:pt x="17684" y="19969"/>
                  </a:lnTo>
                  <a:cubicBezTo>
                    <a:pt x="19054" y="19607"/>
                    <a:pt x="20337" y="18962"/>
                    <a:pt x="21454" y="18078"/>
                  </a:cubicBezTo>
                  <a:cubicBezTo>
                    <a:pt x="14513" y="12880"/>
                    <a:pt x="8095" y="6722"/>
                    <a:pt x="23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064;p20"/>
            <p:cNvSpPr/>
            <p:nvPr/>
          </p:nvSpPr>
          <p:spPr>
            <a:xfrm>
              <a:off x="3456974" y="4207866"/>
              <a:ext cx="358958" cy="3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6589" y="0"/>
                  </a:moveTo>
                  <a:cubicBezTo>
                    <a:pt x="15023" y="2461"/>
                    <a:pt x="13073" y="4665"/>
                    <a:pt x="10810" y="6531"/>
                  </a:cubicBezTo>
                  <a:cubicBezTo>
                    <a:pt x="7688" y="9078"/>
                    <a:pt x="3992" y="10913"/>
                    <a:pt x="0" y="11942"/>
                  </a:cubicBezTo>
                  <a:lnTo>
                    <a:pt x="14286" y="20838"/>
                  </a:lnTo>
                  <a:cubicBezTo>
                    <a:pt x="15130" y="21363"/>
                    <a:pt x="16000" y="21600"/>
                    <a:pt x="16824" y="21600"/>
                  </a:cubicBezTo>
                  <a:cubicBezTo>
                    <a:pt x="19455" y="21600"/>
                    <a:pt x="21600" y="19194"/>
                    <a:pt x="20807" y="16158"/>
                  </a:cubicBezTo>
                  <a:lnTo>
                    <a:pt x="1658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065;p20"/>
            <p:cNvSpPr/>
            <p:nvPr/>
          </p:nvSpPr>
          <p:spPr>
            <a:xfrm>
              <a:off x="232428" y="788"/>
              <a:ext cx="3276378" cy="392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6318" y="0"/>
                  </a:moveTo>
                  <a:cubicBezTo>
                    <a:pt x="6271" y="0"/>
                    <a:pt x="6224" y="11"/>
                    <a:pt x="6184" y="36"/>
                  </a:cubicBezTo>
                  <a:lnTo>
                    <a:pt x="94" y="3757"/>
                  </a:lnTo>
                  <a:cubicBezTo>
                    <a:pt x="-21" y="3827"/>
                    <a:pt x="-32" y="3977"/>
                    <a:pt x="70" y="4088"/>
                  </a:cubicBezTo>
                  <a:lnTo>
                    <a:pt x="15883" y="21493"/>
                  </a:lnTo>
                  <a:cubicBezTo>
                    <a:pt x="15949" y="21566"/>
                    <a:pt x="16039" y="21600"/>
                    <a:pt x="16122" y="21600"/>
                  </a:cubicBezTo>
                  <a:cubicBezTo>
                    <a:pt x="16241" y="21600"/>
                    <a:pt x="16346" y="21531"/>
                    <a:pt x="16352" y="21408"/>
                  </a:cubicBezTo>
                  <a:lnTo>
                    <a:pt x="16426" y="19780"/>
                  </a:lnTo>
                  <a:cubicBezTo>
                    <a:pt x="16435" y="19570"/>
                    <a:pt x="16618" y="19431"/>
                    <a:pt x="16840" y="19431"/>
                  </a:cubicBezTo>
                  <a:cubicBezTo>
                    <a:pt x="16909" y="19431"/>
                    <a:pt x="16982" y="19445"/>
                    <a:pt x="17055" y="19474"/>
                  </a:cubicBezTo>
                  <a:lnTo>
                    <a:pt x="18361" y="19993"/>
                  </a:lnTo>
                  <a:cubicBezTo>
                    <a:pt x="18435" y="20022"/>
                    <a:pt x="18507" y="20035"/>
                    <a:pt x="18576" y="20035"/>
                  </a:cubicBezTo>
                  <a:cubicBezTo>
                    <a:pt x="18829" y="20035"/>
                    <a:pt x="19028" y="19854"/>
                    <a:pt x="18986" y="19607"/>
                  </a:cubicBezTo>
                  <a:lnTo>
                    <a:pt x="18769" y="18311"/>
                  </a:lnTo>
                  <a:cubicBezTo>
                    <a:pt x="18728" y="18067"/>
                    <a:pt x="18921" y="17882"/>
                    <a:pt x="19178" y="17882"/>
                  </a:cubicBezTo>
                  <a:cubicBezTo>
                    <a:pt x="19226" y="17882"/>
                    <a:pt x="19276" y="17888"/>
                    <a:pt x="19328" y="17902"/>
                  </a:cubicBezTo>
                  <a:lnTo>
                    <a:pt x="21181" y="18404"/>
                  </a:lnTo>
                  <a:cubicBezTo>
                    <a:pt x="21211" y="18412"/>
                    <a:pt x="21239" y="18415"/>
                    <a:pt x="21266" y="18415"/>
                  </a:cubicBezTo>
                  <a:cubicBezTo>
                    <a:pt x="21459" y="18415"/>
                    <a:pt x="21568" y="18222"/>
                    <a:pt x="21432" y="18058"/>
                  </a:cubicBezTo>
                  <a:lnTo>
                    <a:pt x="6568" y="117"/>
                  </a:lnTo>
                  <a:cubicBezTo>
                    <a:pt x="6506" y="41"/>
                    <a:pt x="6410" y="0"/>
                    <a:pt x="63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066;p20"/>
            <p:cNvSpPr/>
            <p:nvPr/>
          </p:nvSpPr>
          <p:spPr>
            <a:xfrm>
              <a:off x="232429" y="493187"/>
              <a:ext cx="2540302" cy="343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2338" y="0"/>
                  </a:moveTo>
                  <a:lnTo>
                    <a:pt x="122" y="1197"/>
                  </a:lnTo>
                  <a:cubicBezTo>
                    <a:pt x="-27" y="1277"/>
                    <a:pt x="-42" y="1448"/>
                    <a:pt x="90" y="1576"/>
                  </a:cubicBezTo>
                  <a:lnTo>
                    <a:pt x="20547" y="21478"/>
                  </a:lnTo>
                  <a:cubicBezTo>
                    <a:pt x="20633" y="21561"/>
                    <a:pt x="20748" y="21600"/>
                    <a:pt x="20856" y="21600"/>
                  </a:cubicBezTo>
                  <a:cubicBezTo>
                    <a:pt x="21010" y="21600"/>
                    <a:pt x="21147" y="21521"/>
                    <a:pt x="21154" y="21380"/>
                  </a:cubicBezTo>
                  <a:lnTo>
                    <a:pt x="21249" y="19518"/>
                  </a:lnTo>
                  <a:cubicBezTo>
                    <a:pt x="21258" y="19346"/>
                    <a:pt x="21383" y="19216"/>
                    <a:pt x="21558" y="19156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067;p20"/>
            <p:cNvSpPr/>
            <p:nvPr/>
          </p:nvSpPr>
          <p:spPr>
            <a:xfrm>
              <a:off x="918587" y="788"/>
              <a:ext cx="2590219" cy="334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300" y="0"/>
                  </a:moveTo>
                  <a:cubicBezTo>
                    <a:pt x="2239" y="0"/>
                    <a:pt x="2180" y="13"/>
                    <a:pt x="2130" y="42"/>
                  </a:cubicBezTo>
                  <a:lnTo>
                    <a:pt x="0" y="1248"/>
                  </a:lnTo>
                  <a:lnTo>
                    <a:pt x="18333" y="21019"/>
                  </a:lnTo>
                  <a:cubicBezTo>
                    <a:pt x="18406" y="20990"/>
                    <a:pt x="18488" y="20974"/>
                    <a:pt x="18576" y="20974"/>
                  </a:cubicBezTo>
                  <a:cubicBezTo>
                    <a:pt x="18636" y="20974"/>
                    <a:pt x="18700" y="20982"/>
                    <a:pt x="18765" y="20998"/>
                  </a:cubicBezTo>
                  <a:lnTo>
                    <a:pt x="21110" y="21586"/>
                  </a:lnTo>
                  <a:cubicBezTo>
                    <a:pt x="21148" y="21596"/>
                    <a:pt x="21183" y="21600"/>
                    <a:pt x="21217" y="21600"/>
                  </a:cubicBezTo>
                  <a:cubicBezTo>
                    <a:pt x="21462" y="21600"/>
                    <a:pt x="21600" y="21374"/>
                    <a:pt x="21428" y="21181"/>
                  </a:cubicBezTo>
                  <a:lnTo>
                    <a:pt x="2616" y="137"/>
                  </a:lnTo>
                  <a:cubicBezTo>
                    <a:pt x="2537" y="49"/>
                    <a:pt x="2415" y="0"/>
                    <a:pt x="230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068;p20"/>
            <p:cNvSpPr/>
            <p:nvPr/>
          </p:nvSpPr>
          <p:spPr>
            <a:xfrm>
              <a:off x="3456974" y="4328754"/>
              <a:ext cx="358958" cy="25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0257" y="0"/>
                  </a:moveTo>
                  <a:cubicBezTo>
                    <a:pt x="7217" y="3438"/>
                    <a:pt x="3726" y="5945"/>
                    <a:pt x="0" y="7351"/>
                  </a:cubicBezTo>
                  <a:lnTo>
                    <a:pt x="6895" y="13691"/>
                  </a:lnTo>
                  <a:lnTo>
                    <a:pt x="7744" y="14464"/>
                  </a:lnTo>
                  <a:lnTo>
                    <a:pt x="7934" y="14643"/>
                  </a:lnTo>
                  <a:lnTo>
                    <a:pt x="8835" y="15469"/>
                  </a:lnTo>
                  <a:lnTo>
                    <a:pt x="11296" y="17731"/>
                  </a:lnTo>
                  <a:lnTo>
                    <a:pt x="11900" y="18289"/>
                  </a:lnTo>
                  <a:lnTo>
                    <a:pt x="12382" y="18728"/>
                  </a:lnTo>
                  <a:lnTo>
                    <a:pt x="13805" y="20037"/>
                  </a:lnTo>
                  <a:lnTo>
                    <a:pt x="13968" y="20179"/>
                  </a:lnTo>
                  <a:lnTo>
                    <a:pt x="14286" y="20476"/>
                  </a:lnTo>
                  <a:cubicBezTo>
                    <a:pt x="15130" y="21250"/>
                    <a:pt x="16000" y="21600"/>
                    <a:pt x="16824" y="21600"/>
                  </a:cubicBezTo>
                  <a:cubicBezTo>
                    <a:pt x="19455" y="21600"/>
                    <a:pt x="21600" y="18051"/>
                    <a:pt x="20807" y="13572"/>
                  </a:cubicBezTo>
                  <a:lnTo>
                    <a:pt x="20203" y="10149"/>
                  </a:lnTo>
                  <a:cubicBezTo>
                    <a:pt x="16845" y="6883"/>
                    <a:pt x="13528" y="3497"/>
                    <a:pt x="10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069;p20"/>
            <p:cNvSpPr/>
            <p:nvPr/>
          </p:nvSpPr>
          <p:spPr>
            <a:xfrm>
              <a:off x="231319" y="0"/>
              <a:ext cx="1030970" cy="78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20046" y="0"/>
                  </a:moveTo>
                  <a:cubicBezTo>
                    <a:pt x="19880" y="0"/>
                    <a:pt x="19713" y="67"/>
                    <a:pt x="19571" y="204"/>
                  </a:cubicBezTo>
                  <a:lnTo>
                    <a:pt x="332" y="18708"/>
                  </a:lnTo>
                  <a:cubicBezTo>
                    <a:pt x="-28" y="19056"/>
                    <a:pt x="-108" y="19721"/>
                    <a:pt x="155" y="20199"/>
                  </a:cubicBezTo>
                  <a:lnTo>
                    <a:pt x="686" y="21158"/>
                  </a:lnTo>
                  <a:cubicBezTo>
                    <a:pt x="842" y="21446"/>
                    <a:pt x="1089" y="21600"/>
                    <a:pt x="1338" y="21600"/>
                  </a:cubicBezTo>
                  <a:cubicBezTo>
                    <a:pt x="1504" y="21600"/>
                    <a:pt x="1669" y="21533"/>
                    <a:pt x="1814" y="21396"/>
                  </a:cubicBezTo>
                  <a:lnTo>
                    <a:pt x="21052" y="2889"/>
                  </a:lnTo>
                  <a:cubicBezTo>
                    <a:pt x="21412" y="2541"/>
                    <a:pt x="21492" y="1877"/>
                    <a:pt x="21229" y="1401"/>
                  </a:cubicBezTo>
                  <a:lnTo>
                    <a:pt x="20700" y="437"/>
                  </a:lnTo>
                  <a:cubicBezTo>
                    <a:pt x="20542" y="151"/>
                    <a:pt x="20295" y="0"/>
                    <a:pt x="2004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12" name="Google Shape;1070;p20"/>
          <p:cNvGrpSpPr/>
          <p:nvPr/>
        </p:nvGrpSpPr>
        <p:grpSpPr>
          <a:xfrm>
            <a:off x="1470519" y="-2911316"/>
            <a:ext cx="2763653" cy="5092713"/>
            <a:chOff x="0" y="0"/>
            <a:chExt cx="2763652" cy="5092712"/>
          </a:xfrm>
        </p:grpSpPr>
        <p:sp>
          <p:nvSpPr>
            <p:cNvPr id="1203" name="Google Shape;1071;p20"/>
            <p:cNvSpPr/>
            <p:nvPr/>
          </p:nvSpPr>
          <p:spPr>
            <a:xfrm>
              <a:off x="0" y="86110"/>
              <a:ext cx="2745572" cy="500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072;p20"/>
            <p:cNvSpPr/>
            <p:nvPr/>
          </p:nvSpPr>
          <p:spPr>
            <a:xfrm>
              <a:off x="1775180" y="3622434"/>
              <a:ext cx="987824" cy="147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073;p20"/>
            <p:cNvSpPr/>
            <p:nvPr/>
          </p:nvSpPr>
          <p:spPr>
            <a:xfrm>
              <a:off x="1775180" y="3784844"/>
              <a:ext cx="840384" cy="117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074;p20"/>
            <p:cNvSpPr/>
            <p:nvPr/>
          </p:nvSpPr>
          <p:spPr>
            <a:xfrm>
              <a:off x="2423544" y="4726895"/>
              <a:ext cx="328238" cy="36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075;p20"/>
            <p:cNvSpPr/>
            <p:nvPr/>
          </p:nvSpPr>
          <p:spPr>
            <a:xfrm>
              <a:off x="274828" y="175"/>
              <a:ext cx="2488825" cy="418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076;p20"/>
            <p:cNvSpPr/>
            <p:nvPr/>
          </p:nvSpPr>
          <p:spPr>
            <a:xfrm>
              <a:off x="274828" y="297489"/>
              <a:ext cx="1717287" cy="388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077;p20"/>
            <p:cNvSpPr/>
            <p:nvPr/>
          </p:nvSpPr>
          <p:spPr>
            <a:xfrm>
              <a:off x="1074329" y="175"/>
              <a:ext cx="1689315" cy="382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078;p20"/>
            <p:cNvSpPr/>
            <p:nvPr/>
          </p:nvSpPr>
          <p:spPr>
            <a:xfrm>
              <a:off x="2423544" y="4815283"/>
              <a:ext cx="325172" cy="27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079;p20"/>
            <p:cNvSpPr/>
            <p:nvPr/>
          </p:nvSpPr>
          <p:spPr>
            <a:xfrm>
              <a:off x="273573" y="0"/>
              <a:ext cx="1165049" cy="52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54" name="Google Shape;1080;p20"/>
          <p:cNvGrpSpPr/>
          <p:nvPr/>
        </p:nvGrpSpPr>
        <p:grpSpPr>
          <a:xfrm>
            <a:off x="21093163" y="8840429"/>
            <a:ext cx="4030669" cy="7686639"/>
            <a:chOff x="0" y="0"/>
            <a:chExt cx="4030667" cy="7686638"/>
          </a:xfrm>
        </p:grpSpPr>
        <p:sp>
          <p:nvSpPr>
            <p:cNvPr id="1213" name="Google Shape;1081;p20"/>
            <p:cNvSpPr/>
            <p:nvPr/>
          </p:nvSpPr>
          <p:spPr>
            <a:xfrm>
              <a:off x="25578" y="0"/>
              <a:ext cx="4005090" cy="336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133" y="14033"/>
                  </a:moveTo>
                  <a:cubicBezTo>
                    <a:pt x="9182" y="14033"/>
                    <a:pt x="9231" y="14036"/>
                    <a:pt x="9280" y="14040"/>
                  </a:cubicBezTo>
                  <a:cubicBezTo>
                    <a:pt x="9670" y="14069"/>
                    <a:pt x="10012" y="14254"/>
                    <a:pt x="10304" y="14564"/>
                  </a:cubicBezTo>
                  <a:cubicBezTo>
                    <a:pt x="10586" y="14879"/>
                    <a:pt x="10807" y="15298"/>
                    <a:pt x="10917" y="15757"/>
                  </a:cubicBezTo>
                  <a:cubicBezTo>
                    <a:pt x="11026" y="16170"/>
                    <a:pt x="11035" y="16606"/>
                    <a:pt x="10965" y="17033"/>
                  </a:cubicBezTo>
                  <a:cubicBezTo>
                    <a:pt x="10759" y="17091"/>
                    <a:pt x="10551" y="17132"/>
                    <a:pt x="10340" y="17157"/>
                  </a:cubicBezTo>
                  <a:cubicBezTo>
                    <a:pt x="10209" y="17172"/>
                    <a:pt x="10078" y="17180"/>
                    <a:pt x="9949" y="17180"/>
                  </a:cubicBezTo>
                  <a:cubicBezTo>
                    <a:pt x="9654" y="17180"/>
                    <a:pt x="9364" y="17140"/>
                    <a:pt x="9087" y="17052"/>
                  </a:cubicBezTo>
                  <a:cubicBezTo>
                    <a:pt x="8685" y="16925"/>
                    <a:pt x="8292" y="16708"/>
                    <a:pt x="8005" y="16406"/>
                  </a:cubicBezTo>
                  <a:cubicBezTo>
                    <a:pt x="7858" y="16259"/>
                    <a:pt x="7748" y="16086"/>
                    <a:pt x="7682" y="15905"/>
                  </a:cubicBezTo>
                  <a:cubicBezTo>
                    <a:pt x="7619" y="15725"/>
                    <a:pt x="7582" y="15537"/>
                    <a:pt x="7611" y="15334"/>
                  </a:cubicBezTo>
                  <a:cubicBezTo>
                    <a:pt x="7649" y="14907"/>
                    <a:pt x="7845" y="14564"/>
                    <a:pt x="8166" y="14335"/>
                  </a:cubicBezTo>
                  <a:cubicBezTo>
                    <a:pt x="8442" y="14136"/>
                    <a:pt x="8791" y="14033"/>
                    <a:pt x="9133" y="14033"/>
                  </a:cubicBezTo>
                  <a:close/>
                  <a:moveTo>
                    <a:pt x="21281" y="0"/>
                  </a:moveTo>
                  <a:cubicBezTo>
                    <a:pt x="20378" y="0"/>
                    <a:pt x="19470" y="241"/>
                    <a:pt x="18658" y="721"/>
                  </a:cubicBezTo>
                  <a:cubicBezTo>
                    <a:pt x="17797" y="1230"/>
                    <a:pt x="17011" y="1944"/>
                    <a:pt x="16407" y="2846"/>
                  </a:cubicBezTo>
                  <a:lnTo>
                    <a:pt x="16180" y="3186"/>
                  </a:lnTo>
                  <a:lnTo>
                    <a:pt x="15879" y="3728"/>
                  </a:lnTo>
                  <a:cubicBezTo>
                    <a:pt x="15847" y="3791"/>
                    <a:pt x="15820" y="3856"/>
                    <a:pt x="15790" y="3919"/>
                  </a:cubicBezTo>
                  <a:lnTo>
                    <a:pt x="15616" y="4302"/>
                  </a:lnTo>
                  <a:cubicBezTo>
                    <a:pt x="15415" y="4830"/>
                    <a:pt x="15237" y="5379"/>
                    <a:pt x="15151" y="5957"/>
                  </a:cubicBezTo>
                  <a:cubicBezTo>
                    <a:pt x="14950" y="7107"/>
                    <a:pt x="15019" y="8265"/>
                    <a:pt x="15084" y="9373"/>
                  </a:cubicBezTo>
                  <a:cubicBezTo>
                    <a:pt x="15152" y="10482"/>
                    <a:pt x="15232" y="11582"/>
                    <a:pt x="15094" y="12609"/>
                  </a:cubicBezTo>
                  <a:cubicBezTo>
                    <a:pt x="15024" y="13123"/>
                    <a:pt x="14890" y="13616"/>
                    <a:pt x="14691" y="14063"/>
                  </a:cubicBezTo>
                  <a:cubicBezTo>
                    <a:pt x="14493" y="14508"/>
                    <a:pt x="14224" y="14907"/>
                    <a:pt x="13906" y="15252"/>
                  </a:cubicBezTo>
                  <a:cubicBezTo>
                    <a:pt x="13588" y="15598"/>
                    <a:pt x="13220" y="15890"/>
                    <a:pt x="12829" y="16144"/>
                  </a:cubicBezTo>
                  <a:cubicBezTo>
                    <a:pt x="12488" y="16363"/>
                    <a:pt x="12129" y="16569"/>
                    <a:pt x="11769" y="16735"/>
                  </a:cubicBezTo>
                  <a:cubicBezTo>
                    <a:pt x="11775" y="16638"/>
                    <a:pt x="11777" y="16542"/>
                    <a:pt x="11777" y="16443"/>
                  </a:cubicBezTo>
                  <a:cubicBezTo>
                    <a:pt x="11771" y="16123"/>
                    <a:pt x="11731" y="15806"/>
                    <a:pt x="11657" y="15500"/>
                  </a:cubicBezTo>
                  <a:cubicBezTo>
                    <a:pt x="11512" y="14888"/>
                    <a:pt x="11227" y="14326"/>
                    <a:pt x="10831" y="13879"/>
                  </a:cubicBezTo>
                  <a:cubicBezTo>
                    <a:pt x="10626" y="13656"/>
                    <a:pt x="10393" y="13474"/>
                    <a:pt x="10139" y="13340"/>
                  </a:cubicBezTo>
                  <a:cubicBezTo>
                    <a:pt x="9883" y="13204"/>
                    <a:pt x="9605" y="13128"/>
                    <a:pt x="9335" y="13107"/>
                  </a:cubicBezTo>
                  <a:cubicBezTo>
                    <a:pt x="9269" y="13102"/>
                    <a:pt x="9205" y="13100"/>
                    <a:pt x="9140" y="13100"/>
                  </a:cubicBezTo>
                  <a:cubicBezTo>
                    <a:pt x="8664" y="13100"/>
                    <a:pt x="8189" y="13235"/>
                    <a:pt x="7761" y="13540"/>
                  </a:cubicBezTo>
                  <a:cubicBezTo>
                    <a:pt x="7520" y="13714"/>
                    <a:pt x="7298" y="13951"/>
                    <a:pt x="7134" y="14248"/>
                  </a:cubicBezTo>
                  <a:cubicBezTo>
                    <a:pt x="7092" y="14320"/>
                    <a:pt x="7059" y="14401"/>
                    <a:pt x="7022" y="14479"/>
                  </a:cubicBezTo>
                  <a:cubicBezTo>
                    <a:pt x="6987" y="14557"/>
                    <a:pt x="6965" y="14642"/>
                    <a:pt x="6936" y="14723"/>
                  </a:cubicBezTo>
                  <a:cubicBezTo>
                    <a:pt x="6907" y="14805"/>
                    <a:pt x="6897" y="14890"/>
                    <a:pt x="6879" y="14974"/>
                  </a:cubicBezTo>
                  <a:cubicBezTo>
                    <a:pt x="6863" y="15058"/>
                    <a:pt x="6843" y="15139"/>
                    <a:pt x="6840" y="15230"/>
                  </a:cubicBezTo>
                  <a:cubicBezTo>
                    <a:pt x="6795" y="15579"/>
                    <a:pt x="6856" y="15960"/>
                    <a:pt x="6977" y="16284"/>
                  </a:cubicBezTo>
                  <a:cubicBezTo>
                    <a:pt x="7100" y="16611"/>
                    <a:pt x="7287" y="16886"/>
                    <a:pt x="7496" y="17097"/>
                  </a:cubicBezTo>
                  <a:cubicBezTo>
                    <a:pt x="7914" y="17528"/>
                    <a:pt x="8396" y="17778"/>
                    <a:pt x="8893" y="17935"/>
                  </a:cubicBezTo>
                  <a:cubicBezTo>
                    <a:pt x="9227" y="18040"/>
                    <a:pt x="9570" y="18087"/>
                    <a:pt x="9910" y="18087"/>
                  </a:cubicBezTo>
                  <a:cubicBezTo>
                    <a:pt x="10078" y="18087"/>
                    <a:pt x="10248" y="18075"/>
                    <a:pt x="10416" y="18053"/>
                  </a:cubicBezTo>
                  <a:cubicBezTo>
                    <a:pt x="10499" y="18043"/>
                    <a:pt x="10582" y="18030"/>
                    <a:pt x="10664" y="18015"/>
                  </a:cubicBezTo>
                  <a:cubicBezTo>
                    <a:pt x="10587" y="18182"/>
                    <a:pt x="10501" y="18344"/>
                    <a:pt x="10406" y="18497"/>
                  </a:cubicBezTo>
                  <a:cubicBezTo>
                    <a:pt x="9897" y="19311"/>
                    <a:pt x="9147" y="19883"/>
                    <a:pt x="8313" y="20240"/>
                  </a:cubicBezTo>
                  <a:cubicBezTo>
                    <a:pt x="7480" y="20601"/>
                    <a:pt x="6570" y="20765"/>
                    <a:pt x="5659" y="20871"/>
                  </a:cubicBezTo>
                  <a:cubicBezTo>
                    <a:pt x="5203" y="20919"/>
                    <a:pt x="4746" y="20944"/>
                    <a:pt x="4286" y="20947"/>
                  </a:cubicBezTo>
                  <a:cubicBezTo>
                    <a:pt x="4226" y="20948"/>
                    <a:pt x="4165" y="20948"/>
                    <a:pt x="4104" y="20948"/>
                  </a:cubicBezTo>
                  <a:cubicBezTo>
                    <a:pt x="3706" y="20948"/>
                    <a:pt x="3307" y="20930"/>
                    <a:pt x="2909" y="20894"/>
                  </a:cubicBezTo>
                  <a:cubicBezTo>
                    <a:pt x="1992" y="20809"/>
                    <a:pt x="1080" y="20628"/>
                    <a:pt x="181" y="20370"/>
                  </a:cubicBezTo>
                  <a:cubicBezTo>
                    <a:pt x="170" y="20366"/>
                    <a:pt x="159" y="20365"/>
                    <a:pt x="147" y="20365"/>
                  </a:cubicBezTo>
                  <a:cubicBezTo>
                    <a:pt x="147" y="20365"/>
                    <a:pt x="146" y="20365"/>
                    <a:pt x="146" y="20365"/>
                  </a:cubicBezTo>
                  <a:cubicBezTo>
                    <a:pt x="74" y="20365"/>
                    <a:pt x="13" y="20426"/>
                    <a:pt x="2" y="20510"/>
                  </a:cubicBezTo>
                  <a:cubicBezTo>
                    <a:pt x="-10" y="20595"/>
                    <a:pt x="32" y="20677"/>
                    <a:pt x="100" y="20703"/>
                  </a:cubicBezTo>
                  <a:cubicBezTo>
                    <a:pt x="996" y="21053"/>
                    <a:pt x="1923" y="21294"/>
                    <a:pt x="2861" y="21442"/>
                  </a:cubicBezTo>
                  <a:cubicBezTo>
                    <a:pt x="3330" y="21516"/>
                    <a:pt x="3802" y="21564"/>
                    <a:pt x="4277" y="21588"/>
                  </a:cubicBezTo>
                  <a:cubicBezTo>
                    <a:pt x="4472" y="21595"/>
                    <a:pt x="4668" y="21600"/>
                    <a:pt x="4864" y="21600"/>
                  </a:cubicBezTo>
                  <a:cubicBezTo>
                    <a:pt x="5142" y="21600"/>
                    <a:pt x="5422" y="21591"/>
                    <a:pt x="5701" y="21575"/>
                  </a:cubicBezTo>
                  <a:cubicBezTo>
                    <a:pt x="6647" y="21513"/>
                    <a:pt x="7604" y="21373"/>
                    <a:pt x="8537" y="21007"/>
                  </a:cubicBezTo>
                  <a:cubicBezTo>
                    <a:pt x="9002" y="20822"/>
                    <a:pt x="9458" y="20580"/>
                    <a:pt x="9878" y="20250"/>
                  </a:cubicBezTo>
                  <a:cubicBezTo>
                    <a:pt x="10302" y="19922"/>
                    <a:pt x="10678" y="19508"/>
                    <a:pt x="10994" y="19031"/>
                  </a:cubicBezTo>
                  <a:cubicBezTo>
                    <a:pt x="11239" y="18646"/>
                    <a:pt x="11449" y="18217"/>
                    <a:pt x="11588" y="17750"/>
                  </a:cubicBezTo>
                  <a:cubicBezTo>
                    <a:pt x="11681" y="17714"/>
                    <a:pt x="11773" y="17677"/>
                    <a:pt x="11863" y="17637"/>
                  </a:cubicBezTo>
                  <a:cubicBezTo>
                    <a:pt x="12093" y="17536"/>
                    <a:pt x="12320" y="17420"/>
                    <a:pt x="12535" y="17296"/>
                  </a:cubicBezTo>
                  <a:cubicBezTo>
                    <a:pt x="12645" y="17237"/>
                    <a:pt x="12754" y="17175"/>
                    <a:pt x="12861" y="17107"/>
                  </a:cubicBezTo>
                  <a:cubicBezTo>
                    <a:pt x="12968" y="17039"/>
                    <a:pt x="13077" y="16978"/>
                    <a:pt x="13183" y="16902"/>
                  </a:cubicBezTo>
                  <a:cubicBezTo>
                    <a:pt x="13607" y="16619"/>
                    <a:pt x="14020" y="16287"/>
                    <a:pt x="14389" y="15879"/>
                  </a:cubicBezTo>
                  <a:cubicBezTo>
                    <a:pt x="14759" y="15474"/>
                    <a:pt x="15078" y="14985"/>
                    <a:pt x="15307" y="14444"/>
                  </a:cubicBezTo>
                  <a:cubicBezTo>
                    <a:pt x="15537" y="13902"/>
                    <a:pt x="15683" y="13317"/>
                    <a:pt x="15752" y="12732"/>
                  </a:cubicBezTo>
                  <a:cubicBezTo>
                    <a:pt x="15889" y="11552"/>
                    <a:pt x="15778" y="10415"/>
                    <a:pt x="15695" y="9313"/>
                  </a:cubicBezTo>
                  <a:cubicBezTo>
                    <a:pt x="15611" y="8212"/>
                    <a:pt x="15534" y="7120"/>
                    <a:pt x="15702" y="6082"/>
                  </a:cubicBezTo>
                  <a:cubicBezTo>
                    <a:pt x="15767" y="5559"/>
                    <a:pt x="15926" y="5061"/>
                    <a:pt x="16095" y="4572"/>
                  </a:cubicBezTo>
                  <a:lnTo>
                    <a:pt x="16245" y="4215"/>
                  </a:lnTo>
                  <a:cubicBezTo>
                    <a:pt x="16271" y="4156"/>
                    <a:pt x="16295" y="4095"/>
                    <a:pt x="16322" y="4037"/>
                  </a:cubicBezTo>
                  <a:lnTo>
                    <a:pt x="16410" y="3867"/>
                  </a:lnTo>
                  <a:lnTo>
                    <a:pt x="16587" y="3527"/>
                  </a:lnTo>
                  <a:lnTo>
                    <a:pt x="16788" y="3206"/>
                  </a:lnTo>
                  <a:cubicBezTo>
                    <a:pt x="17325" y="2348"/>
                    <a:pt x="18042" y="1654"/>
                    <a:pt x="18837" y="1145"/>
                  </a:cubicBezTo>
                  <a:cubicBezTo>
                    <a:pt x="19640" y="639"/>
                    <a:pt x="20533" y="366"/>
                    <a:pt x="21441" y="350"/>
                  </a:cubicBezTo>
                  <a:lnTo>
                    <a:pt x="21446" y="350"/>
                  </a:lnTo>
                  <a:cubicBezTo>
                    <a:pt x="21525" y="348"/>
                    <a:pt x="21589" y="271"/>
                    <a:pt x="21590" y="177"/>
                  </a:cubicBezTo>
                  <a:cubicBezTo>
                    <a:pt x="21590" y="82"/>
                    <a:pt x="21527" y="5"/>
                    <a:pt x="21447" y="2"/>
                  </a:cubicBezTo>
                  <a:lnTo>
                    <a:pt x="21448" y="3"/>
                  </a:lnTo>
                  <a:cubicBezTo>
                    <a:pt x="21392" y="1"/>
                    <a:pt x="21336" y="0"/>
                    <a:pt x="212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082;p20"/>
            <p:cNvSpPr/>
            <p:nvPr/>
          </p:nvSpPr>
          <p:spPr>
            <a:xfrm>
              <a:off x="39" y="3162535"/>
              <a:ext cx="3669053" cy="452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18" y="0"/>
                  </a:moveTo>
                  <a:cubicBezTo>
                    <a:pt x="411" y="0"/>
                    <a:pt x="403" y="0"/>
                    <a:pt x="396" y="0"/>
                  </a:cubicBezTo>
                  <a:cubicBezTo>
                    <a:pt x="291" y="4"/>
                    <a:pt x="192" y="41"/>
                    <a:pt x="119" y="102"/>
                  </a:cubicBezTo>
                  <a:cubicBezTo>
                    <a:pt x="18" y="186"/>
                    <a:pt x="-30" y="315"/>
                    <a:pt x="20" y="458"/>
                  </a:cubicBezTo>
                  <a:lnTo>
                    <a:pt x="86" y="649"/>
                  </a:lnTo>
                  <a:lnTo>
                    <a:pt x="366" y="1458"/>
                  </a:lnTo>
                  <a:lnTo>
                    <a:pt x="1954" y="6046"/>
                  </a:lnTo>
                  <a:cubicBezTo>
                    <a:pt x="1957" y="6053"/>
                    <a:pt x="1961" y="6059"/>
                    <a:pt x="1964" y="6065"/>
                  </a:cubicBezTo>
                  <a:cubicBezTo>
                    <a:pt x="1969" y="6109"/>
                    <a:pt x="1988" y="6151"/>
                    <a:pt x="2021" y="6187"/>
                  </a:cubicBezTo>
                  <a:lnTo>
                    <a:pt x="15623" y="21348"/>
                  </a:lnTo>
                  <a:cubicBezTo>
                    <a:pt x="15627" y="21353"/>
                    <a:pt x="15628" y="21359"/>
                    <a:pt x="15632" y="21364"/>
                  </a:cubicBezTo>
                  <a:lnTo>
                    <a:pt x="15737" y="21475"/>
                  </a:lnTo>
                  <a:lnTo>
                    <a:pt x="15759" y="21500"/>
                  </a:lnTo>
                  <a:cubicBezTo>
                    <a:pt x="15762" y="21503"/>
                    <a:pt x="15766" y="21506"/>
                    <a:pt x="15769" y="21508"/>
                  </a:cubicBezTo>
                  <a:lnTo>
                    <a:pt x="15787" y="21528"/>
                  </a:lnTo>
                  <a:cubicBezTo>
                    <a:pt x="15831" y="21574"/>
                    <a:pt x="15898" y="21600"/>
                    <a:pt x="15966" y="21600"/>
                  </a:cubicBezTo>
                  <a:cubicBezTo>
                    <a:pt x="15991" y="21600"/>
                    <a:pt x="16015" y="21597"/>
                    <a:pt x="16039" y="21590"/>
                  </a:cubicBezTo>
                  <a:cubicBezTo>
                    <a:pt x="16048" y="21589"/>
                    <a:pt x="16057" y="21587"/>
                    <a:pt x="16065" y="21584"/>
                  </a:cubicBezTo>
                  <a:cubicBezTo>
                    <a:pt x="16080" y="21579"/>
                    <a:pt x="16093" y="21572"/>
                    <a:pt x="16106" y="21565"/>
                  </a:cubicBezTo>
                  <a:lnTo>
                    <a:pt x="17588" y="20645"/>
                  </a:lnTo>
                  <a:lnTo>
                    <a:pt x="18787" y="19901"/>
                  </a:lnTo>
                  <a:lnTo>
                    <a:pt x="21467" y="18239"/>
                  </a:lnTo>
                  <a:lnTo>
                    <a:pt x="21468" y="18238"/>
                  </a:lnTo>
                  <a:cubicBezTo>
                    <a:pt x="21488" y="18225"/>
                    <a:pt x="21504" y="18210"/>
                    <a:pt x="21516" y="18193"/>
                  </a:cubicBezTo>
                  <a:cubicBezTo>
                    <a:pt x="21570" y="18128"/>
                    <a:pt x="21567" y="18042"/>
                    <a:pt x="21509" y="17979"/>
                  </a:cubicBezTo>
                  <a:lnTo>
                    <a:pt x="21490" y="17959"/>
                  </a:lnTo>
                  <a:cubicBezTo>
                    <a:pt x="21487" y="17956"/>
                    <a:pt x="21486" y="17953"/>
                    <a:pt x="21484" y="17950"/>
                  </a:cubicBezTo>
                  <a:lnTo>
                    <a:pt x="21459" y="17925"/>
                  </a:lnTo>
                  <a:lnTo>
                    <a:pt x="21354" y="17815"/>
                  </a:lnTo>
                  <a:cubicBezTo>
                    <a:pt x="21350" y="17809"/>
                    <a:pt x="21343" y="17807"/>
                    <a:pt x="21338" y="17803"/>
                  </a:cubicBezTo>
                  <a:lnTo>
                    <a:pt x="6906" y="3116"/>
                  </a:lnTo>
                  <a:cubicBezTo>
                    <a:pt x="6874" y="3081"/>
                    <a:pt x="6829" y="3055"/>
                    <a:pt x="6779" y="3040"/>
                  </a:cubicBezTo>
                  <a:cubicBezTo>
                    <a:pt x="6773" y="3038"/>
                    <a:pt x="6768" y="3038"/>
                    <a:pt x="6764" y="3037"/>
                  </a:cubicBezTo>
                  <a:lnTo>
                    <a:pt x="5652" y="2494"/>
                  </a:lnTo>
                  <a:lnTo>
                    <a:pt x="5486" y="2413"/>
                  </a:lnTo>
                  <a:lnTo>
                    <a:pt x="4920" y="2136"/>
                  </a:lnTo>
                  <a:lnTo>
                    <a:pt x="4583" y="1972"/>
                  </a:lnTo>
                  <a:lnTo>
                    <a:pt x="4171" y="1771"/>
                  </a:lnTo>
                  <a:lnTo>
                    <a:pt x="3906" y="1641"/>
                  </a:lnTo>
                  <a:lnTo>
                    <a:pt x="3608" y="1496"/>
                  </a:lnTo>
                  <a:lnTo>
                    <a:pt x="3203" y="1298"/>
                  </a:lnTo>
                  <a:lnTo>
                    <a:pt x="2871" y="1136"/>
                  </a:lnTo>
                  <a:lnTo>
                    <a:pt x="2045" y="733"/>
                  </a:lnTo>
                  <a:lnTo>
                    <a:pt x="1740" y="583"/>
                  </a:lnTo>
                  <a:lnTo>
                    <a:pt x="1622" y="526"/>
                  </a:lnTo>
                  <a:lnTo>
                    <a:pt x="1438" y="436"/>
                  </a:lnTo>
                  <a:lnTo>
                    <a:pt x="808" y="128"/>
                  </a:lnTo>
                  <a:lnTo>
                    <a:pt x="713" y="82"/>
                  </a:lnTo>
                  <a:lnTo>
                    <a:pt x="697" y="74"/>
                  </a:lnTo>
                  <a:lnTo>
                    <a:pt x="665" y="59"/>
                  </a:lnTo>
                  <a:cubicBezTo>
                    <a:pt x="603" y="27"/>
                    <a:pt x="534" y="8"/>
                    <a:pt x="462" y="2"/>
                  </a:cubicBezTo>
                  <a:cubicBezTo>
                    <a:pt x="447" y="0"/>
                    <a:pt x="433" y="0"/>
                    <a:pt x="4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083;p20"/>
            <p:cNvSpPr/>
            <p:nvPr/>
          </p:nvSpPr>
          <p:spPr>
            <a:xfrm>
              <a:off x="-1" y="3161834"/>
              <a:ext cx="1229858" cy="132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32" y="0"/>
                  </a:moveTo>
                  <a:cubicBezTo>
                    <a:pt x="409" y="0"/>
                    <a:pt x="-232" y="743"/>
                    <a:pt x="81" y="1616"/>
                  </a:cubicBezTo>
                  <a:lnTo>
                    <a:pt x="6810" y="20347"/>
                  </a:lnTo>
                  <a:cubicBezTo>
                    <a:pt x="7090" y="21130"/>
                    <a:pt x="7903" y="21295"/>
                    <a:pt x="8609" y="21431"/>
                  </a:cubicBezTo>
                  <a:cubicBezTo>
                    <a:pt x="9227" y="21550"/>
                    <a:pt x="9840" y="21600"/>
                    <a:pt x="10453" y="21600"/>
                  </a:cubicBezTo>
                  <a:cubicBezTo>
                    <a:pt x="10573" y="21600"/>
                    <a:pt x="10692" y="21599"/>
                    <a:pt x="10812" y="21594"/>
                  </a:cubicBezTo>
                  <a:cubicBezTo>
                    <a:pt x="12300" y="21549"/>
                    <a:pt x="13737" y="21237"/>
                    <a:pt x="15026" y="20669"/>
                  </a:cubicBezTo>
                  <a:cubicBezTo>
                    <a:pt x="18615" y="19087"/>
                    <a:pt x="20885" y="15652"/>
                    <a:pt x="21281" y="11747"/>
                  </a:cubicBezTo>
                  <a:cubicBezTo>
                    <a:pt x="21368" y="10903"/>
                    <a:pt x="21347" y="9901"/>
                    <a:pt x="20495" y="9476"/>
                  </a:cubicBezTo>
                  <a:lnTo>
                    <a:pt x="1906" y="165"/>
                  </a:lnTo>
                  <a:cubicBezTo>
                    <a:pt x="1678" y="51"/>
                    <a:pt x="1449" y="0"/>
                    <a:pt x="12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084;p20"/>
            <p:cNvSpPr/>
            <p:nvPr/>
          </p:nvSpPr>
          <p:spPr>
            <a:xfrm>
              <a:off x="196414" y="3242514"/>
              <a:ext cx="1033443" cy="92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51" y="0"/>
                  </a:moveTo>
                  <a:lnTo>
                    <a:pt x="3518" y="1536"/>
                  </a:lnTo>
                  <a:cubicBezTo>
                    <a:pt x="2216" y="2029"/>
                    <a:pt x="1019" y="2817"/>
                    <a:pt x="0" y="3852"/>
                  </a:cubicBezTo>
                  <a:cubicBezTo>
                    <a:pt x="7080" y="8836"/>
                    <a:pt x="13723" y="14891"/>
                    <a:pt x="19729" y="21600"/>
                  </a:cubicBezTo>
                  <a:cubicBezTo>
                    <a:pt x="20689" y="19618"/>
                    <a:pt x="21295" y="17364"/>
                    <a:pt x="21496" y="14989"/>
                  </a:cubicBezTo>
                  <a:cubicBezTo>
                    <a:pt x="21600" y="13776"/>
                    <a:pt x="21574" y="12338"/>
                    <a:pt x="20550" y="11727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085;p20"/>
            <p:cNvSpPr/>
            <p:nvPr/>
          </p:nvSpPr>
          <p:spPr>
            <a:xfrm>
              <a:off x="49" y="3161834"/>
              <a:ext cx="365172" cy="37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2" y="0"/>
                    <a:pt x="-767" y="2641"/>
                    <a:pt x="268" y="5741"/>
                  </a:cubicBezTo>
                  <a:lnTo>
                    <a:pt x="5545" y="21600"/>
                  </a:lnTo>
                  <a:cubicBezTo>
                    <a:pt x="6889" y="19025"/>
                    <a:pt x="8624" y="16678"/>
                    <a:pt x="10698" y="14655"/>
                  </a:cubicBezTo>
                  <a:cubicBezTo>
                    <a:pt x="13546" y="11872"/>
                    <a:pt x="17020" y="9778"/>
                    <a:pt x="20833" y="8458"/>
                  </a:cubicBezTo>
                  <a:lnTo>
                    <a:pt x="6275" y="587"/>
                  </a:lnTo>
                  <a:cubicBezTo>
                    <a:pt x="5525" y="182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086;p20"/>
            <p:cNvSpPr/>
            <p:nvPr/>
          </p:nvSpPr>
          <p:spPr>
            <a:xfrm>
              <a:off x="394222" y="3741046"/>
              <a:ext cx="3457842" cy="380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815" y="0"/>
                  </a:moveTo>
                  <a:cubicBezTo>
                    <a:pt x="4695" y="0"/>
                    <a:pt x="4590" y="80"/>
                    <a:pt x="4595" y="214"/>
                  </a:cubicBezTo>
                  <a:lnTo>
                    <a:pt x="4660" y="1892"/>
                  </a:lnTo>
                  <a:cubicBezTo>
                    <a:pt x="4669" y="2121"/>
                    <a:pt x="4491" y="2279"/>
                    <a:pt x="4266" y="2279"/>
                  </a:cubicBezTo>
                  <a:cubicBezTo>
                    <a:pt x="4210" y="2279"/>
                    <a:pt x="4150" y="2269"/>
                    <a:pt x="4090" y="2247"/>
                  </a:cubicBezTo>
                  <a:lnTo>
                    <a:pt x="2813" y="1797"/>
                  </a:lnTo>
                  <a:cubicBezTo>
                    <a:pt x="2753" y="1776"/>
                    <a:pt x="2693" y="1766"/>
                    <a:pt x="2637" y="1766"/>
                  </a:cubicBezTo>
                  <a:cubicBezTo>
                    <a:pt x="2382" y="1766"/>
                    <a:pt x="2192" y="1970"/>
                    <a:pt x="2254" y="2234"/>
                  </a:cubicBezTo>
                  <a:lnTo>
                    <a:pt x="2567" y="3553"/>
                  </a:lnTo>
                  <a:cubicBezTo>
                    <a:pt x="2629" y="3812"/>
                    <a:pt x="2444" y="4020"/>
                    <a:pt x="2185" y="4020"/>
                  </a:cubicBezTo>
                  <a:cubicBezTo>
                    <a:pt x="2149" y="4020"/>
                    <a:pt x="2111" y="4016"/>
                    <a:pt x="2073" y="4008"/>
                  </a:cubicBezTo>
                  <a:lnTo>
                    <a:pt x="280" y="3610"/>
                  </a:lnTo>
                  <a:cubicBezTo>
                    <a:pt x="257" y="3605"/>
                    <a:pt x="236" y="3602"/>
                    <a:pt x="215" y="3602"/>
                  </a:cubicBezTo>
                  <a:cubicBezTo>
                    <a:pt x="21" y="3602"/>
                    <a:pt x="-76" y="3815"/>
                    <a:pt x="71" y="3981"/>
                  </a:cubicBezTo>
                  <a:lnTo>
                    <a:pt x="15603" y="21495"/>
                  </a:lnTo>
                  <a:cubicBezTo>
                    <a:pt x="15664" y="21563"/>
                    <a:pt x="15750" y="21600"/>
                    <a:pt x="15832" y="21600"/>
                  </a:cubicBezTo>
                  <a:cubicBezTo>
                    <a:pt x="15883" y="21600"/>
                    <a:pt x="15933" y="21585"/>
                    <a:pt x="15973" y="21554"/>
                  </a:cubicBezTo>
                  <a:lnTo>
                    <a:pt x="21421" y="17341"/>
                  </a:lnTo>
                  <a:cubicBezTo>
                    <a:pt x="21524" y="17261"/>
                    <a:pt x="21523" y="17106"/>
                    <a:pt x="21417" y="16998"/>
                  </a:cubicBezTo>
                  <a:lnTo>
                    <a:pt x="5032" y="95"/>
                  </a:lnTo>
                  <a:cubicBezTo>
                    <a:pt x="4968" y="30"/>
                    <a:pt x="4889" y="0"/>
                    <a:pt x="481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087;p20"/>
            <p:cNvSpPr/>
            <p:nvPr/>
          </p:nvSpPr>
          <p:spPr>
            <a:xfrm>
              <a:off x="1111835" y="3741046"/>
              <a:ext cx="2740229" cy="32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448" y="0"/>
                  </a:moveTo>
                  <a:cubicBezTo>
                    <a:pt x="296" y="0"/>
                    <a:pt x="163" y="93"/>
                    <a:pt x="170" y="249"/>
                  </a:cubicBezTo>
                  <a:lnTo>
                    <a:pt x="252" y="2206"/>
                  </a:lnTo>
                  <a:cubicBezTo>
                    <a:pt x="260" y="2388"/>
                    <a:pt x="157" y="2531"/>
                    <a:pt x="0" y="2603"/>
                  </a:cubicBezTo>
                  <a:lnTo>
                    <a:pt x="19530" y="21600"/>
                  </a:lnTo>
                  <a:lnTo>
                    <a:pt x="21470" y="20219"/>
                  </a:lnTo>
                  <a:cubicBezTo>
                    <a:pt x="21600" y="20125"/>
                    <a:pt x="21599" y="19944"/>
                    <a:pt x="21465" y="19819"/>
                  </a:cubicBezTo>
                  <a:lnTo>
                    <a:pt x="723" y="111"/>
                  </a:lnTo>
                  <a:cubicBezTo>
                    <a:pt x="642" y="35"/>
                    <a:pt x="54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088;p20"/>
            <p:cNvSpPr/>
            <p:nvPr/>
          </p:nvSpPr>
          <p:spPr>
            <a:xfrm>
              <a:off x="394222" y="4375532"/>
              <a:ext cx="2811341" cy="317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6" y="0"/>
                  </a:moveTo>
                  <a:cubicBezTo>
                    <a:pt x="26" y="0"/>
                    <a:pt x="-93" y="255"/>
                    <a:pt x="87" y="454"/>
                  </a:cubicBezTo>
                  <a:lnTo>
                    <a:pt x="19200" y="21473"/>
                  </a:lnTo>
                  <a:cubicBezTo>
                    <a:pt x="19275" y="21556"/>
                    <a:pt x="19381" y="21600"/>
                    <a:pt x="19480" y="21600"/>
                  </a:cubicBezTo>
                  <a:cubicBezTo>
                    <a:pt x="19544" y="21600"/>
                    <a:pt x="19606" y="21582"/>
                    <a:pt x="19655" y="21545"/>
                  </a:cubicBezTo>
                  <a:lnTo>
                    <a:pt x="21507" y="20147"/>
                  </a:lnTo>
                  <a:lnTo>
                    <a:pt x="2945" y="439"/>
                  </a:lnTo>
                  <a:cubicBezTo>
                    <a:pt x="2871" y="479"/>
                    <a:pt x="2784" y="501"/>
                    <a:pt x="2689" y="501"/>
                  </a:cubicBezTo>
                  <a:cubicBezTo>
                    <a:pt x="2644" y="501"/>
                    <a:pt x="2598" y="497"/>
                    <a:pt x="2551" y="486"/>
                  </a:cubicBezTo>
                  <a:lnTo>
                    <a:pt x="345" y="9"/>
                  </a:lnTo>
                  <a:cubicBezTo>
                    <a:pt x="317" y="3"/>
                    <a:pt x="290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23" name="Google Shape;1089;p20"/>
            <p:cNvGrpSpPr/>
            <p:nvPr/>
          </p:nvGrpSpPr>
          <p:grpSpPr>
            <a:xfrm>
              <a:off x="208214" y="3224177"/>
              <a:ext cx="33868" cy="18717"/>
              <a:chOff x="0" y="0"/>
              <a:chExt cx="33866" cy="18715"/>
            </a:xfrm>
          </p:grpSpPr>
          <p:sp>
            <p:nvSpPr>
              <p:cNvPr id="1221" name="خط"/>
              <p:cNvSpPr/>
              <p:nvPr/>
            </p:nvSpPr>
            <p:spPr>
              <a:xfrm>
                <a:off x="-1" y="0"/>
                <a:ext cx="33868" cy="1871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22" name="خط"/>
              <p:cNvSpPr/>
              <p:nvPr/>
            </p:nvSpPr>
            <p:spPr>
              <a:xfrm flipH="1" flipV="1">
                <a:off x="-1" y="0"/>
                <a:ext cx="33868" cy="1871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26" name="Google Shape;1090;p20"/>
            <p:cNvGrpSpPr/>
            <p:nvPr/>
          </p:nvGrpSpPr>
          <p:grpSpPr>
            <a:xfrm>
              <a:off x="100247" y="3167083"/>
              <a:ext cx="33868" cy="17448"/>
              <a:chOff x="0" y="0"/>
              <a:chExt cx="33866" cy="17446"/>
            </a:xfrm>
          </p:grpSpPr>
          <p:sp>
            <p:nvSpPr>
              <p:cNvPr id="1224" name="خط"/>
              <p:cNvSpPr/>
              <p:nvPr/>
            </p:nvSpPr>
            <p:spPr>
              <a:xfrm>
                <a:off x="0" y="-1"/>
                <a:ext cx="33867" cy="1744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25" name="خط"/>
              <p:cNvSpPr/>
              <p:nvPr/>
            </p:nvSpPr>
            <p:spPr>
              <a:xfrm flipH="1" flipV="1">
                <a:off x="0" y="-1"/>
                <a:ext cx="33867" cy="1744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29" name="Google Shape;1091;p20"/>
            <p:cNvGrpSpPr/>
            <p:nvPr/>
          </p:nvGrpSpPr>
          <p:grpSpPr>
            <a:xfrm>
              <a:off x="163477" y="3200554"/>
              <a:ext cx="43888" cy="23477"/>
              <a:chOff x="0" y="0"/>
              <a:chExt cx="43887" cy="23476"/>
            </a:xfrm>
          </p:grpSpPr>
          <p:sp>
            <p:nvSpPr>
              <p:cNvPr id="1227" name="خط"/>
              <p:cNvSpPr/>
              <p:nvPr/>
            </p:nvSpPr>
            <p:spPr>
              <a:xfrm>
                <a:off x="0" y="-1"/>
                <a:ext cx="43888" cy="234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28" name="خط"/>
              <p:cNvSpPr/>
              <p:nvPr/>
            </p:nvSpPr>
            <p:spPr>
              <a:xfrm flipH="1" flipV="1">
                <a:off x="-1" y="0"/>
                <a:ext cx="43889" cy="234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32" name="Google Shape;1092;p20"/>
            <p:cNvGrpSpPr/>
            <p:nvPr/>
          </p:nvGrpSpPr>
          <p:grpSpPr>
            <a:xfrm>
              <a:off x="131345" y="3183600"/>
              <a:ext cx="33868" cy="17790"/>
              <a:chOff x="0" y="0"/>
              <a:chExt cx="33866" cy="17788"/>
            </a:xfrm>
          </p:grpSpPr>
          <p:sp>
            <p:nvSpPr>
              <p:cNvPr id="1230" name="خط"/>
              <p:cNvSpPr/>
              <p:nvPr/>
            </p:nvSpPr>
            <p:spPr>
              <a:xfrm>
                <a:off x="0" y="-1"/>
                <a:ext cx="33867" cy="177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31" name="خط"/>
              <p:cNvSpPr/>
              <p:nvPr/>
            </p:nvSpPr>
            <p:spPr>
              <a:xfrm flipH="1" flipV="1">
                <a:off x="0" y="-1"/>
                <a:ext cx="33867" cy="177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35" name="Google Shape;1093;p20"/>
            <p:cNvGrpSpPr/>
            <p:nvPr/>
          </p:nvGrpSpPr>
          <p:grpSpPr>
            <a:xfrm>
              <a:off x="141069" y="3188577"/>
              <a:ext cx="33867" cy="18173"/>
              <a:chOff x="0" y="0"/>
              <a:chExt cx="33866" cy="18172"/>
            </a:xfrm>
          </p:grpSpPr>
          <p:sp>
            <p:nvSpPr>
              <p:cNvPr id="1233" name="خط"/>
              <p:cNvSpPr/>
              <p:nvPr/>
            </p:nvSpPr>
            <p:spPr>
              <a:xfrm>
                <a:off x="0" y="-1"/>
                <a:ext cx="33867" cy="1817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34" name="خط"/>
              <p:cNvSpPr/>
              <p:nvPr/>
            </p:nvSpPr>
            <p:spPr>
              <a:xfrm flipH="1" flipV="1">
                <a:off x="-1" y="0"/>
                <a:ext cx="33868" cy="1817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38" name="Google Shape;1094;p20"/>
            <p:cNvGrpSpPr/>
            <p:nvPr/>
          </p:nvGrpSpPr>
          <p:grpSpPr>
            <a:xfrm>
              <a:off x="114351" y="3174244"/>
              <a:ext cx="33867" cy="18282"/>
              <a:chOff x="0" y="0"/>
              <a:chExt cx="33866" cy="18280"/>
            </a:xfrm>
          </p:grpSpPr>
          <p:sp>
            <p:nvSpPr>
              <p:cNvPr id="1236" name="خط"/>
              <p:cNvSpPr/>
              <p:nvPr/>
            </p:nvSpPr>
            <p:spPr>
              <a:xfrm>
                <a:off x="-1" y="0"/>
                <a:ext cx="33868" cy="182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37" name="خط"/>
              <p:cNvSpPr/>
              <p:nvPr/>
            </p:nvSpPr>
            <p:spPr>
              <a:xfrm flipH="1" flipV="1">
                <a:off x="-1" y="0"/>
                <a:ext cx="33868" cy="182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41" name="Google Shape;1095;p20"/>
            <p:cNvGrpSpPr/>
            <p:nvPr/>
          </p:nvGrpSpPr>
          <p:grpSpPr>
            <a:xfrm>
              <a:off x="95955" y="3164411"/>
              <a:ext cx="33867" cy="18237"/>
              <a:chOff x="0" y="0"/>
              <a:chExt cx="33866" cy="18235"/>
            </a:xfrm>
          </p:grpSpPr>
          <p:sp>
            <p:nvSpPr>
              <p:cNvPr id="1239" name="خط"/>
              <p:cNvSpPr/>
              <p:nvPr/>
            </p:nvSpPr>
            <p:spPr>
              <a:xfrm>
                <a:off x="-1" y="0"/>
                <a:ext cx="33868" cy="182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0" name="خط"/>
              <p:cNvSpPr/>
              <p:nvPr/>
            </p:nvSpPr>
            <p:spPr>
              <a:xfrm flipH="1" flipV="1">
                <a:off x="0" y="-1"/>
                <a:ext cx="33867" cy="182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44" name="Google Shape;1096;p20"/>
            <p:cNvGrpSpPr/>
            <p:nvPr/>
          </p:nvGrpSpPr>
          <p:grpSpPr>
            <a:xfrm>
              <a:off x="4658" y="3261261"/>
              <a:ext cx="13316" cy="39421"/>
              <a:chOff x="0" y="0"/>
              <a:chExt cx="13315" cy="39420"/>
            </a:xfrm>
          </p:grpSpPr>
          <p:sp>
            <p:nvSpPr>
              <p:cNvPr id="1242" name="خط"/>
              <p:cNvSpPr/>
              <p:nvPr/>
            </p:nvSpPr>
            <p:spPr>
              <a:xfrm>
                <a:off x="0" y="0"/>
                <a:ext cx="13316" cy="3942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3" name="خط"/>
              <p:cNvSpPr/>
              <p:nvPr/>
            </p:nvSpPr>
            <p:spPr>
              <a:xfrm flipH="1" flipV="1">
                <a:off x="-1" y="0"/>
                <a:ext cx="13317" cy="3942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47" name="Google Shape;1097;p20"/>
            <p:cNvGrpSpPr/>
            <p:nvPr/>
          </p:nvGrpSpPr>
          <p:grpSpPr>
            <a:xfrm>
              <a:off x="198490" y="3219304"/>
              <a:ext cx="33868" cy="18038"/>
              <a:chOff x="0" y="0"/>
              <a:chExt cx="33866" cy="18037"/>
            </a:xfrm>
          </p:grpSpPr>
          <p:sp>
            <p:nvSpPr>
              <p:cNvPr id="1245" name="خط"/>
              <p:cNvSpPr/>
              <p:nvPr/>
            </p:nvSpPr>
            <p:spPr>
              <a:xfrm>
                <a:off x="0" y="-1"/>
                <a:ext cx="33867" cy="180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6" name="خط"/>
              <p:cNvSpPr/>
              <p:nvPr/>
            </p:nvSpPr>
            <p:spPr>
              <a:xfrm flipH="1" flipV="1">
                <a:off x="0" y="-1"/>
                <a:ext cx="33867" cy="180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0" name="Google Shape;1098;p20"/>
            <p:cNvGrpSpPr/>
            <p:nvPr/>
          </p:nvGrpSpPr>
          <p:grpSpPr>
            <a:xfrm>
              <a:off x="17973" y="3300680"/>
              <a:ext cx="79192" cy="235207"/>
              <a:chOff x="87" y="0"/>
              <a:chExt cx="79190" cy="235206"/>
            </a:xfrm>
          </p:grpSpPr>
          <p:sp>
            <p:nvSpPr>
              <p:cNvPr id="1248" name="خط"/>
              <p:cNvSpPr/>
              <p:nvPr/>
            </p:nvSpPr>
            <p:spPr>
              <a:xfrm>
                <a:off x="87" y="0"/>
                <a:ext cx="79192" cy="2352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9" name="خط"/>
              <p:cNvSpPr/>
              <p:nvPr/>
            </p:nvSpPr>
            <p:spPr>
              <a:xfrm flipH="1" flipV="1">
                <a:off x="87" y="0"/>
                <a:ext cx="79192" cy="2352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51" name="Google Shape;1099;p20"/>
            <p:cNvSpPr/>
            <p:nvPr/>
          </p:nvSpPr>
          <p:spPr>
            <a:xfrm>
              <a:off x="217543" y="322155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742" y="6809"/>
                  </a:lnTo>
                  <a:cubicBezTo>
                    <a:pt x="4495" y="4461"/>
                    <a:pt x="2247" y="2113"/>
                    <a:pt x="0" y="0"/>
                  </a:cubicBezTo>
                  <a:close/>
                  <a:moveTo>
                    <a:pt x="6742" y="6809"/>
                  </a:moveTo>
                  <a:cubicBezTo>
                    <a:pt x="11612" y="11504"/>
                    <a:pt x="16481" y="16435"/>
                    <a:pt x="21600" y="21600"/>
                  </a:cubicBezTo>
                  <a:lnTo>
                    <a:pt x="6742" y="6809"/>
                  </a:lnTo>
                  <a:close/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100;p20"/>
            <p:cNvSpPr/>
            <p:nvPr/>
          </p:nvSpPr>
          <p:spPr>
            <a:xfrm>
              <a:off x="56" y="3161834"/>
              <a:ext cx="365165" cy="24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7" y="0"/>
                    <a:pt x="-767" y="4021"/>
                    <a:pt x="268" y="8743"/>
                  </a:cubicBezTo>
                  <a:lnTo>
                    <a:pt x="1027" y="12210"/>
                  </a:lnTo>
                  <a:cubicBezTo>
                    <a:pt x="4451" y="15222"/>
                    <a:pt x="7844" y="18342"/>
                    <a:pt x="11202" y="21600"/>
                  </a:cubicBezTo>
                  <a:cubicBezTo>
                    <a:pt x="13991" y="17702"/>
                    <a:pt x="17270" y="14736"/>
                    <a:pt x="20833" y="12880"/>
                  </a:cubicBezTo>
                  <a:lnTo>
                    <a:pt x="13806" y="7095"/>
                  </a:lnTo>
                  <a:lnTo>
                    <a:pt x="12942" y="6386"/>
                  </a:lnTo>
                  <a:lnTo>
                    <a:pt x="12747" y="6224"/>
                  </a:lnTo>
                  <a:lnTo>
                    <a:pt x="11827" y="5469"/>
                  </a:lnTo>
                  <a:lnTo>
                    <a:pt x="9318" y="3405"/>
                  </a:lnTo>
                  <a:lnTo>
                    <a:pt x="8704" y="2889"/>
                  </a:lnTo>
                  <a:lnTo>
                    <a:pt x="8214" y="2496"/>
                  </a:lnTo>
                  <a:lnTo>
                    <a:pt x="6770" y="1294"/>
                  </a:lnTo>
                  <a:lnTo>
                    <a:pt x="6605" y="1163"/>
                  </a:lnTo>
                  <a:lnTo>
                    <a:pt x="6275" y="894"/>
                  </a:lnTo>
                  <a:cubicBezTo>
                    <a:pt x="5525" y="277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101;p20"/>
            <p:cNvSpPr/>
            <p:nvPr/>
          </p:nvSpPr>
          <p:spPr>
            <a:xfrm>
              <a:off x="2871654" y="6693867"/>
              <a:ext cx="981520" cy="85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936" y="0"/>
                  </a:moveTo>
                  <a:cubicBezTo>
                    <a:pt x="19741" y="0"/>
                    <a:pt x="19546" y="78"/>
                    <a:pt x="19388" y="235"/>
                  </a:cubicBezTo>
                  <a:lnTo>
                    <a:pt x="299" y="19021"/>
                  </a:lnTo>
                  <a:cubicBezTo>
                    <a:pt x="-58" y="19374"/>
                    <a:pt x="-102" y="19998"/>
                    <a:pt x="202" y="20413"/>
                  </a:cubicBezTo>
                  <a:lnTo>
                    <a:pt x="813" y="21252"/>
                  </a:lnTo>
                  <a:cubicBezTo>
                    <a:pt x="981" y="21482"/>
                    <a:pt x="1219" y="21600"/>
                    <a:pt x="1462" y="21600"/>
                  </a:cubicBezTo>
                  <a:cubicBezTo>
                    <a:pt x="1655" y="21600"/>
                    <a:pt x="1850" y="21525"/>
                    <a:pt x="2008" y="21367"/>
                  </a:cubicBezTo>
                  <a:lnTo>
                    <a:pt x="21095" y="2579"/>
                  </a:lnTo>
                  <a:cubicBezTo>
                    <a:pt x="21454" y="2228"/>
                    <a:pt x="21498" y="1605"/>
                    <a:pt x="21196" y="1190"/>
                  </a:cubicBezTo>
                  <a:lnTo>
                    <a:pt x="20585" y="348"/>
                  </a:lnTo>
                  <a:cubicBezTo>
                    <a:pt x="20417" y="120"/>
                    <a:pt x="20177" y="0"/>
                    <a:pt x="199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57" name="Google Shape;1102;p20"/>
          <p:cNvGrpSpPr/>
          <p:nvPr/>
        </p:nvGrpSpPr>
        <p:grpSpPr>
          <a:xfrm>
            <a:off x="20188456" y="11922636"/>
            <a:ext cx="904708" cy="1522226"/>
            <a:chOff x="0" y="0"/>
            <a:chExt cx="904707" cy="1522224"/>
          </a:xfrm>
        </p:grpSpPr>
        <p:sp>
          <p:nvSpPr>
            <p:cNvPr id="1255" name="Google Shape;1103;p20"/>
            <p:cNvSpPr/>
            <p:nvPr/>
          </p:nvSpPr>
          <p:spPr>
            <a:xfrm>
              <a:off x="-1" y="39069"/>
              <a:ext cx="85056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6572" y="0"/>
                  </a:moveTo>
                  <a:cubicBezTo>
                    <a:pt x="5828" y="0"/>
                    <a:pt x="5079" y="71"/>
                    <a:pt x="4374" y="221"/>
                  </a:cubicBezTo>
                  <a:cubicBezTo>
                    <a:pt x="2972" y="503"/>
                    <a:pt x="1755" y="1091"/>
                    <a:pt x="1015" y="1829"/>
                  </a:cubicBezTo>
                  <a:cubicBezTo>
                    <a:pt x="829" y="2013"/>
                    <a:pt x="685" y="2208"/>
                    <a:pt x="543" y="2402"/>
                  </a:cubicBezTo>
                  <a:cubicBezTo>
                    <a:pt x="439" y="2599"/>
                    <a:pt x="295" y="2800"/>
                    <a:pt x="235" y="2995"/>
                  </a:cubicBezTo>
                  <a:cubicBezTo>
                    <a:pt x="73" y="3388"/>
                    <a:pt x="11" y="3785"/>
                    <a:pt x="0" y="4176"/>
                  </a:cubicBezTo>
                  <a:cubicBezTo>
                    <a:pt x="-13" y="5746"/>
                    <a:pt x="856" y="7139"/>
                    <a:pt x="1494" y="8451"/>
                  </a:cubicBezTo>
                  <a:cubicBezTo>
                    <a:pt x="2792" y="11148"/>
                    <a:pt x="4359" y="13861"/>
                    <a:pt x="6679" y="16392"/>
                  </a:cubicBezTo>
                  <a:cubicBezTo>
                    <a:pt x="7847" y="17634"/>
                    <a:pt x="9083" y="18915"/>
                    <a:pt x="11009" y="19986"/>
                  </a:cubicBezTo>
                  <a:cubicBezTo>
                    <a:pt x="11500" y="20253"/>
                    <a:pt x="12028" y="20495"/>
                    <a:pt x="12593" y="20710"/>
                  </a:cubicBezTo>
                  <a:cubicBezTo>
                    <a:pt x="13167" y="20919"/>
                    <a:pt x="13776" y="21096"/>
                    <a:pt x="14410" y="21238"/>
                  </a:cubicBezTo>
                  <a:cubicBezTo>
                    <a:pt x="15033" y="21374"/>
                    <a:pt x="15675" y="21494"/>
                    <a:pt x="16386" y="21557"/>
                  </a:cubicBezTo>
                  <a:cubicBezTo>
                    <a:pt x="16681" y="21581"/>
                    <a:pt x="16991" y="21600"/>
                    <a:pt x="17317" y="21600"/>
                  </a:cubicBezTo>
                  <a:cubicBezTo>
                    <a:pt x="17769" y="21600"/>
                    <a:pt x="18248" y="21564"/>
                    <a:pt x="18749" y="21453"/>
                  </a:cubicBezTo>
                  <a:cubicBezTo>
                    <a:pt x="19167" y="21359"/>
                    <a:pt x="19597" y="21201"/>
                    <a:pt x="19905" y="20990"/>
                  </a:cubicBezTo>
                  <a:cubicBezTo>
                    <a:pt x="20087" y="20880"/>
                    <a:pt x="20160" y="20799"/>
                    <a:pt x="20269" y="20708"/>
                  </a:cubicBezTo>
                  <a:cubicBezTo>
                    <a:pt x="20375" y="20623"/>
                    <a:pt x="20470" y="20530"/>
                    <a:pt x="20550" y="20434"/>
                  </a:cubicBezTo>
                  <a:cubicBezTo>
                    <a:pt x="20887" y="20069"/>
                    <a:pt x="21115" y="19672"/>
                    <a:pt x="21230" y="19264"/>
                  </a:cubicBezTo>
                  <a:cubicBezTo>
                    <a:pt x="21467" y="18468"/>
                    <a:pt x="21354" y="17700"/>
                    <a:pt x="21124" y="16969"/>
                  </a:cubicBezTo>
                  <a:cubicBezTo>
                    <a:pt x="20891" y="16244"/>
                    <a:pt x="20484" y="15526"/>
                    <a:pt x="20082" y="14877"/>
                  </a:cubicBezTo>
                  <a:cubicBezTo>
                    <a:pt x="19679" y="14213"/>
                    <a:pt x="19263" y="13549"/>
                    <a:pt x="18802" y="12892"/>
                  </a:cubicBezTo>
                  <a:cubicBezTo>
                    <a:pt x="17873" y="11570"/>
                    <a:pt x="16838" y="10295"/>
                    <a:pt x="15407" y="9057"/>
                  </a:cubicBezTo>
                  <a:cubicBezTo>
                    <a:pt x="15013" y="8739"/>
                    <a:pt x="14558" y="8447"/>
                    <a:pt x="14051" y="8188"/>
                  </a:cubicBezTo>
                  <a:cubicBezTo>
                    <a:pt x="13521" y="7928"/>
                    <a:pt x="12894" y="7685"/>
                    <a:pt x="12090" y="7569"/>
                  </a:cubicBezTo>
                  <a:cubicBezTo>
                    <a:pt x="11873" y="7535"/>
                    <a:pt x="11642" y="7518"/>
                    <a:pt x="11407" y="7518"/>
                  </a:cubicBezTo>
                  <a:cubicBezTo>
                    <a:pt x="10780" y="7518"/>
                    <a:pt x="10131" y="7638"/>
                    <a:pt x="9659" y="7832"/>
                  </a:cubicBezTo>
                  <a:cubicBezTo>
                    <a:pt x="9030" y="8085"/>
                    <a:pt x="8560" y="8382"/>
                    <a:pt x="8170" y="8735"/>
                  </a:cubicBezTo>
                  <a:cubicBezTo>
                    <a:pt x="7403" y="9442"/>
                    <a:pt x="7184" y="10260"/>
                    <a:pt x="7231" y="11014"/>
                  </a:cubicBezTo>
                  <a:cubicBezTo>
                    <a:pt x="7288" y="11773"/>
                    <a:pt x="7570" y="12499"/>
                    <a:pt x="7988" y="13188"/>
                  </a:cubicBezTo>
                  <a:cubicBezTo>
                    <a:pt x="8403" y="13875"/>
                    <a:pt x="8946" y="14536"/>
                    <a:pt x="9602" y="15159"/>
                  </a:cubicBezTo>
                  <a:cubicBezTo>
                    <a:pt x="10260" y="15779"/>
                    <a:pt x="11020" y="16368"/>
                    <a:pt x="12008" y="16877"/>
                  </a:cubicBezTo>
                  <a:cubicBezTo>
                    <a:pt x="12139" y="16946"/>
                    <a:pt x="12303" y="16980"/>
                    <a:pt x="12469" y="16980"/>
                  </a:cubicBezTo>
                  <a:cubicBezTo>
                    <a:pt x="12655" y="16980"/>
                    <a:pt x="12839" y="16937"/>
                    <a:pt x="12974" y="16852"/>
                  </a:cubicBezTo>
                  <a:cubicBezTo>
                    <a:pt x="13229" y="16691"/>
                    <a:pt x="13209" y="16442"/>
                    <a:pt x="12930" y="16295"/>
                  </a:cubicBezTo>
                  <a:lnTo>
                    <a:pt x="12916" y="16289"/>
                  </a:lnTo>
                  <a:cubicBezTo>
                    <a:pt x="12114" y="15858"/>
                    <a:pt x="11430" y="15307"/>
                    <a:pt x="10853" y="14733"/>
                  </a:cubicBezTo>
                  <a:cubicBezTo>
                    <a:pt x="10277" y="14153"/>
                    <a:pt x="9808" y="13542"/>
                    <a:pt x="9453" y="12908"/>
                  </a:cubicBezTo>
                  <a:cubicBezTo>
                    <a:pt x="9099" y="12277"/>
                    <a:pt x="8884" y="11626"/>
                    <a:pt x="8864" y="10991"/>
                  </a:cubicBezTo>
                  <a:cubicBezTo>
                    <a:pt x="8848" y="10358"/>
                    <a:pt x="9074" y="9743"/>
                    <a:pt x="9621" y="9268"/>
                  </a:cubicBezTo>
                  <a:cubicBezTo>
                    <a:pt x="9887" y="9038"/>
                    <a:pt x="10229" y="8836"/>
                    <a:pt x="10632" y="8682"/>
                  </a:cubicBezTo>
                  <a:cubicBezTo>
                    <a:pt x="10871" y="8597"/>
                    <a:pt x="11091" y="8553"/>
                    <a:pt x="11328" y="8553"/>
                  </a:cubicBezTo>
                  <a:cubicBezTo>
                    <a:pt x="11434" y="8553"/>
                    <a:pt x="11545" y="8562"/>
                    <a:pt x="11660" y="8581"/>
                  </a:cubicBezTo>
                  <a:cubicBezTo>
                    <a:pt x="12427" y="8699"/>
                    <a:pt x="13258" y="9175"/>
                    <a:pt x="13856" y="9686"/>
                  </a:cubicBezTo>
                  <a:cubicBezTo>
                    <a:pt x="14456" y="10209"/>
                    <a:pt x="15039" y="10834"/>
                    <a:pt x="15544" y="11435"/>
                  </a:cubicBezTo>
                  <a:cubicBezTo>
                    <a:pt x="16058" y="12046"/>
                    <a:pt x="16517" y="12673"/>
                    <a:pt x="16947" y="13313"/>
                  </a:cubicBezTo>
                  <a:cubicBezTo>
                    <a:pt x="17375" y="13951"/>
                    <a:pt x="17771" y="14600"/>
                    <a:pt x="18148" y="15256"/>
                  </a:cubicBezTo>
                  <a:cubicBezTo>
                    <a:pt x="18540" y="15922"/>
                    <a:pt x="18868" y="16535"/>
                    <a:pt x="19061" y="17185"/>
                  </a:cubicBezTo>
                  <a:cubicBezTo>
                    <a:pt x="19254" y="17821"/>
                    <a:pt x="19316" y="18464"/>
                    <a:pt x="19123" y="19045"/>
                  </a:cubicBezTo>
                  <a:cubicBezTo>
                    <a:pt x="19043" y="19325"/>
                    <a:pt x="18879" y="19596"/>
                    <a:pt x="18642" y="19843"/>
                  </a:cubicBezTo>
                  <a:cubicBezTo>
                    <a:pt x="18591" y="19906"/>
                    <a:pt x="18529" y="19964"/>
                    <a:pt x="18458" y="20017"/>
                  </a:cubicBezTo>
                  <a:cubicBezTo>
                    <a:pt x="18396" y="20070"/>
                    <a:pt x="18319" y="20142"/>
                    <a:pt x="18281" y="20155"/>
                  </a:cubicBezTo>
                  <a:cubicBezTo>
                    <a:pt x="18201" y="20212"/>
                    <a:pt x="18097" y="20244"/>
                    <a:pt x="17960" y="20276"/>
                  </a:cubicBezTo>
                  <a:cubicBezTo>
                    <a:pt x="17807" y="20311"/>
                    <a:pt x="17598" y="20329"/>
                    <a:pt x="17359" y="20329"/>
                  </a:cubicBezTo>
                  <a:cubicBezTo>
                    <a:pt x="17169" y="20329"/>
                    <a:pt x="16956" y="20318"/>
                    <a:pt x="16741" y="20296"/>
                  </a:cubicBezTo>
                  <a:cubicBezTo>
                    <a:pt x="16256" y="20252"/>
                    <a:pt x="15739" y="20152"/>
                    <a:pt x="15239" y="20037"/>
                  </a:cubicBezTo>
                  <a:cubicBezTo>
                    <a:pt x="14744" y="19924"/>
                    <a:pt x="14273" y="19782"/>
                    <a:pt x="13825" y="19619"/>
                  </a:cubicBezTo>
                  <a:cubicBezTo>
                    <a:pt x="13382" y="19447"/>
                    <a:pt x="12961" y="19254"/>
                    <a:pt x="12573" y="19041"/>
                  </a:cubicBezTo>
                  <a:cubicBezTo>
                    <a:pt x="11000" y="18167"/>
                    <a:pt x="9825" y="16979"/>
                    <a:pt x="8715" y="15775"/>
                  </a:cubicBezTo>
                  <a:cubicBezTo>
                    <a:pt x="6528" y="13365"/>
                    <a:pt x="5030" y="10753"/>
                    <a:pt x="3767" y="8082"/>
                  </a:cubicBezTo>
                  <a:cubicBezTo>
                    <a:pt x="3105" y="6725"/>
                    <a:pt x="2362" y="5431"/>
                    <a:pt x="2400" y="4196"/>
                  </a:cubicBezTo>
                  <a:cubicBezTo>
                    <a:pt x="2416" y="3582"/>
                    <a:pt x="2624" y="2988"/>
                    <a:pt x="3102" y="2529"/>
                  </a:cubicBezTo>
                  <a:cubicBezTo>
                    <a:pt x="3342" y="2298"/>
                    <a:pt x="3639" y="2088"/>
                    <a:pt x="3991" y="1911"/>
                  </a:cubicBezTo>
                  <a:cubicBezTo>
                    <a:pt x="4354" y="1748"/>
                    <a:pt x="4742" y="1590"/>
                    <a:pt x="5190" y="1508"/>
                  </a:cubicBezTo>
                  <a:cubicBezTo>
                    <a:pt x="5648" y="1407"/>
                    <a:pt x="6143" y="1357"/>
                    <a:pt x="6639" y="1357"/>
                  </a:cubicBezTo>
                  <a:cubicBezTo>
                    <a:pt x="7089" y="1357"/>
                    <a:pt x="7543" y="1398"/>
                    <a:pt x="7975" y="1479"/>
                  </a:cubicBezTo>
                  <a:cubicBezTo>
                    <a:pt x="8434" y="1560"/>
                    <a:pt x="8870" y="1693"/>
                    <a:pt x="9271" y="1855"/>
                  </a:cubicBezTo>
                  <a:cubicBezTo>
                    <a:pt x="9686" y="2022"/>
                    <a:pt x="10091" y="2233"/>
                    <a:pt x="10463" y="2457"/>
                  </a:cubicBezTo>
                  <a:cubicBezTo>
                    <a:pt x="11955" y="3381"/>
                    <a:pt x="13034" y="4597"/>
                    <a:pt x="14182" y="5823"/>
                  </a:cubicBezTo>
                  <a:cubicBezTo>
                    <a:pt x="16440" y="8271"/>
                    <a:pt x="18580" y="10742"/>
                    <a:pt x="20184" y="13337"/>
                  </a:cubicBezTo>
                  <a:cubicBezTo>
                    <a:pt x="20284" y="13499"/>
                    <a:pt x="20548" y="13601"/>
                    <a:pt x="20829" y="13601"/>
                  </a:cubicBezTo>
                  <a:cubicBezTo>
                    <a:pt x="20896" y="13601"/>
                    <a:pt x="20964" y="13595"/>
                    <a:pt x="21031" y="13583"/>
                  </a:cubicBezTo>
                  <a:cubicBezTo>
                    <a:pt x="21383" y="13519"/>
                    <a:pt x="21587" y="13309"/>
                    <a:pt x="21492" y="13105"/>
                  </a:cubicBezTo>
                  <a:cubicBezTo>
                    <a:pt x="20220" y="10371"/>
                    <a:pt x="18212" y="7778"/>
                    <a:pt x="16070" y="5268"/>
                  </a:cubicBezTo>
                  <a:cubicBezTo>
                    <a:pt x="15013" y="4025"/>
                    <a:pt x="13949" y="2696"/>
                    <a:pt x="12143" y="1558"/>
                  </a:cubicBezTo>
                  <a:cubicBezTo>
                    <a:pt x="11684" y="1276"/>
                    <a:pt x="11195" y="1012"/>
                    <a:pt x="10630" y="774"/>
                  </a:cubicBezTo>
                  <a:cubicBezTo>
                    <a:pt x="10045" y="532"/>
                    <a:pt x="9400" y="332"/>
                    <a:pt x="8709" y="202"/>
                  </a:cubicBezTo>
                  <a:cubicBezTo>
                    <a:pt x="8026" y="68"/>
                    <a:pt x="7301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104;p20"/>
            <p:cNvSpPr/>
            <p:nvPr/>
          </p:nvSpPr>
          <p:spPr>
            <a:xfrm>
              <a:off x="54222" y="0"/>
              <a:ext cx="850486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573" y="0"/>
                  </a:moveTo>
                  <a:cubicBezTo>
                    <a:pt x="5826" y="0"/>
                    <a:pt x="5079" y="73"/>
                    <a:pt x="4372" y="221"/>
                  </a:cubicBezTo>
                  <a:cubicBezTo>
                    <a:pt x="2970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1" y="2802"/>
                    <a:pt x="233" y="2995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0" y="8452"/>
                  </a:cubicBezTo>
                  <a:cubicBezTo>
                    <a:pt x="2788" y="11149"/>
                    <a:pt x="4357" y="13862"/>
                    <a:pt x="6677" y="16394"/>
                  </a:cubicBezTo>
                  <a:cubicBezTo>
                    <a:pt x="7845" y="17635"/>
                    <a:pt x="9081" y="18916"/>
                    <a:pt x="11009" y="19986"/>
                  </a:cubicBezTo>
                  <a:cubicBezTo>
                    <a:pt x="11498" y="20254"/>
                    <a:pt x="12028" y="20495"/>
                    <a:pt x="12591" y="20710"/>
                  </a:cubicBezTo>
                  <a:cubicBezTo>
                    <a:pt x="13165" y="20920"/>
                    <a:pt x="13772" y="21097"/>
                    <a:pt x="14408" y="21239"/>
                  </a:cubicBezTo>
                  <a:cubicBezTo>
                    <a:pt x="15033" y="21375"/>
                    <a:pt x="15673" y="21494"/>
                    <a:pt x="16384" y="21557"/>
                  </a:cubicBezTo>
                  <a:cubicBezTo>
                    <a:pt x="16679" y="21581"/>
                    <a:pt x="16992" y="21600"/>
                    <a:pt x="17317" y="21600"/>
                  </a:cubicBezTo>
                  <a:cubicBezTo>
                    <a:pt x="17767" y="21600"/>
                    <a:pt x="18246" y="21563"/>
                    <a:pt x="18747" y="21453"/>
                  </a:cubicBezTo>
                  <a:cubicBezTo>
                    <a:pt x="19168" y="21359"/>
                    <a:pt x="19597" y="21202"/>
                    <a:pt x="19903" y="20990"/>
                  </a:cubicBezTo>
                  <a:cubicBezTo>
                    <a:pt x="20085" y="20880"/>
                    <a:pt x="20156" y="20800"/>
                    <a:pt x="20267" y="20710"/>
                  </a:cubicBezTo>
                  <a:cubicBezTo>
                    <a:pt x="20373" y="20621"/>
                    <a:pt x="20466" y="20531"/>
                    <a:pt x="20548" y="20435"/>
                  </a:cubicBezTo>
                  <a:cubicBezTo>
                    <a:pt x="20885" y="20070"/>
                    <a:pt x="21115" y="19674"/>
                    <a:pt x="21230" y="19265"/>
                  </a:cubicBezTo>
                  <a:cubicBezTo>
                    <a:pt x="21465" y="18471"/>
                    <a:pt x="21350" y="17700"/>
                    <a:pt x="21120" y="16969"/>
                  </a:cubicBezTo>
                  <a:cubicBezTo>
                    <a:pt x="20887" y="16244"/>
                    <a:pt x="20482" y="15527"/>
                    <a:pt x="20080" y="14877"/>
                  </a:cubicBezTo>
                  <a:cubicBezTo>
                    <a:pt x="19682" y="14213"/>
                    <a:pt x="19261" y="13550"/>
                    <a:pt x="18800" y="12892"/>
                  </a:cubicBezTo>
                  <a:cubicBezTo>
                    <a:pt x="17871" y="11571"/>
                    <a:pt x="16836" y="10297"/>
                    <a:pt x="15403" y="9058"/>
                  </a:cubicBezTo>
                  <a:cubicBezTo>
                    <a:pt x="15013" y="8739"/>
                    <a:pt x="14559" y="8447"/>
                    <a:pt x="14049" y="8189"/>
                  </a:cubicBezTo>
                  <a:cubicBezTo>
                    <a:pt x="13522" y="7929"/>
                    <a:pt x="12892" y="7685"/>
                    <a:pt x="12088" y="7570"/>
                  </a:cubicBezTo>
                  <a:cubicBezTo>
                    <a:pt x="11871" y="7536"/>
                    <a:pt x="11640" y="7519"/>
                    <a:pt x="11408" y="7519"/>
                  </a:cubicBezTo>
                  <a:cubicBezTo>
                    <a:pt x="10781" y="7519"/>
                    <a:pt x="10131" y="7639"/>
                    <a:pt x="9659" y="7832"/>
                  </a:cubicBezTo>
                  <a:cubicBezTo>
                    <a:pt x="9028" y="8086"/>
                    <a:pt x="8558" y="8383"/>
                    <a:pt x="8168" y="8735"/>
                  </a:cubicBezTo>
                  <a:cubicBezTo>
                    <a:pt x="7401" y="9443"/>
                    <a:pt x="7182" y="10261"/>
                    <a:pt x="7229" y="11014"/>
                  </a:cubicBezTo>
                  <a:cubicBezTo>
                    <a:pt x="7286" y="11771"/>
                    <a:pt x="7570" y="12500"/>
                    <a:pt x="7986" y="13189"/>
                  </a:cubicBezTo>
                  <a:cubicBezTo>
                    <a:pt x="8403" y="13877"/>
                    <a:pt x="8941" y="14539"/>
                    <a:pt x="9602" y="15160"/>
                  </a:cubicBezTo>
                  <a:cubicBezTo>
                    <a:pt x="10258" y="15780"/>
                    <a:pt x="11015" y="16369"/>
                    <a:pt x="12004" y="16878"/>
                  </a:cubicBezTo>
                  <a:cubicBezTo>
                    <a:pt x="12137" y="16947"/>
                    <a:pt x="12301" y="16980"/>
                    <a:pt x="12465" y="16980"/>
                  </a:cubicBezTo>
                  <a:cubicBezTo>
                    <a:pt x="12651" y="16980"/>
                    <a:pt x="12837" y="16937"/>
                    <a:pt x="12972" y="16852"/>
                  </a:cubicBezTo>
                  <a:cubicBezTo>
                    <a:pt x="13225" y="16692"/>
                    <a:pt x="13207" y="16443"/>
                    <a:pt x="12928" y="16297"/>
                  </a:cubicBezTo>
                  <a:lnTo>
                    <a:pt x="12914" y="16290"/>
                  </a:lnTo>
                  <a:cubicBezTo>
                    <a:pt x="12115" y="15858"/>
                    <a:pt x="11428" y="15308"/>
                    <a:pt x="10854" y="14731"/>
                  </a:cubicBezTo>
                  <a:cubicBezTo>
                    <a:pt x="10275" y="14155"/>
                    <a:pt x="9806" y="13544"/>
                    <a:pt x="9451" y="12909"/>
                  </a:cubicBezTo>
                  <a:cubicBezTo>
                    <a:pt x="9097" y="12278"/>
                    <a:pt x="8882" y="11627"/>
                    <a:pt x="8862" y="10992"/>
                  </a:cubicBezTo>
                  <a:cubicBezTo>
                    <a:pt x="8848" y="10359"/>
                    <a:pt x="9072" y="9744"/>
                    <a:pt x="9617" y="9270"/>
                  </a:cubicBezTo>
                  <a:cubicBezTo>
                    <a:pt x="9885" y="9038"/>
                    <a:pt x="10229" y="8837"/>
                    <a:pt x="10628" y="8683"/>
                  </a:cubicBezTo>
                  <a:cubicBezTo>
                    <a:pt x="10869" y="8599"/>
                    <a:pt x="11089" y="8554"/>
                    <a:pt x="11326" y="8554"/>
                  </a:cubicBezTo>
                  <a:cubicBezTo>
                    <a:pt x="11432" y="8554"/>
                    <a:pt x="11543" y="8563"/>
                    <a:pt x="11658" y="8582"/>
                  </a:cubicBezTo>
                  <a:cubicBezTo>
                    <a:pt x="12427" y="8701"/>
                    <a:pt x="13256" y="9177"/>
                    <a:pt x="13856" y="9686"/>
                  </a:cubicBezTo>
                  <a:cubicBezTo>
                    <a:pt x="14457" y="10210"/>
                    <a:pt x="15039" y="10835"/>
                    <a:pt x="15545" y="11436"/>
                  </a:cubicBezTo>
                  <a:cubicBezTo>
                    <a:pt x="16054" y="12047"/>
                    <a:pt x="16517" y="12675"/>
                    <a:pt x="16947" y="13314"/>
                  </a:cubicBezTo>
                  <a:cubicBezTo>
                    <a:pt x="17375" y="13951"/>
                    <a:pt x="17767" y="14601"/>
                    <a:pt x="18146" y="15257"/>
                  </a:cubicBezTo>
                  <a:cubicBezTo>
                    <a:pt x="18538" y="15923"/>
                    <a:pt x="18868" y="16536"/>
                    <a:pt x="19061" y="17183"/>
                  </a:cubicBezTo>
                  <a:cubicBezTo>
                    <a:pt x="19250" y="17821"/>
                    <a:pt x="19312" y="18465"/>
                    <a:pt x="19119" y="19046"/>
                  </a:cubicBezTo>
                  <a:cubicBezTo>
                    <a:pt x="19039" y="19327"/>
                    <a:pt x="18877" y="19596"/>
                    <a:pt x="18640" y="19846"/>
                  </a:cubicBezTo>
                  <a:cubicBezTo>
                    <a:pt x="18589" y="19907"/>
                    <a:pt x="18527" y="19963"/>
                    <a:pt x="18456" y="20018"/>
                  </a:cubicBezTo>
                  <a:cubicBezTo>
                    <a:pt x="18390" y="20070"/>
                    <a:pt x="18314" y="20143"/>
                    <a:pt x="18279" y="20155"/>
                  </a:cubicBezTo>
                  <a:cubicBezTo>
                    <a:pt x="18199" y="20213"/>
                    <a:pt x="18095" y="20245"/>
                    <a:pt x="17958" y="20277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2" y="20329"/>
                    <a:pt x="16952" y="20319"/>
                    <a:pt x="16739" y="20297"/>
                  </a:cubicBezTo>
                  <a:cubicBezTo>
                    <a:pt x="16254" y="20253"/>
                    <a:pt x="15737" y="20153"/>
                    <a:pt x="15234" y="20038"/>
                  </a:cubicBezTo>
                  <a:cubicBezTo>
                    <a:pt x="14742" y="19925"/>
                    <a:pt x="14271" y="19783"/>
                    <a:pt x="13821" y="19620"/>
                  </a:cubicBezTo>
                  <a:cubicBezTo>
                    <a:pt x="13378" y="19448"/>
                    <a:pt x="12959" y="19254"/>
                    <a:pt x="12571" y="19042"/>
                  </a:cubicBezTo>
                  <a:cubicBezTo>
                    <a:pt x="10998" y="18168"/>
                    <a:pt x="9821" y="16980"/>
                    <a:pt x="8709" y="15776"/>
                  </a:cubicBezTo>
                  <a:cubicBezTo>
                    <a:pt x="6522" y="13366"/>
                    <a:pt x="5028" y="10755"/>
                    <a:pt x="3765" y="8083"/>
                  </a:cubicBezTo>
                  <a:cubicBezTo>
                    <a:pt x="3100" y="6726"/>
                    <a:pt x="2360" y="5432"/>
                    <a:pt x="2394" y="4197"/>
                  </a:cubicBezTo>
                  <a:cubicBezTo>
                    <a:pt x="2414" y="3584"/>
                    <a:pt x="2622" y="2989"/>
                    <a:pt x="3098" y="2529"/>
                  </a:cubicBezTo>
                  <a:cubicBezTo>
                    <a:pt x="3340" y="2298"/>
                    <a:pt x="3637" y="2090"/>
                    <a:pt x="3989" y="1912"/>
                  </a:cubicBezTo>
                  <a:cubicBezTo>
                    <a:pt x="4352" y="1749"/>
                    <a:pt x="4740" y="1591"/>
                    <a:pt x="5188" y="1508"/>
                  </a:cubicBezTo>
                  <a:cubicBezTo>
                    <a:pt x="5644" y="1407"/>
                    <a:pt x="6138" y="1359"/>
                    <a:pt x="6635" y="1359"/>
                  </a:cubicBezTo>
                  <a:cubicBezTo>
                    <a:pt x="7087" y="1359"/>
                    <a:pt x="7541" y="1400"/>
                    <a:pt x="7973" y="1480"/>
                  </a:cubicBezTo>
                  <a:cubicBezTo>
                    <a:pt x="8432" y="1563"/>
                    <a:pt x="8864" y="1693"/>
                    <a:pt x="9269" y="1856"/>
                  </a:cubicBezTo>
                  <a:cubicBezTo>
                    <a:pt x="9684" y="2023"/>
                    <a:pt x="10089" y="2234"/>
                    <a:pt x="10461" y="2460"/>
                  </a:cubicBezTo>
                  <a:cubicBezTo>
                    <a:pt x="11951" y="3381"/>
                    <a:pt x="13032" y="4598"/>
                    <a:pt x="14180" y="5824"/>
                  </a:cubicBezTo>
                  <a:cubicBezTo>
                    <a:pt x="16438" y="8272"/>
                    <a:pt x="18576" y="10743"/>
                    <a:pt x="20180" y="13337"/>
                  </a:cubicBezTo>
                  <a:lnTo>
                    <a:pt x="20182" y="13338"/>
                  </a:lnTo>
                  <a:cubicBezTo>
                    <a:pt x="20280" y="13500"/>
                    <a:pt x="20544" y="13602"/>
                    <a:pt x="20825" y="13602"/>
                  </a:cubicBezTo>
                  <a:cubicBezTo>
                    <a:pt x="20894" y="13602"/>
                    <a:pt x="20962" y="13596"/>
                    <a:pt x="21031" y="13584"/>
                  </a:cubicBezTo>
                  <a:cubicBezTo>
                    <a:pt x="21383" y="13521"/>
                    <a:pt x="21585" y="13309"/>
                    <a:pt x="21490" y="13106"/>
                  </a:cubicBezTo>
                  <a:cubicBezTo>
                    <a:pt x="20218" y="10372"/>
                    <a:pt x="18210" y="7778"/>
                    <a:pt x="16070" y="5270"/>
                  </a:cubicBezTo>
                  <a:cubicBezTo>
                    <a:pt x="15013" y="4026"/>
                    <a:pt x="13949" y="2697"/>
                    <a:pt x="12141" y="1559"/>
                  </a:cubicBezTo>
                  <a:cubicBezTo>
                    <a:pt x="11682" y="1277"/>
                    <a:pt x="11195" y="1013"/>
                    <a:pt x="10625" y="776"/>
                  </a:cubicBezTo>
                  <a:cubicBezTo>
                    <a:pt x="10045" y="533"/>
                    <a:pt x="9400" y="333"/>
                    <a:pt x="8704" y="200"/>
                  </a:cubicBezTo>
                  <a:cubicBezTo>
                    <a:pt x="8024" y="69"/>
                    <a:pt x="7299" y="0"/>
                    <a:pt x="65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58" name="Google Shape;1105;p20"/>
          <p:cNvSpPr/>
          <p:nvPr/>
        </p:nvSpPr>
        <p:spPr>
          <a:xfrm flipH="1" rot="9019462">
            <a:off x="799127" y="11490706"/>
            <a:ext cx="8183475" cy="736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259" name="Google Shape;1106;p20"/>
          <p:cNvSpPr/>
          <p:nvPr/>
        </p:nvSpPr>
        <p:spPr>
          <a:xfrm flipH="1" rot="9019462">
            <a:off x="19319747" y="-4380053"/>
            <a:ext cx="8183475" cy="736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260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-23580" y="40658"/>
            <a:ext cx="2988198" cy="2693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1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18242360" y="13021072"/>
            <a:ext cx="2326650" cy="694905"/>
          </a:xfrm>
          <a:prstGeom prst="rect">
            <a:avLst/>
          </a:prstGeom>
          <a:ln w="12700">
            <a:miter lim="400000"/>
          </a:ln>
        </p:spPr>
      </p:pic>
      <p:sp>
        <p:nvSpPr>
          <p:cNvPr id="12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108;p21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282" name="Google Shape;1109;p21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269" name="Google Shape;1110;p21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0" name="Google Shape;1111;p21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1" name="Google Shape;1112;p21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2" name="Google Shape;1113;p21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3" name="Google Shape;1114;p21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1115;p21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1116;p21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1117;p21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1118;p21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1119;p21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1120;p21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0" name="Google Shape;1121;p21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1122;p21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5" name="Google Shape;1123;p21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302" name="Google Shape;1124;p21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283" name="Google Shape;1125;p21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1126;p21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1127;p21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1128;p21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1129;p21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1130;p21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1131;p21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1132;p21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1133;p21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1134;p21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1135;p21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1136;p21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1137;p21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1138;p21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1139;p21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1140;p21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1141;p21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1142;p21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1143;p21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03" name="Google Shape;1144;p21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4" name="Google Shape;1145;p21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307" name="نص العنوان"/>
          <p:cNvSpPr txBox="1"/>
          <p:nvPr>
            <p:ph type="title"/>
          </p:nvPr>
        </p:nvSpPr>
        <p:spPr>
          <a:xfrm>
            <a:off x="2186199" y="1007999"/>
            <a:ext cx="121472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08" name="Google Shape;1147;p21"/>
          <p:cNvSpPr/>
          <p:nvPr/>
        </p:nvSpPr>
        <p:spPr>
          <a:xfrm flipH="1" rot="11426964">
            <a:off x="19487263" y="-4189436"/>
            <a:ext cx="9005388" cy="810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309" name="Google Shape;1148;p21"/>
          <p:cNvSpPr/>
          <p:nvPr/>
        </p:nvSpPr>
        <p:spPr>
          <a:xfrm>
            <a:off x="2102" y="11093471"/>
            <a:ext cx="2006952" cy="2622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fill="norm" stroke="1" extrusionOk="0">
                <a:moveTo>
                  <a:pt x="18061" y="5832"/>
                </a:moveTo>
                <a:cubicBezTo>
                  <a:pt x="18096" y="5832"/>
                  <a:pt x="18130" y="5833"/>
                  <a:pt x="18165" y="5835"/>
                </a:cubicBezTo>
                <a:lnTo>
                  <a:pt x="18414" y="5841"/>
                </a:lnTo>
                <a:cubicBezTo>
                  <a:pt x="18584" y="5842"/>
                  <a:pt x="18740" y="5849"/>
                  <a:pt x="18893" y="5872"/>
                </a:cubicBezTo>
                <a:cubicBezTo>
                  <a:pt x="19049" y="5890"/>
                  <a:pt x="19201" y="5920"/>
                  <a:pt x="19350" y="5955"/>
                </a:cubicBezTo>
                <a:cubicBezTo>
                  <a:pt x="19644" y="6029"/>
                  <a:pt x="19928" y="6131"/>
                  <a:pt x="20141" y="6269"/>
                </a:cubicBezTo>
                <a:cubicBezTo>
                  <a:pt x="20360" y="6404"/>
                  <a:pt x="20496" y="6566"/>
                  <a:pt x="20549" y="6738"/>
                </a:cubicBezTo>
                <a:cubicBezTo>
                  <a:pt x="20569" y="6827"/>
                  <a:pt x="20576" y="6920"/>
                  <a:pt x="20557" y="7010"/>
                </a:cubicBezTo>
                <a:cubicBezTo>
                  <a:pt x="20533" y="7104"/>
                  <a:pt x="20491" y="7195"/>
                  <a:pt x="20432" y="7280"/>
                </a:cubicBezTo>
                <a:cubicBezTo>
                  <a:pt x="20301" y="7460"/>
                  <a:pt x="20092" y="7634"/>
                  <a:pt x="19842" y="7787"/>
                </a:cubicBezTo>
                <a:cubicBezTo>
                  <a:pt x="19593" y="7941"/>
                  <a:pt x="19310" y="8077"/>
                  <a:pt x="19008" y="8201"/>
                </a:cubicBezTo>
                <a:cubicBezTo>
                  <a:pt x="18385" y="8459"/>
                  <a:pt x="17745" y="8692"/>
                  <a:pt x="17094" y="8906"/>
                </a:cubicBezTo>
                <a:cubicBezTo>
                  <a:pt x="16442" y="9118"/>
                  <a:pt x="15779" y="9306"/>
                  <a:pt x="15104" y="9473"/>
                </a:cubicBezTo>
                <a:cubicBezTo>
                  <a:pt x="14428" y="9639"/>
                  <a:pt x="13742" y="9776"/>
                  <a:pt x="13050" y="9895"/>
                </a:cubicBezTo>
                <a:cubicBezTo>
                  <a:pt x="12439" y="9998"/>
                  <a:pt x="11821" y="10078"/>
                  <a:pt x="11200" y="10141"/>
                </a:cubicBezTo>
                <a:cubicBezTo>
                  <a:pt x="11371" y="9737"/>
                  <a:pt x="11586" y="9346"/>
                  <a:pt x="11853" y="8978"/>
                </a:cubicBezTo>
                <a:cubicBezTo>
                  <a:pt x="12178" y="8516"/>
                  <a:pt x="12595" y="8093"/>
                  <a:pt x="13056" y="7706"/>
                </a:cubicBezTo>
                <a:cubicBezTo>
                  <a:pt x="13521" y="7322"/>
                  <a:pt x="14035" y="6969"/>
                  <a:pt x="14608" y="6688"/>
                </a:cubicBezTo>
                <a:cubicBezTo>
                  <a:pt x="15179" y="6405"/>
                  <a:pt x="15795" y="6181"/>
                  <a:pt x="16437" y="6031"/>
                </a:cubicBezTo>
                <a:cubicBezTo>
                  <a:pt x="16600" y="5999"/>
                  <a:pt x="16760" y="5958"/>
                  <a:pt x="16924" y="5933"/>
                </a:cubicBezTo>
                <a:lnTo>
                  <a:pt x="17417" y="5868"/>
                </a:lnTo>
                <a:cubicBezTo>
                  <a:pt x="17583" y="5854"/>
                  <a:pt x="17750" y="5848"/>
                  <a:pt x="17915" y="5838"/>
                </a:cubicBezTo>
                <a:cubicBezTo>
                  <a:pt x="17964" y="5834"/>
                  <a:pt x="18012" y="5832"/>
                  <a:pt x="18061" y="5832"/>
                </a:cubicBezTo>
                <a:close/>
                <a:moveTo>
                  <a:pt x="2024" y="0"/>
                </a:moveTo>
                <a:cubicBezTo>
                  <a:pt x="1334" y="0"/>
                  <a:pt x="639" y="146"/>
                  <a:pt x="71" y="457"/>
                </a:cubicBezTo>
                <a:cubicBezTo>
                  <a:pt x="-5" y="499"/>
                  <a:pt x="-23" y="581"/>
                  <a:pt x="30" y="640"/>
                </a:cubicBezTo>
                <a:cubicBezTo>
                  <a:pt x="64" y="678"/>
                  <a:pt x="118" y="698"/>
                  <a:pt x="174" y="698"/>
                </a:cubicBezTo>
                <a:cubicBezTo>
                  <a:pt x="206" y="698"/>
                  <a:pt x="239" y="691"/>
                  <a:pt x="268" y="677"/>
                </a:cubicBezTo>
                <a:lnTo>
                  <a:pt x="270" y="676"/>
                </a:lnTo>
                <a:cubicBezTo>
                  <a:pt x="744" y="438"/>
                  <a:pt x="1312" y="326"/>
                  <a:pt x="1879" y="326"/>
                </a:cubicBezTo>
                <a:cubicBezTo>
                  <a:pt x="1992" y="326"/>
                  <a:pt x="2106" y="330"/>
                  <a:pt x="2218" y="340"/>
                </a:cubicBezTo>
                <a:cubicBezTo>
                  <a:pt x="2556" y="366"/>
                  <a:pt x="2889" y="430"/>
                  <a:pt x="3193" y="534"/>
                </a:cubicBezTo>
                <a:cubicBezTo>
                  <a:pt x="3496" y="638"/>
                  <a:pt x="3772" y="787"/>
                  <a:pt x="3960" y="973"/>
                </a:cubicBezTo>
                <a:cubicBezTo>
                  <a:pt x="4006" y="1019"/>
                  <a:pt x="4052" y="1065"/>
                  <a:pt x="4092" y="1124"/>
                </a:cubicBezTo>
                <a:cubicBezTo>
                  <a:pt x="4136" y="1177"/>
                  <a:pt x="4171" y="1235"/>
                  <a:pt x="4207" y="1292"/>
                </a:cubicBezTo>
                <a:cubicBezTo>
                  <a:pt x="4277" y="1406"/>
                  <a:pt x="4331" y="1527"/>
                  <a:pt x="4376" y="1649"/>
                </a:cubicBezTo>
                <a:cubicBezTo>
                  <a:pt x="4462" y="1896"/>
                  <a:pt x="4498" y="2155"/>
                  <a:pt x="4495" y="2415"/>
                </a:cubicBezTo>
                <a:cubicBezTo>
                  <a:pt x="4488" y="2939"/>
                  <a:pt x="4328" y="3457"/>
                  <a:pt x="4085" y="3962"/>
                </a:cubicBezTo>
                <a:cubicBezTo>
                  <a:pt x="3844" y="4469"/>
                  <a:pt x="3535" y="4966"/>
                  <a:pt x="3257" y="5488"/>
                </a:cubicBezTo>
                <a:cubicBezTo>
                  <a:pt x="2976" y="6005"/>
                  <a:pt x="2722" y="6558"/>
                  <a:pt x="2612" y="7143"/>
                </a:cubicBezTo>
                <a:cubicBezTo>
                  <a:pt x="2506" y="7723"/>
                  <a:pt x="2525" y="8349"/>
                  <a:pt x="2836" y="8931"/>
                </a:cubicBezTo>
                <a:cubicBezTo>
                  <a:pt x="2988" y="9220"/>
                  <a:pt x="3215" y="9486"/>
                  <a:pt x="3484" y="9720"/>
                </a:cubicBezTo>
                <a:cubicBezTo>
                  <a:pt x="3754" y="9954"/>
                  <a:pt x="4082" y="10140"/>
                  <a:pt x="4422" y="10296"/>
                </a:cubicBezTo>
                <a:cubicBezTo>
                  <a:pt x="4763" y="10453"/>
                  <a:pt x="5127" y="10570"/>
                  <a:pt x="5494" y="10660"/>
                </a:cubicBezTo>
                <a:cubicBezTo>
                  <a:pt x="5859" y="10751"/>
                  <a:pt x="6232" y="10819"/>
                  <a:pt x="6611" y="10865"/>
                </a:cubicBezTo>
                <a:cubicBezTo>
                  <a:pt x="7260" y="10950"/>
                  <a:pt x="7921" y="10974"/>
                  <a:pt x="8563" y="10974"/>
                </a:cubicBezTo>
                <a:cubicBezTo>
                  <a:pt x="8659" y="10974"/>
                  <a:pt x="8755" y="10974"/>
                  <a:pt x="8850" y="10973"/>
                </a:cubicBezTo>
                <a:cubicBezTo>
                  <a:pt x="9232" y="10969"/>
                  <a:pt x="9612" y="10957"/>
                  <a:pt x="9993" y="10939"/>
                </a:cubicBezTo>
                <a:cubicBezTo>
                  <a:pt x="9914" y="11277"/>
                  <a:pt x="9862" y="11618"/>
                  <a:pt x="9835" y="11961"/>
                </a:cubicBezTo>
                <a:cubicBezTo>
                  <a:pt x="9744" y="13113"/>
                  <a:pt x="9939" y="14258"/>
                  <a:pt x="10296" y="15359"/>
                </a:cubicBezTo>
                <a:cubicBezTo>
                  <a:pt x="10473" y="15910"/>
                  <a:pt x="10708" y="16448"/>
                  <a:pt x="10972" y="16977"/>
                </a:cubicBezTo>
                <a:cubicBezTo>
                  <a:pt x="11239" y="17504"/>
                  <a:pt x="11532" y="18021"/>
                  <a:pt x="11880" y="18523"/>
                </a:cubicBezTo>
                <a:cubicBezTo>
                  <a:pt x="12227" y="19027"/>
                  <a:pt x="12629" y="19513"/>
                  <a:pt x="13118" y="19952"/>
                </a:cubicBezTo>
                <a:cubicBezTo>
                  <a:pt x="13609" y="20390"/>
                  <a:pt x="14175" y="20784"/>
                  <a:pt x="14842" y="21074"/>
                </a:cubicBezTo>
                <a:cubicBezTo>
                  <a:pt x="15506" y="21359"/>
                  <a:pt x="16242" y="21546"/>
                  <a:pt x="17002" y="21591"/>
                </a:cubicBezTo>
                <a:cubicBezTo>
                  <a:pt x="17108" y="21597"/>
                  <a:pt x="17214" y="21600"/>
                  <a:pt x="17321" y="21600"/>
                </a:cubicBezTo>
                <a:cubicBezTo>
                  <a:pt x="17976" y="21600"/>
                  <a:pt x="18636" y="21485"/>
                  <a:pt x="19211" y="21239"/>
                </a:cubicBezTo>
                <a:cubicBezTo>
                  <a:pt x="19295" y="21204"/>
                  <a:pt x="19326" y="21124"/>
                  <a:pt x="19282" y="21060"/>
                </a:cubicBezTo>
                <a:cubicBezTo>
                  <a:pt x="19251" y="21014"/>
                  <a:pt x="19191" y="20988"/>
                  <a:pt x="19128" y="20988"/>
                </a:cubicBezTo>
                <a:cubicBezTo>
                  <a:pt x="19101" y="20988"/>
                  <a:pt x="19074" y="20993"/>
                  <a:pt x="19049" y="21003"/>
                </a:cubicBezTo>
                <a:lnTo>
                  <a:pt x="19047" y="21003"/>
                </a:lnTo>
                <a:cubicBezTo>
                  <a:pt x="18573" y="21182"/>
                  <a:pt x="18048" y="21263"/>
                  <a:pt x="17522" y="21263"/>
                </a:cubicBezTo>
                <a:cubicBezTo>
                  <a:pt x="17363" y="21263"/>
                  <a:pt x="17203" y="21256"/>
                  <a:pt x="17045" y="21241"/>
                </a:cubicBezTo>
                <a:cubicBezTo>
                  <a:pt x="16363" y="21181"/>
                  <a:pt x="15703" y="20990"/>
                  <a:pt x="15118" y="20717"/>
                </a:cubicBezTo>
                <a:cubicBezTo>
                  <a:pt x="14536" y="20441"/>
                  <a:pt x="14032" y="20064"/>
                  <a:pt x="13601" y="19648"/>
                </a:cubicBezTo>
                <a:cubicBezTo>
                  <a:pt x="13170" y="19230"/>
                  <a:pt x="12818" y="18762"/>
                  <a:pt x="12502" y="18279"/>
                </a:cubicBezTo>
                <a:cubicBezTo>
                  <a:pt x="12190" y="17795"/>
                  <a:pt x="11923" y="17286"/>
                  <a:pt x="11685" y="16774"/>
                </a:cubicBezTo>
                <a:cubicBezTo>
                  <a:pt x="11450" y="16260"/>
                  <a:pt x="11244" y="15740"/>
                  <a:pt x="11087" y="15212"/>
                </a:cubicBezTo>
                <a:cubicBezTo>
                  <a:pt x="10774" y="14157"/>
                  <a:pt x="10621" y="13073"/>
                  <a:pt x="10734" y="12008"/>
                </a:cubicBezTo>
                <a:cubicBezTo>
                  <a:pt x="10770" y="11627"/>
                  <a:pt x="10839" y="11249"/>
                  <a:pt x="10943" y="10876"/>
                </a:cubicBezTo>
                <a:cubicBezTo>
                  <a:pt x="11716" y="10813"/>
                  <a:pt x="12483" y="10722"/>
                  <a:pt x="13246" y="10601"/>
                </a:cubicBezTo>
                <a:cubicBezTo>
                  <a:pt x="13968" y="10483"/>
                  <a:pt x="14685" y="10344"/>
                  <a:pt x="15391" y="10176"/>
                </a:cubicBezTo>
                <a:cubicBezTo>
                  <a:pt x="16095" y="10007"/>
                  <a:pt x="16793" y="9818"/>
                  <a:pt x="17475" y="9598"/>
                </a:cubicBezTo>
                <a:cubicBezTo>
                  <a:pt x="18155" y="9376"/>
                  <a:pt x="18824" y="9134"/>
                  <a:pt x="19476" y="8866"/>
                </a:cubicBezTo>
                <a:cubicBezTo>
                  <a:pt x="19812" y="8729"/>
                  <a:pt x="20147" y="8572"/>
                  <a:pt x="20462" y="8378"/>
                </a:cubicBezTo>
                <a:cubicBezTo>
                  <a:pt x="20776" y="8185"/>
                  <a:pt x="21078" y="7952"/>
                  <a:pt x="21303" y="7646"/>
                </a:cubicBezTo>
                <a:cubicBezTo>
                  <a:pt x="21415" y="7487"/>
                  <a:pt x="21495" y="7315"/>
                  <a:pt x="21538" y="7136"/>
                </a:cubicBezTo>
                <a:cubicBezTo>
                  <a:pt x="21577" y="6951"/>
                  <a:pt x="21569" y="6764"/>
                  <a:pt x="21523" y="6579"/>
                </a:cubicBezTo>
                <a:cubicBezTo>
                  <a:pt x="21467" y="6398"/>
                  <a:pt x="21375" y="6218"/>
                  <a:pt x="21239" y="6068"/>
                </a:cubicBezTo>
                <a:cubicBezTo>
                  <a:pt x="21106" y="5918"/>
                  <a:pt x="20950" y="5783"/>
                  <a:pt x="20776" y="5678"/>
                </a:cubicBezTo>
                <a:cubicBezTo>
                  <a:pt x="20433" y="5458"/>
                  <a:pt x="20046" y="5323"/>
                  <a:pt x="19656" y="5223"/>
                </a:cubicBezTo>
                <a:cubicBezTo>
                  <a:pt x="19460" y="5176"/>
                  <a:pt x="19261" y="5137"/>
                  <a:pt x="19059" y="5112"/>
                </a:cubicBezTo>
                <a:cubicBezTo>
                  <a:pt x="18856" y="5083"/>
                  <a:pt x="18650" y="5073"/>
                  <a:pt x="18458" y="5072"/>
                </a:cubicBezTo>
                <a:lnTo>
                  <a:pt x="18165" y="5065"/>
                </a:lnTo>
                <a:cubicBezTo>
                  <a:pt x="18128" y="5064"/>
                  <a:pt x="18092" y="5063"/>
                  <a:pt x="18056" y="5063"/>
                </a:cubicBezTo>
                <a:cubicBezTo>
                  <a:pt x="17995" y="5063"/>
                  <a:pt x="17933" y="5065"/>
                  <a:pt x="17872" y="5070"/>
                </a:cubicBezTo>
                <a:cubicBezTo>
                  <a:pt x="17678" y="5082"/>
                  <a:pt x="17482" y="5090"/>
                  <a:pt x="17288" y="5107"/>
                </a:cubicBezTo>
                <a:lnTo>
                  <a:pt x="16713" y="5185"/>
                </a:lnTo>
                <a:cubicBezTo>
                  <a:pt x="16522" y="5216"/>
                  <a:pt x="16338" y="5262"/>
                  <a:pt x="16150" y="5300"/>
                </a:cubicBezTo>
                <a:cubicBezTo>
                  <a:pt x="15408" y="5474"/>
                  <a:pt x="14709" y="5734"/>
                  <a:pt x="14066" y="6055"/>
                </a:cubicBezTo>
                <a:cubicBezTo>
                  <a:pt x="13421" y="6376"/>
                  <a:pt x="12848" y="6770"/>
                  <a:pt x="12333" y="7200"/>
                </a:cubicBezTo>
                <a:cubicBezTo>
                  <a:pt x="11822" y="7634"/>
                  <a:pt x="11371" y="8110"/>
                  <a:pt x="11015" y="8627"/>
                </a:cubicBezTo>
                <a:cubicBezTo>
                  <a:pt x="10658" y="9137"/>
                  <a:pt x="10388" y="9674"/>
                  <a:pt x="10194" y="10226"/>
                </a:cubicBezTo>
                <a:cubicBezTo>
                  <a:pt x="9741" y="10255"/>
                  <a:pt x="9287" y="10274"/>
                  <a:pt x="8832" y="10287"/>
                </a:cubicBezTo>
                <a:cubicBezTo>
                  <a:pt x="8635" y="10291"/>
                  <a:pt x="8438" y="10294"/>
                  <a:pt x="8242" y="10294"/>
                </a:cubicBezTo>
                <a:cubicBezTo>
                  <a:pt x="7735" y="10294"/>
                  <a:pt x="7236" y="10275"/>
                  <a:pt x="6743" y="10217"/>
                </a:cubicBezTo>
                <a:cubicBezTo>
                  <a:pt x="6405" y="10182"/>
                  <a:pt x="6072" y="10125"/>
                  <a:pt x="5746" y="10049"/>
                </a:cubicBezTo>
                <a:cubicBezTo>
                  <a:pt x="5423" y="9976"/>
                  <a:pt x="5112" y="9880"/>
                  <a:pt x="4829" y="9755"/>
                </a:cubicBezTo>
                <a:cubicBezTo>
                  <a:pt x="4546" y="9630"/>
                  <a:pt x="4282" y="9487"/>
                  <a:pt x="4069" y="9307"/>
                </a:cubicBezTo>
                <a:cubicBezTo>
                  <a:pt x="3857" y="9128"/>
                  <a:pt x="3674" y="8926"/>
                  <a:pt x="3551" y="8703"/>
                </a:cubicBezTo>
                <a:cubicBezTo>
                  <a:pt x="3297" y="8256"/>
                  <a:pt x="3258" y="7732"/>
                  <a:pt x="3339" y="7219"/>
                </a:cubicBezTo>
                <a:cubicBezTo>
                  <a:pt x="3424" y="6701"/>
                  <a:pt x="3639" y="6195"/>
                  <a:pt x="3901" y="5686"/>
                </a:cubicBezTo>
                <a:cubicBezTo>
                  <a:pt x="4161" y="5178"/>
                  <a:pt x="4455" y="4664"/>
                  <a:pt x="4688" y="4122"/>
                </a:cubicBezTo>
                <a:cubicBezTo>
                  <a:pt x="4923" y="3582"/>
                  <a:pt x="5083" y="3000"/>
                  <a:pt x="5068" y="2413"/>
                </a:cubicBezTo>
                <a:cubicBezTo>
                  <a:pt x="5050" y="1826"/>
                  <a:pt x="4861" y="1220"/>
                  <a:pt x="4354" y="729"/>
                </a:cubicBezTo>
                <a:cubicBezTo>
                  <a:pt x="4086" y="483"/>
                  <a:pt x="3740" y="316"/>
                  <a:pt x="3380" y="201"/>
                </a:cubicBezTo>
                <a:cubicBezTo>
                  <a:pt x="3022" y="89"/>
                  <a:pt x="2641" y="22"/>
                  <a:pt x="2255" y="6"/>
                </a:cubicBezTo>
                <a:cubicBezTo>
                  <a:pt x="2178" y="2"/>
                  <a:pt x="2101" y="0"/>
                  <a:pt x="2024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312" name="Google Shape;1149;p21"/>
          <p:cNvGrpSpPr/>
          <p:nvPr/>
        </p:nvGrpSpPr>
        <p:grpSpPr>
          <a:xfrm>
            <a:off x="18208291" y="543639"/>
            <a:ext cx="904884" cy="1522138"/>
            <a:chOff x="0" y="0"/>
            <a:chExt cx="904883" cy="1522136"/>
          </a:xfrm>
        </p:grpSpPr>
        <p:sp>
          <p:nvSpPr>
            <p:cNvPr id="1310" name="Google Shape;1150;p21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151;p21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148;p3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91" name="Google Shape;149;p3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78" name="Google Shape;150;p3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" name="Google Shape;151;p3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" name="Google Shape;152;p3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1" name="Google Shape;153;p3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2" name="Google Shape;154;p3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3" name="Google Shape;155;p3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4" name="Google Shape;156;p3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" name="Google Shape;157;p3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6" name="Google Shape;158;p3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7" name="Google Shape;159;p3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8" name="Google Shape;160;p3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9" name="Google Shape;161;p3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" name="Google Shape;162;p3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4" name="Google Shape;163;p3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211" name="Google Shape;164;p3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92" name="Google Shape;165;p3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" name="Google Shape;166;p3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4" name="Google Shape;167;p3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" name="Google Shape;168;p3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" name="Google Shape;169;p3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" name="Google Shape;170;p3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" name="Google Shape;171;p3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" name="Google Shape;172;p3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0" name="Google Shape;173;p3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1" name="Google Shape;174;p3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2" name="Google Shape;175;p3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3" name="Google Shape;176;p3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" name="Google Shape;177;p3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" name="Google Shape;178;p3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" name="Google Shape;179;p3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" name="Google Shape;180;p3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" name="Google Shape;181;p3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9" name="Google Shape;182;p3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0" name="Google Shape;183;p3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12" name="Google Shape;184;p3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185;p3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16" name="Google Shape;186;p3"/>
          <p:cNvSpPr/>
          <p:nvPr/>
        </p:nvSpPr>
        <p:spPr>
          <a:xfrm>
            <a:off x="17661856" y="-627850"/>
            <a:ext cx="10572313" cy="889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600" fill="norm" stroke="1" extrusionOk="0">
                <a:moveTo>
                  <a:pt x="7635" y="0"/>
                </a:moveTo>
                <a:cubicBezTo>
                  <a:pt x="3787" y="0"/>
                  <a:pt x="481" y="2427"/>
                  <a:pt x="24" y="8520"/>
                </a:cubicBezTo>
                <a:cubicBezTo>
                  <a:pt x="-179" y="11136"/>
                  <a:pt x="943" y="13693"/>
                  <a:pt x="2482" y="15422"/>
                </a:cubicBezTo>
                <a:cubicBezTo>
                  <a:pt x="4020" y="17157"/>
                  <a:pt x="5934" y="18227"/>
                  <a:pt x="7818" y="19258"/>
                </a:cubicBezTo>
                <a:cubicBezTo>
                  <a:pt x="9951" y="20439"/>
                  <a:pt x="12358" y="21600"/>
                  <a:pt x="14612" y="21600"/>
                </a:cubicBezTo>
                <a:cubicBezTo>
                  <a:pt x="15810" y="21600"/>
                  <a:pt x="16968" y="21274"/>
                  <a:pt x="18019" y="20445"/>
                </a:cubicBezTo>
                <a:cubicBezTo>
                  <a:pt x="20497" y="18501"/>
                  <a:pt x="21421" y="14169"/>
                  <a:pt x="20624" y="10588"/>
                </a:cubicBezTo>
                <a:cubicBezTo>
                  <a:pt x="19288" y="4619"/>
                  <a:pt x="12947" y="0"/>
                  <a:pt x="763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7" name="نص العنوان"/>
          <p:cNvSpPr txBox="1"/>
          <p:nvPr>
            <p:ph type="title"/>
          </p:nvPr>
        </p:nvSpPr>
        <p:spPr>
          <a:xfrm>
            <a:off x="8188800" y="3819999"/>
            <a:ext cx="8006401" cy="2244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6000">
                <a:solidFill>
                  <a:srgbClr val="FFFFFF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9149999" y="6219466"/>
            <a:ext cx="6084001" cy="195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1pPr>
            <a:lvl2pPr marL="914400" indent="-3175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2pPr>
            <a:lvl3pPr marL="914400" indent="1397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3pPr>
            <a:lvl4pPr marL="914400" indent="5969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4pPr>
            <a:lvl5pPr marL="914400" indent="10541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9" name="Google Shape;190;p3"/>
          <p:cNvSpPr/>
          <p:nvPr/>
        </p:nvSpPr>
        <p:spPr>
          <a:xfrm rot="7212442">
            <a:off x="21673805" y="-124927"/>
            <a:ext cx="3794653" cy="453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600" fill="norm" stroke="1" extrusionOk="0">
                <a:moveTo>
                  <a:pt x="20174" y="0"/>
                </a:moveTo>
                <a:cubicBezTo>
                  <a:pt x="20091" y="0"/>
                  <a:pt x="20046" y="80"/>
                  <a:pt x="20096" y="135"/>
                </a:cubicBezTo>
                <a:cubicBezTo>
                  <a:pt x="20369" y="435"/>
                  <a:pt x="20616" y="750"/>
                  <a:pt x="20808" y="1079"/>
                </a:cubicBezTo>
                <a:cubicBezTo>
                  <a:pt x="20902" y="1245"/>
                  <a:pt x="20981" y="1413"/>
                  <a:pt x="21036" y="1583"/>
                </a:cubicBezTo>
                <a:cubicBezTo>
                  <a:pt x="21086" y="1754"/>
                  <a:pt x="21109" y="1924"/>
                  <a:pt x="21093" y="2087"/>
                </a:cubicBezTo>
                <a:cubicBezTo>
                  <a:pt x="21082" y="2246"/>
                  <a:pt x="21023" y="2399"/>
                  <a:pt x="20922" y="2534"/>
                </a:cubicBezTo>
                <a:cubicBezTo>
                  <a:pt x="20832" y="2671"/>
                  <a:pt x="20693" y="2780"/>
                  <a:pt x="20532" y="2879"/>
                </a:cubicBezTo>
                <a:cubicBezTo>
                  <a:pt x="20210" y="3072"/>
                  <a:pt x="19783" y="3219"/>
                  <a:pt x="19381" y="3384"/>
                </a:cubicBezTo>
                <a:cubicBezTo>
                  <a:pt x="17750" y="4009"/>
                  <a:pt x="16040" y="4513"/>
                  <a:pt x="14355" y="5135"/>
                </a:cubicBezTo>
                <a:cubicBezTo>
                  <a:pt x="13516" y="5451"/>
                  <a:pt x="12680" y="5794"/>
                  <a:pt x="11879" y="6203"/>
                </a:cubicBezTo>
                <a:cubicBezTo>
                  <a:pt x="11681" y="6310"/>
                  <a:pt x="11477" y="6407"/>
                  <a:pt x="11285" y="6521"/>
                </a:cubicBezTo>
                <a:cubicBezTo>
                  <a:pt x="11090" y="6637"/>
                  <a:pt x="10900" y="6741"/>
                  <a:pt x="10702" y="6873"/>
                </a:cubicBezTo>
                <a:cubicBezTo>
                  <a:pt x="10315" y="7132"/>
                  <a:pt x="9953" y="7424"/>
                  <a:pt x="9649" y="7777"/>
                </a:cubicBezTo>
                <a:cubicBezTo>
                  <a:pt x="9497" y="7953"/>
                  <a:pt x="9357" y="8144"/>
                  <a:pt x="9250" y="8358"/>
                </a:cubicBezTo>
                <a:cubicBezTo>
                  <a:pt x="9142" y="8570"/>
                  <a:pt x="9058" y="8804"/>
                  <a:pt x="9039" y="9055"/>
                </a:cubicBezTo>
                <a:cubicBezTo>
                  <a:pt x="9019" y="9303"/>
                  <a:pt x="9048" y="9567"/>
                  <a:pt x="9154" y="9806"/>
                </a:cubicBezTo>
                <a:cubicBezTo>
                  <a:pt x="9256" y="10043"/>
                  <a:pt x="9411" y="10262"/>
                  <a:pt x="9610" y="10449"/>
                </a:cubicBezTo>
                <a:cubicBezTo>
                  <a:pt x="10008" y="10812"/>
                  <a:pt x="10478" y="11022"/>
                  <a:pt x="10907" y="11194"/>
                </a:cubicBezTo>
                <a:cubicBezTo>
                  <a:pt x="11341" y="11363"/>
                  <a:pt x="11758" y="11498"/>
                  <a:pt x="12121" y="11657"/>
                </a:cubicBezTo>
                <a:lnTo>
                  <a:pt x="12255" y="11718"/>
                </a:lnTo>
                <a:lnTo>
                  <a:pt x="12375" y="11784"/>
                </a:lnTo>
                <a:cubicBezTo>
                  <a:pt x="12453" y="11831"/>
                  <a:pt x="12542" y="11864"/>
                  <a:pt x="12613" y="11919"/>
                </a:cubicBezTo>
                <a:lnTo>
                  <a:pt x="12837" y="12075"/>
                </a:lnTo>
                <a:lnTo>
                  <a:pt x="13040" y="12253"/>
                </a:lnTo>
                <a:cubicBezTo>
                  <a:pt x="13296" y="12502"/>
                  <a:pt x="13509" y="12789"/>
                  <a:pt x="13669" y="13101"/>
                </a:cubicBezTo>
                <a:cubicBezTo>
                  <a:pt x="13828" y="13415"/>
                  <a:pt x="13918" y="13754"/>
                  <a:pt x="13958" y="14096"/>
                </a:cubicBezTo>
                <a:cubicBezTo>
                  <a:pt x="13961" y="14182"/>
                  <a:pt x="13979" y="14269"/>
                  <a:pt x="13973" y="14354"/>
                </a:cubicBezTo>
                <a:lnTo>
                  <a:pt x="13966" y="14613"/>
                </a:lnTo>
                <a:cubicBezTo>
                  <a:pt x="13941" y="14784"/>
                  <a:pt x="13921" y="14956"/>
                  <a:pt x="13865" y="15122"/>
                </a:cubicBezTo>
                <a:cubicBezTo>
                  <a:pt x="13762" y="15454"/>
                  <a:pt x="13600" y="15778"/>
                  <a:pt x="13355" y="16055"/>
                </a:cubicBezTo>
                <a:cubicBezTo>
                  <a:pt x="13109" y="16337"/>
                  <a:pt x="12796" y="16585"/>
                  <a:pt x="12448" y="16799"/>
                </a:cubicBezTo>
                <a:cubicBezTo>
                  <a:pt x="12101" y="17015"/>
                  <a:pt x="11713" y="17193"/>
                  <a:pt x="11313" y="17353"/>
                </a:cubicBezTo>
                <a:cubicBezTo>
                  <a:pt x="10911" y="17511"/>
                  <a:pt x="10496" y="17654"/>
                  <a:pt x="10070" y="17781"/>
                </a:cubicBezTo>
                <a:cubicBezTo>
                  <a:pt x="8377" y="18303"/>
                  <a:pt x="6624" y="18717"/>
                  <a:pt x="4906" y="19230"/>
                </a:cubicBezTo>
                <a:cubicBezTo>
                  <a:pt x="4046" y="19487"/>
                  <a:pt x="3197" y="19777"/>
                  <a:pt x="2379" y="20125"/>
                </a:cubicBezTo>
                <a:cubicBezTo>
                  <a:pt x="1560" y="20469"/>
                  <a:pt x="777" y="20881"/>
                  <a:pt x="58" y="21366"/>
                </a:cubicBezTo>
                <a:lnTo>
                  <a:pt x="56" y="21368"/>
                </a:lnTo>
                <a:cubicBezTo>
                  <a:pt x="-10" y="21415"/>
                  <a:pt x="-19" y="21498"/>
                  <a:pt x="38" y="21553"/>
                </a:cubicBezTo>
                <a:cubicBezTo>
                  <a:pt x="68" y="21584"/>
                  <a:pt x="113" y="21600"/>
                  <a:pt x="158" y="21600"/>
                </a:cubicBezTo>
                <a:cubicBezTo>
                  <a:pt x="193" y="21600"/>
                  <a:pt x="230" y="21590"/>
                  <a:pt x="259" y="21569"/>
                </a:cubicBezTo>
                <a:cubicBezTo>
                  <a:pt x="944" y="21085"/>
                  <a:pt x="1711" y="20686"/>
                  <a:pt x="2511" y="20344"/>
                </a:cubicBezTo>
                <a:cubicBezTo>
                  <a:pt x="3316" y="20005"/>
                  <a:pt x="4157" y="19729"/>
                  <a:pt x="5011" y="19480"/>
                </a:cubicBezTo>
                <a:cubicBezTo>
                  <a:pt x="6720" y="18984"/>
                  <a:pt x="8487" y="18623"/>
                  <a:pt x="10217" y="18126"/>
                </a:cubicBezTo>
                <a:cubicBezTo>
                  <a:pt x="11081" y="17883"/>
                  <a:pt x="11959" y="17614"/>
                  <a:pt x="12761" y="17180"/>
                </a:cubicBezTo>
                <a:cubicBezTo>
                  <a:pt x="13160" y="16962"/>
                  <a:pt x="13537" y="16701"/>
                  <a:pt x="13851" y="16384"/>
                </a:cubicBezTo>
                <a:cubicBezTo>
                  <a:pt x="14176" y="16067"/>
                  <a:pt x="14408" y="15689"/>
                  <a:pt x="14567" y="15295"/>
                </a:cubicBezTo>
                <a:cubicBezTo>
                  <a:pt x="14651" y="15097"/>
                  <a:pt x="14696" y="14892"/>
                  <a:pt x="14742" y="14687"/>
                </a:cubicBezTo>
                <a:lnTo>
                  <a:pt x="14779" y="14376"/>
                </a:lnTo>
                <a:cubicBezTo>
                  <a:pt x="14793" y="14273"/>
                  <a:pt x="14784" y="14169"/>
                  <a:pt x="14787" y="14064"/>
                </a:cubicBezTo>
                <a:cubicBezTo>
                  <a:pt x="14778" y="13648"/>
                  <a:pt x="14701" y="13229"/>
                  <a:pt x="14537" y="12830"/>
                </a:cubicBezTo>
                <a:cubicBezTo>
                  <a:pt x="14374" y="12431"/>
                  <a:pt x="14133" y="12050"/>
                  <a:pt x="13813" y="11711"/>
                </a:cubicBezTo>
                <a:cubicBezTo>
                  <a:pt x="13504" y="11368"/>
                  <a:pt x="13074" y="11083"/>
                  <a:pt x="12636" y="10870"/>
                </a:cubicBezTo>
                <a:cubicBezTo>
                  <a:pt x="12201" y="10666"/>
                  <a:pt x="11773" y="10516"/>
                  <a:pt x="11389" y="10354"/>
                </a:cubicBezTo>
                <a:cubicBezTo>
                  <a:pt x="11003" y="10199"/>
                  <a:pt x="10664" y="10028"/>
                  <a:pt x="10446" y="9824"/>
                </a:cubicBezTo>
                <a:cubicBezTo>
                  <a:pt x="10239" y="9621"/>
                  <a:pt x="10128" y="9378"/>
                  <a:pt x="10149" y="9121"/>
                </a:cubicBezTo>
                <a:cubicBezTo>
                  <a:pt x="10153" y="8991"/>
                  <a:pt x="10199" y="8853"/>
                  <a:pt x="10266" y="8716"/>
                </a:cubicBezTo>
                <a:cubicBezTo>
                  <a:pt x="10330" y="8578"/>
                  <a:pt x="10426" y="8440"/>
                  <a:pt x="10538" y="8307"/>
                </a:cubicBezTo>
                <a:cubicBezTo>
                  <a:pt x="10760" y="8039"/>
                  <a:pt x="11053" y="7792"/>
                  <a:pt x="11370" y="7573"/>
                </a:cubicBezTo>
                <a:cubicBezTo>
                  <a:pt x="11526" y="7465"/>
                  <a:pt x="11713" y="7359"/>
                  <a:pt x="11888" y="7252"/>
                </a:cubicBezTo>
                <a:cubicBezTo>
                  <a:pt x="12063" y="7142"/>
                  <a:pt x="12250" y="7045"/>
                  <a:pt x="12431" y="6941"/>
                </a:cubicBezTo>
                <a:cubicBezTo>
                  <a:pt x="13166" y="6538"/>
                  <a:pt x="13953" y="6188"/>
                  <a:pt x="14759" y="5860"/>
                </a:cubicBezTo>
                <a:cubicBezTo>
                  <a:pt x="16367" y="5196"/>
                  <a:pt x="18062" y="4623"/>
                  <a:pt x="19683" y="3888"/>
                </a:cubicBezTo>
                <a:lnTo>
                  <a:pt x="20287" y="3607"/>
                </a:lnTo>
                <a:cubicBezTo>
                  <a:pt x="20489" y="3507"/>
                  <a:pt x="20697" y="3397"/>
                  <a:pt x="20891" y="3258"/>
                </a:cubicBezTo>
                <a:cubicBezTo>
                  <a:pt x="21288" y="2991"/>
                  <a:pt x="21581" y="2541"/>
                  <a:pt x="21565" y="2101"/>
                </a:cubicBezTo>
                <a:cubicBezTo>
                  <a:pt x="21563" y="1883"/>
                  <a:pt x="21507" y="1674"/>
                  <a:pt x="21427" y="1481"/>
                </a:cubicBezTo>
                <a:cubicBezTo>
                  <a:pt x="21342" y="1289"/>
                  <a:pt x="21233" y="1110"/>
                  <a:pt x="21112" y="940"/>
                </a:cubicBezTo>
                <a:cubicBezTo>
                  <a:pt x="20864" y="602"/>
                  <a:pt x="20563" y="306"/>
                  <a:pt x="20248" y="26"/>
                </a:cubicBezTo>
                <a:cubicBezTo>
                  <a:pt x="20228" y="9"/>
                  <a:pt x="20203" y="0"/>
                  <a:pt x="2017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30" name="Google Shape;191;p3"/>
          <p:cNvGrpSpPr/>
          <p:nvPr/>
        </p:nvGrpSpPr>
        <p:grpSpPr>
          <a:xfrm>
            <a:off x="-2184631" y="9946130"/>
            <a:ext cx="7305466" cy="4380263"/>
            <a:chOff x="0" y="0"/>
            <a:chExt cx="7305464" cy="4380262"/>
          </a:xfrm>
        </p:grpSpPr>
        <p:sp>
          <p:nvSpPr>
            <p:cNvPr id="220" name="Google Shape;192;p3"/>
            <p:cNvSpPr/>
            <p:nvPr/>
          </p:nvSpPr>
          <p:spPr>
            <a:xfrm>
              <a:off x="3953317" y="0"/>
              <a:ext cx="3352148" cy="438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8061" y="5832"/>
                  </a:moveTo>
                  <a:cubicBezTo>
                    <a:pt x="18096" y="5832"/>
                    <a:pt x="18130" y="5833"/>
                    <a:pt x="18165" y="5835"/>
                  </a:cubicBezTo>
                  <a:lnTo>
                    <a:pt x="18414" y="5841"/>
                  </a:lnTo>
                  <a:cubicBezTo>
                    <a:pt x="18584" y="5842"/>
                    <a:pt x="18740" y="5849"/>
                    <a:pt x="18893" y="5872"/>
                  </a:cubicBezTo>
                  <a:cubicBezTo>
                    <a:pt x="19049" y="5890"/>
                    <a:pt x="19201" y="5920"/>
                    <a:pt x="19350" y="5955"/>
                  </a:cubicBezTo>
                  <a:cubicBezTo>
                    <a:pt x="19644" y="6029"/>
                    <a:pt x="19928" y="6131"/>
                    <a:pt x="20141" y="6269"/>
                  </a:cubicBezTo>
                  <a:cubicBezTo>
                    <a:pt x="20360" y="6404"/>
                    <a:pt x="20496" y="6566"/>
                    <a:pt x="20549" y="6738"/>
                  </a:cubicBezTo>
                  <a:cubicBezTo>
                    <a:pt x="20569" y="6827"/>
                    <a:pt x="20576" y="6920"/>
                    <a:pt x="20557" y="7010"/>
                  </a:cubicBezTo>
                  <a:cubicBezTo>
                    <a:pt x="20533" y="7104"/>
                    <a:pt x="20491" y="7195"/>
                    <a:pt x="20432" y="7280"/>
                  </a:cubicBezTo>
                  <a:cubicBezTo>
                    <a:pt x="20301" y="7460"/>
                    <a:pt x="20092" y="7634"/>
                    <a:pt x="19842" y="7787"/>
                  </a:cubicBezTo>
                  <a:cubicBezTo>
                    <a:pt x="19593" y="7941"/>
                    <a:pt x="19310" y="8077"/>
                    <a:pt x="19008" y="8201"/>
                  </a:cubicBezTo>
                  <a:cubicBezTo>
                    <a:pt x="18385" y="8459"/>
                    <a:pt x="17745" y="8692"/>
                    <a:pt x="17094" y="8906"/>
                  </a:cubicBezTo>
                  <a:cubicBezTo>
                    <a:pt x="16442" y="9118"/>
                    <a:pt x="15779" y="9306"/>
                    <a:pt x="15104" y="9473"/>
                  </a:cubicBezTo>
                  <a:cubicBezTo>
                    <a:pt x="14428" y="9639"/>
                    <a:pt x="13742" y="9776"/>
                    <a:pt x="13050" y="9895"/>
                  </a:cubicBezTo>
                  <a:cubicBezTo>
                    <a:pt x="12439" y="9998"/>
                    <a:pt x="11821" y="10078"/>
                    <a:pt x="11200" y="10141"/>
                  </a:cubicBezTo>
                  <a:cubicBezTo>
                    <a:pt x="11371" y="9737"/>
                    <a:pt x="11586" y="9346"/>
                    <a:pt x="11853" y="8978"/>
                  </a:cubicBezTo>
                  <a:cubicBezTo>
                    <a:pt x="12178" y="8516"/>
                    <a:pt x="12595" y="8093"/>
                    <a:pt x="13056" y="7706"/>
                  </a:cubicBezTo>
                  <a:cubicBezTo>
                    <a:pt x="13521" y="7322"/>
                    <a:pt x="14035" y="6969"/>
                    <a:pt x="14608" y="6688"/>
                  </a:cubicBezTo>
                  <a:cubicBezTo>
                    <a:pt x="15179" y="6405"/>
                    <a:pt x="15795" y="6181"/>
                    <a:pt x="16437" y="6031"/>
                  </a:cubicBezTo>
                  <a:cubicBezTo>
                    <a:pt x="16600" y="5999"/>
                    <a:pt x="16760" y="5958"/>
                    <a:pt x="16924" y="5933"/>
                  </a:cubicBezTo>
                  <a:lnTo>
                    <a:pt x="17417" y="5868"/>
                  </a:lnTo>
                  <a:cubicBezTo>
                    <a:pt x="17583" y="5854"/>
                    <a:pt x="17750" y="5848"/>
                    <a:pt x="17915" y="5838"/>
                  </a:cubicBezTo>
                  <a:cubicBezTo>
                    <a:pt x="17964" y="5834"/>
                    <a:pt x="18012" y="5832"/>
                    <a:pt x="18061" y="5832"/>
                  </a:cubicBezTo>
                  <a:close/>
                  <a:moveTo>
                    <a:pt x="2024" y="0"/>
                  </a:moveTo>
                  <a:cubicBezTo>
                    <a:pt x="1334" y="0"/>
                    <a:pt x="639" y="146"/>
                    <a:pt x="71" y="457"/>
                  </a:cubicBezTo>
                  <a:cubicBezTo>
                    <a:pt x="-5" y="499"/>
                    <a:pt x="-23" y="581"/>
                    <a:pt x="30" y="640"/>
                  </a:cubicBezTo>
                  <a:cubicBezTo>
                    <a:pt x="64" y="678"/>
                    <a:pt x="118" y="698"/>
                    <a:pt x="174" y="698"/>
                  </a:cubicBezTo>
                  <a:cubicBezTo>
                    <a:pt x="206" y="698"/>
                    <a:pt x="239" y="691"/>
                    <a:pt x="268" y="677"/>
                  </a:cubicBezTo>
                  <a:lnTo>
                    <a:pt x="270" y="676"/>
                  </a:lnTo>
                  <a:cubicBezTo>
                    <a:pt x="744" y="438"/>
                    <a:pt x="1312" y="326"/>
                    <a:pt x="1879" y="326"/>
                  </a:cubicBezTo>
                  <a:cubicBezTo>
                    <a:pt x="1992" y="326"/>
                    <a:pt x="2106" y="330"/>
                    <a:pt x="2218" y="340"/>
                  </a:cubicBezTo>
                  <a:cubicBezTo>
                    <a:pt x="2556" y="366"/>
                    <a:pt x="2889" y="430"/>
                    <a:pt x="3193" y="534"/>
                  </a:cubicBezTo>
                  <a:cubicBezTo>
                    <a:pt x="3496" y="638"/>
                    <a:pt x="3772" y="787"/>
                    <a:pt x="3960" y="973"/>
                  </a:cubicBezTo>
                  <a:cubicBezTo>
                    <a:pt x="4006" y="1019"/>
                    <a:pt x="4052" y="1065"/>
                    <a:pt x="4092" y="1124"/>
                  </a:cubicBezTo>
                  <a:cubicBezTo>
                    <a:pt x="4136" y="1177"/>
                    <a:pt x="4171" y="1235"/>
                    <a:pt x="4207" y="1292"/>
                  </a:cubicBezTo>
                  <a:cubicBezTo>
                    <a:pt x="4277" y="1406"/>
                    <a:pt x="4331" y="1527"/>
                    <a:pt x="4376" y="1649"/>
                  </a:cubicBezTo>
                  <a:cubicBezTo>
                    <a:pt x="4462" y="1896"/>
                    <a:pt x="4498" y="2155"/>
                    <a:pt x="4495" y="2415"/>
                  </a:cubicBezTo>
                  <a:cubicBezTo>
                    <a:pt x="4488" y="2939"/>
                    <a:pt x="4328" y="3457"/>
                    <a:pt x="4085" y="3962"/>
                  </a:cubicBezTo>
                  <a:cubicBezTo>
                    <a:pt x="3844" y="4469"/>
                    <a:pt x="3535" y="4966"/>
                    <a:pt x="3257" y="5488"/>
                  </a:cubicBezTo>
                  <a:cubicBezTo>
                    <a:pt x="2976" y="6005"/>
                    <a:pt x="2722" y="6558"/>
                    <a:pt x="2612" y="7143"/>
                  </a:cubicBezTo>
                  <a:cubicBezTo>
                    <a:pt x="2506" y="7723"/>
                    <a:pt x="2525" y="8349"/>
                    <a:pt x="2836" y="8931"/>
                  </a:cubicBezTo>
                  <a:cubicBezTo>
                    <a:pt x="2988" y="9220"/>
                    <a:pt x="3215" y="9486"/>
                    <a:pt x="3484" y="9720"/>
                  </a:cubicBezTo>
                  <a:cubicBezTo>
                    <a:pt x="3754" y="9954"/>
                    <a:pt x="4082" y="10140"/>
                    <a:pt x="4422" y="10296"/>
                  </a:cubicBezTo>
                  <a:cubicBezTo>
                    <a:pt x="4763" y="10453"/>
                    <a:pt x="5127" y="10570"/>
                    <a:pt x="5494" y="10660"/>
                  </a:cubicBezTo>
                  <a:cubicBezTo>
                    <a:pt x="5859" y="10751"/>
                    <a:pt x="6232" y="10819"/>
                    <a:pt x="6611" y="10865"/>
                  </a:cubicBezTo>
                  <a:cubicBezTo>
                    <a:pt x="7260" y="10950"/>
                    <a:pt x="7921" y="10974"/>
                    <a:pt x="8563" y="10974"/>
                  </a:cubicBezTo>
                  <a:cubicBezTo>
                    <a:pt x="8659" y="10974"/>
                    <a:pt x="8755" y="10974"/>
                    <a:pt x="8850" y="10973"/>
                  </a:cubicBezTo>
                  <a:cubicBezTo>
                    <a:pt x="9232" y="10969"/>
                    <a:pt x="9612" y="10957"/>
                    <a:pt x="9993" y="10939"/>
                  </a:cubicBezTo>
                  <a:cubicBezTo>
                    <a:pt x="9914" y="11277"/>
                    <a:pt x="9862" y="11618"/>
                    <a:pt x="9835" y="11961"/>
                  </a:cubicBezTo>
                  <a:cubicBezTo>
                    <a:pt x="9744" y="13113"/>
                    <a:pt x="9939" y="14258"/>
                    <a:pt x="10296" y="15359"/>
                  </a:cubicBezTo>
                  <a:cubicBezTo>
                    <a:pt x="10473" y="15910"/>
                    <a:pt x="10708" y="16448"/>
                    <a:pt x="10972" y="16977"/>
                  </a:cubicBezTo>
                  <a:cubicBezTo>
                    <a:pt x="11239" y="17504"/>
                    <a:pt x="11532" y="18021"/>
                    <a:pt x="11880" y="18523"/>
                  </a:cubicBezTo>
                  <a:cubicBezTo>
                    <a:pt x="12227" y="19027"/>
                    <a:pt x="12629" y="19513"/>
                    <a:pt x="13118" y="19952"/>
                  </a:cubicBezTo>
                  <a:cubicBezTo>
                    <a:pt x="13609" y="20390"/>
                    <a:pt x="14175" y="20784"/>
                    <a:pt x="14842" y="21074"/>
                  </a:cubicBezTo>
                  <a:cubicBezTo>
                    <a:pt x="15506" y="21359"/>
                    <a:pt x="16242" y="21546"/>
                    <a:pt x="17002" y="21591"/>
                  </a:cubicBezTo>
                  <a:cubicBezTo>
                    <a:pt x="17108" y="21597"/>
                    <a:pt x="17214" y="21600"/>
                    <a:pt x="17321" y="21600"/>
                  </a:cubicBezTo>
                  <a:cubicBezTo>
                    <a:pt x="17976" y="21600"/>
                    <a:pt x="18636" y="21485"/>
                    <a:pt x="19211" y="21239"/>
                  </a:cubicBezTo>
                  <a:cubicBezTo>
                    <a:pt x="19295" y="21204"/>
                    <a:pt x="19326" y="21124"/>
                    <a:pt x="19282" y="21060"/>
                  </a:cubicBezTo>
                  <a:cubicBezTo>
                    <a:pt x="19251" y="21014"/>
                    <a:pt x="19191" y="20988"/>
                    <a:pt x="19128" y="20988"/>
                  </a:cubicBezTo>
                  <a:cubicBezTo>
                    <a:pt x="19101" y="20988"/>
                    <a:pt x="19074" y="20993"/>
                    <a:pt x="19049" y="21003"/>
                  </a:cubicBezTo>
                  <a:lnTo>
                    <a:pt x="19047" y="21003"/>
                  </a:lnTo>
                  <a:cubicBezTo>
                    <a:pt x="18573" y="21182"/>
                    <a:pt x="18048" y="21263"/>
                    <a:pt x="17522" y="21263"/>
                  </a:cubicBezTo>
                  <a:cubicBezTo>
                    <a:pt x="17363" y="21263"/>
                    <a:pt x="17203" y="21256"/>
                    <a:pt x="17045" y="21241"/>
                  </a:cubicBezTo>
                  <a:cubicBezTo>
                    <a:pt x="16363" y="21181"/>
                    <a:pt x="15703" y="20990"/>
                    <a:pt x="15118" y="20717"/>
                  </a:cubicBezTo>
                  <a:cubicBezTo>
                    <a:pt x="14536" y="20441"/>
                    <a:pt x="14032" y="20064"/>
                    <a:pt x="13601" y="19648"/>
                  </a:cubicBezTo>
                  <a:cubicBezTo>
                    <a:pt x="13170" y="19230"/>
                    <a:pt x="12818" y="18762"/>
                    <a:pt x="12502" y="18279"/>
                  </a:cubicBezTo>
                  <a:cubicBezTo>
                    <a:pt x="12190" y="17795"/>
                    <a:pt x="11923" y="17286"/>
                    <a:pt x="11685" y="16774"/>
                  </a:cubicBezTo>
                  <a:cubicBezTo>
                    <a:pt x="11450" y="16260"/>
                    <a:pt x="11244" y="15740"/>
                    <a:pt x="11087" y="15212"/>
                  </a:cubicBezTo>
                  <a:cubicBezTo>
                    <a:pt x="10774" y="14157"/>
                    <a:pt x="10621" y="13073"/>
                    <a:pt x="10734" y="12008"/>
                  </a:cubicBezTo>
                  <a:cubicBezTo>
                    <a:pt x="10770" y="11627"/>
                    <a:pt x="10839" y="11249"/>
                    <a:pt x="10943" y="10876"/>
                  </a:cubicBezTo>
                  <a:cubicBezTo>
                    <a:pt x="11716" y="10813"/>
                    <a:pt x="12483" y="10722"/>
                    <a:pt x="13246" y="10601"/>
                  </a:cubicBezTo>
                  <a:cubicBezTo>
                    <a:pt x="13968" y="10483"/>
                    <a:pt x="14685" y="10344"/>
                    <a:pt x="15391" y="10176"/>
                  </a:cubicBezTo>
                  <a:cubicBezTo>
                    <a:pt x="16095" y="10007"/>
                    <a:pt x="16793" y="9818"/>
                    <a:pt x="17475" y="9598"/>
                  </a:cubicBezTo>
                  <a:cubicBezTo>
                    <a:pt x="18155" y="9376"/>
                    <a:pt x="18824" y="9134"/>
                    <a:pt x="19476" y="8866"/>
                  </a:cubicBezTo>
                  <a:cubicBezTo>
                    <a:pt x="19812" y="8729"/>
                    <a:pt x="20147" y="8572"/>
                    <a:pt x="20462" y="8378"/>
                  </a:cubicBezTo>
                  <a:cubicBezTo>
                    <a:pt x="20776" y="8185"/>
                    <a:pt x="21078" y="7952"/>
                    <a:pt x="21303" y="7646"/>
                  </a:cubicBezTo>
                  <a:cubicBezTo>
                    <a:pt x="21415" y="7487"/>
                    <a:pt x="21495" y="7315"/>
                    <a:pt x="21538" y="7136"/>
                  </a:cubicBezTo>
                  <a:cubicBezTo>
                    <a:pt x="21577" y="6951"/>
                    <a:pt x="21569" y="6764"/>
                    <a:pt x="21523" y="6579"/>
                  </a:cubicBezTo>
                  <a:cubicBezTo>
                    <a:pt x="21467" y="6398"/>
                    <a:pt x="21375" y="6218"/>
                    <a:pt x="21239" y="6068"/>
                  </a:cubicBezTo>
                  <a:cubicBezTo>
                    <a:pt x="21106" y="5918"/>
                    <a:pt x="20950" y="5783"/>
                    <a:pt x="20776" y="5678"/>
                  </a:cubicBezTo>
                  <a:cubicBezTo>
                    <a:pt x="20433" y="5458"/>
                    <a:pt x="20046" y="5323"/>
                    <a:pt x="19656" y="5223"/>
                  </a:cubicBezTo>
                  <a:cubicBezTo>
                    <a:pt x="19460" y="5176"/>
                    <a:pt x="19261" y="5137"/>
                    <a:pt x="19059" y="5112"/>
                  </a:cubicBezTo>
                  <a:cubicBezTo>
                    <a:pt x="18856" y="5083"/>
                    <a:pt x="18650" y="5073"/>
                    <a:pt x="18458" y="5072"/>
                  </a:cubicBezTo>
                  <a:lnTo>
                    <a:pt x="18165" y="5065"/>
                  </a:lnTo>
                  <a:cubicBezTo>
                    <a:pt x="18128" y="5064"/>
                    <a:pt x="18092" y="5063"/>
                    <a:pt x="18056" y="5063"/>
                  </a:cubicBezTo>
                  <a:cubicBezTo>
                    <a:pt x="17995" y="5063"/>
                    <a:pt x="17933" y="5065"/>
                    <a:pt x="17872" y="5070"/>
                  </a:cubicBezTo>
                  <a:cubicBezTo>
                    <a:pt x="17678" y="5082"/>
                    <a:pt x="17482" y="5090"/>
                    <a:pt x="17288" y="5107"/>
                  </a:cubicBezTo>
                  <a:lnTo>
                    <a:pt x="16713" y="5185"/>
                  </a:lnTo>
                  <a:cubicBezTo>
                    <a:pt x="16522" y="5216"/>
                    <a:pt x="16338" y="5262"/>
                    <a:pt x="16150" y="5300"/>
                  </a:cubicBezTo>
                  <a:cubicBezTo>
                    <a:pt x="15408" y="5474"/>
                    <a:pt x="14709" y="5734"/>
                    <a:pt x="14066" y="6055"/>
                  </a:cubicBezTo>
                  <a:cubicBezTo>
                    <a:pt x="13421" y="6376"/>
                    <a:pt x="12848" y="6770"/>
                    <a:pt x="12333" y="7200"/>
                  </a:cubicBezTo>
                  <a:cubicBezTo>
                    <a:pt x="11822" y="7634"/>
                    <a:pt x="11371" y="8110"/>
                    <a:pt x="11015" y="8627"/>
                  </a:cubicBezTo>
                  <a:cubicBezTo>
                    <a:pt x="10658" y="9137"/>
                    <a:pt x="10388" y="9674"/>
                    <a:pt x="10194" y="10226"/>
                  </a:cubicBezTo>
                  <a:cubicBezTo>
                    <a:pt x="9741" y="10255"/>
                    <a:pt x="9287" y="10274"/>
                    <a:pt x="8832" y="10287"/>
                  </a:cubicBezTo>
                  <a:cubicBezTo>
                    <a:pt x="8635" y="10291"/>
                    <a:pt x="8438" y="10294"/>
                    <a:pt x="8242" y="10294"/>
                  </a:cubicBezTo>
                  <a:cubicBezTo>
                    <a:pt x="7735" y="10294"/>
                    <a:pt x="7236" y="10275"/>
                    <a:pt x="6743" y="10217"/>
                  </a:cubicBezTo>
                  <a:cubicBezTo>
                    <a:pt x="6405" y="10182"/>
                    <a:pt x="6072" y="10125"/>
                    <a:pt x="5746" y="10049"/>
                  </a:cubicBezTo>
                  <a:cubicBezTo>
                    <a:pt x="5423" y="9976"/>
                    <a:pt x="5112" y="9880"/>
                    <a:pt x="4829" y="9755"/>
                  </a:cubicBezTo>
                  <a:cubicBezTo>
                    <a:pt x="4546" y="9630"/>
                    <a:pt x="4282" y="9487"/>
                    <a:pt x="4069" y="9307"/>
                  </a:cubicBezTo>
                  <a:cubicBezTo>
                    <a:pt x="3857" y="9128"/>
                    <a:pt x="3674" y="8926"/>
                    <a:pt x="3551" y="8703"/>
                  </a:cubicBezTo>
                  <a:cubicBezTo>
                    <a:pt x="3297" y="8256"/>
                    <a:pt x="3258" y="7732"/>
                    <a:pt x="3339" y="7219"/>
                  </a:cubicBezTo>
                  <a:cubicBezTo>
                    <a:pt x="3424" y="6701"/>
                    <a:pt x="3639" y="6195"/>
                    <a:pt x="3901" y="5686"/>
                  </a:cubicBezTo>
                  <a:cubicBezTo>
                    <a:pt x="4161" y="5178"/>
                    <a:pt x="4455" y="4664"/>
                    <a:pt x="4688" y="4122"/>
                  </a:cubicBezTo>
                  <a:cubicBezTo>
                    <a:pt x="4923" y="3582"/>
                    <a:pt x="5083" y="3000"/>
                    <a:pt x="5068" y="2413"/>
                  </a:cubicBezTo>
                  <a:cubicBezTo>
                    <a:pt x="5050" y="1826"/>
                    <a:pt x="4861" y="1220"/>
                    <a:pt x="4354" y="729"/>
                  </a:cubicBezTo>
                  <a:cubicBezTo>
                    <a:pt x="4086" y="483"/>
                    <a:pt x="3740" y="316"/>
                    <a:pt x="3380" y="201"/>
                  </a:cubicBezTo>
                  <a:cubicBezTo>
                    <a:pt x="3022" y="89"/>
                    <a:pt x="2641" y="22"/>
                    <a:pt x="2255" y="6"/>
                  </a:cubicBezTo>
                  <a:cubicBezTo>
                    <a:pt x="2178" y="2"/>
                    <a:pt x="2101" y="0"/>
                    <a:pt x="20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93;p3"/>
            <p:cNvSpPr/>
            <p:nvPr/>
          </p:nvSpPr>
          <p:spPr>
            <a:xfrm>
              <a:off x="0" y="13052"/>
              <a:ext cx="4138424" cy="412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9" y="0"/>
                  </a:moveTo>
                  <a:cubicBezTo>
                    <a:pt x="21154" y="0"/>
                    <a:pt x="21095" y="12"/>
                    <a:pt x="21036" y="37"/>
                  </a:cubicBezTo>
                  <a:lnTo>
                    <a:pt x="20837" y="123"/>
                  </a:lnTo>
                  <a:lnTo>
                    <a:pt x="19993" y="487"/>
                  </a:lnTo>
                  <a:lnTo>
                    <a:pt x="15211" y="2550"/>
                  </a:lnTo>
                  <a:cubicBezTo>
                    <a:pt x="15203" y="2554"/>
                    <a:pt x="15198" y="2558"/>
                    <a:pt x="15191" y="2561"/>
                  </a:cubicBezTo>
                  <a:cubicBezTo>
                    <a:pt x="15144" y="2572"/>
                    <a:pt x="15101" y="2595"/>
                    <a:pt x="15066" y="2630"/>
                  </a:cubicBezTo>
                  <a:lnTo>
                    <a:pt x="235" y="16827"/>
                  </a:lnTo>
                  <a:cubicBezTo>
                    <a:pt x="230" y="16831"/>
                    <a:pt x="225" y="16834"/>
                    <a:pt x="219" y="16838"/>
                  </a:cubicBezTo>
                  <a:lnTo>
                    <a:pt x="111" y="16946"/>
                  </a:lnTo>
                  <a:lnTo>
                    <a:pt x="86" y="16970"/>
                  </a:lnTo>
                  <a:cubicBezTo>
                    <a:pt x="84" y="16973"/>
                    <a:pt x="81" y="16976"/>
                    <a:pt x="78" y="16979"/>
                  </a:cubicBezTo>
                  <a:lnTo>
                    <a:pt x="59" y="16998"/>
                  </a:lnTo>
                  <a:cubicBezTo>
                    <a:pt x="-1" y="17059"/>
                    <a:pt x="-17" y="17153"/>
                    <a:pt x="21" y="17230"/>
                  </a:cubicBezTo>
                  <a:cubicBezTo>
                    <a:pt x="24" y="17237"/>
                    <a:pt x="27" y="17245"/>
                    <a:pt x="31" y="17252"/>
                  </a:cubicBezTo>
                  <a:cubicBezTo>
                    <a:pt x="38" y="17263"/>
                    <a:pt x="47" y="17274"/>
                    <a:pt x="57" y="17285"/>
                  </a:cubicBezTo>
                  <a:lnTo>
                    <a:pt x="1225" y="18461"/>
                  </a:lnTo>
                  <a:lnTo>
                    <a:pt x="2171" y="19414"/>
                  </a:lnTo>
                  <a:lnTo>
                    <a:pt x="4283" y="21541"/>
                  </a:lnTo>
                  <a:lnTo>
                    <a:pt x="4284" y="21543"/>
                  </a:lnTo>
                  <a:cubicBezTo>
                    <a:pt x="4300" y="21559"/>
                    <a:pt x="4318" y="21571"/>
                    <a:pt x="4339" y="21580"/>
                  </a:cubicBezTo>
                  <a:cubicBezTo>
                    <a:pt x="4367" y="21594"/>
                    <a:pt x="4397" y="21600"/>
                    <a:pt x="4427" y="21600"/>
                  </a:cubicBezTo>
                  <a:cubicBezTo>
                    <a:pt x="4479" y="21600"/>
                    <a:pt x="4530" y="21580"/>
                    <a:pt x="4569" y="21542"/>
                  </a:cubicBezTo>
                  <a:lnTo>
                    <a:pt x="4588" y="21523"/>
                  </a:lnTo>
                  <a:cubicBezTo>
                    <a:pt x="4591" y="21519"/>
                    <a:pt x="4595" y="21517"/>
                    <a:pt x="4597" y="21514"/>
                  </a:cubicBezTo>
                  <a:lnTo>
                    <a:pt x="4622" y="21489"/>
                  </a:lnTo>
                  <a:lnTo>
                    <a:pt x="4730" y="21382"/>
                  </a:lnTo>
                  <a:cubicBezTo>
                    <a:pt x="4733" y="21377"/>
                    <a:pt x="4737" y="21371"/>
                    <a:pt x="4740" y="21366"/>
                  </a:cubicBezTo>
                  <a:lnTo>
                    <a:pt x="18960" y="6504"/>
                  </a:lnTo>
                  <a:cubicBezTo>
                    <a:pt x="18994" y="6469"/>
                    <a:pt x="19017" y="6426"/>
                    <a:pt x="19028" y="6380"/>
                  </a:cubicBezTo>
                  <a:cubicBezTo>
                    <a:pt x="19029" y="6375"/>
                    <a:pt x="19029" y="6371"/>
                    <a:pt x="19030" y="6366"/>
                  </a:cubicBezTo>
                  <a:cubicBezTo>
                    <a:pt x="19071" y="6270"/>
                    <a:pt x="19247" y="5863"/>
                    <a:pt x="19488" y="5305"/>
                  </a:cubicBezTo>
                  <a:lnTo>
                    <a:pt x="19556" y="5147"/>
                  </a:lnTo>
                  <a:lnTo>
                    <a:pt x="19790" y="4608"/>
                  </a:lnTo>
                  <a:lnTo>
                    <a:pt x="19928" y="4287"/>
                  </a:lnTo>
                  <a:lnTo>
                    <a:pt x="20099" y="3894"/>
                  </a:lnTo>
                  <a:cubicBezTo>
                    <a:pt x="20134" y="3809"/>
                    <a:pt x="20171" y="3725"/>
                    <a:pt x="20208" y="3640"/>
                  </a:cubicBezTo>
                  <a:lnTo>
                    <a:pt x="20330" y="3357"/>
                  </a:lnTo>
                  <a:cubicBezTo>
                    <a:pt x="20386" y="3227"/>
                    <a:pt x="20442" y="3098"/>
                    <a:pt x="20497" y="2971"/>
                  </a:cubicBezTo>
                  <a:lnTo>
                    <a:pt x="20634" y="2655"/>
                  </a:lnTo>
                  <a:lnTo>
                    <a:pt x="20975" y="1867"/>
                  </a:lnTo>
                  <a:cubicBezTo>
                    <a:pt x="21019" y="1765"/>
                    <a:pt x="21061" y="1668"/>
                    <a:pt x="21101" y="1575"/>
                  </a:cubicBezTo>
                  <a:cubicBezTo>
                    <a:pt x="21117" y="1537"/>
                    <a:pt x="21133" y="1500"/>
                    <a:pt x="21149" y="1463"/>
                  </a:cubicBezTo>
                  <a:cubicBezTo>
                    <a:pt x="21176" y="1402"/>
                    <a:pt x="21201" y="1343"/>
                    <a:pt x="21225" y="1287"/>
                  </a:cubicBezTo>
                  <a:cubicBezTo>
                    <a:pt x="21340" y="1022"/>
                    <a:pt x="21430" y="813"/>
                    <a:pt x="21485" y="687"/>
                  </a:cubicBezTo>
                  <a:lnTo>
                    <a:pt x="21524" y="596"/>
                  </a:lnTo>
                  <a:cubicBezTo>
                    <a:pt x="21527" y="591"/>
                    <a:pt x="21529" y="585"/>
                    <a:pt x="21530" y="581"/>
                  </a:cubicBezTo>
                  <a:cubicBezTo>
                    <a:pt x="21540" y="561"/>
                    <a:pt x="21544" y="550"/>
                    <a:pt x="21544" y="550"/>
                  </a:cubicBezTo>
                  <a:cubicBezTo>
                    <a:pt x="21571" y="491"/>
                    <a:pt x="21583" y="426"/>
                    <a:pt x="21582" y="362"/>
                  </a:cubicBezTo>
                  <a:cubicBezTo>
                    <a:pt x="21581" y="342"/>
                    <a:pt x="21579" y="323"/>
                    <a:pt x="21576" y="304"/>
                  </a:cubicBezTo>
                  <a:cubicBezTo>
                    <a:pt x="21566" y="249"/>
                    <a:pt x="21543" y="196"/>
                    <a:pt x="21509" y="150"/>
                  </a:cubicBezTo>
                  <a:cubicBezTo>
                    <a:pt x="21488" y="121"/>
                    <a:pt x="21462" y="95"/>
                    <a:pt x="21433" y="73"/>
                  </a:cubicBezTo>
                  <a:cubicBezTo>
                    <a:pt x="21371" y="27"/>
                    <a:pt x="21294" y="0"/>
                    <a:pt x="2120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94;p3"/>
            <p:cNvSpPr/>
            <p:nvPr/>
          </p:nvSpPr>
          <p:spPr>
            <a:xfrm>
              <a:off x="2871633" y="11388"/>
              <a:ext cx="1268302" cy="129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0110" y="0"/>
                  </a:moveTo>
                  <a:cubicBezTo>
                    <a:pt x="19920" y="0"/>
                    <a:pt x="19722" y="43"/>
                    <a:pt x="19520" y="135"/>
                  </a:cubicBezTo>
                  <a:lnTo>
                    <a:pt x="966" y="8644"/>
                  </a:lnTo>
                  <a:cubicBezTo>
                    <a:pt x="191" y="9000"/>
                    <a:pt x="104" y="9797"/>
                    <a:pt x="38" y="10489"/>
                  </a:cubicBezTo>
                  <a:cubicBezTo>
                    <a:pt x="-33" y="11215"/>
                    <a:pt x="-1" y="11921"/>
                    <a:pt x="97" y="12622"/>
                  </a:cubicBezTo>
                  <a:cubicBezTo>
                    <a:pt x="297" y="14046"/>
                    <a:pt x="766" y="15393"/>
                    <a:pt x="1483" y="16567"/>
                  </a:cubicBezTo>
                  <a:cubicBezTo>
                    <a:pt x="3452" y="19801"/>
                    <a:pt x="7146" y="21600"/>
                    <a:pt x="11143" y="21600"/>
                  </a:cubicBezTo>
                  <a:cubicBezTo>
                    <a:pt x="11193" y="21600"/>
                    <a:pt x="11245" y="21600"/>
                    <a:pt x="11296" y="21599"/>
                  </a:cubicBezTo>
                  <a:cubicBezTo>
                    <a:pt x="12170" y="21587"/>
                    <a:pt x="13197" y="21459"/>
                    <a:pt x="13548" y="20594"/>
                  </a:cubicBezTo>
                  <a:lnTo>
                    <a:pt x="21199" y="1728"/>
                  </a:lnTo>
                  <a:cubicBezTo>
                    <a:pt x="21567" y="822"/>
                    <a:pt x="20944" y="0"/>
                    <a:pt x="2011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" name="Google Shape;195;p3"/>
            <p:cNvSpPr/>
            <p:nvPr/>
          </p:nvSpPr>
          <p:spPr>
            <a:xfrm>
              <a:off x="3253468" y="225570"/>
              <a:ext cx="823967" cy="107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9"/>
                  </a:moveTo>
                  <a:lnTo>
                    <a:pt x="20229" y="3155"/>
                  </a:lnTo>
                  <a:cubicBezTo>
                    <a:pt x="20229" y="3157"/>
                    <a:pt x="20229" y="3157"/>
                    <a:pt x="20229" y="3157"/>
                  </a:cubicBezTo>
                  <a:lnTo>
                    <a:pt x="21600" y="559"/>
                  </a:lnTo>
                  <a:close/>
                  <a:moveTo>
                    <a:pt x="17175" y="0"/>
                  </a:moveTo>
                  <a:cubicBezTo>
                    <a:pt x="12554" y="7235"/>
                    <a:pt x="6685" y="14146"/>
                    <a:pt x="0" y="20508"/>
                  </a:cubicBezTo>
                  <a:cubicBezTo>
                    <a:pt x="2271" y="21224"/>
                    <a:pt x="4788" y="21600"/>
                    <a:pt x="7385" y="21600"/>
                  </a:cubicBezTo>
                  <a:cubicBezTo>
                    <a:pt x="7461" y="21600"/>
                    <a:pt x="7539" y="21600"/>
                    <a:pt x="7617" y="21598"/>
                  </a:cubicBezTo>
                  <a:cubicBezTo>
                    <a:pt x="8981" y="21584"/>
                    <a:pt x="10584" y="21430"/>
                    <a:pt x="11131" y="20394"/>
                  </a:cubicBezTo>
                  <a:lnTo>
                    <a:pt x="20229" y="3155"/>
                  </a:lnTo>
                  <a:cubicBezTo>
                    <a:pt x="19503" y="1955"/>
                    <a:pt x="18465" y="881"/>
                    <a:pt x="171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" name="Google Shape;196;p3"/>
            <p:cNvSpPr/>
            <p:nvPr/>
          </p:nvSpPr>
          <p:spPr>
            <a:xfrm>
              <a:off x="3770308" y="11388"/>
              <a:ext cx="369661" cy="37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6732" y="0"/>
                  </a:moveTo>
                  <a:cubicBezTo>
                    <a:pt x="16103" y="0"/>
                    <a:pt x="15435" y="148"/>
                    <a:pt x="14767" y="469"/>
                  </a:cubicBezTo>
                  <a:lnTo>
                    <a:pt x="0" y="7512"/>
                  </a:lnTo>
                  <a:cubicBezTo>
                    <a:pt x="2628" y="8597"/>
                    <a:pt x="5075" y="10110"/>
                    <a:pt x="7251" y="11989"/>
                  </a:cubicBezTo>
                  <a:cubicBezTo>
                    <a:pt x="10233" y="14582"/>
                    <a:pt x="12620" y="17872"/>
                    <a:pt x="14290" y="21600"/>
                  </a:cubicBezTo>
                  <a:cubicBezTo>
                    <a:pt x="17798" y="12600"/>
                    <a:pt x="20367" y="6005"/>
                    <a:pt x="20367" y="6005"/>
                  </a:cubicBezTo>
                  <a:cubicBezTo>
                    <a:pt x="21600" y="2857"/>
                    <a:pt x="19517" y="0"/>
                    <a:pt x="167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97;p3"/>
            <p:cNvSpPr/>
            <p:nvPr/>
          </p:nvSpPr>
          <p:spPr>
            <a:xfrm>
              <a:off x="85293" y="528753"/>
              <a:ext cx="3595245" cy="368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7040" y="0"/>
                  </a:moveTo>
                  <a:cubicBezTo>
                    <a:pt x="16973" y="0"/>
                    <a:pt x="16901" y="27"/>
                    <a:pt x="16840" y="87"/>
                  </a:cubicBezTo>
                  <a:lnTo>
                    <a:pt x="89" y="16552"/>
                  </a:lnTo>
                  <a:cubicBezTo>
                    <a:pt x="-19" y="16657"/>
                    <a:pt x="-30" y="16817"/>
                    <a:pt x="64" y="16904"/>
                  </a:cubicBezTo>
                  <a:lnTo>
                    <a:pt x="5033" y="21545"/>
                  </a:lnTo>
                  <a:cubicBezTo>
                    <a:pt x="5073" y="21582"/>
                    <a:pt x="5125" y="21600"/>
                    <a:pt x="5179" y="21600"/>
                  </a:cubicBezTo>
                  <a:cubicBezTo>
                    <a:pt x="5254" y="21600"/>
                    <a:pt x="5332" y="21567"/>
                    <a:pt x="5392" y="21504"/>
                  </a:cubicBezTo>
                  <a:lnTo>
                    <a:pt x="21416" y="4307"/>
                  </a:lnTo>
                  <a:cubicBezTo>
                    <a:pt x="21570" y="4141"/>
                    <a:pt x="21484" y="3908"/>
                    <a:pt x="21285" y="3908"/>
                  </a:cubicBezTo>
                  <a:cubicBezTo>
                    <a:pt x="21273" y="3908"/>
                    <a:pt x="21260" y="3909"/>
                    <a:pt x="21247" y="3910"/>
                  </a:cubicBezTo>
                  <a:lnTo>
                    <a:pt x="19496" y="4156"/>
                  </a:lnTo>
                  <a:cubicBezTo>
                    <a:pt x="19473" y="4159"/>
                    <a:pt x="19452" y="4161"/>
                    <a:pt x="19430" y="4161"/>
                  </a:cubicBezTo>
                  <a:cubicBezTo>
                    <a:pt x="19168" y="4161"/>
                    <a:pt x="18991" y="3932"/>
                    <a:pt x="19066" y="3662"/>
                  </a:cubicBezTo>
                  <a:lnTo>
                    <a:pt x="19408" y="2416"/>
                  </a:lnTo>
                  <a:cubicBezTo>
                    <a:pt x="19483" y="2140"/>
                    <a:pt x="19299" y="1916"/>
                    <a:pt x="19043" y="1916"/>
                  </a:cubicBezTo>
                  <a:cubicBezTo>
                    <a:pt x="18995" y="1916"/>
                    <a:pt x="18945" y="1924"/>
                    <a:pt x="18893" y="1941"/>
                  </a:cubicBezTo>
                  <a:lnTo>
                    <a:pt x="17544" y="2377"/>
                  </a:lnTo>
                  <a:cubicBezTo>
                    <a:pt x="17493" y="2394"/>
                    <a:pt x="17443" y="2402"/>
                    <a:pt x="17394" y="2402"/>
                  </a:cubicBezTo>
                  <a:cubicBezTo>
                    <a:pt x="17160" y="2402"/>
                    <a:pt x="16983" y="2216"/>
                    <a:pt x="17016" y="1964"/>
                  </a:cubicBezTo>
                  <a:lnTo>
                    <a:pt x="17250" y="242"/>
                  </a:lnTo>
                  <a:cubicBezTo>
                    <a:pt x="17271" y="94"/>
                    <a:pt x="17164" y="0"/>
                    <a:pt x="170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" name="Google Shape;198;p3"/>
            <p:cNvSpPr/>
            <p:nvPr/>
          </p:nvSpPr>
          <p:spPr>
            <a:xfrm>
              <a:off x="693358" y="1196265"/>
              <a:ext cx="2987167" cy="30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257" y="0"/>
                  </a:moveTo>
                  <a:cubicBezTo>
                    <a:pt x="21243" y="0"/>
                    <a:pt x="21228" y="1"/>
                    <a:pt x="21212" y="4"/>
                  </a:cubicBezTo>
                  <a:lnTo>
                    <a:pt x="19103" y="302"/>
                  </a:lnTo>
                  <a:cubicBezTo>
                    <a:pt x="19076" y="307"/>
                    <a:pt x="19049" y="309"/>
                    <a:pt x="19023" y="309"/>
                  </a:cubicBezTo>
                  <a:cubicBezTo>
                    <a:pt x="18862" y="309"/>
                    <a:pt x="18729" y="235"/>
                    <a:pt x="18649" y="121"/>
                  </a:cubicBezTo>
                  <a:lnTo>
                    <a:pt x="0" y="19939"/>
                  </a:lnTo>
                  <a:lnTo>
                    <a:pt x="1683" y="21532"/>
                  </a:lnTo>
                  <a:cubicBezTo>
                    <a:pt x="1732" y="21578"/>
                    <a:pt x="1795" y="21600"/>
                    <a:pt x="1860" y="21600"/>
                  </a:cubicBezTo>
                  <a:cubicBezTo>
                    <a:pt x="1950" y="21600"/>
                    <a:pt x="2044" y="21560"/>
                    <a:pt x="2115" y="21483"/>
                  </a:cubicBezTo>
                  <a:lnTo>
                    <a:pt x="21415" y="487"/>
                  </a:lnTo>
                  <a:cubicBezTo>
                    <a:pt x="21600" y="284"/>
                    <a:pt x="21497" y="0"/>
                    <a:pt x="21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" name="Google Shape;199;p3"/>
            <p:cNvSpPr/>
            <p:nvPr/>
          </p:nvSpPr>
          <p:spPr>
            <a:xfrm>
              <a:off x="85293" y="528841"/>
              <a:ext cx="2885738" cy="31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273" y="0"/>
                  </a:moveTo>
                  <a:cubicBezTo>
                    <a:pt x="21190" y="0"/>
                    <a:pt x="21100" y="32"/>
                    <a:pt x="21024" y="102"/>
                  </a:cubicBezTo>
                  <a:lnTo>
                    <a:pt x="110" y="19658"/>
                  </a:lnTo>
                  <a:cubicBezTo>
                    <a:pt x="-24" y="19783"/>
                    <a:pt x="-38" y="19973"/>
                    <a:pt x="80" y="20076"/>
                  </a:cubicBezTo>
                  <a:lnTo>
                    <a:pt x="1793" y="21600"/>
                  </a:lnTo>
                  <a:lnTo>
                    <a:pt x="21337" y="2684"/>
                  </a:lnTo>
                  <a:cubicBezTo>
                    <a:pt x="21263" y="2593"/>
                    <a:pt x="21225" y="2471"/>
                    <a:pt x="21244" y="2333"/>
                  </a:cubicBezTo>
                  <a:lnTo>
                    <a:pt x="21536" y="287"/>
                  </a:lnTo>
                  <a:cubicBezTo>
                    <a:pt x="21562" y="111"/>
                    <a:pt x="21429" y="0"/>
                    <a:pt x="2127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200;p3"/>
            <p:cNvSpPr/>
            <p:nvPr/>
          </p:nvSpPr>
          <p:spPr>
            <a:xfrm>
              <a:off x="3908628" y="11388"/>
              <a:ext cx="231262" cy="37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600" fill="norm" stroke="1" extrusionOk="0">
                  <a:moveTo>
                    <a:pt x="14001" y="0"/>
                  </a:moveTo>
                  <a:cubicBezTo>
                    <a:pt x="13020" y="0"/>
                    <a:pt x="11977" y="148"/>
                    <a:pt x="10934" y="469"/>
                  </a:cubicBezTo>
                  <a:lnTo>
                    <a:pt x="7629" y="1477"/>
                  </a:lnTo>
                  <a:cubicBezTo>
                    <a:pt x="5214" y="5159"/>
                    <a:pt x="2676" y="8821"/>
                    <a:pt x="0" y="12453"/>
                  </a:cubicBezTo>
                  <a:cubicBezTo>
                    <a:pt x="4309" y="15004"/>
                    <a:pt x="7783" y="18116"/>
                    <a:pt x="10198" y="21600"/>
                  </a:cubicBezTo>
                  <a:lnTo>
                    <a:pt x="14776" y="14072"/>
                  </a:lnTo>
                  <a:lnTo>
                    <a:pt x="15351" y="13145"/>
                  </a:lnTo>
                  <a:lnTo>
                    <a:pt x="15473" y="12937"/>
                  </a:lnTo>
                  <a:cubicBezTo>
                    <a:pt x="15673" y="12600"/>
                    <a:pt x="15880" y="12269"/>
                    <a:pt x="16072" y="11954"/>
                  </a:cubicBezTo>
                  <a:cubicBezTo>
                    <a:pt x="16685" y="10945"/>
                    <a:pt x="17229" y="10044"/>
                    <a:pt x="17705" y="9264"/>
                  </a:cubicBezTo>
                  <a:lnTo>
                    <a:pt x="18104" y="8607"/>
                  </a:lnTo>
                  <a:cubicBezTo>
                    <a:pt x="18226" y="8419"/>
                    <a:pt x="18326" y="8251"/>
                    <a:pt x="18418" y="8083"/>
                  </a:cubicBezTo>
                  <a:cubicBezTo>
                    <a:pt x="18840" y="7405"/>
                    <a:pt x="19154" y="6881"/>
                    <a:pt x="19361" y="6529"/>
                  </a:cubicBezTo>
                  <a:lnTo>
                    <a:pt x="19468" y="6351"/>
                  </a:lnTo>
                  <a:lnTo>
                    <a:pt x="19675" y="6005"/>
                  </a:lnTo>
                  <a:cubicBezTo>
                    <a:pt x="21600" y="2857"/>
                    <a:pt x="18357" y="0"/>
                    <a:pt x="140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201;p3"/>
            <p:cNvSpPr/>
            <p:nvPr/>
          </p:nvSpPr>
          <p:spPr>
            <a:xfrm>
              <a:off x="84263" y="3317586"/>
              <a:ext cx="938274" cy="901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1571" y="0"/>
                  </a:moveTo>
                  <a:cubicBezTo>
                    <a:pt x="1337" y="0"/>
                    <a:pt x="1104" y="99"/>
                    <a:pt x="930" y="292"/>
                  </a:cubicBezTo>
                  <a:lnTo>
                    <a:pt x="246" y="1043"/>
                  </a:lnTo>
                  <a:cubicBezTo>
                    <a:pt x="-94" y="1415"/>
                    <a:pt x="-80" y="2005"/>
                    <a:pt x="276" y="2362"/>
                  </a:cubicBezTo>
                  <a:lnTo>
                    <a:pt x="19227" y="21342"/>
                  </a:lnTo>
                  <a:cubicBezTo>
                    <a:pt x="19399" y="21514"/>
                    <a:pt x="19621" y="21600"/>
                    <a:pt x="19841" y="21600"/>
                  </a:cubicBezTo>
                  <a:cubicBezTo>
                    <a:pt x="20075" y="21600"/>
                    <a:pt x="20308" y="21503"/>
                    <a:pt x="20484" y="21310"/>
                  </a:cubicBezTo>
                  <a:lnTo>
                    <a:pt x="21168" y="20557"/>
                  </a:lnTo>
                  <a:cubicBezTo>
                    <a:pt x="21506" y="20183"/>
                    <a:pt x="21494" y="19593"/>
                    <a:pt x="21138" y="19238"/>
                  </a:cubicBezTo>
                  <a:lnTo>
                    <a:pt x="2187" y="258"/>
                  </a:lnTo>
                  <a:cubicBezTo>
                    <a:pt x="2013" y="86"/>
                    <a:pt x="1793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31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-1" y="0"/>
            <a:ext cx="2988198" cy="269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21572544" y="12592696"/>
            <a:ext cx="2326651" cy="69490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_1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7" name="Google Shape;1153;p22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333" name="Google Shape;1154;p22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320" name="Google Shape;1155;p22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1156;p22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2" name="Google Shape;1157;p22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1158;p22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4" name="Google Shape;1159;p22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5" name="Google Shape;1160;p22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6" name="Google Shape;1161;p22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7" name="Google Shape;1162;p22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8" name="Google Shape;1163;p22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1164;p22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30" name="Google Shape;1165;p22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31" name="Google Shape;1166;p22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1167;p22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6" name="Google Shape;1168;p22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353" name="Google Shape;1169;p22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334" name="Google Shape;1170;p22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1171;p22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6" name="Google Shape;1172;p22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1173;p22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8" name="Google Shape;1174;p22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9" name="Google Shape;1175;p22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0" name="Google Shape;1176;p22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1" name="Google Shape;1177;p22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2" name="Google Shape;1178;p22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1179;p22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4" name="Google Shape;1180;p22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5" name="Google Shape;1181;p22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6" name="Google Shape;1182;p22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7" name="Google Shape;1183;p22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8" name="Google Shape;1184;p22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9" name="Google Shape;1185;p22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0" name="Google Shape;1186;p22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1" name="Google Shape;1187;p22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2" name="Google Shape;1188;p22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54" name="Google Shape;1189;p22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1190;p22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358" name="نص العنوان"/>
          <p:cNvSpPr txBox="1"/>
          <p:nvPr>
            <p:ph type="title"/>
          </p:nvPr>
        </p:nvSpPr>
        <p:spPr>
          <a:xfrm>
            <a:off x="2186199" y="1007999"/>
            <a:ext cx="10357601" cy="189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1369" name="Google Shape;1192;p22"/>
          <p:cNvGrpSpPr/>
          <p:nvPr/>
        </p:nvGrpSpPr>
        <p:grpSpPr>
          <a:xfrm>
            <a:off x="20257225" y="5117548"/>
            <a:ext cx="5932559" cy="9253463"/>
            <a:chOff x="0" y="0"/>
            <a:chExt cx="5932557" cy="9253462"/>
          </a:xfrm>
        </p:grpSpPr>
        <p:sp>
          <p:nvSpPr>
            <p:cNvPr id="1359" name="Google Shape;1193;p22"/>
            <p:cNvSpPr/>
            <p:nvPr/>
          </p:nvSpPr>
          <p:spPr>
            <a:xfrm flipH="1" rot="894908">
              <a:off x="507849" y="4419300"/>
              <a:ext cx="3708263" cy="4431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0174" y="0"/>
                  </a:moveTo>
                  <a:cubicBezTo>
                    <a:pt x="20091" y="0"/>
                    <a:pt x="20046" y="80"/>
                    <a:pt x="20096" y="135"/>
                  </a:cubicBezTo>
                  <a:cubicBezTo>
                    <a:pt x="20369" y="435"/>
                    <a:pt x="20616" y="750"/>
                    <a:pt x="20808" y="1079"/>
                  </a:cubicBezTo>
                  <a:cubicBezTo>
                    <a:pt x="20902" y="1245"/>
                    <a:pt x="20981" y="1413"/>
                    <a:pt x="21036" y="1583"/>
                  </a:cubicBezTo>
                  <a:cubicBezTo>
                    <a:pt x="21086" y="1754"/>
                    <a:pt x="21109" y="1924"/>
                    <a:pt x="21093" y="2087"/>
                  </a:cubicBezTo>
                  <a:cubicBezTo>
                    <a:pt x="21082" y="2246"/>
                    <a:pt x="21023" y="2399"/>
                    <a:pt x="20922" y="2534"/>
                  </a:cubicBezTo>
                  <a:cubicBezTo>
                    <a:pt x="20832" y="2671"/>
                    <a:pt x="20693" y="2780"/>
                    <a:pt x="20532" y="2879"/>
                  </a:cubicBezTo>
                  <a:cubicBezTo>
                    <a:pt x="20210" y="3072"/>
                    <a:pt x="19783" y="3219"/>
                    <a:pt x="19381" y="3384"/>
                  </a:cubicBezTo>
                  <a:cubicBezTo>
                    <a:pt x="17750" y="4009"/>
                    <a:pt x="16040" y="4513"/>
                    <a:pt x="14355" y="5135"/>
                  </a:cubicBezTo>
                  <a:cubicBezTo>
                    <a:pt x="13516" y="5451"/>
                    <a:pt x="12680" y="5794"/>
                    <a:pt x="11879" y="6203"/>
                  </a:cubicBezTo>
                  <a:cubicBezTo>
                    <a:pt x="11681" y="6310"/>
                    <a:pt x="11477" y="6407"/>
                    <a:pt x="11285" y="6521"/>
                  </a:cubicBezTo>
                  <a:cubicBezTo>
                    <a:pt x="11090" y="6637"/>
                    <a:pt x="10900" y="6741"/>
                    <a:pt x="10702" y="6873"/>
                  </a:cubicBezTo>
                  <a:cubicBezTo>
                    <a:pt x="10315" y="7132"/>
                    <a:pt x="9953" y="7424"/>
                    <a:pt x="9649" y="7777"/>
                  </a:cubicBezTo>
                  <a:cubicBezTo>
                    <a:pt x="9497" y="7953"/>
                    <a:pt x="9357" y="8144"/>
                    <a:pt x="9250" y="8358"/>
                  </a:cubicBezTo>
                  <a:cubicBezTo>
                    <a:pt x="9142" y="8570"/>
                    <a:pt x="9058" y="8804"/>
                    <a:pt x="9039" y="9055"/>
                  </a:cubicBezTo>
                  <a:cubicBezTo>
                    <a:pt x="9019" y="9303"/>
                    <a:pt x="9048" y="9567"/>
                    <a:pt x="9154" y="9806"/>
                  </a:cubicBezTo>
                  <a:cubicBezTo>
                    <a:pt x="9256" y="10043"/>
                    <a:pt x="9411" y="10262"/>
                    <a:pt x="9610" y="10449"/>
                  </a:cubicBezTo>
                  <a:cubicBezTo>
                    <a:pt x="10008" y="10812"/>
                    <a:pt x="10478" y="11022"/>
                    <a:pt x="10907" y="11194"/>
                  </a:cubicBezTo>
                  <a:cubicBezTo>
                    <a:pt x="11341" y="11363"/>
                    <a:pt x="11758" y="11498"/>
                    <a:pt x="12121" y="11657"/>
                  </a:cubicBezTo>
                  <a:lnTo>
                    <a:pt x="12255" y="11718"/>
                  </a:lnTo>
                  <a:lnTo>
                    <a:pt x="12375" y="11784"/>
                  </a:lnTo>
                  <a:cubicBezTo>
                    <a:pt x="12453" y="11831"/>
                    <a:pt x="12542" y="11864"/>
                    <a:pt x="12613" y="11919"/>
                  </a:cubicBezTo>
                  <a:lnTo>
                    <a:pt x="12837" y="12075"/>
                  </a:lnTo>
                  <a:lnTo>
                    <a:pt x="13040" y="12253"/>
                  </a:lnTo>
                  <a:cubicBezTo>
                    <a:pt x="13296" y="12502"/>
                    <a:pt x="13509" y="12789"/>
                    <a:pt x="13669" y="13101"/>
                  </a:cubicBezTo>
                  <a:cubicBezTo>
                    <a:pt x="13828" y="13415"/>
                    <a:pt x="13918" y="13754"/>
                    <a:pt x="13958" y="14096"/>
                  </a:cubicBezTo>
                  <a:cubicBezTo>
                    <a:pt x="13961" y="14182"/>
                    <a:pt x="13979" y="14269"/>
                    <a:pt x="13973" y="14354"/>
                  </a:cubicBezTo>
                  <a:lnTo>
                    <a:pt x="13966" y="14613"/>
                  </a:lnTo>
                  <a:cubicBezTo>
                    <a:pt x="13941" y="14784"/>
                    <a:pt x="13921" y="14956"/>
                    <a:pt x="13865" y="15122"/>
                  </a:cubicBezTo>
                  <a:cubicBezTo>
                    <a:pt x="13762" y="15454"/>
                    <a:pt x="13600" y="15778"/>
                    <a:pt x="13355" y="16055"/>
                  </a:cubicBezTo>
                  <a:cubicBezTo>
                    <a:pt x="13109" y="16337"/>
                    <a:pt x="12796" y="16585"/>
                    <a:pt x="12448" y="16799"/>
                  </a:cubicBezTo>
                  <a:cubicBezTo>
                    <a:pt x="12101" y="17015"/>
                    <a:pt x="11713" y="17193"/>
                    <a:pt x="11313" y="17353"/>
                  </a:cubicBezTo>
                  <a:cubicBezTo>
                    <a:pt x="10911" y="17511"/>
                    <a:pt x="10496" y="17654"/>
                    <a:pt x="10070" y="17781"/>
                  </a:cubicBezTo>
                  <a:cubicBezTo>
                    <a:pt x="8377" y="18303"/>
                    <a:pt x="6624" y="18717"/>
                    <a:pt x="4906" y="19230"/>
                  </a:cubicBezTo>
                  <a:cubicBezTo>
                    <a:pt x="4046" y="19487"/>
                    <a:pt x="3197" y="19777"/>
                    <a:pt x="2379" y="20125"/>
                  </a:cubicBezTo>
                  <a:cubicBezTo>
                    <a:pt x="1560" y="20469"/>
                    <a:pt x="777" y="20881"/>
                    <a:pt x="58" y="21366"/>
                  </a:cubicBezTo>
                  <a:lnTo>
                    <a:pt x="56" y="21368"/>
                  </a:lnTo>
                  <a:cubicBezTo>
                    <a:pt x="-10" y="21415"/>
                    <a:pt x="-19" y="21498"/>
                    <a:pt x="38" y="21553"/>
                  </a:cubicBezTo>
                  <a:cubicBezTo>
                    <a:pt x="68" y="21584"/>
                    <a:pt x="113" y="21600"/>
                    <a:pt x="158" y="21600"/>
                  </a:cubicBezTo>
                  <a:cubicBezTo>
                    <a:pt x="193" y="21600"/>
                    <a:pt x="230" y="21590"/>
                    <a:pt x="259" y="21569"/>
                  </a:cubicBezTo>
                  <a:cubicBezTo>
                    <a:pt x="944" y="21085"/>
                    <a:pt x="1711" y="20686"/>
                    <a:pt x="2511" y="20344"/>
                  </a:cubicBezTo>
                  <a:cubicBezTo>
                    <a:pt x="3316" y="20005"/>
                    <a:pt x="4157" y="19729"/>
                    <a:pt x="5011" y="19480"/>
                  </a:cubicBezTo>
                  <a:cubicBezTo>
                    <a:pt x="6720" y="18984"/>
                    <a:pt x="8487" y="18623"/>
                    <a:pt x="10217" y="18126"/>
                  </a:cubicBezTo>
                  <a:cubicBezTo>
                    <a:pt x="11081" y="17883"/>
                    <a:pt x="11959" y="17614"/>
                    <a:pt x="12761" y="17180"/>
                  </a:cubicBezTo>
                  <a:cubicBezTo>
                    <a:pt x="13160" y="16962"/>
                    <a:pt x="13537" y="16701"/>
                    <a:pt x="13851" y="16384"/>
                  </a:cubicBezTo>
                  <a:cubicBezTo>
                    <a:pt x="14176" y="16067"/>
                    <a:pt x="14408" y="15689"/>
                    <a:pt x="14567" y="15295"/>
                  </a:cubicBezTo>
                  <a:cubicBezTo>
                    <a:pt x="14651" y="15097"/>
                    <a:pt x="14696" y="14892"/>
                    <a:pt x="14742" y="14687"/>
                  </a:cubicBezTo>
                  <a:lnTo>
                    <a:pt x="14779" y="14376"/>
                  </a:lnTo>
                  <a:cubicBezTo>
                    <a:pt x="14793" y="14273"/>
                    <a:pt x="14784" y="14169"/>
                    <a:pt x="14787" y="14064"/>
                  </a:cubicBezTo>
                  <a:cubicBezTo>
                    <a:pt x="14778" y="13648"/>
                    <a:pt x="14701" y="13229"/>
                    <a:pt x="14537" y="12830"/>
                  </a:cubicBezTo>
                  <a:cubicBezTo>
                    <a:pt x="14374" y="12431"/>
                    <a:pt x="14133" y="12050"/>
                    <a:pt x="13813" y="11711"/>
                  </a:cubicBezTo>
                  <a:cubicBezTo>
                    <a:pt x="13504" y="11368"/>
                    <a:pt x="13074" y="11083"/>
                    <a:pt x="12636" y="10870"/>
                  </a:cubicBezTo>
                  <a:cubicBezTo>
                    <a:pt x="12201" y="10666"/>
                    <a:pt x="11773" y="10516"/>
                    <a:pt x="11389" y="10354"/>
                  </a:cubicBezTo>
                  <a:cubicBezTo>
                    <a:pt x="11003" y="10199"/>
                    <a:pt x="10664" y="10028"/>
                    <a:pt x="10446" y="9824"/>
                  </a:cubicBezTo>
                  <a:cubicBezTo>
                    <a:pt x="10239" y="9621"/>
                    <a:pt x="10128" y="9378"/>
                    <a:pt x="10149" y="9121"/>
                  </a:cubicBezTo>
                  <a:cubicBezTo>
                    <a:pt x="10153" y="8991"/>
                    <a:pt x="10199" y="8853"/>
                    <a:pt x="10266" y="8716"/>
                  </a:cubicBezTo>
                  <a:cubicBezTo>
                    <a:pt x="10330" y="8578"/>
                    <a:pt x="10426" y="8440"/>
                    <a:pt x="10538" y="8307"/>
                  </a:cubicBezTo>
                  <a:cubicBezTo>
                    <a:pt x="10760" y="8039"/>
                    <a:pt x="11053" y="7792"/>
                    <a:pt x="11370" y="7573"/>
                  </a:cubicBezTo>
                  <a:cubicBezTo>
                    <a:pt x="11526" y="7465"/>
                    <a:pt x="11713" y="7359"/>
                    <a:pt x="11888" y="7252"/>
                  </a:cubicBezTo>
                  <a:cubicBezTo>
                    <a:pt x="12063" y="7142"/>
                    <a:pt x="12250" y="7045"/>
                    <a:pt x="12431" y="6941"/>
                  </a:cubicBezTo>
                  <a:cubicBezTo>
                    <a:pt x="13166" y="6538"/>
                    <a:pt x="13953" y="6188"/>
                    <a:pt x="14759" y="5860"/>
                  </a:cubicBezTo>
                  <a:cubicBezTo>
                    <a:pt x="16367" y="5196"/>
                    <a:pt x="18062" y="4623"/>
                    <a:pt x="19683" y="3888"/>
                  </a:cubicBezTo>
                  <a:lnTo>
                    <a:pt x="20287" y="3607"/>
                  </a:lnTo>
                  <a:cubicBezTo>
                    <a:pt x="20489" y="3507"/>
                    <a:pt x="20697" y="3397"/>
                    <a:pt x="20891" y="3258"/>
                  </a:cubicBezTo>
                  <a:cubicBezTo>
                    <a:pt x="21288" y="2991"/>
                    <a:pt x="21581" y="2541"/>
                    <a:pt x="21565" y="2101"/>
                  </a:cubicBezTo>
                  <a:cubicBezTo>
                    <a:pt x="21563" y="1883"/>
                    <a:pt x="21507" y="1674"/>
                    <a:pt x="21427" y="1481"/>
                  </a:cubicBezTo>
                  <a:cubicBezTo>
                    <a:pt x="21342" y="1289"/>
                    <a:pt x="21233" y="1110"/>
                    <a:pt x="21112" y="940"/>
                  </a:cubicBezTo>
                  <a:cubicBezTo>
                    <a:pt x="20864" y="602"/>
                    <a:pt x="20563" y="306"/>
                    <a:pt x="20248" y="26"/>
                  </a:cubicBezTo>
                  <a:cubicBezTo>
                    <a:pt x="20228" y="9"/>
                    <a:pt x="20203" y="0"/>
                    <a:pt x="201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194;p22"/>
            <p:cNvSpPr/>
            <p:nvPr/>
          </p:nvSpPr>
          <p:spPr>
            <a:xfrm flipH="1" rot="894908">
              <a:off x="1619499" y="493261"/>
              <a:ext cx="3808419" cy="441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5229" y="0"/>
                  </a:moveTo>
                  <a:cubicBezTo>
                    <a:pt x="5203" y="0"/>
                    <a:pt x="5177" y="4"/>
                    <a:pt x="5152" y="12"/>
                  </a:cubicBezTo>
                  <a:cubicBezTo>
                    <a:pt x="5143" y="15"/>
                    <a:pt x="5135" y="17"/>
                    <a:pt x="5127" y="20"/>
                  </a:cubicBezTo>
                  <a:cubicBezTo>
                    <a:pt x="5113" y="26"/>
                    <a:pt x="5100" y="33"/>
                    <a:pt x="5089" y="41"/>
                  </a:cubicBezTo>
                  <a:lnTo>
                    <a:pt x="3704" y="1028"/>
                  </a:lnTo>
                  <a:lnTo>
                    <a:pt x="2583" y="1828"/>
                  </a:lnTo>
                  <a:lnTo>
                    <a:pt x="80" y="3612"/>
                  </a:lnTo>
                  <a:lnTo>
                    <a:pt x="77" y="3614"/>
                  </a:lnTo>
                  <a:cubicBezTo>
                    <a:pt x="59" y="3627"/>
                    <a:pt x="43" y="3644"/>
                    <a:pt x="33" y="3662"/>
                  </a:cubicBezTo>
                  <a:cubicBezTo>
                    <a:pt x="-16" y="3730"/>
                    <a:pt x="-10" y="3818"/>
                    <a:pt x="49" y="3880"/>
                  </a:cubicBezTo>
                  <a:lnTo>
                    <a:pt x="69" y="3900"/>
                  </a:lnTo>
                  <a:cubicBezTo>
                    <a:pt x="71" y="3903"/>
                    <a:pt x="73" y="3906"/>
                    <a:pt x="76" y="3909"/>
                  </a:cubicBezTo>
                  <a:lnTo>
                    <a:pt x="101" y="3934"/>
                  </a:lnTo>
                  <a:lnTo>
                    <a:pt x="206" y="4044"/>
                  </a:lnTo>
                  <a:cubicBezTo>
                    <a:pt x="211" y="4049"/>
                    <a:pt x="217" y="4051"/>
                    <a:pt x="222" y="4055"/>
                  </a:cubicBezTo>
                  <a:lnTo>
                    <a:pt x="14780" y="18618"/>
                  </a:lnTo>
                  <a:cubicBezTo>
                    <a:pt x="14813" y="18653"/>
                    <a:pt x="14857" y="18678"/>
                    <a:pt x="14907" y="18693"/>
                  </a:cubicBezTo>
                  <a:cubicBezTo>
                    <a:pt x="14911" y="18694"/>
                    <a:pt x="14916" y="18694"/>
                    <a:pt x="14921" y="18695"/>
                  </a:cubicBezTo>
                  <a:lnTo>
                    <a:pt x="16017" y="19215"/>
                  </a:lnTo>
                  <a:lnTo>
                    <a:pt x="16179" y="19292"/>
                  </a:lnTo>
                  <a:lnTo>
                    <a:pt x="16737" y="19557"/>
                  </a:lnTo>
                  <a:lnTo>
                    <a:pt x="17068" y="19715"/>
                  </a:lnTo>
                  <a:lnTo>
                    <a:pt x="17474" y="19908"/>
                  </a:lnTo>
                  <a:lnTo>
                    <a:pt x="17735" y="20032"/>
                  </a:lnTo>
                  <a:lnTo>
                    <a:pt x="18028" y="20171"/>
                  </a:lnTo>
                  <a:lnTo>
                    <a:pt x="18427" y="20360"/>
                  </a:lnTo>
                  <a:lnTo>
                    <a:pt x="18753" y="20515"/>
                  </a:lnTo>
                  <a:lnTo>
                    <a:pt x="19567" y="20902"/>
                  </a:lnTo>
                  <a:lnTo>
                    <a:pt x="19869" y="21045"/>
                  </a:lnTo>
                  <a:lnTo>
                    <a:pt x="19984" y="21100"/>
                  </a:lnTo>
                  <a:lnTo>
                    <a:pt x="20166" y="21186"/>
                  </a:lnTo>
                  <a:cubicBezTo>
                    <a:pt x="20439" y="21316"/>
                    <a:pt x="20654" y="21418"/>
                    <a:pt x="20786" y="21481"/>
                  </a:cubicBezTo>
                  <a:lnTo>
                    <a:pt x="20879" y="21525"/>
                  </a:lnTo>
                  <a:lnTo>
                    <a:pt x="20895" y="21533"/>
                  </a:lnTo>
                  <a:lnTo>
                    <a:pt x="20927" y="21548"/>
                  </a:lnTo>
                  <a:cubicBezTo>
                    <a:pt x="20988" y="21577"/>
                    <a:pt x="21056" y="21595"/>
                    <a:pt x="21125" y="21599"/>
                  </a:cubicBezTo>
                  <a:cubicBezTo>
                    <a:pt x="21134" y="21600"/>
                    <a:pt x="21143" y="21600"/>
                    <a:pt x="21152" y="21600"/>
                  </a:cubicBezTo>
                  <a:cubicBezTo>
                    <a:pt x="21164" y="21600"/>
                    <a:pt x="21176" y="21600"/>
                    <a:pt x="21188" y="21599"/>
                  </a:cubicBezTo>
                  <a:cubicBezTo>
                    <a:pt x="21290" y="21591"/>
                    <a:pt x="21383" y="21551"/>
                    <a:pt x="21452" y="21486"/>
                  </a:cubicBezTo>
                  <a:cubicBezTo>
                    <a:pt x="21543" y="21397"/>
                    <a:pt x="21584" y="21264"/>
                    <a:pt x="21530" y="21118"/>
                  </a:cubicBezTo>
                  <a:lnTo>
                    <a:pt x="21458" y="20925"/>
                  </a:lnTo>
                  <a:lnTo>
                    <a:pt x="21151" y="20106"/>
                  </a:lnTo>
                  <a:lnTo>
                    <a:pt x="19415" y="15464"/>
                  </a:lnTo>
                  <a:cubicBezTo>
                    <a:pt x="19412" y="15457"/>
                    <a:pt x="19408" y="15452"/>
                    <a:pt x="19405" y="15445"/>
                  </a:cubicBezTo>
                  <a:cubicBezTo>
                    <a:pt x="19398" y="15400"/>
                    <a:pt x="19377" y="15358"/>
                    <a:pt x="19344" y="15323"/>
                  </a:cubicBezTo>
                  <a:lnTo>
                    <a:pt x="5563" y="247"/>
                  </a:lnTo>
                  <a:cubicBezTo>
                    <a:pt x="5560" y="242"/>
                    <a:pt x="5556" y="237"/>
                    <a:pt x="5553" y="232"/>
                  </a:cubicBezTo>
                  <a:lnTo>
                    <a:pt x="5448" y="122"/>
                  </a:lnTo>
                  <a:lnTo>
                    <a:pt x="5425" y="96"/>
                  </a:lnTo>
                  <a:cubicBezTo>
                    <a:pt x="5422" y="92"/>
                    <a:pt x="5419" y="91"/>
                    <a:pt x="5416" y="87"/>
                  </a:cubicBezTo>
                  <a:lnTo>
                    <a:pt x="5397" y="68"/>
                  </a:lnTo>
                  <a:cubicBezTo>
                    <a:pt x="5354" y="24"/>
                    <a:pt x="5293" y="0"/>
                    <a:pt x="522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195;p22"/>
            <p:cNvSpPr/>
            <p:nvPr/>
          </p:nvSpPr>
          <p:spPr>
            <a:xfrm flipH="1" rot="894908">
              <a:off x="1262976" y="3157921"/>
              <a:ext cx="1182485" cy="136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1255" y="0"/>
                  </a:moveTo>
                  <a:cubicBezTo>
                    <a:pt x="9877" y="0"/>
                    <a:pt x="8532" y="211"/>
                    <a:pt x="7296" y="625"/>
                  </a:cubicBezTo>
                  <a:cubicBezTo>
                    <a:pt x="3448" y="1920"/>
                    <a:pt x="820" y="5102"/>
                    <a:pt x="95" y="8864"/>
                  </a:cubicBezTo>
                  <a:cubicBezTo>
                    <a:pt x="-63" y="9675"/>
                    <a:pt x="-123" y="10649"/>
                    <a:pt x="725" y="11119"/>
                  </a:cubicBezTo>
                  <a:lnTo>
                    <a:pt x="19224" y="21391"/>
                  </a:lnTo>
                  <a:cubicBezTo>
                    <a:pt x="19484" y="21535"/>
                    <a:pt x="19752" y="21600"/>
                    <a:pt x="20006" y="21600"/>
                  </a:cubicBezTo>
                  <a:cubicBezTo>
                    <a:pt x="20816" y="21600"/>
                    <a:pt x="21477" y="20939"/>
                    <a:pt x="21233" y="20105"/>
                  </a:cubicBezTo>
                  <a:lnTo>
                    <a:pt x="15782" y="1488"/>
                  </a:lnTo>
                  <a:cubicBezTo>
                    <a:pt x="15553" y="708"/>
                    <a:pt x="14724" y="492"/>
                    <a:pt x="14006" y="313"/>
                  </a:cubicBezTo>
                  <a:cubicBezTo>
                    <a:pt x="13251" y="127"/>
                    <a:pt x="12497" y="36"/>
                    <a:pt x="11737" y="10"/>
                  </a:cubicBezTo>
                  <a:cubicBezTo>
                    <a:pt x="11577" y="3"/>
                    <a:pt x="11416" y="0"/>
                    <a:pt x="112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196;p22"/>
            <p:cNvSpPr/>
            <p:nvPr/>
          </p:nvSpPr>
          <p:spPr>
            <a:xfrm flipH="1" rot="894908">
              <a:off x="1418679" y="3462646"/>
              <a:ext cx="999082" cy="98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375" y="0"/>
                  </a:moveTo>
                  <a:cubicBezTo>
                    <a:pt x="1253" y="1776"/>
                    <a:pt x="479" y="3834"/>
                    <a:pt x="114" y="6035"/>
                  </a:cubicBezTo>
                  <a:cubicBezTo>
                    <a:pt x="-75" y="7157"/>
                    <a:pt x="-146" y="8502"/>
                    <a:pt x="866" y="9151"/>
                  </a:cubicBezTo>
                  <a:lnTo>
                    <a:pt x="20218" y="21600"/>
                  </a:lnTo>
                  <a:lnTo>
                    <a:pt x="17684" y="19969"/>
                  </a:lnTo>
                  <a:cubicBezTo>
                    <a:pt x="19054" y="19607"/>
                    <a:pt x="20337" y="18962"/>
                    <a:pt x="21454" y="18078"/>
                  </a:cubicBezTo>
                  <a:cubicBezTo>
                    <a:pt x="14513" y="12880"/>
                    <a:pt x="8095" y="6722"/>
                    <a:pt x="23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197;p22"/>
            <p:cNvSpPr/>
            <p:nvPr/>
          </p:nvSpPr>
          <p:spPr>
            <a:xfrm flipH="1" rot="894908">
              <a:off x="1149336" y="4026067"/>
              <a:ext cx="358950" cy="37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6589" y="0"/>
                  </a:moveTo>
                  <a:cubicBezTo>
                    <a:pt x="15023" y="2461"/>
                    <a:pt x="13073" y="4665"/>
                    <a:pt x="10810" y="6531"/>
                  </a:cubicBezTo>
                  <a:cubicBezTo>
                    <a:pt x="7688" y="9078"/>
                    <a:pt x="3992" y="10913"/>
                    <a:pt x="0" y="11942"/>
                  </a:cubicBezTo>
                  <a:lnTo>
                    <a:pt x="14286" y="20838"/>
                  </a:lnTo>
                  <a:cubicBezTo>
                    <a:pt x="15130" y="21363"/>
                    <a:pt x="16000" y="21600"/>
                    <a:pt x="16824" y="21600"/>
                  </a:cubicBezTo>
                  <a:cubicBezTo>
                    <a:pt x="19455" y="21600"/>
                    <a:pt x="21600" y="19194"/>
                    <a:pt x="20807" y="16158"/>
                  </a:cubicBezTo>
                  <a:lnTo>
                    <a:pt x="1658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198;p22"/>
            <p:cNvSpPr/>
            <p:nvPr/>
          </p:nvSpPr>
          <p:spPr>
            <a:xfrm flipH="1" rot="894908">
              <a:off x="2023072" y="355535"/>
              <a:ext cx="3276301" cy="392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6318" y="0"/>
                  </a:moveTo>
                  <a:cubicBezTo>
                    <a:pt x="6271" y="0"/>
                    <a:pt x="6224" y="11"/>
                    <a:pt x="6184" y="36"/>
                  </a:cubicBezTo>
                  <a:lnTo>
                    <a:pt x="94" y="3757"/>
                  </a:lnTo>
                  <a:cubicBezTo>
                    <a:pt x="-21" y="3827"/>
                    <a:pt x="-32" y="3977"/>
                    <a:pt x="70" y="4088"/>
                  </a:cubicBezTo>
                  <a:lnTo>
                    <a:pt x="15883" y="21493"/>
                  </a:lnTo>
                  <a:cubicBezTo>
                    <a:pt x="15949" y="21566"/>
                    <a:pt x="16039" y="21600"/>
                    <a:pt x="16122" y="21600"/>
                  </a:cubicBezTo>
                  <a:cubicBezTo>
                    <a:pt x="16241" y="21600"/>
                    <a:pt x="16346" y="21531"/>
                    <a:pt x="16352" y="21408"/>
                  </a:cubicBezTo>
                  <a:lnTo>
                    <a:pt x="16426" y="19780"/>
                  </a:lnTo>
                  <a:cubicBezTo>
                    <a:pt x="16435" y="19570"/>
                    <a:pt x="16618" y="19431"/>
                    <a:pt x="16840" y="19431"/>
                  </a:cubicBezTo>
                  <a:cubicBezTo>
                    <a:pt x="16909" y="19431"/>
                    <a:pt x="16982" y="19445"/>
                    <a:pt x="17055" y="19474"/>
                  </a:cubicBezTo>
                  <a:lnTo>
                    <a:pt x="18361" y="19993"/>
                  </a:lnTo>
                  <a:cubicBezTo>
                    <a:pt x="18435" y="20022"/>
                    <a:pt x="18507" y="20035"/>
                    <a:pt x="18576" y="20035"/>
                  </a:cubicBezTo>
                  <a:cubicBezTo>
                    <a:pt x="18829" y="20035"/>
                    <a:pt x="19028" y="19854"/>
                    <a:pt x="18986" y="19607"/>
                  </a:cubicBezTo>
                  <a:lnTo>
                    <a:pt x="18769" y="18311"/>
                  </a:lnTo>
                  <a:cubicBezTo>
                    <a:pt x="18728" y="18067"/>
                    <a:pt x="18921" y="17882"/>
                    <a:pt x="19178" y="17882"/>
                  </a:cubicBezTo>
                  <a:cubicBezTo>
                    <a:pt x="19226" y="17882"/>
                    <a:pt x="19276" y="17888"/>
                    <a:pt x="19328" y="17902"/>
                  </a:cubicBezTo>
                  <a:lnTo>
                    <a:pt x="21181" y="18404"/>
                  </a:lnTo>
                  <a:cubicBezTo>
                    <a:pt x="21211" y="18412"/>
                    <a:pt x="21239" y="18415"/>
                    <a:pt x="21266" y="18415"/>
                  </a:cubicBezTo>
                  <a:cubicBezTo>
                    <a:pt x="21459" y="18415"/>
                    <a:pt x="21568" y="18222"/>
                    <a:pt x="21432" y="18058"/>
                  </a:cubicBezTo>
                  <a:lnTo>
                    <a:pt x="6568" y="117"/>
                  </a:lnTo>
                  <a:cubicBezTo>
                    <a:pt x="6506" y="41"/>
                    <a:pt x="6410" y="0"/>
                    <a:pt x="63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199;p22"/>
            <p:cNvSpPr/>
            <p:nvPr/>
          </p:nvSpPr>
          <p:spPr>
            <a:xfrm flipH="1" rot="894908">
              <a:off x="2683352" y="934354"/>
              <a:ext cx="2540242" cy="343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2338" y="0"/>
                  </a:moveTo>
                  <a:lnTo>
                    <a:pt x="122" y="1197"/>
                  </a:lnTo>
                  <a:cubicBezTo>
                    <a:pt x="-27" y="1277"/>
                    <a:pt x="-42" y="1448"/>
                    <a:pt x="90" y="1576"/>
                  </a:cubicBezTo>
                  <a:lnTo>
                    <a:pt x="20547" y="21478"/>
                  </a:lnTo>
                  <a:cubicBezTo>
                    <a:pt x="20633" y="21561"/>
                    <a:pt x="20748" y="21600"/>
                    <a:pt x="20856" y="21600"/>
                  </a:cubicBezTo>
                  <a:cubicBezTo>
                    <a:pt x="21010" y="21600"/>
                    <a:pt x="21147" y="21521"/>
                    <a:pt x="21154" y="21380"/>
                  </a:cubicBezTo>
                  <a:lnTo>
                    <a:pt x="21249" y="19518"/>
                  </a:lnTo>
                  <a:cubicBezTo>
                    <a:pt x="21258" y="19346"/>
                    <a:pt x="21383" y="19216"/>
                    <a:pt x="21558" y="19156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200;p22"/>
            <p:cNvSpPr/>
            <p:nvPr/>
          </p:nvSpPr>
          <p:spPr>
            <a:xfrm flipH="1" rot="894908">
              <a:off x="2109091" y="276980"/>
              <a:ext cx="2590158" cy="334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300" y="0"/>
                  </a:moveTo>
                  <a:cubicBezTo>
                    <a:pt x="2239" y="0"/>
                    <a:pt x="2180" y="13"/>
                    <a:pt x="2130" y="42"/>
                  </a:cubicBezTo>
                  <a:lnTo>
                    <a:pt x="0" y="1248"/>
                  </a:lnTo>
                  <a:lnTo>
                    <a:pt x="18333" y="21019"/>
                  </a:lnTo>
                  <a:cubicBezTo>
                    <a:pt x="18406" y="20990"/>
                    <a:pt x="18488" y="20974"/>
                    <a:pt x="18576" y="20974"/>
                  </a:cubicBezTo>
                  <a:cubicBezTo>
                    <a:pt x="18636" y="20974"/>
                    <a:pt x="18700" y="20982"/>
                    <a:pt x="18765" y="20998"/>
                  </a:cubicBezTo>
                  <a:lnTo>
                    <a:pt x="21110" y="21586"/>
                  </a:lnTo>
                  <a:cubicBezTo>
                    <a:pt x="21148" y="21596"/>
                    <a:pt x="21183" y="21600"/>
                    <a:pt x="21217" y="21600"/>
                  </a:cubicBezTo>
                  <a:cubicBezTo>
                    <a:pt x="21462" y="21600"/>
                    <a:pt x="21600" y="21374"/>
                    <a:pt x="21428" y="21181"/>
                  </a:cubicBezTo>
                  <a:lnTo>
                    <a:pt x="2616" y="137"/>
                  </a:lnTo>
                  <a:cubicBezTo>
                    <a:pt x="2537" y="49"/>
                    <a:pt x="2415" y="0"/>
                    <a:pt x="230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201;p22"/>
            <p:cNvSpPr/>
            <p:nvPr/>
          </p:nvSpPr>
          <p:spPr>
            <a:xfrm flipH="1" rot="894908">
              <a:off x="1133779" y="4144915"/>
              <a:ext cx="358950" cy="254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0257" y="0"/>
                  </a:moveTo>
                  <a:cubicBezTo>
                    <a:pt x="7217" y="3438"/>
                    <a:pt x="3726" y="5945"/>
                    <a:pt x="0" y="7351"/>
                  </a:cubicBezTo>
                  <a:lnTo>
                    <a:pt x="6895" y="13691"/>
                  </a:lnTo>
                  <a:lnTo>
                    <a:pt x="7744" y="14464"/>
                  </a:lnTo>
                  <a:lnTo>
                    <a:pt x="7934" y="14643"/>
                  </a:lnTo>
                  <a:lnTo>
                    <a:pt x="8835" y="15469"/>
                  </a:lnTo>
                  <a:lnTo>
                    <a:pt x="11296" y="17731"/>
                  </a:lnTo>
                  <a:lnTo>
                    <a:pt x="11900" y="18289"/>
                  </a:lnTo>
                  <a:lnTo>
                    <a:pt x="12382" y="18728"/>
                  </a:lnTo>
                  <a:lnTo>
                    <a:pt x="13805" y="20037"/>
                  </a:lnTo>
                  <a:lnTo>
                    <a:pt x="13968" y="20179"/>
                  </a:lnTo>
                  <a:lnTo>
                    <a:pt x="14286" y="20476"/>
                  </a:lnTo>
                  <a:cubicBezTo>
                    <a:pt x="15130" y="21250"/>
                    <a:pt x="16000" y="21600"/>
                    <a:pt x="16824" y="21600"/>
                  </a:cubicBezTo>
                  <a:cubicBezTo>
                    <a:pt x="19455" y="21600"/>
                    <a:pt x="21600" y="18051"/>
                    <a:pt x="20807" y="13572"/>
                  </a:cubicBezTo>
                  <a:lnTo>
                    <a:pt x="20203" y="10149"/>
                  </a:lnTo>
                  <a:cubicBezTo>
                    <a:pt x="16845" y="6883"/>
                    <a:pt x="13528" y="3497"/>
                    <a:pt x="10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202;p22"/>
            <p:cNvSpPr/>
            <p:nvPr/>
          </p:nvSpPr>
          <p:spPr>
            <a:xfrm flipH="1" rot="894908">
              <a:off x="4635406" y="696844"/>
              <a:ext cx="1030945" cy="788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20046" y="0"/>
                  </a:moveTo>
                  <a:cubicBezTo>
                    <a:pt x="19880" y="0"/>
                    <a:pt x="19713" y="67"/>
                    <a:pt x="19571" y="204"/>
                  </a:cubicBezTo>
                  <a:lnTo>
                    <a:pt x="332" y="18708"/>
                  </a:lnTo>
                  <a:cubicBezTo>
                    <a:pt x="-28" y="19056"/>
                    <a:pt x="-108" y="19721"/>
                    <a:pt x="155" y="20199"/>
                  </a:cubicBezTo>
                  <a:lnTo>
                    <a:pt x="686" y="21158"/>
                  </a:lnTo>
                  <a:cubicBezTo>
                    <a:pt x="842" y="21446"/>
                    <a:pt x="1089" y="21600"/>
                    <a:pt x="1338" y="21600"/>
                  </a:cubicBezTo>
                  <a:cubicBezTo>
                    <a:pt x="1504" y="21600"/>
                    <a:pt x="1669" y="21533"/>
                    <a:pt x="1814" y="21396"/>
                  </a:cubicBezTo>
                  <a:lnTo>
                    <a:pt x="21052" y="2889"/>
                  </a:lnTo>
                  <a:cubicBezTo>
                    <a:pt x="21412" y="2541"/>
                    <a:pt x="21492" y="1877"/>
                    <a:pt x="21229" y="1401"/>
                  </a:cubicBezTo>
                  <a:lnTo>
                    <a:pt x="20700" y="437"/>
                  </a:lnTo>
                  <a:cubicBezTo>
                    <a:pt x="20542" y="151"/>
                    <a:pt x="20295" y="0"/>
                    <a:pt x="2004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72" name="Google Shape;1203;p22"/>
          <p:cNvGrpSpPr/>
          <p:nvPr/>
        </p:nvGrpSpPr>
        <p:grpSpPr>
          <a:xfrm>
            <a:off x="500158" y="11783373"/>
            <a:ext cx="904885" cy="1522138"/>
            <a:chOff x="0" y="0"/>
            <a:chExt cx="904883" cy="1522136"/>
          </a:xfrm>
        </p:grpSpPr>
        <p:sp>
          <p:nvSpPr>
            <p:cNvPr id="1370" name="Google Shape;1204;p22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205;p22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75" name="Google Shape;1206;p22"/>
          <p:cNvGrpSpPr/>
          <p:nvPr/>
        </p:nvGrpSpPr>
        <p:grpSpPr>
          <a:xfrm>
            <a:off x="393846" y="9109416"/>
            <a:ext cx="935959" cy="1542636"/>
            <a:chOff x="0" y="0"/>
            <a:chExt cx="935957" cy="1542635"/>
          </a:xfrm>
        </p:grpSpPr>
        <p:sp>
          <p:nvSpPr>
            <p:cNvPr id="1373" name="Google Shape;1207;p22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208;p22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1_2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210;p23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396" name="Google Shape;1211;p23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383" name="Google Shape;1212;p23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1213;p23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1214;p23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1215;p23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1216;p23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1217;p23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1218;p23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1219;p23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1220;p23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2" name="Google Shape;1221;p23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3" name="Google Shape;1222;p23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1223;p23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1224;p23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19" name="Google Shape;1225;p23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416" name="Google Shape;1226;p23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397" name="Google Shape;1227;p23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8" name="Google Shape;1228;p23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9" name="Google Shape;1229;p23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0" name="Google Shape;1230;p23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1" name="Google Shape;1231;p23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2" name="Google Shape;1232;p23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3" name="Google Shape;1233;p23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4" name="Google Shape;1234;p23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5" name="Google Shape;1235;p23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6" name="Google Shape;1236;p23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7" name="Google Shape;1237;p23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8" name="Google Shape;1238;p23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9" name="Google Shape;1239;p23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0" name="Google Shape;1240;p23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1" name="Google Shape;1241;p23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2" name="Google Shape;1242;p23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3" name="Google Shape;1243;p23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4" name="Google Shape;1244;p23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5" name="Google Shape;1245;p23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17" name="Google Shape;1246;p23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8" name="Google Shape;1247;p23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421" name="نص العنوان"/>
          <p:cNvSpPr txBox="1"/>
          <p:nvPr>
            <p:ph type="title"/>
          </p:nvPr>
        </p:nvSpPr>
        <p:spPr>
          <a:xfrm>
            <a:off x="2186202" y="1007999"/>
            <a:ext cx="99984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422" name="مستوى النص الأول…"/>
          <p:cNvSpPr txBox="1"/>
          <p:nvPr>
            <p:ph type="body" sz="quarter" idx="1"/>
          </p:nvPr>
        </p:nvSpPr>
        <p:spPr>
          <a:xfrm>
            <a:off x="2781333" y="10162933"/>
            <a:ext cx="5177601" cy="249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4200"/>
            </a:lvl1pPr>
            <a:lvl2pPr marL="914400" indent="-317500" algn="ctr">
              <a:buClrTx/>
              <a:buSzTx/>
              <a:buFontTx/>
              <a:buNone/>
              <a:defRPr sz="4200"/>
            </a:lvl2pPr>
            <a:lvl3pPr marL="914400" indent="139700" algn="ctr">
              <a:buClrTx/>
              <a:buSzTx/>
              <a:buFontTx/>
              <a:buNone/>
              <a:defRPr sz="4200"/>
            </a:lvl3pPr>
            <a:lvl4pPr marL="914400" indent="596900" algn="ctr">
              <a:buClrTx/>
              <a:buSzTx/>
              <a:buFontTx/>
              <a:buNone/>
              <a:defRPr sz="4200"/>
            </a:lvl4pPr>
            <a:lvl5pPr marL="914400" indent="1054100" algn="ctr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432" name="Google Shape;1255;p23"/>
          <p:cNvGrpSpPr/>
          <p:nvPr/>
        </p:nvGrpSpPr>
        <p:grpSpPr>
          <a:xfrm>
            <a:off x="21832313" y="2362710"/>
            <a:ext cx="5717435" cy="4939098"/>
            <a:chOff x="0" y="0"/>
            <a:chExt cx="5717433" cy="4939097"/>
          </a:xfrm>
        </p:grpSpPr>
        <p:sp>
          <p:nvSpPr>
            <p:cNvPr id="1423" name="Google Shape;1256;p23"/>
            <p:cNvSpPr/>
            <p:nvPr/>
          </p:nvSpPr>
          <p:spPr>
            <a:xfrm rot="7199944">
              <a:off x="1490780" y="-62481"/>
              <a:ext cx="2745651" cy="500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257;p23"/>
            <p:cNvSpPr/>
            <p:nvPr/>
          </p:nvSpPr>
          <p:spPr>
            <a:xfrm rot="7199944">
              <a:off x="389665" y="1596984"/>
              <a:ext cx="987852" cy="147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258;p23"/>
            <p:cNvSpPr/>
            <p:nvPr/>
          </p:nvSpPr>
          <p:spPr>
            <a:xfrm rot="7199944">
              <a:off x="489132" y="1676303"/>
              <a:ext cx="840408" cy="117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1259;p23"/>
            <p:cNvSpPr/>
            <p:nvPr/>
          </p:nvSpPr>
          <p:spPr>
            <a:xfrm rot="7199944">
              <a:off x="81918" y="2149016"/>
              <a:ext cx="328248" cy="36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260;p23"/>
            <p:cNvSpPr/>
            <p:nvPr/>
          </p:nvSpPr>
          <p:spPr>
            <a:xfrm rot="7199944">
              <a:off x="1977384" y="725706"/>
              <a:ext cx="2488897" cy="418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261;p23"/>
            <p:cNvSpPr/>
            <p:nvPr/>
          </p:nvSpPr>
          <p:spPr>
            <a:xfrm rot="7199944">
              <a:off x="2427303" y="465940"/>
              <a:ext cx="1717336" cy="388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262;p23"/>
            <p:cNvSpPr/>
            <p:nvPr/>
          </p:nvSpPr>
          <p:spPr>
            <a:xfrm rot="7199944">
              <a:off x="2330566" y="1337408"/>
              <a:ext cx="1689363" cy="382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263;p23"/>
            <p:cNvSpPr/>
            <p:nvPr/>
          </p:nvSpPr>
          <p:spPr>
            <a:xfrm rot="7199944">
              <a:off x="45905" y="2169721"/>
              <a:ext cx="325181" cy="2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264;p23"/>
            <p:cNvSpPr/>
            <p:nvPr/>
          </p:nvSpPr>
          <p:spPr>
            <a:xfrm rot="7199944">
              <a:off x="4552531" y="2890689"/>
              <a:ext cx="1165082" cy="52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35" name="Google Shape;1265;p23"/>
          <p:cNvGrpSpPr/>
          <p:nvPr/>
        </p:nvGrpSpPr>
        <p:grpSpPr>
          <a:xfrm>
            <a:off x="472825" y="9480239"/>
            <a:ext cx="904884" cy="1522138"/>
            <a:chOff x="0" y="0"/>
            <a:chExt cx="904883" cy="1522136"/>
          </a:xfrm>
        </p:grpSpPr>
        <p:sp>
          <p:nvSpPr>
            <p:cNvPr id="1433" name="Google Shape;1266;p23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267;p23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38" name="Google Shape;1268;p23"/>
          <p:cNvGrpSpPr/>
          <p:nvPr/>
        </p:nvGrpSpPr>
        <p:grpSpPr>
          <a:xfrm>
            <a:off x="864214" y="11303148"/>
            <a:ext cx="935959" cy="1542636"/>
            <a:chOff x="0" y="0"/>
            <a:chExt cx="935957" cy="1542635"/>
          </a:xfrm>
        </p:grpSpPr>
        <p:sp>
          <p:nvSpPr>
            <p:cNvPr id="1436" name="Google Shape;1269;p23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270;p23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39" name="Google Shape;1271;p23"/>
          <p:cNvSpPr/>
          <p:nvPr/>
        </p:nvSpPr>
        <p:spPr>
          <a:xfrm flipH="1" rot="11426964">
            <a:off x="19487263" y="-4189436"/>
            <a:ext cx="9005388" cy="810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442" name="Google Shape;1272;p23"/>
          <p:cNvGrpSpPr/>
          <p:nvPr/>
        </p:nvGrpSpPr>
        <p:grpSpPr>
          <a:xfrm>
            <a:off x="18208291" y="543639"/>
            <a:ext cx="904884" cy="1522138"/>
            <a:chOff x="0" y="0"/>
            <a:chExt cx="904883" cy="1522136"/>
          </a:xfrm>
        </p:grpSpPr>
        <p:sp>
          <p:nvSpPr>
            <p:cNvPr id="1440" name="Google Shape;1273;p23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274;p23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443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-1" y="0"/>
            <a:ext cx="2988198" cy="269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4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21572544" y="12592696"/>
            <a:ext cx="2326651" cy="694905"/>
          </a:xfrm>
          <a:prstGeom prst="rect">
            <a:avLst/>
          </a:prstGeom>
          <a:ln w="12700">
            <a:miter lim="400000"/>
          </a:ln>
        </p:spPr>
      </p:pic>
      <p:sp>
        <p:nvSpPr>
          <p:cNvPr id="1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_2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9" name="Google Shape;1276;p24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465" name="Google Shape;1277;p24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452" name="Google Shape;1278;p24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3" name="Google Shape;1279;p24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4" name="Google Shape;1280;p24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5" name="Google Shape;1281;p24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6" name="Google Shape;1282;p24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7" name="Google Shape;1283;p24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8" name="Google Shape;1284;p24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9" name="Google Shape;1285;p24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0" name="Google Shape;1286;p24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1" name="Google Shape;1287;p24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2" name="Google Shape;1288;p24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3" name="Google Shape;1289;p24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4" name="Google Shape;1290;p24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8" name="Google Shape;1291;p24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485" name="Google Shape;1292;p24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466" name="Google Shape;1293;p24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7" name="Google Shape;1294;p24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8" name="Google Shape;1295;p24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9" name="Google Shape;1296;p24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0" name="Google Shape;1297;p24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1" name="Google Shape;1298;p24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2" name="Google Shape;1299;p24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3" name="Google Shape;1300;p24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4" name="Google Shape;1301;p24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5" name="Google Shape;1302;p24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6" name="Google Shape;1303;p24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7" name="Google Shape;1304;p24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8" name="Google Shape;1305;p24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9" name="Google Shape;1306;p24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0" name="Google Shape;1307;p24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1" name="Google Shape;1308;p24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2" name="Google Shape;1309;p24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3" name="Google Shape;1310;p24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Google Shape;1311;p24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86" name="Google Shape;1312;p24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87" name="Google Shape;1313;p24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490" name="Google Shape;1314;p24"/>
          <p:cNvSpPr/>
          <p:nvPr/>
        </p:nvSpPr>
        <p:spPr>
          <a:xfrm rot="1180836">
            <a:off x="3579880" y="-791433"/>
            <a:ext cx="9245086" cy="7393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600" fill="norm" stroke="1" extrusionOk="0">
                <a:moveTo>
                  <a:pt x="7635" y="0"/>
                </a:moveTo>
                <a:cubicBezTo>
                  <a:pt x="3787" y="0"/>
                  <a:pt x="481" y="2427"/>
                  <a:pt x="24" y="8520"/>
                </a:cubicBezTo>
                <a:cubicBezTo>
                  <a:pt x="-179" y="11136"/>
                  <a:pt x="943" y="13693"/>
                  <a:pt x="2482" y="15422"/>
                </a:cubicBezTo>
                <a:cubicBezTo>
                  <a:pt x="4020" y="17157"/>
                  <a:pt x="5934" y="18227"/>
                  <a:pt x="7818" y="19258"/>
                </a:cubicBezTo>
                <a:cubicBezTo>
                  <a:pt x="9951" y="20439"/>
                  <a:pt x="12358" y="21600"/>
                  <a:pt x="14612" y="21600"/>
                </a:cubicBezTo>
                <a:cubicBezTo>
                  <a:pt x="15810" y="21600"/>
                  <a:pt x="16968" y="21274"/>
                  <a:pt x="18019" y="20445"/>
                </a:cubicBezTo>
                <a:cubicBezTo>
                  <a:pt x="20497" y="18501"/>
                  <a:pt x="21421" y="14169"/>
                  <a:pt x="20624" y="10588"/>
                </a:cubicBezTo>
                <a:cubicBezTo>
                  <a:pt x="19288" y="4619"/>
                  <a:pt x="12947" y="0"/>
                  <a:pt x="763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491" name="Google Shape;1315;p24"/>
          <p:cNvSpPr/>
          <p:nvPr/>
        </p:nvSpPr>
        <p:spPr>
          <a:xfrm>
            <a:off x="-720255" y="92"/>
            <a:ext cx="4005091" cy="336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fill="norm" stroke="1" extrusionOk="0">
                <a:moveTo>
                  <a:pt x="9133" y="14033"/>
                </a:moveTo>
                <a:cubicBezTo>
                  <a:pt x="9182" y="14033"/>
                  <a:pt x="9231" y="14036"/>
                  <a:pt x="9280" y="14040"/>
                </a:cubicBezTo>
                <a:cubicBezTo>
                  <a:pt x="9670" y="14069"/>
                  <a:pt x="10012" y="14254"/>
                  <a:pt x="10304" y="14564"/>
                </a:cubicBezTo>
                <a:cubicBezTo>
                  <a:pt x="10586" y="14879"/>
                  <a:pt x="10807" y="15298"/>
                  <a:pt x="10917" y="15757"/>
                </a:cubicBezTo>
                <a:cubicBezTo>
                  <a:pt x="11026" y="16170"/>
                  <a:pt x="11035" y="16606"/>
                  <a:pt x="10965" y="17033"/>
                </a:cubicBezTo>
                <a:cubicBezTo>
                  <a:pt x="10759" y="17091"/>
                  <a:pt x="10551" y="17132"/>
                  <a:pt x="10340" y="17157"/>
                </a:cubicBezTo>
                <a:cubicBezTo>
                  <a:pt x="10209" y="17172"/>
                  <a:pt x="10078" y="17180"/>
                  <a:pt x="9949" y="17180"/>
                </a:cubicBezTo>
                <a:cubicBezTo>
                  <a:pt x="9654" y="17180"/>
                  <a:pt x="9364" y="17140"/>
                  <a:pt x="9087" y="17052"/>
                </a:cubicBezTo>
                <a:cubicBezTo>
                  <a:pt x="8685" y="16925"/>
                  <a:pt x="8292" y="16708"/>
                  <a:pt x="8005" y="16406"/>
                </a:cubicBezTo>
                <a:cubicBezTo>
                  <a:pt x="7858" y="16259"/>
                  <a:pt x="7748" y="16086"/>
                  <a:pt x="7682" y="15905"/>
                </a:cubicBezTo>
                <a:cubicBezTo>
                  <a:pt x="7619" y="15725"/>
                  <a:pt x="7582" y="15537"/>
                  <a:pt x="7611" y="15334"/>
                </a:cubicBezTo>
                <a:cubicBezTo>
                  <a:pt x="7649" y="14907"/>
                  <a:pt x="7845" y="14564"/>
                  <a:pt x="8166" y="14335"/>
                </a:cubicBezTo>
                <a:cubicBezTo>
                  <a:pt x="8442" y="14136"/>
                  <a:pt x="8791" y="14033"/>
                  <a:pt x="9133" y="14033"/>
                </a:cubicBezTo>
                <a:close/>
                <a:moveTo>
                  <a:pt x="21281" y="0"/>
                </a:moveTo>
                <a:cubicBezTo>
                  <a:pt x="20378" y="0"/>
                  <a:pt x="19470" y="241"/>
                  <a:pt x="18658" y="721"/>
                </a:cubicBezTo>
                <a:cubicBezTo>
                  <a:pt x="17797" y="1230"/>
                  <a:pt x="17011" y="1944"/>
                  <a:pt x="16407" y="2846"/>
                </a:cubicBezTo>
                <a:lnTo>
                  <a:pt x="16180" y="3186"/>
                </a:lnTo>
                <a:lnTo>
                  <a:pt x="15879" y="3728"/>
                </a:lnTo>
                <a:cubicBezTo>
                  <a:pt x="15847" y="3791"/>
                  <a:pt x="15820" y="3856"/>
                  <a:pt x="15790" y="3919"/>
                </a:cubicBezTo>
                <a:lnTo>
                  <a:pt x="15616" y="4302"/>
                </a:lnTo>
                <a:cubicBezTo>
                  <a:pt x="15415" y="4830"/>
                  <a:pt x="15237" y="5379"/>
                  <a:pt x="15151" y="5957"/>
                </a:cubicBezTo>
                <a:cubicBezTo>
                  <a:pt x="14950" y="7107"/>
                  <a:pt x="15019" y="8265"/>
                  <a:pt x="15084" y="9373"/>
                </a:cubicBezTo>
                <a:cubicBezTo>
                  <a:pt x="15152" y="10482"/>
                  <a:pt x="15232" y="11582"/>
                  <a:pt x="15094" y="12609"/>
                </a:cubicBezTo>
                <a:cubicBezTo>
                  <a:pt x="15024" y="13123"/>
                  <a:pt x="14890" y="13616"/>
                  <a:pt x="14691" y="14063"/>
                </a:cubicBezTo>
                <a:cubicBezTo>
                  <a:pt x="14493" y="14508"/>
                  <a:pt x="14224" y="14907"/>
                  <a:pt x="13906" y="15252"/>
                </a:cubicBezTo>
                <a:cubicBezTo>
                  <a:pt x="13588" y="15598"/>
                  <a:pt x="13220" y="15890"/>
                  <a:pt x="12829" y="16144"/>
                </a:cubicBezTo>
                <a:cubicBezTo>
                  <a:pt x="12488" y="16363"/>
                  <a:pt x="12129" y="16569"/>
                  <a:pt x="11769" y="16735"/>
                </a:cubicBezTo>
                <a:cubicBezTo>
                  <a:pt x="11775" y="16638"/>
                  <a:pt x="11777" y="16542"/>
                  <a:pt x="11777" y="16443"/>
                </a:cubicBezTo>
                <a:cubicBezTo>
                  <a:pt x="11771" y="16123"/>
                  <a:pt x="11731" y="15806"/>
                  <a:pt x="11657" y="15500"/>
                </a:cubicBezTo>
                <a:cubicBezTo>
                  <a:pt x="11512" y="14888"/>
                  <a:pt x="11227" y="14326"/>
                  <a:pt x="10831" y="13879"/>
                </a:cubicBezTo>
                <a:cubicBezTo>
                  <a:pt x="10626" y="13656"/>
                  <a:pt x="10393" y="13474"/>
                  <a:pt x="10139" y="13340"/>
                </a:cubicBezTo>
                <a:cubicBezTo>
                  <a:pt x="9883" y="13204"/>
                  <a:pt x="9605" y="13128"/>
                  <a:pt x="9335" y="13107"/>
                </a:cubicBezTo>
                <a:cubicBezTo>
                  <a:pt x="9269" y="13102"/>
                  <a:pt x="9205" y="13100"/>
                  <a:pt x="9140" y="13100"/>
                </a:cubicBezTo>
                <a:cubicBezTo>
                  <a:pt x="8664" y="13100"/>
                  <a:pt x="8189" y="13235"/>
                  <a:pt x="7761" y="13540"/>
                </a:cubicBezTo>
                <a:cubicBezTo>
                  <a:pt x="7520" y="13714"/>
                  <a:pt x="7298" y="13951"/>
                  <a:pt x="7134" y="14248"/>
                </a:cubicBezTo>
                <a:cubicBezTo>
                  <a:pt x="7092" y="14320"/>
                  <a:pt x="7059" y="14401"/>
                  <a:pt x="7022" y="14479"/>
                </a:cubicBezTo>
                <a:cubicBezTo>
                  <a:pt x="6987" y="14557"/>
                  <a:pt x="6965" y="14642"/>
                  <a:pt x="6936" y="14723"/>
                </a:cubicBezTo>
                <a:cubicBezTo>
                  <a:pt x="6907" y="14805"/>
                  <a:pt x="6897" y="14890"/>
                  <a:pt x="6879" y="14974"/>
                </a:cubicBezTo>
                <a:cubicBezTo>
                  <a:pt x="6863" y="15058"/>
                  <a:pt x="6843" y="15139"/>
                  <a:pt x="6840" y="15230"/>
                </a:cubicBezTo>
                <a:cubicBezTo>
                  <a:pt x="6795" y="15579"/>
                  <a:pt x="6856" y="15960"/>
                  <a:pt x="6977" y="16284"/>
                </a:cubicBezTo>
                <a:cubicBezTo>
                  <a:pt x="7100" y="16611"/>
                  <a:pt x="7287" y="16886"/>
                  <a:pt x="7496" y="17097"/>
                </a:cubicBezTo>
                <a:cubicBezTo>
                  <a:pt x="7914" y="17528"/>
                  <a:pt x="8396" y="17778"/>
                  <a:pt x="8893" y="17935"/>
                </a:cubicBezTo>
                <a:cubicBezTo>
                  <a:pt x="9227" y="18040"/>
                  <a:pt x="9570" y="18087"/>
                  <a:pt x="9910" y="18087"/>
                </a:cubicBezTo>
                <a:cubicBezTo>
                  <a:pt x="10078" y="18087"/>
                  <a:pt x="10248" y="18075"/>
                  <a:pt x="10416" y="18053"/>
                </a:cubicBezTo>
                <a:cubicBezTo>
                  <a:pt x="10499" y="18043"/>
                  <a:pt x="10582" y="18030"/>
                  <a:pt x="10664" y="18015"/>
                </a:cubicBezTo>
                <a:cubicBezTo>
                  <a:pt x="10587" y="18182"/>
                  <a:pt x="10501" y="18344"/>
                  <a:pt x="10406" y="18497"/>
                </a:cubicBezTo>
                <a:cubicBezTo>
                  <a:pt x="9897" y="19311"/>
                  <a:pt x="9147" y="19883"/>
                  <a:pt x="8313" y="20240"/>
                </a:cubicBezTo>
                <a:cubicBezTo>
                  <a:pt x="7480" y="20601"/>
                  <a:pt x="6570" y="20765"/>
                  <a:pt x="5659" y="20871"/>
                </a:cubicBezTo>
                <a:cubicBezTo>
                  <a:pt x="5203" y="20919"/>
                  <a:pt x="4746" y="20944"/>
                  <a:pt x="4286" y="20947"/>
                </a:cubicBezTo>
                <a:cubicBezTo>
                  <a:pt x="4226" y="20948"/>
                  <a:pt x="4165" y="20948"/>
                  <a:pt x="4104" y="20948"/>
                </a:cubicBezTo>
                <a:cubicBezTo>
                  <a:pt x="3706" y="20948"/>
                  <a:pt x="3307" y="20930"/>
                  <a:pt x="2909" y="20894"/>
                </a:cubicBezTo>
                <a:cubicBezTo>
                  <a:pt x="1992" y="20809"/>
                  <a:pt x="1080" y="20628"/>
                  <a:pt x="181" y="20370"/>
                </a:cubicBezTo>
                <a:cubicBezTo>
                  <a:pt x="170" y="20366"/>
                  <a:pt x="159" y="20365"/>
                  <a:pt x="147" y="20365"/>
                </a:cubicBezTo>
                <a:cubicBezTo>
                  <a:pt x="147" y="20365"/>
                  <a:pt x="146" y="20365"/>
                  <a:pt x="146" y="20365"/>
                </a:cubicBezTo>
                <a:cubicBezTo>
                  <a:pt x="74" y="20365"/>
                  <a:pt x="13" y="20426"/>
                  <a:pt x="2" y="20510"/>
                </a:cubicBezTo>
                <a:cubicBezTo>
                  <a:pt x="-10" y="20595"/>
                  <a:pt x="32" y="20677"/>
                  <a:pt x="100" y="20703"/>
                </a:cubicBezTo>
                <a:cubicBezTo>
                  <a:pt x="996" y="21053"/>
                  <a:pt x="1923" y="21294"/>
                  <a:pt x="2861" y="21442"/>
                </a:cubicBezTo>
                <a:cubicBezTo>
                  <a:pt x="3330" y="21516"/>
                  <a:pt x="3802" y="21564"/>
                  <a:pt x="4277" y="21588"/>
                </a:cubicBezTo>
                <a:cubicBezTo>
                  <a:pt x="4472" y="21595"/>
                  <a:pt x="4668" y="21600"/>
                  <a:pt x="4864" y="21600"/>
                </a:cubicBezTo>
                <a:cubicBezTo>
                  <a:pt x="5142" y="21600"/>
                  <a:pt x="5422" y="21591"/>
                  <a:pt x="5701" y="21575"/>
                </a:cubicBezTo>
                <a:cubicBezTo>
                  <a:pt x="6647" y="21513"/>
                  <a:pt x="7604" y="21373"/>
                  <a:pt x="8537" y="21007"/>
                </a:cubicBezTo>
                <a:cubicBezTo>
                  <a:pt x="9002" y="20822"/>
                  <a:pt x="9458" y="20580"/>
                  <a:pt x="9878" y="20250"/>
                </a:cubicBezTo>
                <a:cubicBezTo>
                  <a:pt x="10302" y="19922"/>
                  <a:pt x="10678" y="19508"/>
                  <a:pt x="10994" y="19031"/>
                </a:cubicBezTo>
                <a:cubicBezTo>
                  <a:pt x="11239" y="18646"/>
                  <a:pt x="11449" y="18217"/>
                  <a:pt x="11588" y="17750"/>
                </a:cubicBezTo>
                <a:cubicBezTo>
                  <a:pt x="11681" y="17714"/>
                  <a:pt x="11773" y="17677"/>
                  <a:pt x="11863" y="17637"/>
                </a:cubicBezTo>
                <a:cubicBezTo>
                  <a:pt x="12093" y="17536"/>
                  <a:pt x="12320" y="17420"/>
                  <a:pt x="12535" y="17296"/>
                </a:cubicBezTo>
                <a:cubicBezTo>
                  <a:pt x="12645" y="17237"/>
                  <a:pt x="12754" y="17175"/>
                  <a:pt x="12861" y="17107"/>
                </a:cubicBezTo>
                <a:cubicBezTo>
                  <a:pt x="12968" y="17039"/>
                  <a:pt x="13077" y="16978"/>
                  <a:pt x="13183" y="16902"/>
                </a:cubicBezTo>
                <a:cubicBezTo>
                  <a:pt x="13607" y="16619"/>
                  <a:pt x="14020" y="16287"/>
                  <a:pt x="14389" y="15879"/>
                </a:cubicBezTo>
                <a:cubicBezTo>
                  <a:pt x="14759" y="15474"/>
                  <a:pt x="15078" y="14985"/>
                  <a:pt x="15307" y="14444"/>
                </a:cubicBezTo>
                <a:cubicBezTo>
                  <a:pt x="15537" y="13902"/>
                  <a:pt x="15683" y="13317"/>
                  <a:pt x="15752" y="12732"/>
                </a:cubicBezTo>
                <a:cubicBezTo>
                  <a:pt x="15889" y="11552"/>
                  <a:pt x="15778" y="10415"/>
                  <a:pt x="15695" y="9313"/>
                </a:cubicBezTo>
                <a:cubicBezTo>
                  <a:pt x="15611" y="8212"/>
                  <a:pt x="15534" y="7120"/>
                  <a:pt x="15702" y="6082"/>
                </a:cubicBezTo>
                <a:cubicBezTo>
                  <a:pt x="15767" y="5559"/>
                  <a:pt x="15926" y="5061"/>
                  <a:pt x="16095" y="4572"/>
                </a:cubicBezTo>
                <a:lnTo>
                  <a:pt x="16245" y="4215"/>
                </a:lnTo>
                <a:cubicBezTo>
                  <a:pt x="16271" y="4156"/>
                  <a:pt x="16295" y="4095"/>
                  <a:pt x="16322" y="4037"/>
                </a:cubicBezTo>
                <a:lnTo>
                  <a:pt x="16410" y="3867"/>
                </a:lnTo>
                <a:lnTo>
                  <a:pt x="16587" y="3527"/>
                </a:lnTo>
                <a:lnTo>
                  <a:pt x="16788" y="3206"/>
                </a:lnTo>
                <a:cubicBezTo>
                  <a:pt x="17325" y="2348"/>
                  <a:pt x="18042" y="1654"/>
                  <a:pt x="18837" y="1145"/>
                </a:cubicBezTo>
                <a:cubicBezTo>
                  <a:pt x="19640" y="639"/>
                  <a:pt x="20533" y="366"/>
                  <a:pt x="21441" y="350"/>
                </a:cubicBezTo>
                <a:lnTo>
                  <a:pt x="21446" y="350"/>
                </a:lnTo>
                <a:cubicBezTo>
                  <a:pt x="21525" y="348"/>
                  <a:pt x="21589" y="271"/>
                  <a:pt x="21590" y="177"/>
                </a:cubicBezTo>
                <a:cubicBezTo>
                  <a:pt x="21590" y="82"/>
                  <a:pt x="21527" y="5"/>
                  <a:pt x="21447" y="2"/>
                </a:cubicBezTo>
                <a:lnTo>
                  <a:pt x="21448" y="3"/>
                </a:lnTo>
                <a:cubicBezTo>
                  <a:pt x="21392" y="1"/>
                  <a:pt x="21336" y="0"/>
                  <a:pt x="21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494" name="Google Shape;1316;p24"/>
          <p:cNvGrpSpPr/>
          <p:nvPr/>
        </p:nvGrpSpPr>
        <p:grpSpPr>
          <a:xfrm>
            <a:off x="21358559" y="3754506"/>
            <a:ext cx="904885" cy="1522138"/>
            <a:chOff x="0" y="0"/>
            <a:chExt cx="904883" cy="1522136"/>
          </a:xfrm>
        </p:grpSpPr>
        <p:sp>
          <p:nvSpPr>
            <p:cNvPr id="1492" name="Google Shape;1317;p24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1318;p24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97" name="Google Shape;1319;p24"/>
          <p:cNvGrpSpPr/>
          <p:nvPr/>
        </p:nvGrpSpPr>
        <p:grpSpPr>
          <a:xfrm>
            <a:off x="597033" y="11156668"/>
            <a:ext cx="904790" cy="1522314"/>
            <a:chOff x="0" y="0"/>
            <a:chExt cx="904789" cy="1522312"/>
          </a:xfrm>
        </p:grpSpPr>
        <p:sp>
          <p:nvSpPr>
            <p:cNvPr id="1495" name="Google Shape;1320;p24"/>
            <p:cNvSpPr/>
            <p:nvPr/>
          </p:nvSpPr>
          <p:spPr>
            <a:xfrm>
              <a:off x="-1" y="39157"/>
              <a:ext cx="850603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576" y="0"/>
                  </a:moveTo>
                  <a:cubicBezTo>
                    <a:pt x="5832" y="0"/>
                    <a:pt x="5083" y="71"/>
                    <a:pt x="4376" y="221"/>
                  </a:cubicBezTo>
                  <a:cubicBezTo>
                    <a:pt x="2971" y="501"/>
                    <a:pt x="1757" y="1092"/>
                    <a:pt x="1019" y="1829"/>
                  </a:cubicBezTo>
                  <a:cubicBezTo>
                    <a:pt x="829" y="2012"/>
                    <a:pt x="685" y="2210"/>
                    <a:pt x="543" y="2401"/>
                  </a:cubicBezTo>
                  <a:cubicBezTo>
                    <a:pt x="439" y="2599"/>
                    <a:pt x="295" y="2802"/>
                    <a:pt x="235" y="2995"/>
                  </a:cubicBezTo>
                  <a:cubicBezTo>
                    <a:pt x="73" y="3387"/>
                    <a:pt x="11" y="3786"/>
                    <a:pt x="0" y="4176"/>
                  </a:cubicBezTo>
                  <a:cubicBezTo>
                    <a:pt x="-13" y="5746"/>
                    <a:pt x="856" y="7139"/>
                    <a:pt x="1494" y="8452"/>
                  </a:cubicBezTo>
                  <a:cubicBezTo>
                    <a:pt x="2792" y="11146"/>
                    <a:pt x="4358" y="13862"/>
                    <a:pt x="6680" y="16391"/>
                  </a:cubicBezTo>
                  <a:cubicBezTo>
                    <a:pt x="7850" y="17634"/>
                    <a:pt x="9082" y="18916"/>
                    <a:pt x="11010" y="19986"/>
                  </a:cubicBezTo>
                  <a:cubicBezTo>
                    <a:pt x="11502" y="20253"/>
                    <a:pt x="12031" y="20495"/>
                    <a:pt x="12592" y="20710"/>
                  </a:cubicBezTo>
                  <a:cubicBezTo>
                    <a:pt x="13168" y="20920"/>
                    <a:pt x="13777" y="21096"/>
                    <a:pt x="14408" y="21239"/>
                  </a:cubicBezTo>
                  <a:cubicBezTo>
                    <a:pt x="15033" y="21374"/>
                    <a:pt x="15676" y="21494"/>
                    <a:pt x="16389" y="21557"/>
                  </a:cubicBezTo>
                  <a:cubicBezTo>
                    <a:pt x="16684" y="21581"/>
                    <a:pt x="16994" y="21600"/>
                    <a:pt x="17320" y="21600"/>
                  </a:cubicBezTo>
                  <a:cubicBezTo>
                    <a:pt x="17770" y="21600"/>
                    <a:pt x="18248" y="21563"/>
                    <a:pt x="18751" y="21453"/>
                  </a:cubicBezTo>
                  <a:cubicBezTo>
                    <a:pt x="19170" y="21359"/>
                    <a:pt x="19597" y="21201"/>
                    <a:pt x="19905" y="20990"/>
                  </a:cubicBezTo>
                  <a:cubicBezTo>
                    <a:pt x="20087" y="20880"/>
                    <a:pt x="20160" y="20799"/>
                    <a:pt x="20269" y="20708"/>
                  </a:cubicBezTo>
                  <a:cubicBezTo>
                    <a:pt x="20375" y="20621"/>
                    <a:pt x="20470" y="20530"/>
                    <a:pt x="20550" y="20435"/>
                  </a:cubicBezTo>
                  <a:cubicBezTo>
                    <a:pt x="20887" y="20068"/>
                    <a:pt x="21117" y="19674"/>
                    <a:pt x="21230" y="19263"/>
                  </a:cubicBezTo>
                  <a:cubicBezTo>
                    <a:pt x="21467" y="18469"/>
                    <a:pt x="21354" y="17700"/>
                    <a:pt x="21122" y="16969"/>
                  </a:cubicBezTo>
                  <a:cubicBezTo>
                    <a:pt x="20891" y="16243"/>
                    <a:pt x="20481" y="15525"/>
                    <a:pt x="20083" y="14877"/>
                  </a:cubicBezTo>
                  <a:cubicBezTo>
                    <a:pt x="19682" y="14213"/>
                    <a:pt x="19263" y="13549"/>
                    <a:pt x="18804" y="12892"/>
                  </a:cubicBezTo>
                  <a:cubicBezTo>
                    <a:pt x="17874" y="11570"/>
                    <a:pt x="16839" y="10294"/>
                    <a:pt x="15408" y="9058"/>
                  </a:cubicBezTo>
                  <a:cubicBezTo>
                    <a:pt x="15015" y="8738"/>
                    <a:pt x="14559" y="8447"/>
                    <a:pt x="14052" y="8187"/>
                  </a:cubicBezTo>
                  <a:cubicBezTo>
                    <a:pt x="13522" y="7928"/>
                    <a:pt x="12895" y="7685"/>
                    <a:pt x="12091" y="7570"/>
                  </a:cubicBezTo>
                  <a:cubicBezTo>
                    <a:pt x="11874" y="7535"/>
                    <a:pt x="11643" y="7518"/>
                    <a:pt x="11408" y="7518"/>
                  </a:cubicBezTo>
                  <a:cubicBezTo>
                    <a:pt x="10781" y="7518"/>
                    <a:pt x="10132" y="7638"/>
                    <a:pt x="9663" y="7832"/>
                  </a:cubicBezTo>
                  <a:cubicBezTo>
                    <a:pt x="9031" y="8085"/>
                    <a:pt x="8561" y="8383"/>
                    <a:pt x="8171" y="8735"/>
                  </a:cubicBezTo>
                  <a:cubicBezTo>
                    <a:pt x="7407" y="9442"/>
                    <a:pt x="7186" y="10261"/>
                    <a:pt x="7232" y="11014"/>
                  </a:cubicBezTo>
                  <a:cubicBezTo>
                    <a:pt x="7290" y="11771"/>
                    <a:pt x="7571" y="12500"/>
                    <a:pt x="7990" y="13189"/>
                  </a:cubicBezTo>
                  <a:cubicBezTo>
                    <a:pt x="8404" y="13877"/>
                    <a:pt x="8947" y="14536"/>
                    <a:pt x="9603" y="15159"/>
                  </a:cubicBezTo>
                  <a:cubicBezTo>
                    <a:pt x="10263" y="15779"/>
                    <a:pt x="11021" y="16369"/>
                    <a:pt x="12009" y="16877"/>
                  </a:cubicBezTo>
                  <a:cubicBezTo>
                    <a:pt x="12140" y="16946"/>
                    <a:pt x="12304" y="16979"/>
                    <a:pt x="12470" y="16979"/>
                  </a:cubicBezTo>
                  <a:cubicBezTo>
                    <a:pt x="12654" y="16979"/>
                    <a:pt x="12840" y="16937"/>
                    <a:pt x="12975" y="16852"/>
                  </a:cubicBezTo>
                  <a:cubicBezTo>
                    <a:pt x="13230" y="16691"/>
                    <a:pt x="13210" y="16443"/>
                    <a:pt x="12928" y="16295"/>
                  </a:cubicBezTo>
                  <a:lnTo>
                    <a:pt x="12917" y="16289"/>
                  </a:lnTo>
                  <a:cubicBezTo>
                    <a:pt x="12115" y="15858"/>
                    <a:pt x="11433" y="15308"/>
                    <a:pt x="10857" y="14731"/>
                  </a:cubicBezTo>
                  <a:cubicBezTo>
                    <a:pt x="10279" y="14155"/>
                    <a:pt x="9809" y="13544"/>
                    <a:pt x="9457" y="12908"/>
                  </a:cubicBezTo>
                  <a:cubicBezTo>
                    <a:pt x="9100" y="12278"/>
                    <a:pt x="8885" y="11627"/>
                    <a:pt x="8865" y="10992"/>
                  </a:cubicBezTo>
                  <a:cubicBezTo>
                    <a:pt x="8849" y="10359"/>
                    <a:pt x="9075" y="9744"/>
                    <a:pt x="9623" y="9270"/>
                  </a:cubicBezTo>
                  <a:cubicBezTo>
                    <a:pt x="9889" y="9036"/>
                    <a:pt x="10230" y="8837"/>
                    <a:pt x="10633" y="8682"/>
                  </a:cubicBezTo>
                  <a:cubicBezTo>
                    <a:pt x="10872" y="8597"/>
                    <a:pt x="11089" y="8553"/>
                    <a:pt x="11324" y="8553"/>
                  </a:cubicBezTo>
                  <a:cubicBezTo>
                    <a:pt x="11433" y="8553"/>
                    <a:pt x="11544" y="8562"/>
                    <a:pt x="11663" y="8582"/>
                  </a:cubicBezTo>
                  <a:cubicBezTo>
                    <a:pt x="12428" y="8699"/>
                    <a:pt x="13259" y="9177"/>
                    <a:pt x="13857" y="9686"/>
                  </a:cubicBezTo>
                  <a:cubicBezTo>
                    <a:pt x="14457" y="10210"/>
                    <a:pt x="15044" y="10833"/>
                    <a:pt x="15545" y="11436"/>
                  </a:cubicBezTo>
                  <a:cubicBezTo>
                    <a:pt x="16059" y="12047"/>
                    <a:pt x="16520" y="12675"/>
                    <a:pt x="16948" y="13313"/>
                  </a:cubicBezTo>
                  <a:cubicBezTo>
                    <a:pt x="17377" y="13951"/>
                    <a:pt x="17772" y="14600"/>
                    <a:pt x="18148" y="15256"/>
                  </a:cubicBezTo>
                  <a:cubicBezTo>
                    <a:pt x="18543" y="15923"/>
                    <a:pt x="18868" y="16536"/>
                    <a:pt x="19063" y="17183"/>
                  </a:cubicBezTo>
                  <a:cubicBezTo>
                    <a:pt x="19254" y="17821"/>
                    <a:pt x="19316" y="18464"/>
                    <a:pt x="19123" y="19046"/>
                  </a:cubicBezTo>
                  <a:cubicBezTo>
                    <a:pt x="19043" y="19325"/>
                    <a:pt x="18882" y="19596"/>
                    <a:pt x="18642" y="19845"/>
                  </a:cubicBezTo>
                  <a:cubicBezTo>
                    <a:pt x="18594" y="19905"/>
                    <a:pt x="18529" y="19963"/>
                    <a:pt x="18459" y="20018"/>
                  </a:cubicBezTo>
                  <a:cubicBezTo>
                    <a:pt x="18397" y="20069"/>
                    <a:pt x="18319" y="20142"/>
                    <a:pt x="18284" y="20155"/>
                  </a:cubicBezTo>
                  <a:cubicBezTo>
                    <a:pt x="18202" y="20213"/>
                    <a:pt x="18097" y="20244"/>
                    <a:pt x="17960" y="20277"/>
                  </a:cubicBezTo>
                  <a:cubicBezTo>
                    <a:pt x="17807" y="20313"/>
                    <a:pt x="17597" y="20329"/>
                    <a:pt x="17357" y="20329"/>
                  </a:cubicBezTo>
                  <a:cubicBezTo>
                    <a:pt x="17167" y="20329"/>
                    <a:pt x="16956" y="20319"/>
                    <a:pt x="16741" y="20297"/>
                  </a:cubicBezTo>
                  <a:cubicBezTo>
                    <a:pt x="16258" y="20250"/>
                    <a:pt x="15742" y="20153"/>
                    <a:pt x="15239" y="20038"/>
                  </a:cubicBezTo>
                  <a:cubicBezTo>
                    <a:pt x="14745" y="19924"/>
                    <a:pt x="14273" y="19783"/>
                    <a:pt x="13826" y="19620"/>
                  </a:cubicBezTo>
                  <a:cubicBezTo>
                    <a:pt x="13383" y="19448"/>
                    <a:pt x="12964" y="19254"/>
                    <a:pt x="12576" y="19042"/>
                  </a:cubicBezTo>
                  <a:cubicBezTo>
                    <a:pt x="11001" y="18167"/>
                    <a:pt x="9827" y="16979"/>
                    <a:pt x="8717" y="15776"/>
                  </a:cubicBezTo>
                  <a:cubicBezTo>
                    <a:pt x="6530" y="13365"/>
                    <a:pt x="5032" y="10755"/>
                    <a:pt x="3771" y="8082"/>
                  </a:cubicBezTo>
                  <a:cubicBezTo>
                    <a:pt x="3107" y="6726"/>
                    <a:pt x="2364" y="5431"/>
                    <a:pt x="2402" y="4195"/>
                  </a:cubicBezTo>
                  <a:cubicBezTo>
                    <a:pt x="2420" y="3582"/>
                    <a:pt x="2628" y="2989"/>
                    <a:pt x="3107" y="2529"/>
                  </a:cubicBezTo>
                  <a:cubicBezTo>
                    <a:pt x="3344" y="2296"/>
                    <a:pt x="3643" y="2090"/>
                    <a:pt x="3991" y="1911"/>
                  </a:cubicBezTo>
                  <a:cubicBezTo>
                    <a:pt x="4356" y="1748"/>
                    <a:pt x="4744" y="1591"/>
                    <a:pt x="5191" y="1508"/>
                  </a:cubicBezTo>
                  <a:cubicBezTo>
                    <a:pt x="5650" y="1406"/>
                    <a:pt x="6144" y="1356"/>
                    <a:pt x="6643" y="1356"/>
                  </a:cubicBezTo>
                  <a:cubicBezTo>
                    <a:pt x="7092" y="1356"/>
                    <a:pt x="7544" y="1397"/>
                    <a:pt x="7979" y="1479"/>
                  </a:cubicBezTo>
                  <a:cubicBezTo>
                    <a:pt x="8435" y="1562"/>
                    <a:pt x="8869" y="1693"/>
                    <a:pt x="9270" y="1855"/>
                  </a:cubicBezTo>
                  <a:cubicBezTo>
                    <a:pt x="9689" y="2022"/>
                    <a:pt x="10090" y="2234"/>
                    <a:pt x="10462" y="2458"/>
                  </a:cubicBezTo>
                  <a:cubicBezTo>
                    <a:pt x="11954" y="3381"/>
                    <a:pt x="13033" y="4595"/>
                    <a:pt x="14182" y="5821"/>
                  </a:cubicBezTo>
                  <a:cubicBezTo>
                    <a:pt x="16440" y="8272"/>
                    <a:pt x="18580" y="10742"/>
                    <a:pt x="20185" y="13337"/>
                  </a:cubicBezTo>
                  <a:lnTo>
                    <a:pt x="20185" y="13338"/>
                  </a:lnTo>
                  <a:cubicBezTo>
                    <a:pt x="20282" y="13499"/>
                    <a:pt x="20546" y="13601"/>
                    <a:pt x="20829" y="13601"/>
                  </a:cubicBezTo>
                  <a:cubicBezTo>
                    <a:pt x="20896" y="13601"/>
                    <a:pt x="20964" y="13596"/>
                    <a:pt x="21031" y="13583"/>
                  </a:cubicBezTo>
                  <a:cubicBezTo>
                    <a:pt x="21383" y="13521"/>
                    <a:pt x="21587" y="13309"/>
                    <a:pt x="21490" y="13103"/>
                  </a:cubicBezTo>
                  <a:cubicBezTo>
                    <a:pt x="20218" y="10371"/>
                    <a:pt x="18213" y="7780"/>
                    <a:pt x="16068" y="5269"/>
                  </a:cubicBezTo>
                  <a:cubicBezTo>
                    <a:pt x="15013" y="4026"/>
                    <a:pt x="13950" y="2697"/>
                    <a:pt x="12142" y="1559"/>
                  </a:cubicBezTo>
                  <a:cubicBezTo>
                    <a:pt x="11683" y="1276"/>
                    <a:pt x="11198" y="1010"/>
                    <a:pt x="10629" y="774"/>
                  </a:cubicBezTo>
                  <a:cubicBezTo>
                    <a:pt x="10046" y="532"/>
                    <a:pt x="9403" y="332"/>
                    <a:pt x="8708" y="200"/>
                  </a:cubicBezTo>
                  <a:cubicBezTo>
                    <a:pt x="8027" y="68"/>
                    <a:pt x="7303" y="0"/>
                    <a:pt x="65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321;p24"/>
            <p:cNvSpPr/>
            <p:nvPr/>
          </p:nvSpPr>
          <p:spPr>
            <a:xfrm>
              <a:off x="54309" y="0"/>
              <a:ext cx="850481" cy="14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573" y="0"/>
                  </a:moveTo>
                  <a:cubicBezTo>
                    <a:pt x="5826" y="0"/>
                    <a:pt x="5079" y="73"/>
                    <a:pt x="4375" y="221"/>
                  </a:cubicBezTo>
                  <a:cubicBezTo>
                    <a:pt x="2970" y="503"/>
                    <a:pt x="1755" y="1092"/>
                    <a:pt x="1015" y="1831"/>
                  </a:cubicBezTo>
                  <a:cubicBezTo>
                    <a:pt x="829" y="2013"/>
                    <a:pt x="683" y="2208"/>
                    <a:pt x="541" y="2402"/>
                  </a:cubicBezTo>
                  <a:cubicBezTo>
                    <a:pt x="437" y="2600"/>
                    <a:pt x="293" y="2801"/>
                    <a:pt x="233" y="2997"/>
                  </a:cubicBezTo>
                  <a:cubicBezTo>
                    <a:pt x="71" y="3388"/>
                    <a:pt x="9" y="3786"/>
                    <a:pt x="1" y="4177"/>
                  </a:cubicBezTo>
                  <a:cubicBezTo>
                    <a:pt x="-15" y="5747"/>
                    <a:pt x="854" y="7139"/>
                    <a:pt x="1492" y="8451"/>
                  </a:cubicBezTo>
                  <a:cubicBezTo>
                    <a:pt x="2790" y="11147"/>
                    <a:pt x="4357" y="13862"/>
                    <a:pt x="6677" y="16391"/>
                  </a:cubicBezTo>
                  <a:cubicBezTo>
                    <a:pt x="7845" y="17633"/>
                    <a:pt x="9081" y="18915"/>
                    <a:pt x="11009" y="19986"/>
                  </a:cubicBezTo>
                  <a:cubicBezTo>
                    <a:pt x="11498" y="20252"/>
                    <a:pt x="12030" y="20495"/>
                    <a:pt x="12591" y="20710"/>
                  </a:cubicBezTo>
                  <a:cubicBezTo>
                    <a:pt x="13165" y="20919"/>
                    <a:pt x="13774" y="21096"/>
                    <a:pt x="14408" y="21236"/>
                  </a:cubicBezTo>
                  <a:cubicBezTo>
                    <a:pt x="15031" y="21373"/>
                    <a:pt x="15673" y="21494"/>
                    <a:pt x="16384" y="21557"/>
                  </a:cubicBezTo>
                  <a:cubicBezTo>
                    <a:pt x="16681" y="21581"/>
                    <a:pt x="16992" y="21600"/>
                    <a:pt x="17317" y="21600"/>
                  </a:cubicBezTo>
                  <a:cubicBezTo>
                    <a:pt x="17769" y="21600"/>
                    <a:pt x="18246" y="21563"/>
                    <a:pt x="18747" y="21453"/>
                  </a:cubicBezTo>
                  <a:cubicBezTo>
                    <a:pt x="19170" y="21358"/>
                    <a:pt x="19597" y="21201"/>
                    <a:pt x="19903" y="20990"/>
                  </a:cubicBezTo>
                  <a:cubicBezTo>
                    <a:pt x="20085" y="20879"/>
                    <a:pt x="20158" y="20799"/>
                    <a:pt x="20267" y="20708"/>
                  </a:cubicBezTo>
                  <a:cubicBezTo>
                    <a:pt x="20373" y="20622"/>
                    <a:pt x="20468" y="20530"/>
                    <a:pt x="20550" y="20435"/>
                  </a:cubicBezTo>
                  <a:cubicBezTo>
                    <a:pt x="20887" y="20068"/>
                    <a:pt x="21117" y="19674"/>
                    <a:pt x="21228" y="19263"/>
                  </a:cubicBezTo>
                  <a:cubicBezTo>
                    <a:pt x="21465" y="18468"/>
                    <a:pt x="21352" y="17700"/>
                    <a:pt x="21122" y="16969"/>
                  </a:cubicBezTo>
                  <a:cubicBezTo>
                    <a:pt x="20889" y="16243"/>
                    <a:pt x="20482" y="15525"/>
                    <a:pt x="20083" y="14877"/>
                  </a:cubicBezTo>
                  <a:cubicBezTo>
                    <a:pt x="19679" y="14212"/>
                    <a:pt x="19261" y="13549"/>
                    <a:pt x="18800" y="12892"/>
                  </a:cubicBezTo>
                  <a:cubicBezTo>
                    <a:pt x="17871" y="11571"/>
                    <a:pt x="16839" y="10295"/>
                    <a:pt x="15405" y="9059"/>
                  </a:cubicBezTo>
                  <a:cubicBezTo>
                    <a:pt x="15011" y="8738"/>
                    <a:pt x="14559" y="8448"/>
                    <a:pt x="14049" y="8187"/>
                  </a:cubicBezTo>
                  <a:cubicBezTo>
                    <a:pt x="13519" y="7928"/>
                    <a:pt x="12892" y="7686"/>
                    <a:pt x="12088" y="7570"/>
                  </a:cubicBezTo>
                  <a:cubicBezTo>
                    <a:pt x="11871" y="7534"/>
                    <a:pt x="11643" y="7518"/>
                    <a:pt x="11410" y="7518"/>
                  </a:cubicBezTo>
                  <a:cubicBezTo>
                    <a:pt x="10783" y="7518"/>
                    <a:pt x="10131" y="7639"/>
                    <a:pt x="9659" y="7833"/>
                  </a:cubicBezTo>
                  <a:cubicBezTo>
                    <a:pt x="9028" y="8085"/>
                    <a:pt x="8558" y="8381"/>
                    <a:pt x="8168" y="8736"/>
                  </a:cubicBezTo>
                  <a:cubicBezTo>
                    <a:pt x="7401" y="9443"/>
                    <a:pt x="7182" y="10260"/>
                    <a:pt x="7231" y="11013"/>
                  </a:cubicBezTo>
                  <a:cubicBezTo>
                    <a:pt x="7286" y="11772"/>
                    <a:pt x="7568" y="12499"/>
                    <a:pt x="7986" y="13189"/>
                  </a:cubicBezTo>
                  <a:cubicBezTo>
                    <a:pt x="8403" y="13877"/>
                    <a:pt x="8944" y="14536"/>
                    <a:pt x="9600" y="15159"/>
                  </a:cubicBezTo>
                  <a:cubicBezTo>
                    <a:pt x="10258" y="15778"/>
                    <a:pt x="11018" y="16370"/>
                    <a:pt x="12006" y="16877"/>
                  </a:cubicBezTo>
                  <a:cubicBezTo>
                    <a:pt x="12137" y="16946"/>
                    <a:pt x="12301" y="16979"/>
                    <a:pt x="12467" y="16979"/>
                  </a:cubicBezTo>
                  <a:cubicBezTo>
                    <a:pt x="12653" y="16979"/>
                    <a:pt x="12837" y="16937"/>
                    <a:pt x="12972" y="16852"/>
                  </a:cubicBezTo>
                  <a:cubicBezTo>
                    <a:pt x="13227" y="16691"/>
                    <a:pt x="13207" y="16442"/>
                    <a:pt x="12928" y="16296"/>
                  </a:cubicBezTo>
                  <a:lnTo>
                    <a:pt x="12917" y="16288"/>
                  </a:lnTo>
                  <a:cubicBezTo>
                    <a:pt x="12112" y="15857"/>
                    <a:pt x="11428" y="15307"/>
                    <a:pt x="10854" y="14732"/>
                  </a:cubicBezTo>
                  <a:cubicBezTo>
                    <a:pt x="10275" y="14155"/>
                    <a:pt x="9806" y="13543"/>
                    <a:pt x="9451" y="12907"/>
                  </a:cubicBezTo>
                  <a:cubicBezTo>
                    <a:pt x="9099" y="12279"/>
                    <a:pt x="8882" y="11625"/>
                    <a:pt x="8864" y="10991"/>
                  </a:cubicBezTo>
                  <a:cubicBezTo>
                    <a:pt x="8846" y="10360"/>
                    <a:pt x="9072" y="9742"/>
                    <a:pt x="9619" y="9270"/>
                  </a:cubicBezTo>
                  <a:cubicBezTo>
                    <a:pt x="9885" y="9037"/>
                    <a:pt x="10229" y="8838"/>
                    <a:pt x="10630" y="8681"/>
                  </a:cubicBezTo>
                  <a:cubicBezTo>
                    <a:pt x="10869" y="8598"/>
                    <a:pt x="11086" y="8554"/>
                    <a:pt x="11321" y="8554"/>
                  </a:cubicBezTo>
                  <a:cubicBezTo>
                    <a:pt x="11430" y="8554"/>
                    <a:pt x="11541" y="8562"/>
                    <a:pt x="11658" y="8583"/>
                  </a:cubicBezTo>
                  <a:cubicBezTo>
                    <a:pt x="12425" y="8700"/>
                    <a:pt x="13256" y="9177"/>
                    <a:pt x="13856" y="9686"/>
                  </a:cubicBezTo>
                  <a:cubicBezTo>
                    <a:pt x="14457" y="10209"/>
                    <a:pt x="15042" y="10833"/>
                    <a:pt x="15545" y="11437"/>
                  </a:cubicBezTo>
                  <a:cubicBezTo>
                    <a:pt x="16056" y="12048"/>
                    <a:pt x="16515" y="12675"/>
                    <a:pt x="16945" y="13313"/>
                  </a:cubicBezTo>
                  <a:cubicBezTo>
                    <a:pt x="17373" y="13951"/>
                    <a:pt x="17769" y="14600"/>
                    <a:pt x="18146" y="15256"/>
                  </a:cubicBezTo>
                  <a:cubicBezTo>
                    <a:pt x="18538" y="15923"/>
                    <a:pt x="18866" y="16537"/>
                    <a:pt x="19059" y="17184"/>
                  </a:cubicBezTo>
                  <a:cubicBezTo>
                    <a:pt x="19252" y="17821"/>
                    <a:pt x="19312" y="18466"/>
                    <a:pt x="19121" y="19046"/>
                  </a:cubicBezTo>
                  <a:cubicBezTo>
                    <a:pt x="19041" y="19327"/>
                    <a:pt x="18877" y="19596"/>
                    <a:pt x="18640" y="19845"/>
                  </a:cubicBezTo>
                  <a:cubicBezTo>
                    <a:pt x="18589" y="19906"/>
                    <a:pt x="18527" y="19963"/>
                    <a:pt x="18456" y="20018"/>
                  </a:cubicBezTo>
                  <a:cubicBezTo>
                    <a:pt x="18392" y="20069"/>
                    <a:pt x="18317" y="20143"/>
                    <a:pt x="18279" y="20155"/>
                  </a:cubicBezTo>
                  <a:cubicBezTo>
                    <a:pt x="18199" y="20213"/>
                    <a:pt x="18095" y="20245"/>
                    <a:pt x="17958" y="20277"/>
                  </a:cubicBezTo>
                  <a:cubicBezTo>
                    <a:pt x="17805" y="20313"/>
                    <a:pt x="17592" y="20329"/>
                    <a:pt x="17353" y="20329"/>
                  </a:cubicBezTo>
                  <a:cubicBezTo>
                    <a:pt x="17162" y="20329"/>
                    <a:pt x="16952" y="20318"/>
                    <a:pt x="16739" y="20296"/>
                  </a:cubicBezTo>
                  <a:cubicBezTo>
                    <a:pt x="16254" y="20250"/>
                    <a:pt x="15737" y="20153"/>
                    <a:pt x="15234" y="20039"/>
                  </a:cubicBezTo>
                  <a:cubicBezTo>
                    <a:pt x="14742" y="19922"/>
                    <a:pt x="14271" y="19783"/>
                    <a:pt x="13823" y="19620"/>
                  </a:cubicBezTo>
                  <a:cubicBezTo>
                    <a:pt x="13380" y="19448"/>
                    <a:pt x="12959" y="19254"/>
                    <a:pt x="12571" y="19041"/>
                  </a:cubicBezTo>
                  <a:cubicBezTo>
                    <a:pt x="10998" y="18168"/>
                    <a:pt x="9823" y="16979"/>
                    <a:pt x="8711" y="15776"/>
                  </a:cubicBezTo>
                  <a:cubicBezTo>
                    <a:pt x="6522" y="13367"/>
                    <a:pt x="5028" y="10755"/>
                    <a:pt x="3765" y="8083"/>
                  </a:cubicBezTo>
                  <a:cubicBezTo>
                    <a:pt x="3100" y="6727"/>
                    <a:pt x="2360" y="5433"/>
                    <a:pt x="2396" y="4196"/>
                  </a:cubicBezTo>
                  <a:cubicBezTo>
                    <a:pt x="2414" y="3583"/>
                    <a:pt x="2622" y="2990"/>
                    <a:pt x="3100" y="2530"/>
                  </a:cubicBezTo>
                  <a:cubicBezTo>
                    <a:pt x="3340" y="2298"/>
                    <a:pt x="3637" y="2090"/>
                    <a:pt x="3989" y="1914"/>
                  </a:cubicBezTo>
                  <a:cubicBezTo>
                    <a:pt x="4352" y="1750"/>
                    <a:pt x="4740" y="1592"/>
                    <a:pt x="5188" y="1510"/>
                  </a:cubicBezTo>
                  <a:cubicBezTo>
                    <a:pt x="5646" y="1408"/>
                    <a:pt x="6141" y="1359"/>
                    <a:pt x="6637" y="1359"/>
                  </a:cubicBezTo>
                  <a:cubicBezTo>
                    <a:pt x="7087" y="1359"/>
                    <a:pt x="7541" y="1399"/>
                    <a:pt x="7973" y="1481"/>
                  </a:cubicBezTo>
                  <a:cubicBezTo>
                    <a:pt x="8432" y="1563"/>
                    <a:pt x="8866" y="1695"/>
                    <a:pt x="9269" y="1857"/>
                  </a:cubicBezTo>
                  <a:cubicBezTo>
                    <a:pt x="9684" y="2025"/>
                    <a:pt x="10089" y="2235"/>
                    <a:pt x="10461" y="2460"/>
                  </a:cubicBezTo>
                  <a:cubicBezTo>
                    <a:pt x="11953" y="3382"/>
                    <a:pt x="13032" y="4598"/>
                    <a:pt x="14180" y="5824"/>
                  </a:cubicBezTo>
                  <a:cubicBezTo>
                    <a:pt x="16435" y="8273"/>
                    <a:pt x="18578" y="10743"/>
                    <a:pt x="20182" y="13337"/>
                  </a:cubicBezTo>
                  <a:lnTo>
                    <a:pt x="20185" y="13339"/>
                  </a:lnTo>
                  <a:cubicBezTo>
                    <a:pt x="20282" y="13498"/>
                    <a:pt x="20546" y="13600"/>
                    <a:pt x="20829" y="13600"/>
                  </a:cubicBezTo>
                  <a:cubicBezTo>
                    <a:pt x="20896" y="13600"/>
                    <a:pt x="20965" y="13595"/>
                    <a:pt x="21031" y="13582"/>
                  </a:cubicBezTo>
                  <a:cubicBezTo>
                    <a:pt x="21381" y="13520"/>
                    <a:pt x="21585" y="13309"/>
                    <a:pt x="21490" y="13104"/>
                  </a:cubicBezTo>
                  <a:cubicBezTo>
                    <a:pt x="20218" y="10370"/>
                    <a:pt x="18212" y="7779"/>
                    <a:pt x="16068" y="5269"/>
                  </a:cubicBezTo>
                  <a:cubicBezTo>
                    <a:pt x="15015" y="4026"/>
                    <a:pt x="13951" y="2697"/>
                    <a:pt x="12141" y="1559"/>
                  </a:cubicBezTo>
                  <a:cubicBezTo>
                    <a:pt x="11682" y="1277"/>
                    <a:pt x="11195" y="1012"/>
                    <a:pt x="10628" y="776"/>
                  </a:cubicBezTo>
                  <a:cubicBezTo>
                    <a:pt x="10045" y="532"/>
                    <a:pt x="9400" y="333"/>
                    <a:pt x="8707" y="202"/>
                  </a:cubicBezTo>
                  <a:cubicBezTo>
                    <a:pt x="8024" y="69"/>
                    <a:pt x="7299" y="0"/>
                    <a:pt x="65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00" name="Google Shape;1322;p24"/>
          <p:cNvGrpSpPr/>
          <p:nvPr/>
        </p:nvGrpSpPr>
        <p:grpSpPr>
          <a:xfrm>
            <a:off x="22841247" y="745949"/>
            <a:ext cx="935959" cy="1542636"/>
            <a:chOff x="0" y="0"/>
            <a:chExt cx="935957" cy="1542635"/>
          </a:xfrm>
        </p:grpSpPr>
        <p:sp>
          <p:nvSpPr>
            <p:cNvPr id="1498" name="Google Shape;1323;p24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324;p24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10" name="Google Shape;1325;p24"/>
          <p:cNvGrpSpPr/>
          <p:nvPr/>
        </p:nvGrpSpPr>
        <p:grpSpPr>
          <a:xfrm>
            <a:off x="20776902" y="6088916"/>
            <a:ext cx="5009166" cy="5780490"/>
            <a:chOff x="0" y="0"/>
            <a:chExt cx="5009164" cy="5780488"/>
          </a:xfrm>
        </p:grpSpPr>
        <p:sp>
          <p:nvSpPr>
            <p:cNvPr id="1501" name="Google Shape;1326;p24"/>
            <p:cNvSpPr/>
            <p:nvPr/>
          </p:nvSpPr>
          <p:spPr>
            <a:xfrm rot="8864009">
              <a:off x="1139474" y="346404"/>
              <a:ext cx="2745612" cy="500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327;p24"/>
            <p:cNvSpPr/>
            <p:nvPr/>
          </p:nvSpPr>
          <p:spPr>
            <a:xfrm rot="8864009">
              <a:off x="316168" y="1096834"/>
              <a:ext cx="987838" cy="147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328;p24"/>
            <p:cNvSpPr/>
            <p:nvPr/>
          </p:nvSpPr>
          <p:spPr>
            <a:xfrm rot="8864009">
              <a:off x="445374" y="1196205"/>
              <a:ext cx="840396" cy="117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329;p24"/>
            <p:cNvSpPr/>
            <p:nvPr/>
          </p:nvSpPr>
          <p:spPr>
            <a:xfrm rot="8864009">
              <a:off x="81769" y="1352188"/>
              <a:ext cx="328243" cy="36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330;p24"/>
            <p:cNvSpPr/>
            <p:nvPr/>
          </p:nvSpPr>
          <p:spPr>
            <a:xfrm rot="8864009">
              <a:off x="1409971" y="1258098"/>
              <a:ext cx="2488861" cy="418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331;p24"/>
            <p:cNvSpPr/>
            <p:nvPr/>
          </p:nvSpPr>
          <p:spPr>
            <a:xfrm rot="8864009">
              <a:off x="2042584" y="1075106"/>
              <a:ext cx="1717312" cy="388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332;p24"/>
            <p:cNvSpPr/>
            <p:nvPr/>
          </p:nvSpPr>
          <p:spPr>
            <a:xfrm rot="8864009">
              <a:off x="1566205" y="1798172"/>
              <a:ext cx="1689339" cy="382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333;p24"/>
            <p:cNvSpPr/>
            <p:nvPr/>
          </p:nvSpPr>
          <p:spPr>
            <a:xfrm rot="8864009">
              <a:off x="60981" y="1358113"/>
              <a:ext cx="325177" cy="27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334;p24"/>
            <p:cNvSpPr/>
            <p:nvPr/>
          </p:nvSpPr>
          <p:spPr>
            <a:xfrm rot="8864009">
              <a:off x="3607604" y="4274486"/>
              <a:ext cx="1165066" cy="52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1" name="Google Shape;1335;p24"/>
          <p:cNvGrpSpPr/>
          <p:nvPr/>
        </p:nvGrpSpPr>
        <p:grpSpPr>
          <a:xfrm>
            <a:off x="17390256" y="9128219"/>
            <a:ext cx="7764526" cy="7037870"/>
            <a:chOff x="0" y="0"/>
            <a:chExt cx="7764524" cy="7037869"/>
          </a:xfrm>
        </p:grpSpPr>
        <p:sp>
          <p:nvSpPr>
            <p:cNvPr id="1511" name="Google Shape;1336;p24"/>
            <p:cNvSpPr/>
            <p:nvPr/>
          </p:nvSpPr>
          <p:spPr>
            <a:xfrm rot="8864009">
              <a:off x="928447" y="1822049"/>
              <a:ext cx="3757798" cy="4565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8292" y="9119"/>
                  </a:moveTo>
                  <a:cubicBezTo>
                    <a:pt x="8326" y="9119"/>
                    <a:pt x="8358" y="9121"/>
                    <a:pt x="8391" y="9123"/>
                  </a:cubicBezTo>
                  <a:cubicBezTo>
                    <a:pt x="8538" y="9140"/>
                    <a:pt x="8666" y="9181"/>
                    <a:pt x="8794" y="9261"/>
                  </a:cubicBezTo>
                  <a:cubicBezTo>
                    <a:pt x="9046" y="9417"/>
                    <a:pt x="9233" y="9714"/>
                    <a:pt x="9294" y="10025"/>
                  </a:cubicBezTo>
                  <a:cubicBezTo>
                    <a:pt x="9358" y="10349"/>
                    <a:pt x="9314" y="10712"/>
                    <a:pt x="9226" y="11093"/>
                  </a:cubicBezTo>
                  <a:cubicBezTo>
                    <a:pt x="9182" y="11284"/>
                    <a:pt x="9125" y="11480"/>
                    <a:pt x="9073" y="11673"/>
                  </a:cubicBezTo>
                  <a:cubicBezTo>
                    <a:pt x="9064" y="11702"/>
                    <a:pt x="9056" y="11731"/>
                    <a:pt x="9047" y="11760"/>
                  </a:cubicBezTo>
                  <a:lnTo>
                    <a:pt x="9040" y="11760"/>
                  </a:lnTo>
                  <a:cubicBezTo>
                    <a:pt x="8832" y="11732"/>
                    <a:pt x="8628" y="11685"/>
                    <a:pt x="8434" y="11619"/>
                  </a:cubicBezTo>
                  <a:cubicBezTo>
                    <a:pt x="8239" y="11554"/>
                    <a:pt x="8067" y="11478"/>
                    <a:pt x="7907" y="11379"/>
                  </a:cubicBezTo>
                  <a:cubicBezTo>
                    <a:pt x="7586" y="11182"/>
                    <a:pt x="7326" y="10908"/>
                    <a:pt x="7188" y="10613"/>
                  </a:cubicBezTo>
                  <a:cubicBezTo>
                    <a:pt x="7119" y="10466"/>
                    <a:pt x="7081" y="10313"/>
                    <a:pt x="7078" y="10166"/>
                  </a:cubicBezTo>
                  <a:cubicBezTo>
                    <a:pt x="7077" y="10092"/>
                    <a:pt x="7084" y="10019"/>
                    <a:pt x="7099" y="9947"/>
                  </a:cubicBezTo>
                  <a:cubicBezTo>
                    <a:pt x="7114" y="9881"/>
                    <a:pt x="7137" y="9816"/>
                    <a:pt x="7170" y="9754"/>
                  </a:cubicBezTo>
                  <a:cubicBezTo>
                    <a:pt x="7300" y="9503"/>
                    <a:pt x="7596" y="9277"/>
                    <a:pt x="7919" y="9179"/>
                  </a:cubicBezTo>
                  <a:cubicBezTo>
                    <a:pt x="8045" y="9139"/>
                    <a:pt x="8173" y="9119"/>
                    <a:pt x="8292" y="9119"/>
                  </a:cubicBezTo>
                  <a:close/>
                  <a:moveTo>
                    <a:pt x="21416" y="0"/>
                  </a:moveTo>
                  <a:cubicBezTo>
                    <a:pt x="21347" y="0"/>
                    <a:pt x="21285" y="39"/>
                    <a:pt x="21267" y="94"/>
                  </a:cubicBezTo>
                  <a:cubicBezTo>
                    <a:pt x="20736" y="1673"/>
                    <a:pt x="20174" y="3245"/>
                    <a:pt x="19407" y="4738"/>
                  </a:cubicBezTo>
                  <a:cubicBezTo>
                    <a:pt x="18643" y="6229"/>
                    <a:pt x="17667" y="7643"/>
                    <a:pt x="16374" y="8827"/>
                  </a:cubicBezTo>
                  <a:cubicBezTo>
                    <a:pt x="15736" y="9424"/>
                    <a:pt x="15014" y="9954"/>
                    <a:pt x="14236" y="10410"/>
                  </a:cubicBezTo>
                  <a:cubicBezTo>
                    <a:pt x="13453" y="10858"/>
                    <a:pt x="12609" y="11229"/>
                    <a:pt x="11717" y="11482"/>
                  </a:cubicBezTo>
                  <a:cubicBezTo>
                    <a:pt x="11269" y="11605"/>
                    <a:pt x="10817" y="11710"/>
                    <a:pt x="10365" y="11759"/>
                  </a:cubicBezTo>
                  <a:cubicBezTo>
                    <a:pt x="10294" y="11768"/>
                    <a:pt x="10224" y="11774"/>
                    <a:pt x="10154" y="11781"/>
                  </a:cubicBezTo>
                  <a:cubicBezTo>
                    <a:pt x="10203" y="11609"/>
                    <a:pt x="10249" y="11437"/>
                    <a:pt x="10293" y="11263"/>
                  </a:cubicBezTo>
                  <a:cubicBezTo>
                    <a:pt x="10394" y="10841"/>
                    <a:pt x="10470" y="10375"/>
                    <a:pt x="10379" y="9884"/>
                  </a:cubicBezTo>
                  <a:cubicBezTo>
                    <a:pt x="10331" y="9636"/>
                    <a:pt x="10240" y="9390"/>
                    <a:pt x="10093" y="9160"/>
                  </a:cubicBezTo>
                  <a:cubicBezTo>
                    <a:pt x="9947" y="8931"/>
                    <a:pt x="9746" y="8712"/>
                    <a:pt x="9476" y="8539"/>
                  </a:cubicBezTo>
                  <a:cubicBezTo>
                    <a:pt x="9215" y="8365"/>
                    <a:pt x="8863" y="8246"/>
                    <a:pt x="8517" y="8215"/>
                  </a:cubicBezTo>
                  <a:cubicBezTo>
                    <a:pt x="8445" y="8209"/>
                    <a:pt x="8372" y="8205"/>
                    <a:pt x="8299" y="8205"/>
                  </a:cubicBezTo>
                  <a:cubicBezTo>
                    <a:pt x="8027" y="8205"/>
                    <a:pt x="7765" y="8251"/>
                    <a:pt x="7525" y="8327"/>
                  </a:cubicBezTo>
                  <a:cubicBezTo>
                    <a:pt x="6923" y="8522"/>
                    <a:pt x="6429" y="8895"/>
                    <a:pt x="6162" y="9397"/>
                  </a:cubicBezTo>
                  <a:cubicBezTo>
                    <a:pt x="6095" y="9522"/>
                    <a:pt x="6049" y="9659"/>
                    <a:pt x="6019" y="9793"/>
                  </a:cubicBezTo>
                  <a:cubicBezTo>
                    <a:pt x="5993" y="9923"/>
                    <a:pt x="5981" y="10055"/>
                    <a:pt x="5984" y="10187"/>
                  </a:cubicBezTo>
                  <a:cubicBezTo>
                    <a:pt x="5992" y="10449"/>
                    <a:pt x="6061" y="10705"/>
                    <a:pt x="6172" y="10939"/>
                  </a:cubicBezTo>
                  <a:cubicBezTo>
                    <a:pt x="6399" y="11409"/>
                    <a:pt x="6784" y="11801"/>
                    <a:pt x="7261" y="12094"/>
                  </a:cubicBezTo>
                  <a:cubicBezTo>
                    <a:pt x="7719" y="12371"/>
                    <a:pt x="8239" y="12536"/>
                    <a:pt x="8765" y="12612"/>
                  </a:cubicBezTo>
                  <a:cubicBezTo>
                    <a:pt x="8528" y="13256"/>
                    <a:pt x="8239" y="13885"/>
                    <a:pt x="7897" y="14496"/>
                  </a:cubicBezTo>
                  <a:cubicBezTo>
                    <a:pt x="7491" y="15221"/>
                    <a:pt x="7029" y="15927"/>
                    <a:pt x="6494" y="16596"/>
                  </a:cubicBezTo>
                  <a:cubicBezTo>
                    <a:pt x="5958" y="17261"/>
                    <a:pt x="5365" y="17914"/>
                    <a:pt x="4733" y="18525"/>
                  </a:cubicBezTo>
                  <a:cubicBezTo>
                    <a:pt x="4416" y="18831"/>
                    <a:pt x="4079" y="19122"/>
                    <a:pt x="3737" y="19407"/>
                  </a:cubicBezTo>
                  <a:cubicBezTo>
                    <a:pt x="3391" y="19689"/>
                    <a:pt x="3028" y="19955"/>
                    <a:pt x="2647" y="20204"/>
                  </a:cubicBezTo>
                  <a:cubicBezTo>
                    <a:pt x="2263" y="20447"/>
                    <a:pt x="1864" y="20675"/>
                    <a:pt x="1443" y="20871"/>
                  </a:cubicBezTo>
                  <a:cubicBezTo>
                    <a:pt x="1018" y="21062"/>
                    <a:pt x="576" y="21227"/>
                    <a:pt x="112" y="21349"/>
                  </a:cubicBezTo>
                  <a:lnTo>
                    <a:pt x="107" y="21350"/>
                  </a:lnTo>
                  <a:cubicBezTo>
                    <a:pt x="29" y="21372"/>
                    <a:pt x="-16" y="21440"/>
                    <a:pt x="6" y="21506"/>
                  </a:cubicBezTo>
                  <a:cubicBezTo>
                    <a:pt x="24" y="21562"/>
                    <a:pt x="87" y="21600"/>
                    <a:pt x="156" y="21600"/>
                  </a:cubicBezTo>
                  <a:cubicBezTo>
                    <a:pt x="167" y="21600"/>
                    <a:pt x="177" y="21599"/>
                    <a:pt x="188" y="21598"/>
                  </a:cubicBezTo>
                  <a:cubicBezTo>
                    <a:pt x="689" y="21507"/>
                    <a:pt x="1178" y="21376"/>
                    <a:pt x="1646" y="21205"/>
                  </a:cubicBezTo>
                  <a:cubicBezTo>
                    <a:pt x="2111" y="21027"/>
                    <a:pt x="2557" y="20818"/>
                    <a:pt x="2984" y="20586"/>
                  </a:cubicBezTo>
                  <a:cubicBezTo>
                    <a:pt x="3827" y="20109"/>
                    <a:pt x="4598" y="19553"/>
                    <a:pt x="5296" y="18946"/>
                  </a:cubicBezTo>
                  <a:cubicBezTo>
                    <a:pt x="5996" y="18338"/>
                    <a:pt x="6644" y="17702"/>
                    <a:pt x="7238" y="17015"/>
                  </a:cubicBezTo>
                  <a:cubicBezTo>
                    <a:pt x="7826" y="16330"/>
                    <a:pt x="8361" y="15610"/>
                    <a:pt x="8805" y="14850"/>
                  </a:cubicBezTo>
                  <a:cubicBezTo>
                    <a:pt x="9223" y="14145"/>
                    <a:pt x="9575" y="13415"/>
                    <a:pt x="9858" y="12666"/>
                  </a:cubicBezTo>
                  <a:cubicBezTo>
                    <a:pt x="10079" y="12657"/>
                    <a:pt x="10301" y="12637"/>
                    <a:pt x="10519" y="12608"/>
                  </a:cubicBezTo>
                  <a:cubicBezTo>
                    <a:pt x="11054" y="12541"/>
                    <a:pt x="11561" y="12416"/>
                    <a:pt x="12055" y="12273"/>
                  </a:cubicBezTo>
                  <a:cubicBezTo>
                    <a:pt x="13041" y="11979"/>
                    <a:pt x="13965" y="11559"/>
                    <a:pt x="14797" y="11051"/>
                  </a:cubicBezTo>
                  <a:cubicBezTo>
                    <a:pt x="15625" y="10537"/>
                    <a:pt x="16381" y="9951"/>
                    <a:pt x="17038" y="9301"/>
                  </a:cubicBezTo>
                  <a:cubicBezTo>
                    <a:pt x="17700" y="8656"/>
                    <a:pt x="18274" y="7952"/>
                    <a:pt x="18762" y="7216"/>
                  </a:cubicBezTo>
                  <a:cubicBezTo>
                    <a:pt x="19011" y="6850"/>
                    <a:pt x="19230" y="6473"/>
                    <a:pt x="19444" y="6094"/>
                  </a:cubicBezTo>
                  <a:cubicBezTo>
                    <a:pt x="19648" y="5712"/>
                    <a:pt x="19843" y="5327"/>
                    <a:pt x="20014" y="4936"/>
                  </a:cubicBezTo>
                  <a:cubicBezTo>
                    <a:pt x="20717" y="3376"/>
                    <a:pt x="21177" y="1764"/>
                    <a:pt x="21568" y="153"/>
                  </a:cubicBezTo>
                  <a:cubicBezTo>
                    <a:pt x="21584" y="87"/>
                    <a:pt x="21536" y="23"/>
                    <a:pt x="21457" y="5"/>
                  </a:cubicBezTo>
                  <a:cubicBezTo>
                    <a:pt x="21444" y="2"/>
                    <a:pt x="21430" y="0"/>
                    <a:pt x="214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337;p24"/>
            <p:cNvSpPr/>
            <p:nvPr/>
          </p:nvSpPr>
          <p:spPr>
            <a:xfrm rot="8864009">
              <a:off x="4236469" y="225802"/>
              <a:ext cx="2334594" cy="51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0384" y="0"/>
                  </a:moveTo>
                  <a:cubicBezTo>
                    <a:pt x="10360" y="1"/>
                    <a:pt x="10335" y="3"/>
                    <a:pt x="10312" y="7"/>
                  </a:cubicBezTo>
                  <a:lnTo>
                    <a:pt x="7529" y="425"/>
                  </a:lnTo>
                  <a:lnTo>
                    <a:pt x="5277" y="764"/>
                  </a:lnTo>
                  <a:lnTo>
                    <a:pt x="246" y="1521"/>
                  </a:lnTo>
                  <a:lnTo>
                    <a:pt x="242" y="1521"/>
                  </a:lnTo>
                  <a:cubicBezTo>
                    <a:pt x="205" y="1528"/>
                    <a:pt x="171" y="1537"/>
                    <a:pt x="142" y="1548"/>
                  </a:cubicBezTo>
                  <a:cubicBezTo>
                    <a:pt x="20" y="1590"/>
                    <a:pt x="-29" y="1662"/>
                    <a:pt x="18" y="1727"/>
                  </a:cubicBezTo>
                  <a:lnTo>
                    <a:pt x="33" y="1748"/>
                  </a:lnTo>
                  <a:cubicBezTo>
                    <a:pt x="35" y="1751"/>
                    <a:pt x="36" y="1754"/>
                    <a:pt x="38" y="1757"/>
                  </a:cubicBezTo>
                  <a:lnTo>
                    <a:pt x="58" y="1784"/>
                  </a:lnTo>
                  <a:lnTo>
                    <a:pt x="143" y="1900"/>
                  </a:lnTo>
                  <a:cubicBezTo>
                    <a:pt x="149" y="1905"/>
                    <a:pt x="155" y="1909"/>
                    <a:pt x="160" y="1913"/>
                  </a:cubicBezTo>
                  <a:lnTo>
                    <a:pt x="12344" y="17482"/>
                  </a:lnTo>
                  <a:cubicBezTo>
                    <a:pt x="12371" y="17518"/>
                    <a:pt x="12420" y="17550"/>
                    <a:pt x="12484" y="17575"/>
                  </a:cubicBezTo>
                  <a:cubicBezTo>
                    <a:pt x="12492" y="17577"/>
                    <a:pt x="12500" y="17578"/>
                    <a:pt x="12505" y="17581"/>
                  </a:cubicBezTo>
                  <a:lnTo>
                    <a:pt x="13815" y="18291"/>
                  </a:lnTo>
                  <a:lnTo>
                    <a:pt x="14011" y="18396"/>
                  </a:lnTo>
                  <a:cubicBezTo>
                    <a:pt x="14221" y="18510"/>
                    <a:pt x="14445" y="18632"/>
                    <a:pt x="14678" y="18758"/>
                  </a:cubicBezTo>
                  <a:lnTo>
                    <a:pt x="15074" y="18973"/>
                  </a:lnTo>
                  <a:lnTo>
                    <a:pt x="15560" y="19237"/>
                  </a:lnTo>
                  <a:cubicBezTo>
                    <a:pt x="15663" y="19293"/>
                    <a:pt x="15768" y="19349"/>
                    <a:pt x="15872" y="19406"/>
                  </a:cubicBezTo>
                  <a:lnTo>
                    <a:pt x="16223" y="19597"/>
                  </a:lnTo>
                  <a:lnTo>
                    <a:pt x="16700" y="19855"/>
                  </a:lnTo>
                  <a:lnTo>
                    <a:pt x="17091" y="20067"/>
                  </a:lnTo>
                  <a:lnTo>
                    <a:pt x="18063" y="20594"/>
                  </a:lnTo>
                  <a:lnTo>
                    <a:pt x="18425" y="20790"/>
                  </a:lnTo>
                  <a:lnTo>
                    <a:pt x="18563" y="20865"/>
                  </a:lnTo>
                  <a:lnTo>
                    <a:pt x="18780" y="20983"/>
                  </a:lnTo>
                  <a:cubicBezTo>
                    <a:pt x="19108" y="21161"/>
                    <a:pt x="19365" y="21300"/>
                    <a:pt x="19521" y="21386"/>
                  </a:cubicBezTo>
                  <a:lnTo>
                    <a:pt x="19633" y="21446"/>
                  </a:lnTo>
                  <a:lnTo>
                    <a:pt x="19653" y="21456"/>
                  </a:lnTo>
                  <a:lnTo>
                    <a:pt x="19691" y="21477"/>
                  </a:lnTo>
                  <a:cubicBezTo>
                    <a:pt x="19763" y="21517"/>
                    <a:pt x="19854" y="21550"/>
                    <a:pt x="19957" y="21572"/>
                  </a:cubicBezTo>
                  <a:cubicBezTo>
                    <a:pt x="19988" y="21578"/>
                    <a:pt x="20021" y="21584"/>
                    <a:pt x="20054" y="21588"/>
                  </a:cubicBezTo>
                  <a:cubicBezTo>
                    <a:pt x="20114" y="21596"/>
                    <a:pt x="20174" y="21600"/>
                    <a:pt x="20236" y="21600"/>
                  </a:cubicBezTo>
                  <a:cubicBezTo>
                    <a:pt x="20338" y="21600"/>
                    <a:pt x="20439" y="21589"/>
                    <a:pt x="20531" y="21568"/>
                  </a:cubicBezTo>
                  <a:cubicBezTo>
                    <a:pt x="20733" y="21521"/>
                    <a:pt x="20885" y="21426"/>
                    <a:pt x="20902" y="21295"/>
                  </a:cubicBezTo>
                  <a:lnTo>
                    <a:pt x="20924" y="21121"/>
                  </a:lnTo>
                  <a:lnTo>
                    <a:pt x="21018" y="20383"/>
                  </a:lnTo>
                  <a:lnTo>
                    <a:pt x="21552" y="16200"/>
                  </a:lnTo>
                  <a:cubicBezTo>
                    <a:pt x="21554" y="16194"/>
                    <a:pt x="21551" y="16189"/>
                    <a:pt x="21551" y="16183"/>
                  </a:cubicBezTo>
                  <a:cubicBezTo>
                    <a:pt x="21571" y="16145"/>
                    <a:pt x="21569" y="16105"/>
                    <a:pt x="21542" y="16069"/>
                  </a:cubicBezTo>
                  <a:lnTo>
                    <a:pt x="10892" y="299"/>
                  </a:lnTo>
                  <a:cubicBezTo>
                    <a:pt x="10890" y="294"/>
                    <a:pt x="10892" y="289"/>
                    <a:pt x="10889" y="284"/>
                  </a:cubicBezTo>
                  <a:lnTo>
                    <a:pt x="10804" y="168"/>
                  </a:lnTo>
                  <a:lnTo>
                    <a:pt x="10785" y="141"/>
                  </a:lnTo>
                  <a:cubicBezTo>
                    <a:pt x="10784" y="138"/>
                    <a:pt x="10779" y="135"/>
                    <a:pt x="10777" y="132"/>
                  </a:cubicBezTo>
                  <a:lnTo>
                    <a:pt x="10762" y="111"/>
                  </a:lnTo>
                  <a:cubicBezTo>
                    <a:pt x="10713" y="46"/>
                    <a:pt x="10579" y="1"/>
                    <a:pt x="10428" y="1"/>
                  </a:cubicBezTo>
                  <a:cubicBezTo>
                    <a:pt x="10412" y="0"/>
                    <a:pt x="10398" y="0"/>
                    <a:pt x="1038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338;p24"/>
            <p:cNvSpPr/>
            <p:nvPr/>
          </p:nvSpPr>
          <p:spPr>
            <a:xfrm rot="8864009">
              <a:off x="3314710" y="891454"/>
              <a:ext cx="1014994" cy="149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2391" y="0"/>
                  </a:moveTo>
                  <a:cubicBezTo>
                    <a:pt x="12378" y="0"/>
                    <a:pt x="12363" y="0"/>
                    <a:pt x="12349" y="0"/>
                  </a:cubicBezTo>
                  <a:cubicBezTo>
                    <a:pt x="7581" y="10"/>
                    <a:pt x="3252" y="1978"/>
                    <a:pt x="708" y="4983"/>
                  </a:cubicBezTo>
                  <a:cubicBezTo>
                    <a:pt x="159" y="5632"/>
                    <a:pt x="-361" y="6446"/>
                    <a:pt x="334" y="7090"/>
                  </a:cubicBezTo>
                  <a:lnTo>
                    <a:pt x="15541" y="21132"/>
                  </a:lnTo>
                  <a:cubicBezTo>
                    <a:pt x="15889" y="21453"/>
                    <a:pt x="16360" y="21600"/>
                    <a:pt x="16816" y="21600"/>
                  </a:cubicBezTo>
                  <a:cubicBezTo>
                    <a:pt x="17534" y="21600"/>
                    <a:pt x="18213" y="21236"/>
                    <a:pt x="18315" y="20607"/>
                  </a:cubicBezTo>
                  <a:lnTo>
                    <a:pt x="21122" y="3152"/>
                  </a:lnTo>
                  <a:cubicBezTo>
                    <a:pt x="21239" y="2422"/>
                    <a:pt x="20444" y="2002"/>
                    <a:pt x="19751" y="1645"/>
                  </a:cubicBezTo>
                  <a:cubicBezTo>
                    <a:pt x="19023" y="1270"/>
                    <a:pt x="18248" y="978"/>
                    <a:pt x="17440" y="738"/>
                  </a:cubicBezTo>
                  <a:cubicBezTo>
                    <a:pt x="15807" y="254"/>
                    <a:pt x="14087" y="0"/>
                    <a:pt x="1239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339;p24"/>
            <p:cNvSpPr/>
            <p:nvPr/>
          </p:nvSpPr>
          <p:spPr>
            <a:xfrm rot="8864009">
              <a:off x="3550559" y="975307"/>
              <a:ext cx="767494" cy="121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fill="norm" stroke="1" extrusionOk="0">
                  <a:moveTo>
                    <a:pt x="6344" y="0"/>
                  </a:moveTo>
                  <a:cubicBezTo>
                    <a:pt x="4210" y="1018"/>
                    <a:pt x="2361" y="2353"/>
                    <a:pt x="936" y="3913"/>
                  </a:cubicBezTo>
                  <a:cubicBezTo>
                    <a:pt x="210" y="4709"/>
                    <a:pt x="-477" y="5707"/>
                    <a:pt x="442" y="6497"/>
                  </a:cubicBezTo>
                  <a:lnTo>
                    <a:pt x="15761" y="19623"/>
                  </a:lnTo>
                  <a:cubicBezTo>
                    <a:pt x="15761" y="19623"/>
                    <a:pt x="15761" y="19623"/>
                    <a:pt x="15759" y="19623"/>
                  </a:cubicBezTo>
                  <a:lnTo>
                    <a:pt x="18068" y="21600"/>
                  </a:lnTo>
                  <a:lnTo>
                    <a:pt x="15761" y="19623"/>
                  </a:lnTo>
                  <a:cubicBezTo>
                    <a:pt x="16243" y="19657"/>
                    <a:pt x="16723" y="19674"/>
                    <a:pt x="17205" y="19674"/>
                  </a:cubicBezTo>
                  <a:cubicBezTo>
                    <a:pt x="18531" y="19674"/>
                    <a:pt x="19852" y="19547"/>
                    <a:pt x="21123" y="19292"/>
                  </a:cubicBezTo>
                  <a:cubicBezTo>
                    <a:pt x="15129" y="13321"/>
                    <a:pt x="10192" y="6773"/>
                    <a:pt x="634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340;p24"/>
            <p:cNvSpPr/>
            <p:nvPr/>
          </p:nvSpPr>
          <p:spPr>
            <a:xfrm rot="8864009">
              <a:off x="3150258" y="1104651"/>
              <a:ext cx="339193" cy="35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39" y="1840"/>
                    <a:pt x="16183" y="3293"/>
                    <a:pt x="13149" y="4290"/>
                  </a:cubicBezTo>
                  <a:cubicBezTo>
                    <a:pt x="10025" y="5309"/>
                    <a:pt x="6722" y="5812"/>
                    <a:pt x="3386" y="5812"/>
                  </a:cubicBezTo>
                  <a:cubicBezTo>
                    <a:pt x="2259" y="5812"/>
                    <a:pt x="1132" y="5754"/>
                    <a:pt x="0" y="5637"/>
                  </a:cubicBezTo>
                  <a:lnTo>
                    <a:pt x="11068" y="19638"/>
                  </a:lnTo>
                  <a:cubicBezTo>
                    <a:pt x="12128" y="20980"/>
                    <a:pt x="13573" y="21600"/>
                    <a:pt x="14967" y="21600"/>
                  </a:cubicBezTo>
                  <a:cubicBezTo>
                    <a:pt x="17160" y="21600"/>
                    <a:pt x="19240" y="20067"/>
                    <a:pt x="19553" y="1743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341;p24"/>
            <p:cNvSpPr/>
            <p:nvPr/>
          </p:nvSpPr>
          <p:spPr>
            <a:xfrm rot="8864009">
              <a:off x="4478426" y="1219604"/>
              <a:ext cx="2147564" cy="420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1446" y="0"/>
                  </a:moveTo>
                  <a:cubicBezTo>
                    <a:pt x="11417" y="0"/>
                    <a:pt x="11387" y="2"/>
                    <a:pt x="11358" y="6"/>
                  </a:cubicBezTo>
                  <a:lnTo>
                    <a:pt x="272" y="1560"/>
                  </a:lnTo>
                  <a:cubicBezTo>
                    <a:pt x="62" y="1590"/>
                    <a:pt x="-51" y="1718"/>
                    <a:pt x="22" y="1843"/>
                  </a:cubicBezTo>
                  <a:lnTo>
                    <a:pt x="11342" y="21428"/>
                  </a:lnTo>
                  <a:cubicBezTo>
                    <a:pt x="11407" y="21540"/>
                    <a:pt x="11580" y="21600"/>
                    <a:pt x="11745" y="21600"/>
                  </a:cubicBezTo>
                  <a:cubicBezTo>
                    <a:pt x="11875" y="21600"/>
                    <a:pt x="12002" y="21563"/>
                    <a:pt x="12067" y="21483"/>
                  </a:cubicBezTo>
                  <a:lnTo>
                    <a:pt x="13222" y="20083"/>
                  </a:lnTo>
                  <a:cubicBezTo>
                    <a:pt x="13336" y="19945"/>
                    <a:pt x="13566" y="19872"/>
                    <a:pt x="13809" y="19872"/>
                  </a:cubicBezTo>
                  <a:cubicBezTo>
                    <a:pt x="13985" y="19872"/>
                    <a:pt x="14168" y="19911"/>
                    <a:pt x="14319" y="19991"/>
                  </a:cubicBezTo>
                  <a:lnTo>
                    <a:pt x="15845" y="20807"/>
                  </a:lnTo>
                  <a:cubicBezTo>
                    <a:pt x="15997" y="20888"/>
                    <a:pt x="16180" y="20926"/>
                    <a:pt x="16354" y="20926"/>
                  </a:cubicBezTo>
                  <a:cubicBezTo>
                    <a:pt x="16641" y="20926"/>
                    <a:pt x="16906" y="20824"/>
                    <a:pt x="16986" y="20644"/>
                  </a:cubicBezTo>
                  <a:lnTo>
                    <a:pt x="17512" y="19453"/>
                  </a:lnTo>
                  <a:cubicBezTo>
                    <a:pt x="17590" y="19275"/>
                    <a:pt x="17856" y="19170"/>
                    <a:pt x="18144" y="19170"/>
                  </a:cubicBezTo>
                  <a:cubicBezTo>
                    <a:pt x="18288" y="19170"/>
                    <a:pt x="18437" y="19196"/>
                    <a:pt x="18573" y="19252"/>
                  </a:cubicBezTo>
                  <a:lnTo>
                    <a:pt x="20892" y="20204"/>
                  </a:lnTo>
                  <a:cubicBezTo>
                    <a:pt x="20970" y="20236"/>
                    <a:pt x="21051" y="20250"/>
                    <a:pt x="21128" y="20250"/>
                  </a:cubicBezTo>
                  <a:cubicBezTo>
                    <a:pt x="21357" y="20250"/>
                    <a:pt x="21549" y="20127"/>
                    <a:pt x="21474" y="19972"/>
                  </a:cubicBezTo>
                  <a:lnTo>
                    <a:pt x="11853" y="184"/>
                  </a:lnTo>
                  <a:cubicBezTo>
                    <a:pt x="11800" y="75"/>
                    <a:pt x="11627" y="0"/>
                    <a:pt x="114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342;p24"/>
            <p:cNvSpPr/>
            <p:nvPr/>
          </p:nvSpPr>
          <p:spPr>
            <a:xfrm rot="8864009">
              <a:off x="5132296" y="1030376"/>
              <a:ext cx="1375709" cy="398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5300" y="0"/>
                  </a:moveTo>
                  <a:lnTo>
                    <a:pt x="425" y="461"/>
                  </a:lnTo>
                  <a:cubicBezTo>
                    <a:pt x="98" y="492"/>
                    <a:pt x="-79" y="627"/>
                    <a:pt x="35" y="759"/>
                  </a:cubicBezTo>
                  <a:lnTo>
                    <a:pt x="17732" y="21418"/>
                  </a:lnTo>
                  <a:cubicBezTo>
                    <a:pt x="17833" y="21536"/>
                    <a:pt x="18103" y="21600"/>
                    <a:pt x="18362" y="21600"/>
                  </a:cubicBezTo>
                  <a:cubicBezTo>
                    <a:pt x="18565" y="21600"/>
                    <a:pt x="18762" y="21561"/>
                    <a:pt x="18865" y="21477"/>
                  </a:cubicBezTo>
                  <a:lnTo>
                    <a:pt x="20670" y="20000"/>
                  </a:lnTo>
                  <a:cubicBezTo>
                    <a:pt x="20839" y="19863"/>
                    <a:pt x="21166" y="19787"/>
                    <a:pt x="21521" y="19779"/>
                  </a:cubicBezTo>
                  <a:lnTo>
                    <a:pt x="5300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343;p24"/>
            <p:cNvSpPr/>
            <p:nvPr/>
          </p:nvSpPr>
          <p:spPr>
            <a:xfrm rot="8864009">
              <a:off x="4612525" y="1683188"/>
              <a:ext cx="1318750" cy="394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5135" y="0"/>
                  </a:moveTo>
                  <a:cubicBezTo>
                    <a:pt x="5088" y="0"/>
                    <a:pt x="5041" y="2"/>
                    <a:pt x="4994" y="7"/>
                  </a:cubicBezTo>
                  <a:lnTo>
                    <a:pt x="0" y="465"/>
                  </a:lnTo>
                  <a:lnTo>
                    <a:pt x="15942" y="20451"/>
                  </a:lnTo>
                  <a:cubicBezTo>
                    <a:pt x="15978" y="20449"/>
                    <a:pt x="16015" y="20448"/>
                    <a:pt x="16053" y="20448"/>
                  </a:cubicBezTo>
                  <a:cubicBezTo>
                    <a:pt x="16286" y="20448"/>
                    <a:pt x="16530" y="20476"/>
                    <a:pt x="16752" y="20535"/>
                  </a:cubicBezTo>
                  <a:lnTo>
                    <a:pt x="20530" y="21551"/>
                  </a:lnTo>
                  <a:cubicBezTo>
                    <a:pt x="20656" y="21585"/>
                    <a:pt x="20789" y="21600"/>
                    <a:pt x="20914" y="21600"/>
                  </a:cubicBezTo>
                  <a:cubicBezTo>
                    <a:pt x="21287" y="21600"/>
                    <a:pt x="21600" y="21469"/>
                    <a:pt x="21477" y="21304"/>
                  </a:cubicBezTo>
                  <a:lnTo>
                    <a:pt x="5800" y="196"/>
                  </a:lnTo>
                  <a:cubicBezTo>
                    <a:pt x="5714" y="80"/>
                    <a:pt x="5430" y="0"/>
                    <a:pt x="513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344;p24"/>
            <p:cNvSpPr/>
            <p:nvPr/>
          </p:nvSpPr>
          <p:spPr>
            <a:xfrm rot="8864009">
              <a:off x="3155846" y="1103035"/>
              <a:ext cx="311599" cy="28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1" y="0"/>
                  </a:moveTo>
                  <a:cubicBezTo>
                    <a:pt x="10311" y="1099"/>
                    <a:pt x="6983" y="1649"/>
                    <a:pt x="3644" y="1649"/>
                  </a:cubicBezTo>
                  <a:cubicBezTo>
                    <a:pt x="2429" y="1649"/>
                    <a:pt x="1215" y="1575"/>
                    <a:pt x="0" y="1427"/>
                  </a:cubicBezTo>
                  <a:lnTo>
                    <a:pt x="5817" y="9966"/>
                  </a:lnTo>
                  <a:lnTo>
                    <a:pt x="6534" y="11018"/>
                  </a:lnTo>
                  <a:cubicBezTo>
                    <a:pt x="6583" y="11098"/>
                    <a:pt x="6643" y="11179"/>
                    <a:pt x="6698" y="11252"/>
                  </a:cubicBezTo>
                  <a:lnTo>
                    <a:pt x="7451" y="12372"/>
                  </a:lnTo>
                  <a:lnTo>
                    <a:pt x="9528" y="15414"/>
                  </a:lnTo>
                  <a:lnTo>
                    <a:pt x="10044" y="16172"/>
                  </a:lnTo>
                  <a:lnTo>
                    <a:pt x="10445" y="16768"/>
                  </a:lnTo>
                  <a:lnTo>
                    <a:pt x="11641" y="18524"/>
                  </a:lnTo>
                  <a:lnTo>
                    <a:pt x="11781" y="18718"/>
                  </a:lnTo>
                  <a:lnTo>
                    <a:pt x="12048" y="19120"/>
                  </a:lnTo>
                  <a:cubicBezTo>
                    <a:pt x="13208" y="20823"/>
                    <a:pt x="14774" y="21600"/>
                    <a:pt x="16293" y="21600"/>
                  </a:cubicBezTo>
                  <a:cubicBezTo>
                    <a:pt x="18679" y="21600"/>
                    <a:pt x="20944" y="19663"/>
                    <a:pt x="21284" y="16332"/>
                  </a:cubicBezTo>
                  <a:lnTo>
                    <a:pt x="21600" y="13176"/>
                  </a:lnTo>
                  <a:cubicBezTo>
                    <a:pt x="18825" y="8867"/>
                    <a:pt x="16129" y="4470"/>
                    <a:pt x="1351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345;p24"/>
            <p:cNvSpPr/>
            <p:nvPr/>
          </p:nvSpPr>
          <p:spPr>
            <a:xfrm rot="8864009">
              <a:off x="6366736" y="4455081"/>
              <a:ext cx="1196239" cy="42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0546" y="0"/>
                  </a:moveTo>
                  <a:cubicBezTo>
                    <a:pt x="20484" y="0"/>
                    <a:pt x="20423" y="22"/>
                    <a:pt x="20360" y="72"/>
                  </a:cubicBezTo>
                  <a:lnTo>
                    <a:pt x="515" y="15542"/>
                  </a:lnTo>
                  <a:cubicBezTo>
                    <a:pt x="144" y="15833"/>
                    <a:pt x="-76" y="16923"/>
                    <a:pt x="25" y="17990"/>
                  </a:cubicBezTo>
                  <a:lnTo>
                    <a:pt x="230" y="20134"/>
                  </a:lnTo>
                  <a:cubicBezTo>
                    <a:pt x="315" y="21017"/>
                    <a:pt x="596" y="21600"/>
                    <a:pt x="902" y="21600"/>
                  </a:cubicBezTo>
                  <a:cubicBezTo>
                    <a:pt x="964" y="21600"/>
                    <a:pt x="1027" y="21578"/>
                    <a:pt x="1088" y="21528"/>
                  </a:cubicBezTo>
                  <a:lnTo>
                    <a:pt x="20932" y="6058"/>
                  </a:lnTo>
                  <a:cubicBezTo>
                    <a:pt x="21306" y="5767"/>
                    <a:pt x="21524" y="4668"/>
                    <a:pt x="21422" y="3610"/>
                  </a:cubicBezTo>
                  <a:lnTo>
                    <a:pt x="21218" y="1462"/>
                  </a:lnTo>
                  <a:cubicBezTo>
                    <a:pt x="21133" y="578"/>
                    <a:pt x="20852" y="0"/>
                    <a:pt x="205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22" name="نص العنوان"/>
          <p:cNvSpPr txBox="1"/>
          <p:nvPr>
            <p:ph type="title"/>
          </p:nvPr>
        </p:nvSpPr>
        <p:spPr>
          <a:xfrm>
            <a:off x="8188800" y="3819999"/>
            <a:ext cx="8006401" cy="2244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6000">
                <a:solidFill>
                  <a:srgbClr val="FFFFFF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523" name="مستوى النص الأول…"/>
          <p:cNvSpPr txBox="1"/>
          <p:nvPr>
            <p:ph type="body" sz="quarter" idx="1"/>
          </p:nvPr>
        </p:nvSpPr>
        <p:spPr>
          <a:xfrm>
            <a:off x="9149999" y="6219466"/>
            <a:ext cx="6084001" cy="195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1pPr>
            <a:lvl2pPr marL="914400" indent="-3175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2pPr>
            <a:lvl3pPr marL="914400" indent="1397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3pPr>
            <a:lvl4pPr marL="914400" indent="5969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4pPr>
            <a:lvl5pPr marL="914400" indent="1054100" algn="ctr">
              <a:buClrTx/>
              <a:buSzTx/>
              <a:buFontTx/>
              <a:buNone/>
              <a:defRPr sz="6400"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524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102213" y="3754506"/>
            <a:ext cx="3377048" cy="3044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5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16334905" y="12117204"/>
            <a:ext cx="3761555" cy="1123470"/>
          </a:xfrm>
          <a:prstGeom prst="rect">
            <a:avLst/>
          </a:prstGeom>
          <a:ln w="12700">
            <a:miter lim="400000"/>
          </a:ln>
        </p:spPr>
      </p:pic>
      <p:sp>
        <p:nvSpPr>
          <p:cNvPr id="15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1_3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0" name="Google Shape;1349;p25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546" name="Google Shape;1350;p25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533" name="Google Shape;1351;p25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4" name="Google Shape;1352;p25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5" name="Google Shape;1353;p25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6" name="Google Shape;1354;p25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7" name="Google Shape;1355;p25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8" name="Google Shape;1356;p25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9" name="Google Shape;1357;p25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0" name="Google Shape;1358;p25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1" name="Google Shape;1359;p25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2" name="Google Shape;1360;p25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3" name="Google Shape;1361;p25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4" name="Google Shape;1362;p25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5" name="Google Shape;1363;p25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9" name="Google Shape;1364;p25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566" name="Google Shape;1365;p25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547" name="Google Shape;1366;p25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8" name="Google Shape;1367;p25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9" name="Google Shape;1368;p25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0" name="Google Shape;1369;p25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1" name="Google Shape;1370;p25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2" name="Google Shape;1371;p25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3" name="Google Shape;1372;p25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4" name="Google Shape;1373;p25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5" name="Google Shape;1374;p25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6" name="Google Shape;1375;p25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7" name="Google Shape;1376;p25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8" name="Google Shape;1377;p25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9" name="Google Shape;1378;p25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0" name="Google Shape;1379;p25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1" name="Google Shape;1380;p25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2" name="Google Shape;1381;p25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3" name="Google Shape;1382;p25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4" name="Google Shape;1383;p25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5" name="Google Shape;1384;p25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67" name="Google Shape;1385;p25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68" name="Google Shape;1386;p25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571" name="نص العنوان"/>
          <p:cNvSpPr txBox="1"/>
          <p:nvPr>
            <p:ph type="title"/>
          </p:nvPr>
        </p:nvSpPr>
        <p:spPr>
          <a:xfrm>
            <a:off x="2186210" y="1008015"/>
            <a:ext cx="134648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72" name="مستوى النص الأول…"/>
          <p:cNvSpPr txBox="1"/>
          <p:nvPr>
            <p:ph type="body" sz="quarter" idx="1"/>
          </p:nvPr>
        </p:nvSpPr>
        <p:spPr>
          <a:xfrm>
            <a:off x="2565434" y="9540847"/>
            <a:ext cx="4442401" cy="249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4200"/>
            </a:lvl1pPr>
            <a:lvl2pPr marL="914400" indent="-317500" algn="ctr">
              <a:buClrTx/>
              <a:buSzTx/>
              <a:buFontTx/>
              <a:buNone/>
              <a:defRPr sz="4200"/>
            </a:lvl2pPr>
            <a:lvl3pPr marL="914400" indent="139700" algn="ctr">
              <a:buClrTx/>
              <a:buSzTx/>
              <a:buFontTx/>
              <a:buNone/>
              <a:defRPr sz="4200"/>
            </a:lvl3pPr>
            <a:lvl4pPr marL="914400" indent="596900" algn="ctr">
              <a:buClrTx/>
              <a:buSzTx/>
              <a:buFontTx/>
              <a:buNone/>
              <a:defRPr sz="4200"/>
            </a:lvl4pPr>
            <a:lvl5pPr marL="914400" indent="1054100" algn="ctr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575" name="Google Shape;1390;p25"/>
          <p:cNvGrpSpPr/>
          <p:nvPr/>
        </p:nvGrpSpPr>
        <p:grpSpPr>
          <a:xfrm>
            <a:off x="20436681" y="1008015"/>
            <a:ext cx="935958" cy="1542636"/>
            <a:chOff x="0" y="0"/>
            <a:chExt cx="935957" cy="1542635"/>
          </a:xfrm>
        </p:grpSpPr>
        <p:sp>
          <p:nvSpPr>
            <p:cNvPr id="1573" name="Google Shape;1391;p25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392;p25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14" name="Google Shape;1393;p25"/>
          <p:cNvGrpSpPr/>
          <p:nvPr/>
        </p:nvGrpSpPr>
        <p:grpSpPr>
          <a:xfrm>
            <a:off x="21606101" y="8096933"/>
            <a:ext cx="5480676" cy="8414129"/>
            <a:chOff x="0" y="0"/>
            <a:chExt cx="5480674" cy="8414127"/>
          </a:xfrm>
        </p:grpSpPr>
        <p:sp>
          <p:nvSpPr>
            <p:cNvPr id="1576" name="Google Shape;1394;p25"/>
            <p:cNvSpPr/>
            <p:nvPr/>
          </p:nvSpPr>
          <p:spPr>
            <a:xfrm rot="20791458">
              <a:off x="336549" y="420376"/>
              <a:ext cx="4005017" cy="336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133" y="14033"/>
                  </a:moveTo>
                  <a:cubicBezTo>
                    <a:pt x="9182" y="14033"/>
                    <a:pt x="9231" y="14036"/>
                    <a:pt x="9280" y="14040"/>
                  </a:cubicBezTo>
                  <a:cubicBezTo>
                    <a:pt x="9670" y="14069"/>
                    <a:pt x="10012" y="14254"/>
                    <a:pt x="10304" y="14564"/>
                  </a:cubicBezTo>
                  <a:cubicBezTo>
                    <a:pt x="10586" y="14879"/>
                    <a:pt x="10807" y="15298"/>
                    <a:pt x="10917" y="15757"/>
                  </a:cubicBezTo>
                  <a:cubicBezTo>
                    <a:pt x="11026" y="16170"/>
                    <a:pt x="11035" y="16606"/>
                    <a:pt x="10965" y="17033"/>
                  </a:cubicBezTo>
                  <a:cubicBezTo>
                    <a:pt x="10759" y="17091"/>
                    <a:pt x="10551" y="17132"/>
                    <a:pt x="10340" y="17157"/>
                  </a:cubicBezTo>
                  <a:cubicBezTo>
                    <a:pt x="10209" y="17172"/>
                    <a:pt x="10078" y="17180"/>
                    <a:pt x="9949" y="17180"/>
                  </a:cubicBezTo>
                  <a:cubicBezTo>
                    <a:pt x="9654" y="17180"/>
                    <a:pt x="9364" y="17140"/>
                    <a:pt x="9087" y="17052"/>
                  </a:cubicBezTo>
                  <a:cubicBezTo>
                    <a:pt x="8685" y="16925"/>
                    <a:pt x="8292" y="16708"/>
                    <a:pt x="8005" y="16406"/>
                  </a:cubicBezTo>
                  <a:cubicBezTo>
                    <a:pt x="7858" y="16259"/>
                    <a:pt x="7748" y="16086"/>
                    <a:pt x="7682" y="15905"/>
                  </a:cubicBezTo>
                  <a:cubicBezTo>
                    <a:pt x="7619" y="15725"/>
                    <a:pt x="7582" y="15537"/>
                    <a:pt x="7611" y="15334"/>
                  </a:cubicBezTo>
                  <a:cubicBezTo>
                    <a:pt x="7649" y="14907"/>
                    <a:pt x="7845" y="14564"/>
                    <a:pt x="8166" y="14335"/>
                  </a:cubicBezTo>
                  <a:cubicBezTo>
                    <a:pt x="8442" y="14136"/>
                    <a:pt x="8791" y="14033"/>
                    <a:pt x="9133" y="14033"/>
                  </a:cubicBezTo>
                  <a:close/>
                  <a:moveTo>
                    <a:pt x="21281" y="0"/>
                  </a:moveTo>
                  <a:cubicBezTo>
                    <a:pt x="20378" y="0"/>
                    <a:pt x="19470" y="241"/>
                    <a:pt x="18658" y="721"/>
                  </a:cubicBezTo>
                  <a:cubicBezTo>
                    <a:pt x="17797" y="1230"/>
                    <a:pt x="17011" y="1944"/>
                    <a:pt x="16407" y="2846"/>
                  </a:cubicBezTo>
                  <a:lnTo>
                    <a:pt x="16180" y="3186"/>
                  </a:lnTo>
                  <a:lnTo>
                    <a:pt x="15879" y="3728"/>
                  </a:lnTo>
                  <a:cubicBezTo>
                    <a:pt x="15847" y="3791"/>
                    <a:pt x="15820" y="3856"/>
                    <a:pt x="15790" y="3919"/>
                  </a:cubicBezTo>
                  <a:lnTo>
                    <a:pt x="15616" y="4302"/>
                  </a:lnTo>
                  <a:cubicBezTo>
                    <a:pt x="15415" y="4830"/>
                    <a:pt x="15237" y="5379"/>
                    <a:pt x="15151" y="5957"/>
                  </a:cubicBezTo>
                  <a:cubicBezTo>
                    <a:pt x="14950" y="7107"/>
                    <a:pt x="15019" y="8265"/>
                    <a:pt x="15084" y="9373"/>
                  </a:cubicBezTo>
                  <a:cubicBezTo>
                    <a:pt x="15152" y="10482"/>
                    <a:pt x="15232" y="11582"/>
                    <a:pt x="15094" y="12609"/>
                  </a:cubicBezTo>
                  <a:cubicBezTo>
                    <a:pt x="15024" y="13123"/>
                    <a:pt x="14890" y="13616"/>
                    <a:pt x="14691" y="14063"/>
                  </a:cubicBezTo>
                  <a:cubicBezTo>
                    <a:pt x="14493" y="14508"/>
                    <a:pt x="14224" y="14907"/>
                    <a:pt x="13906" y="15252"/>
                  </a:cubicBezTo>
                  <a:cubicBezTo>
                    <a:pt x="13588" y="15598"/>
                    <a:pt x="13220" y="15890"/>
                    <a:pt x="12829" y="16144"/>
                  </a:cubicBezTo>
                  <a:cubicBezTo>
                    <a:pt x="12488" y="16363"/>
                    <a:pt x="12129" y="16569"/>
                    <a:pt x="11769" y="16735"/>
                  </a:cubicBezTo>
                  <a:cubicBezTo>
                    <a:pt x="11775" y="16638"/>
                    <a:pt x="11777" y="16542"/>
                    <a:pt x="11777" y="16443"/>
                  </a:cubicBezTo>
                  <a:cubicBezTo>
                    <a:pt x="11771" y="16123"/>
                    <a:pt x="11731" y="15806"/>
                    <a:pt x="11657" y="15500"/>
                  </a:cubicBezTo>
                  <a:cubicBezTo>
                    <a:pt x="11512" y="14888"/>
                    <a:pt x="11227" y="14326"/>
                    <a:pt x="10831" y="13879"/>
                  </a:cubicBezTo>
                  <a:cubicBezTo>
                    <a:pt x="10626" y="13656"/>
                    <a:pt x="10393" y="13474"/>
                    <a:pt x="10139" y="13340"/>
                  </a:cubicBezTo>
                  <a:cubicBezTo>
                    <a:pt x="9883" y="13204"/>
                    <a:pt x="9605" y="13128"/>
                    <a:pt x="9335" y="13107"/>
                  </a:cubicBezTo>
                  <a:cubicBezTo>
                    <a:pt x="9269" y="13102"/>
                    <a:pt x="9205" y="13100"/>
                    <a:pt x="9140" y="13100"/>
                  </a:cubicBezTo>
                  <a:cubicBezTo>
                    <a:pt x="8664" y="13100"/>
                    <a:pt x="8189" y="13235"/>
                    <a:pt x="7761" y="13540"/>
                  </a:cubicBezTo>
                  <a:cubicBezTo>
                    <a:pt x="7520" y="13714"/>
                    <a:pt x="7298" y="13951"/>
                    <a:pt x="7134" y="14248"/>
                  </a:cubicBezTo>
                  <a:cubicBezTo>
                    <a:pt x="7092" y="14320"/>
                    <a:pt x="7059" y="14401"/>
                    <a:pt x="7022" y="14479"/>
                  </a:cubicBezTo>
                  <a:cubicBezTo>
                    <a:pt x="6987" y="14557"/>
                    <a:pt x="6965" y="14642"/>
                    <a:pt x="6936" y="14723"/>
                  </a:cubicBezTo>
                  <a:cubicBezTo>
                    <a:pt x="6907" y="14805"/>
                    <a:pt x="6897" y="14890"/>
                    <a:pt x="6879" y="14974"/>
                  </a:cubicBezTo>
                  <a:cubicBezTo>
                    <a:pt x="6863" y="15058"/>
                    <a:pt x="6843" y="15139"/>
                    <a:pt x="6840" y="15230"/>
                  </a:cubicBezTo>
                  <a:cubicBezTo>
                    <a:pt x="6795" y="15579"/>
                    <a:pt x="6856" y="15960"/>
                    <a:pt x="6977" y="16284"/>
                  </a:cubicBezTo>
                  <a:cubicBezTo>
                    <a:pt x="7100" y="16611"/>
                    <a:pt x="7287" y="16886"/>
                    <a:pt x="7496" y="17097"/>
                  </a:cubicBezTo>
                  <a:cubicBezTo>
                    <a:pt x="7914" y="17528"/>
                    <a:pt x="8396" y="17778"/>
                    <a:pt x="8893" y="17935"/>
                  </a:cubicBezTo>
                  <a:cubicBezTo>
                    <a:pt x="9227" y="18040"/>
                    <a:pt x="9570" y="18087"/>
                    <a:pt x="9910" y="18087"/>
                  </a:cubicBezTo>
                  <a:cubicBezTo>
                    <a:pt x="10078" y="18087"/>
                    <a:pt x="10248" y="18075"/>
                    <a:pt x="10416" y="18053"/>
                  </a:cubicBezTo>
                  <a:cubicBezTo>
                    <a:pt x="10499" y="18043"/>
                    <a:pt x="10582" y="18030"/>
                    <a:pt x="10664" y="18015"/>
                  </a:cubicBezTo>
                  <a:cubicBezTo>
                    <a:pt x="10587" y="18182"/>
                    <a:pt x="10501" y="18344"/>
                    <a:pt x="10406" y="18497"/>
                  </a:cubicBezTo>
                  <a:cubicBezTo>
                    <a:pt x="9897" y="19311"/>
                    <a:pt x="9147" y="19883"/>
                    <a:pt x="8313" y="20240"/>
                  </a:cubicBezTo>
                  <a:cubicBezTo>
                    <a:pt x="7480" y="20601"/>
                    <a:pt x="6570" y="20765"/>
                    <a:pt x="5659" y="20871"/>
                  </a:cubicBezTo>
                  <a:cubicBezTo>
                    <a:pt x="5203" y="20919"/>
                    <a:pt x="4746" y="20944"/>
                    <a:pt x="4286" y="20947"/>
                  </a:cubicBezTo>
                  <a:cubicBezTo>
                    <a:pt x="4226" y="20948"/>
                    <a:pt x="4165" y="20948"/>
                    <a:pt x="4104" y="20948"/>
                  </a:cubicBezTo>
                  <a:cubicBezTo>
                    <a:pt x="3706" y="20948"/>
                    <a:pt x="3307" y="20930"/>
                    <a:pt x="2909" y="20894"/>
                  </a:cubicBezTo>
                  <a:cubicBezTo>
                    <a:pt x="1992" y="20809"/>
                    <a:pt x="1080" y="20628"/>
                    <a:pt x="181" y="20370"/>
                  </a:cubicBezTo>
                  <a:cubicBezTo>
                    <a:pt x="170" y="20366"/>
                    <a:pt x="159" y="20365"/>
                    <a:pt x="147" y="20365"/>
                  </a:cubicBezTo>
                  <a:cubicBezTo>
                    <a:pt x="147" y="20365"/>
                    <a:pt x="146" y="20365"/>
                    <a:pt x="146" y="20365"/>
                  </a:cubicBezTo>
                  <a:cubicBezTo>
                    <a:pt x="74" y="20365"/>
                    <a:pt x="13" y="20426"/>
                    <a:pt x="2" y="20510"/>
                  </a:cubicBezTo>
                  <a:cubicBezTo>
                    <a:pt x="-10" y="20595"/>
                    <a:pt x="32" y="20677"/>
                    <a:pt x="100" y="20703"/>
                  </a:cubicBezTo>
                  <a:cubicBezTo>
                    <a:pt x="996" y="21053"/>
                    <a:pt x="1923" y="21294"/>
                    <a:pt x="2861" y="21442"/>
                  </a:cubicBezTo>
                  <a:cubicBezTo>
                    <a:pt x="3330" y="21516"/>
                    <a:pt x="3802" y="21564"/>
                    <a:pt x="4277" y="21588"/>
                  </a:cubicBezTo>
                  <a:cubicBezTo>
                    <a:pt x="4472" y="21595"/>
                    <a:pt x="4668" y="21600"/>
                    <a:pt x="4864" y="21600"/>
                  </a:cubicBezTo>
                  <a:cubicBezTo>
                    <a:pt x="5142" y="21600"/>
                    <a:pt x="5422" y="21591"/>
                    <a:pt x="5701" y="21575"/>
                  </a:cubicBezTo>
                  <a:cubicBezTo>
                    <a:pt x="6647" y="21513"/>
                    <a:pt x="7604" y="21373"/>
                    <a:pt x="8537" y="21007"/>
                  </a:cubicBezTo>
                  <a:cubicBezTo>
                    <a:pt x="9002" y="20822"/>
                    <a:pt x="9458" y="20580"/>
                    <a:pt x="9878" y="20250"/>
                  </a:cubicBezTo>
                  <a:cubicBezTo>
                    <a:pt x="10302" y="19922"/>
                    <a:pt x="10678" y="19508"/>
                    <a:pt x="10994" y="19031"/>
                  </a:cubicBezTo>
                  <a:cubicBezTo>
                    <a:pt x="11239" y="18646"/>
                    <a:pt x="11449" y="18217"/>
                    <a:pt x="11588" y="17750"/>
                  </a:cubicBezTo>
                  <a:cubicBezTo>
                    <a:pt x="11681" y="17714"/>
                    <a:pt x="11773" y="17677"/>
                    <a:pt x="11863" y="17637"/>
                  </a:cubicBezTo>
                  <a:cubicBezTo>
                    <a:pt x="12093" y="17536"/>
                    <a:pt x="12319" y="17420"/>
                    <a:pt x="12535" y="17296"/>
                  </a:cubicBezTo>
                  <a:cubicBezTo>
                    <a:pt x="12645" y="17237"/>
                    <a:pt x="12754" y="17175"/>
                    <a:pt x="12861" y="17107"/>
                  </a:cubicBezTo>
                  <a:cubicBezTo>
                    <a:pt x="12968" y="17039"/>
                    <a:pt x="13077" y="16978"/>
                    <a:pt x="13183" y="16902"/>
                  </a:cubicBezTo>
                  <a:cubicBezTo>
                    <a:pt x="13607" y="16619"/>
                    <a:pt x="14020" y="16287"/>
                    <a:pt x="14389" y="15879"/>
                  </a:cubicBezTo>
                  <a:cubicBezTo>
                    <a:pt x="14759" y="15474"/>
                    <a:pt x="15078" y="14985"/>
                    <a:pt x="15307" y="14444"/>
                  </a:cubicBezTo>
                  <a:cubicBezTo>
                    <a:pt x="15537" y="13902"/>
                    <a:pt x="15683" y="13317"/>
                    <a:pt x="15752" y="12732"/>
                  </a:cubicBezTo>
                  <a:cubicBezTo>
                    <a:pt x="15889" y="11552"/>
                    <a:pt x="15778" y="10415"/>
                    <a:pt x="15695" y="9313"/>
                  </a:cubicBezTo>
                  <a:cubicBezTo>
                    <a:pt x="15611" y="8212"/>
                    <a:pt x="15534" y="7120"/>
                    <a:pt x="15702" y="6082"/>
                  </a:cubicBezTo>
                  <a:cubicBezTo>
                    <a:pt x="15767" y="5559"/>
                    <a:pt x="15926" y="5061"/>
                    <a:pt x="16095" y="4572"/>
                  </a:cubicBezTo>
                  <a:lnTo>
                    <a:pt x="16245" y="4215"/>
                  </a:lnTo>
                  <a:cubicBezTo>
                    <a:pt x="16271" y="4156"/>
                    <a:pt x="16295" y="4095"/>
                    <a:pt x="16322" y="4037"/>
                  </a:cubicBezTo>
                  <a:lnTo>
                    <a:pt x="16410" y="3867"/>
                  </a:lnTo>
                  <a:lnTo>
                    <a:pt x="16587" y="3527"/>
                  </a:lnTo>
                  <a:lnTo>
                    <a:pt x="16788" y="3206"/>
                  </a:lnTo>
                  <a:cubicBezTo>
                    <a:pt x="17325" y="2348"/>
                    <a:pt x="18042" y="1654"/>
                    <a:pt x="18837" y="1145"/>
                  </a:cubicBezTo>
                  <a:cubicBezTo>
                    <a:pt x="19640" y="639"/>
                    <a:pt x="20533" y="366"/>
                    <a:pt x="21441" y="350"/>
                  </a:cubicBezTo>
                  <a:lnTo>
                    <a:pt x="21446" y="350"/>
                  </a:lnTo>
                  <a:cubicBezTo>
                    <a:pt x="21525" y="348"/>
                    <a:pt x="21589" y="271"/>
                    <a:pt x="21590" y="177"/>
                  </a:cubicBezTo>
                  <a:cubicBezTo>
                    <a:pt x="21590" y="82"/>
                    <a:pt x="21527" y="5"/>
                    <a:pt x="21447" y="2"/>
                  </a:cubicBezTo>
                  <a:lnTo>
                    <a:pt x="21448" y="3"/>
                  </a:lnTo>
                  <a:cubicBezTo>
                    <a:pt x="21392" y="1"/>
                    <a:pt x="21336" y="0"/>
                    <a:pt x="212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395;p25"/>
            <p:cNvSpPr/>
            <p:nvPr/>
          </p:nvSpPr>
          <p:spPr>
            <a:xfrm rot="20791458">
              <a:off x="1188744" y="3524888"/>
              <a:ext cx="3668985" cy="4524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18" y="0"/>
                  </a:moveTo>
                  <a:cubicBezTo>
                    <a:pt x="411" y="0"/>
                    <a:pt x="403" y="0"/>
                    <a:pt x="396" y="0"/>
                  </a:cubicBezTo>
                  <a:cubicBezTo>
                    <a:pt x="291" y="4"/>
                    <a:pt x="192" y="41"/>
                    <a:pt x="119" y="102"/>
                  </a:cubicBezTo>
                  <a:cubicBezTo>
                    <a:pt x="18" y="186"/>
                    <a:pt x="-30" y="315"/>
                    <a:pt x="20" y="458"/>
                  </a:cubicBezTo>
                  <a:lnTo>
                    <a:pt x="86" y="649"/>
                  </a:lnTo>
                  <a:lnTo>
                    <a:pt x="366" y="1458"/>
                  </a:lnTo>
                  <a:lnTo>
                    <a:pt x="1954" y="6046"/>
                  </a:lnTo>
                  <a:cubicBezTo>
                    <a:pt x="1957" y="6053"/>
                    <a:pt x="1961" y="6059"/>
                    <a:pt x="1964" y="6065"/>
                  </a:cubicBezTo>
                  <a:cubicBezTo>
                    <a:pt x="1969" y="6109"/>
                    <a:pt x="1988" y="6151"/>
                    <a:pt x="2021" y="6187"/>
                  </a:cubicBezTo>
                  <a:lnTo>
                    <a:pt x="15623" y="21348"/>
                  </a:lnTo>
                  <a:cubicBezTo>
                    <a:pt x="15627" y="21353"/>
                    <a:pt x="15628" y="21359"/>
                    <a:pt x="15632" y="21364"/>
                  </a:cubicBezTo>
                  <a:lnTo>
                    <a:pt x="15737" y="21475"/>
                  </a:lnTo>
                  <a:lnTo>
                    <a:pt x="15759" y="21500"/>
                  </a:lnTo>
                  <a:cubicBezTo>
                    <a:pt x="15762" y="21503"/>
                    <a:pt x="15766" y="21506"/>
                    <a:pt x="15769" y="21508"/>
                  </a:cubicBezTo>
                  <a:lnTo>
                    <a:pt x="15787" y="21528"/>
                  </a:lnTo>
                  <a:cubicBezTo>
                    <a:pt x="15831" y="21574"/>
                    <a:pt x="15898" y="21600"/>
                    <a:pt x="15966" y="21600"/>
                  </a:cubicBezTo>
                  <a:cubicBezTo>
                    <a:pt x="15991" y="21600"/>
                    <a:pt x="16015" y="21597"/>
                    <a:pt x="16039" y="21590"/>
                  </a:cubicBezTo>
                  <a:cubicBezTo>
                    <a:pt x="16048" y="21589"/>
                    <a:pt x="16057" y="21587"/>
                    <a:pt x="16065" y="21584"/>
                  </a:cubicBezTo>
                  <a:cubicBezTo>
                    <a:pt x="16080" y="21579"/>
                    <a:pt x="16093" y="21572"/>
                    <a:pt x="16106" y="21565"/>
                  </a:cubicBezTo>
                  <a:lnTo>
                    <a:pt x="17588" y="20645"/>
                  </a:lnTo>
                  <a:lnTo>
                    <a:pt x="18787" y="19901"/>
                  </a:lnTo>
                  <a:lnTo>
                    <a:pt x="21467" y="18239"/>
                  </a:lnTo>
                  <a:lnTo>
                    <a:pt x="21468" y="18238"/>
                  </a:lnTo>
                  <a:cubicBezTo>
                    <a:pt x="21488" y="18225"/>
                    <a:pt x="21504" y="18210"/>
                    <a:pt x="21516" y="18193"/>
                  </a:cubicBezTo>
                  <a:cubicBezTo>
                    <a:pt x="21570" y="18128"/>
                    <a:pt x="21567" y="18042"/>
                    <a:pt x="21509" y="17979"/>
                  </a:cubicBezTo>
                  <a:lnTo>
                    <a:pt x="21490" y="17959"/>
                  </a:lnTo>
                  <a:cubicBezTo>
                    <a:pt x="21487" y="17956"/>
                    <a:pt x="21486" y="17953"/>
                    <a:pt x="21484" y="17950"/>
                  </a:cubicBezTo>
                  <a:lnTo>
                    <a:pt x="21459" y="17925"/>
                  </a:lnTo>
                  <a:lnTo>
                    <a:pt x="21354" y="17815"/>
                  </a:lnTo>
                  <a:cubicBezTo>
                    <a:pt x="21350" y="17809"/>
                    <a:pt x="21343" y="17807"/>
                    <a:pt x="21338" y="17803"/>
                  </a:cubicBezTo>
                  <a:lnTo>
                    <a:pt x="6906" y="3116"/>
                  </a:lnTo>
                  <a:cubicBezTo>
                    <a:pt x="6874" y="3081"/>
                    <a:pt x="6829" y="3055"/>
                    <a:pt x="6779" y="3040"/>
                  </a:cubicBezTo>
                  <a:cubicBezTo>
                    <a:pt x="6773" y="3038"/>
                    <a:pt x="6768" y="3038"/>
                    <a:pt x="6764" y="3037"/>
                  </a:cubicBezTo>
                  <a:lnTo>
                    <a:pt x="5652" y="2494"/>
                  </a:lnTo>
                  <a:lnTo>
                    <a:pt x="5486" y="2413"/>
                  </a:lnTo>
                  <a:lnTo>
                    <a:pt x="4920" y="2136"/>
                  </a:lnTo>
                  <a:lnTo>
                    <a:pt x="4583" y="1972"/>
                  </a:lnTo>
                  <a:lnTo>
                    <a:pt x="4171" y="1771"/>
                  </a:lnTo>
                  <a:lnTo>
                    <a:pt x="3906" y="1641"/>
                  </a:lnTo>
                  <a:lnTo>
                    <a:pt x="3608" y="1496"/>
                  </a:lnTo>
                  <a:lnTo>
                    <a:pt x="3203" y="1298"/>
                  </a:lnTo>
                  <a:lnTo>
                    <a:pt x="2871" y="1136"/>
                  </a:lnTo>
                  <a:lnTo>
                    <a:pt x="2045" y="733"/>
                  </a:lnTo>
                  <a:lnTo>
                    <a:pt x="1740" y="583"/>
                  </a:lnTo>
                  <a:lnTo>
                    <a:pt x="1622" y="526"/>
                  </a:lnTo>
                  <a:lnTo>
                    <a:pt x="1438" y="436"/>
                  </a:lnTo>
                  <a:lnTo>
                    <a:pt x="808" y="128"/>
                  </a:lnTo>
                  <a:lnTo>
                    <a:pt x="713" y="82"/>
                  </a:lnTo>
                  <a:lnTo>
                    <a:pt x="697" y="74"/>
                  </a:lnTo>
                  <a:lnTo>
                    <a:pt x="665" y="59"/>
                  </a:lnTo>
                  <a:cubicBezTo>
                    <a:pt x="603" y="27"/>
                    <a:pt x="534" y="8"/>
                    <a:pt x="462" y="2"/>
                  </a:cubicBezTo>
                  <a:cubicBezTo>
                    <a:pt x="447" y="0"/>
                    <a:pt x="433" y="0"/>
                    <a:pt x="4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1396;p25"/>
            <p:cNvSpPr/>
            <p:nvPr/>
          </p:nvSpPr>
          <p:spPr>
            <a:xfrm rot="20791458">
              <a:off x="849810" y="3852403"/>
              <a:ext cx="1229835" cy="132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32" y="0"/>
                  </a:moveTo>
                  <a:cubicBezTo>
                    <a:pt x="409" y="0"/>
                    <a:pt x="-232" y="743"/>
                    <a:pt x="81" y="1616"/>
                  </a:cubicBezTo>
                  <a:lnTo>
                    <a:pt x="6810" y="20347"/>
                  </a:lnTo>
                  <a:cubicBezTo>
                    <a:pt x="7090" y="21130"/>
                    <a:pt x="7903" y="21295"/>
                    <a:pt x="8609" y="21431"/>
                  </a:cubicBezTo>
                  <a:cubicBezTo>
                    <a:pt x="9227" y="21550"/>
                    <a:pt x="9840" y="21600"/>
                    <a:pt x="10453" y="21600"/>
                  </a:cubicBezTo>
                  <a:cubicBezTo>
                    <a:pt x="10573" y="21600"/>
                    <a:pt x="10692" y="21599"/>
                    <a:pt x="10812" y="21594"/>
                  </a:cubicBezTo>
                  <a:cubicBezTo>
                    <a:pt x="12300" y="21549"/>
                    <a:pt x="13737" y="21237"/>
                    <a:pt x="15026" y="20669"/>
                  </a:cubicBezTo>
                  <a:cubicBezTo>
                    <a:pt x="18615" y="19087"/>
                    <a:pt x="20885" y="15652"/>
                    <a:pt x="21281" y="11747"/>
                  </a:cubicBezTo>
                  <a:cubicBezTo>
                    <a:pt x="21368" y="10903"/>
                    <a:pt x="21347" y="9901"/>
                    <a:pt x="20495" y="9476"/>
                  </a:cubicBezTo>
                  <a:lnTo>
                    <a:pt x="1906" y="165"/>
                  </a:lnTo>
                  <a:cubicBezTo>
                    <a:pt x="1678" y="51"/>
                    <a:pt x="1449" y="0"/>
                    <a:pt x="12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397;p25"/>
            <p:cNvSpPr/>
            <p:nvPr/>
          </p:nvSpPr>
          <p:spPr>
            <a:xfrm rot="20791458">
              <a:off x="1015286" y="3913532"/>
              <a:ext cx="1033423" cy="92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51" y="0"/>
                  </a:moveTo>
                  <a:lnTo>
                    <a:pt x="3518" y="1536"/>
                  </a:lnTo>
                  <a:cubicBezTo>
                    <a:pt x="2216" y="2029"/>
                    <a:pt x="1019" y="2817"/>
                    <a:pt x="0" y="3852"/>
                  </a:cubicBezTo>
                  <a:cubicBezTo>
                    <a:pt x="7080" y="8836"/>
                    <a:pt x="13723" y="14891"/>
                    <a:pt x="19729" y="21600"/>
                  </a:cubicBezTo>
                  <a:cubicBezTo>
                    <a:pt x="20689" y="19618"/>
                    <a:pt x="21295" y="17364"/>
                    <a:pt x="21496" y="14989"/>
                  </a:cubicBezTo>
                  <a:cubicBezTo>
                    <a:pt x="21600" y="13776"/>
                    <a:pt x="21574" y="12338"/>
                    <a:pt x="20550" y="11727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398;p25"/>
            <p:cNvSpPr/>
            <p:nvPr/>
          </p:nvSpPr>
          <p:spPr>
            <a:xfrm rot="20791458">
              <a:off x="750529" y="3966281"/>
              <a:ext cx="365165" cy="37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2" y="0"/>
                    <a:pt x="-767" y="2641"/>
                    <a:pt x="268" y="5741"/>
                  </a:cubicBezTo>
                  <a:lnTo>
                    <a:pt x="5545" y="21600"/>
                  </a:lnTo>
                  <a:cubicBezTo>
                    <a:pt x="6889" y="19025"/>
                    <a:pt x="8624" y="16678"/>
                    <a:pt x="10698" y="14655"/>
                  </a:cubicBezTo>
                  <a:cubicBezTo>
                    <a:pt x="13546" y="11872"/>
                    <a:pt x="17020" y="9778"/>
                    <a:pt x="20833" y="8458"/>
                  </a:cubicBezTo>
                  <a:lnTo>
                    <a:pt x="6275" y="587"/>
                  </a:lnTo>
                  <a:cubicBezTo>
                    <a:pt x="5525" y="182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399;p25"/>
            <p:cNvSpPr/>
            <p:nvPr/>
          </p:nvSpPr>
          <p:spPr>
            <a:xfrm rot="20791458">
              <a:off x="1625947" y="4030119"/>
              <a:ext cx="3457779" cy="380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815" y="0"/>
                  </a:moveTo>
                  <a:cubicBezTo>
                    <a:pt x="4695" y="0"/>
                    <a:pt x="4590" y="80"/>
                    <a:pt x="4595" y="214"/>
                  </a:cubicBezTo>
                  <a:lnTo>
                    <a:pt x="4660" y="1892"/>
                  </a:lnTo>
                  <a:cubicBezTo>
                    <a:pt x="4669" y="2121"/>
                    <a:pt x="4491" y="2279"/>
                    <a:pt x="4266" y="2279"/>
                  </a:cubicBezTo>
                  <a:cubicBezTo>
                    <a:pt x="4210" y="2279"/>
                    <a:pt x="4150" y="2269"/>
                    <a:pt x="4090" y="2247"/>
                  </a:cubicBezTo>
                  <a:lnTo>
                    <a:pt x="2813" y="1797"/>
                  </a:lnTo>
                  <a:cubicBezTo>
                    <a:pt x="2753" y="1776"/>
                    <a:pt x="2693" y="1766"/>
                    <a:pt x="2637" y="1766"/>
                  </a:cubicBezTo>
                  <a:cubicBezTo>
                    <a:pt x="2382" y="1766"/>
                    <a:pt x="2192" y="1970"/>
                    <a:pt x="2254" y="2234"/>
                  </a:cubicBezTo>
                  <a:lnTo>
                    <a:pt x="2567" y="3553"/>
                  </a:lnTo>
                  <a:cubicBezTo>
                    <a:pt x="2629" y="3812"/>
                    <a:pt x="2444" y="4020"/>
                    <a:pt x="2185" y="4020"/>
                  </a:cubicBezTo>
                  <a:cubicBezTo>
                    <a:pt x="2149" y="4020"/>
                    <a:pt x="2111" y="4016"/>
                    <a:pt x="2073" y="4008"/>
                  </a:cubicBezTo>
                  <a:lnTo>
                    <a:pt x="280" y="3610"/>
                  </a:lnTo>
                  <a:cubicBezTo>
                    <a:pt x="257" y="3605"/>
                    <a:pt x="236" y="3602"/>
                    <a:pt x="215" y="3602"/>
                  </a:cubicBezTo>
                  <a:cubicBezTo>
                    <a:pt x="21" y="3602"/>
                    <a:pt x="-76" y="3815"/>
                    <a:pt x="71" y="3981"/>
                  </a:cubicBezTo>
                  <a:lnTo>
                    <a:pt x="15603" y="21495"/>
                  </a:lnTo>
                  <a:cubicBezTo>
                    <a:pt x="15664" y="21563"/>
                    <a:pt x="15750" y="21600"/>
                    <a:pt x="15832" y="21600"/>
                  </a:cubicBezTo>
                  <a:cubicBezTo>
                    <a:pt x="15883" y="21600"/>
                    <a:pt x="15933" y="21585"/>
                    <a:pt x="15973" y="21554"/>
                  </a:cubicBezTo>
                  <a:lnTo>
                    <a:pt x="21421" y="17341"/>
                  </a:lnTo>
                  <a:cubicBezTo>
                    <a:pt x="21524" y="17261"/>
                    <a:pt x="21523" y="17106"/>
                    <a:pt x="21417" y="16998"/>
                  </a:cubicBezTo>
                  <a:lnTo>
                    <a:pt x="5032" y="95"/>
                  </a:lnTo>
                  <a:cubicBezTo>
                    <a:pt x="4968" y="30"/>
                    <a:pt x="4889" y="0"/>
                    <a:pt x="481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400;p25"/>
            <p:cNvSpPr/>
            <p:nvPr/>
          </p:nvSpPr>
          <p:spPr>
            <a:xfrm rot="20791458">
              <a:off x="2270571" y="3953961"/>
              <a:ext cx="2740179" cy="326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448" y="0"/>
                  </a:moveTo>
                  <a:cubicBezTo>
                    <a:pt x="296" y="0"/>
                    <a:pt x="163" y="93"/>
                    <a:pt x="170" y="249"/>
                  </a:cubicBezTo>
                  <a:lnTo>
                    <a:pt x="252" y="2206"/>
                  </a:lnTo>
                  <a:cubicBezTo>
                    <a:pt x="260" y="2388"/>
                    <a:pt x="157" y="2531"/>
                    <a:pt x="0" y="2603"/>
                  </a:cubicBezTo>
                  <a:lnTo>
                    <a:pt x="19530" y="21600"/>
                  </a:lnTo>
                  <a:lnTo>
                    <a:pt x="21470" y="20219"/>
                  </a:lnTo>
                  <a:cubicBezTo>
                    <a:pt x="21600" y="20125"/>
                    <a:pt x="21599" y="19944"/>
                    <a:pt x="21465" y="19819"/>
                  </a:cubicBezTo>
                  <a:lnTo>
                    <a:pt x="723" y="111"/>
                  </a:lnTo>
                  <a:cubicBezTo>
                    <a:pt x="642" y="35"/>
                    <a:pt x="54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1401;p25"/>
            <p:cNvSpPr/>
            <p:nvPr/>
          </p:nvSpPr>
          <p:spPr>
            <a:xfrm rot="20791458">
              <a:off x="1708773" y="4731187"/>
              <a:ext cx="2811290" cy="317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6" y="0"/>
                  </a:moveTo>
                  <a:cubicBezTo>
                    <a:pt x="26" y="0"/>
                    <a:pt x="-93" y="255"/>
                    <a:pt x="87" y="454"/>
                  </a:cubicBezTo>
                  <a:lnTo>
                    <a:pt x="19200" y="21473"/>
                  </a:lnTo>
                  <a:cubicBezTo>
                    <a:pt x="19275" y="21556"/>
                    <a:pt x="19381" y="21600"/>
                    <a:pt x="19480" y="21600"/>
                  </a:cubicBezTo>
                  <a:cubicBezTo>
                    <a:pt x="19544" y="21600"/>
                    <a:pt x="19606" y="21582"/>
                    <a:pt x="19655" y="21545"/>
                  </a:cubicBezTo>
                  <a:lnTo>
                    <a:pt x="21507" y="20147"/>
                  </a:lnTo>
                  <a:lnTo>
                    <a:pt x="2945" y="439"/>
                  </a:lnTo>
                  <a:cubicBezTo>
                    <a:pt x="2871" y="479"/>
                    <a:pt x="2784" y="501"/>
                    <a:pt x="2689" y="501"/>
                  </a:cubicBezTo>
                  <a:cubicBezTo>
                    <a:pt x="2644" y="501"/>
                    <a:pt x="2598" y="497"/>
                    <a:pt x="2551" y="486"/>
                  </a:cubicBezTo>
                  <a:lnTo>
                    <a:pt x="345" y="9"/>
                  </a:lnTo>
                  <a:cubicBezTo>
                    <a:pt x="317" y="3"/>
                    <a:pt x="290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586" name="Google Shape;1402;p25"/>
            <p:cNvGrpSpPr/>
            <p:nvPr/>
          </p:nvGrpSpPr>
          <p:grpSpPr>
            <a:xfrm>
              <a:off x="928930" y="4026095"/>
              <a:ext cx="37297" cy="10309"/>
              <a:chOff x="0" y="0"/>
              <a:chExt cx="37295" cy="10308"/>
            </a:xfrm>
          </p:grpSpPr>
          <p:sp>
            <p:nvSpPr>
              <p:cNvPr id="1584" name="خط"/>
              <p:cNvSpPr/>
              <p:nvPr/>
            </p:nvSpPr>
            <p:spPr>
              <a:xfrm>
                <a:off x="0" y="-1"/>
                <a:ext cx="37296" cy="1031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85" name="خط"/>
              <p:cNvSpPr/>
              <p:nvPr/>
            </p:nvSpPr>
            <p:spPr>
              <a:xfrm flipH="1" flipV="1">
                <a:off x="-1" y="0"/>
                <a:ext cx="37297" cy="103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89" name="Google Shape;1403;p25"/>
            <p:cNvGrpSpPr/>
            <p:nvPr/>
          </p:nvGrpSpPr>
          <p:grpSpPr>
            <a:xfrm>
              <a:off x="810633" y="3995734"/>
              <a:ext cx="37001" cy="9075"/>
              <a:chOff x="0" y="0"/>
              <a:chExt cx="36999" cy="9074"/>
            </a:xfrm>
          </p:grpSpPr>
          <p:sp>
            <p:nvSpPr>
              <p:cNvPr id="1587" name="خط"/>
              <p:cNvSpPr/>
              <p:nvPr/>
            </p:nvSpPr>
            <p:spPr>
              <a:xfrm>
                <a:off x="0" y="0"/>
                <a:ext cx="37000" cy="907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88" name="خط"/>
              <p:cNvSpPr/>
              <p:nvPr/>
            </p:nvSpPr>
            <p:spPr>
              <a:xfrm flipH="1" flipV="1">
                <a:off x="-1" y="0"/>
                <a:ext cx="37001" cy="907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92" name="Google Shape;1404;p25"/>
            <p:cNvGrpSpPr/>
            <p:nvPr/>
          </p:nvGrpSpPr>
          <p:grpSpPr>
            <a:xfrm>
              <a:off x="879921" y="4013547"/>
              <a:ext cx="48150" cy="12604"/>
              <a:chOff x="0" y="0"/>
              <a:chExt cx="48149" cy="12602"/>
            </a:xfrm>
          </p:grpSpPr>
          <p:sp>
            <p:nvSpPr>
              <p:cNvPr id="1590" name="خط"/>
              <p:cNvSpPr/>
              <p:nvPr/>
            </p:nvSpPr>
            <p:spPr>
              <a:xfrm>
                <a:off x="-1" y="0"/>
                <a:ext cx="48151" cy="1260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91" name="خط"/>
              <p:cNvSpPr/>
              <p:nvPr/>
            </p:nvSpPr>
            <p:spPr>
              <a:xfrm flipH="1" flipV="1">
                <a:off x="-1" y="-1"/>
                <a:ext cx="48151" cy="1260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95" name="Google Shape;1405;p25"/>
            <p:cNvGrpSpPr/>
            <p:nvPr/>
          </p:nvGrpSpPr>
          <p:grpSpPr>
            <a:xfrm>
              <a:off x="844724" y="4004548"/>
              <a:ext cx="37080" cy="9408"/>
              <a:chOff x="0" y="0"/>
              <a:chExt cx="37079" cy="9406"/>
            </a:xfrm>
          </p:grpSpPr>
          <p:sp>
            <p:nvSpPr>
              <p:cNvPr id="1593" name="خط"/>
              <p:cNvSpPr/>
              <p:nvPr/>
            </p:nvSpPr>
            <p:spPr>
              <a:xfrm>
                <a:off x="0" y="-1"/>
                <a:ext cx="37080" cy="940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94" name="خط"/>
              <p:cNvSpPr/>
              <p:nvPr/>
            </p:nvSpPr>
            <p:spPr>
              <a:xfrm flipH="1" flipV="1">
                <a:off x="0" y="0"/>
                <a:ext cx="37080" cy="94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98" name="Google Shape;1406;p25"/>
            <p:cNvGrpSpPr/>
            <p:nvPr/>
          </p:nvGrpSpPr>
          <p:grpSpPr>
            <a:xfrm>
              <a:off x="855339" y="4007122"/>
              <a:ext cx="37170" cy="9781"/>
              <a:chOff x="0" y="0"/>
              <a:chExt cx="37169" cy="9779"/>
            </a:xfrm>
          </p:grpSpPr>
          <p:sp>
            <p:nvSpPr>
              <p:cNvPr id="1596" name="خط"/>
              <p:cNvSpPr/>
              <p:nvPr/>
            </p:nvSpPr>
            <p:spPr>
              <a:xfrm>
                <a:off x="0" y="-1"/>
                <a:ext cx="37170" cy="9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97" name="خط"/>
              <p:cNvSpPr/>
              <p:nvPr/>
            </p:nvSpPr>
            <p:spPr>
              <a:xfrm flipH="1" flipV="1">
                <a:off x="-1" y="-1"/>
                <a:ext cx="37171" cy="9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1" name="Google Shape;1407;p25"/>
            <p:cNvGrpSpPr/>
            <p:nvPr/>
          </p:nvGrpSpPr>
          <p:grpSpPr>
            <a:xfrm>
              <a:off x="826017" y="3999410"/>
              <a:ext cx="37195" cy="9886"/>
              <a:chOff x="0" y="0"/>
              <a:chExt cx="37194" cy="9885"/>
            </a:xfrm>
          </p:grpSpPr>
          <p:sp>
            <p:nvSpPr>
              <p:cNvPr id="1599" name="خط"/>
              <p:cNvSpPr/>
              <p:nvPr/>
            </p:nvSpPr>
            <p:spPr>
              <a:xfrm>
                <a:off x="0" y="-1"/>
                <a:ext cx="37195" cy="988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0" name="خط"/>
              <p:cNvSpPr/>
              <p:nvPr/>
            </p:nvSpPr>
            <p:spPr>
              <a:xfrm flipH="1" flipV="1">
                <a:off x="-1" y="0"/>
                <a:ext cx="37196" cy="988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4" name="Google Shape;1408;p25"/>
            <p:cNvGrpSpPr/>
            <p:nvPr/>
          </p:nvGrpSpPr>
          <p:grpSpPr>
            <a:xfrm>
              <a:off x="805836" y="3994135"/>
              <a:ext cx="37185" cy="9843"/>
              <a:chOff x="0" y="0"/>
              <a:chExt cx="37183" cy="9841"/>
            </a:xfrm>
          </p:grpSpPr>
          <p:sp>
            <p:nvSpPr>
              <p:cNvPr id="1602" name="خط"/>
              <p:cNvSpPr/>
              <p:nvPr/>
            </p:nvSpPr>
            <p:spPr>
              <a:xfrm>
                <a:off x="0" y="-1"/>
                <a:ext cx="37184" cy="984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3" name="خط"/>
              <p:cNvSpPr/>
              <p:nvPr/>
            </p:nvSpPr>
            <p:spPr>
              <a:xfrm flipH="1" flipV="1">
                <a:off x="-1" y="0"/>
                <a:ext cx="37185" cy="98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7" name="Google Shape;1409;p25"/>
            <p:cNvGrpSpPr/>
            <p:nvPr/>
          </p:nvGrpSpPr>
          <p:grpSpPr>
            <a:xfrm>
              <a:off x="739624" y="4109591"/>
              <a:ext cx="22136" cy="35232"/>
              <a:chOff x="0" y="0"/>
              <a:chExt cx="22134" cy="35231"/>
            </a:xfrm>
          </p:grpSpPr>
          <p:sp>
            <p:nvSpPr>
              <p:cNvPr id="1605" name="خط"/>
              <p:cNvSpPr/>
              <p:nvPr/>
            </p:nvSpPr>
            <p:spPr>
              <a:xfrm>
                <a:off x="-1" y="0"/>
                <a:ext cx="22136" cy="3523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6" name="خط"/>
              <p:cNvSpPr/>
              <p:nvPr/>
            </p:nvSpPr>
            <p:spPr>
              <a:xfrm flipH="1" flipV="1">
                <a:off x="-1" y="-1"/>
                <a:ext cx="22136" cy="3523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0" name="Google Shape;1410;p25"/>
            <p:cNvGrpSpPr/>
            <p:nvPr/>
          </p:nvGrpSpPr>
          <p:grpSpPr>
            <a:xfrm>
              <a:off x="918339" y="4023622"/>
              <a:ext cx="37139" cy="9650"/>
              <a:chOff x="0" y="0"/>
              <a:chExt cx="37137" cy="9649"/>
            </a:xfrm>
          </p:grpSpPr>
          <p:sp>
            <p:nvSpPr>
              <p:cNvPr id="1608" name="خط"/>
              <p:cNvSpPr/>
              <p:nvPr/>
            </p:nvSpPr>
            <p:spPr>
              <a:xfrm>
                <a:off x="-1" y="0"/>
                <a:ext cx="37139" cy="965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9" name="خط"/>
              <p:cNvSpPr/>
              <p:nvPr/>
            </p:nvSpPr>
            <p:spPr>
              <a:xfrm flipH="1" flipV="1">
                <a:off x="0" y="-1"/>
                <a:ext cx="37138" cy="96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11" name="Google Shape;1411;p25"/>
            <p:cNvSpPr/>
            <p:nvPr/>
          </p:nvSpPr>
          <p:spPr>
            <a:xfrm rot="20791458">
              <a:off x="940871" y="4016955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742" y="6809"/>
                  </a:lnTo>
                  <a:cubicBezTo>
                    <a:pt x="4495" y="4461"/>
                    <a:pt x="2247" y="2113"/>
                    <a:pt x="0" y="0"/>
                  </a:cubicBezTo>
                  <a:close/>
                  <a:moveTo>
                    <a:pt x="6742" y="6809"/>
                  </a:moveTo>
                  <a:cubicBezTo>
                    <a:pt x="11612" y="11504"/>
                    <a:pt x="16481" y="16435"/>
                    <a:pt x="21600" y="21600"/>
                  </a:cubicBezTo>
                  <a:lnTo>
                    <a:pt x="6742" y="6809"/>
                  </a:lnTo>
                  <a:close/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412;p25"/>
            <p:cNvSpPr/>
            <p:nvPr/>
          </p:nvSpPr>
          <p:spPr>
            <a:xfrm rot="20791458">
              <a:off x="735572" y="3968049"/>
              <a:ext cx="365159" cy="24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7" y="0"/>
                    <a:pt x="-767" y="4021"/>
                    <a:pt x="268" y="8743"/>
                  </a:cubicBezTo>
                  <a:lnTo>
                    <a:pt x="1027" y="12210"/>
                  </a:lnTo>
                  <a:cubicBezTo>
                    <a:pt x="4451" y="15222"/>
                    <a:pt x="7844" y="18342"/>
                    <a:pt x="11202" y="21600"/>
                  </a:cubicBezTo>
                  <a:cubicBezTo>
                    <a:pt x="13991" y="17702"/>
                    <a:pt x="17270" y="14736"/>
                    <a:pt x="20833" y="12880"/>
                  </a:cubicBezTo>
                  <a:lnTo>
                    <a:pt x="13806" y="7095"/>
                  </a:lnTo>
                  <a:lnTo>
                    <a:pt x="12942" y="6386"/>
                  </a:lnTo>
                  <a:lnTo>
                    <a:pt x="12747" y="6224"/>
                  </a:lnTo>
                  <a:lnTo>
                    <a:pt x="11827" y="5469"/>
                  </a:lnTo>
                  <a:lnTo>
                    <a:pt x="9318" y="3405"/>
                  </a:lnTo>
                  <a:lnTo>
                    <a:pt x="8704" y="2889"/>
                  </a:lnTo>
                  <a:lnTo>
                    <a:pt x="8214" y="2496"/>
                  </a:lnTo>
                  <a:lnTo>
                    <a:pt x="6770" y="1294"/>
                  </a:lnTo>
                  <a:lnTo>
                    <a:pt x="6605" y="1163"/>
                  </a:lnTo>
                  <a:lnTo>
                    <a:pt x="6275" y="894"/>
                  </a:lnTo>
                  <a:cubicBezTo>
                    <a:pt x="5525" y="277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413;p25"/>
            <p:cNvSpPr/>
            <p:nvPr/>
          </p:nvSpPr>
          <p:spPr>
            <a:xfrm rot="20791458">
              <a:off x="4413354" y="6653441"/>
              <a:ext cx="981501" cy="85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936" y="0"/>
                  </a:moveTo>
                  <a:cubicBezTo>
                    <a:pt x="19741" y="0"/>
                    <a:pt x="19546" y="78"/>
                    <a:pt x="19388" y="235"/>
                  </a:cubicBezTo>
                  <a:lnTo>
                    <a:pt x="299" y="19021"/>
                  </a:lnTo>
                  <a:cubicBezTo>
                    <a:pt x="-58" y="19374"/>
                    <a:pt x="-102" y="19998"/>
                    <a:pt x="202" y="20413"/>
                  </a:cubicBezTo>
                  <a:lnTo>
                    <a:pt x="813" y="21252"/>
                  </a:lnTo>
                  <a:cubicBezTo>
                    <a:pt x="981" y="21482"/>
                    <a:pt x="1219" y="21600"/>
                    <a:pt x="1462" y="21600"/>
                  </a:cubicBezTo>
                  <a:cubicBezTo>
                    <a:pt x="1655" y="21600"/>
                    <a:pt x="1850" y="21525"/>
                    <a:pt x="2008" y="21367"/>
                  </a:cubicBezTo>
                  <a:lnTo>
                    <a:pt x="21095" y="2579"/>
                  </a:lnTo>
                  <a:cubicBezTo>
                    <a:pt x="21454" y="2228"/>
                    <a:pt x="21498" y="1605"/>
                    <a:pt x="21196" y="1190"/>
                  </a:cubicBezTo>
                  <a:lnTo>
                    <a:pt x="20585" y="348"/>
                  </a:lnTo>
                  <a:cubicBezTo>
                    <a:pt x="20417" y="120"/>
                    <a:pt x="20177" y="0"/>
                    <a:pt x="199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17" name="Google Shape;1414;p25"/>
          <p:cNvGrpSpPr/>
          <p:nvPr/>
        </p:nvGrpSpPr>
        <p:grpSpPr>
          <a:xfrm>
            <a:off x="22220026" y="266239"/>
            <a:ext cx="904884" cy="1522138"/>
            <a:chOff x="0" y="0"/>
            <a:chExt cx="904883" cy="1522136"/>
          </a:xfrm>
        </p:grpSpPr>
        <p:sp>
          <p:nvSpPr>
            <p:cNvPr id="1615" name="Google Shape;1415;p25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416;p25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1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2" name="Google Shape;1424;p26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638" name="Google Shape;1425;p26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625" name="Google Shape;1426;p26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6" name="Google Shape;1427;p26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7" name="Google Shape;1428;p26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8" name="Google Shape;1429;p26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9" name="Google Shape;1430;p26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0" name="Google Shape;1431;p26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1" name="Google Shape;1432;p26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2" name="Google Shape;1433;p26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3" name="Google Shape;1434;p26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4" name="Google Shape;1435;p26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5" name="Google Shape;1436;p26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6" name="Google Shape;1437;p26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7" name="Google Shape;1438;p26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61" name="Google Shape;1439;p26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658" name="Google Shape;1440;p26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639" name="Google Shape;1441;p26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0" name="Google Shape;1442;p26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1" name="Google Shape;1443;p26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2" name="Google Shape;1444;p26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3" name="Google Shape;1445;p26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4" name="Google Shape;1446;p26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5" name="Google Shape;1447;p26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6" name="Google Shape;1448;p26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7" name="Google Shape;1449;p26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8" name="Google Shape;1450;p26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9" name="Google Shape;1451;p26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0" name="Google Shape;1452;p26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1" name="Google Shape;1453;p26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2" name="Google Shape;1454;p26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3" name="Google Shape;1455;p26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4" name="Google Shape;1456;p26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5" name="Google Shape;1457;p26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6" name="Google Shape;1458;p26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7" name="Google Shape;1459;p26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59" name="Google Shape;1460;p26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60" name="Google Shape;1461;p26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663" name="مستوى النص الأول…"/>
          <p:cNvSpPr txBox="1"/>
          <p:nvPr>
            <p:ph type="body" sz="quarter" idx="1"/>
          </p:nvPr>
        </p:nvSpPr>
        <p:spPr>
          <a:xfrm>
            <a:off x="7885600" y="3626029"/>
            <a:ext cx="8612800" cy="1096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4200"/>
            </a:lvl1pPr>
            <a:lvl2pPr marL="914400" indent="-317500" algn="ctr">
              <a:buClrTx/>
              <a:buSzTx/>
              <a:buFontTx/>
              <a:buNone/>
              <a:defRPr sz="4200"/>
            </a:lvl2pPr>
            <a:lvl3pPr marL="914400" indent="139700" algn="ctr">
              <a:buClrTx/>
              <a:buSzTx/>
              <a:buFontTx/>
              <a:buNone/>
              <a:defRPr sz="4200"/>
            </a:lvl3pPr>
            <a:lvl4pPr marL="914400" indent="596900" algn="ctr">
              <a:buClrTx/>
              <a:buSzTx/>
              <a:buFontTx/>
              <a:buNone/>
              <a:defRPr sz="4200"/>
            </a:lvl4pPr>
            <a:lvl5pPr marL="914400" indent="1054100" algn="ctr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64" name="xx%"/>
          <p:cNvSpPr txBox="1"/>
          <p:nvPr>
            <p:ph type="title" hasCustomPrompt="1"/>
          </p:nvPr>
        </p:nvSpPr>
        <p:spPr>
          <a:xfrm>
            <a:off x="7885600" y="2393895"/>
            <a:ext cx="8612800" cy="1540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9600"/>
            </a:lvl1pPr>
          </a:lstStyle>
          <a:p>
            <a:pPr/>
            <a:r>
              <a:t>xx%</a:t>
            </a:r>
          </a:p>
        </p:txBody>
      </p:sp>
      <p:grpSp>
        <p:nvGrpSpPr>
          <p:cNvPr id="1705" name="Google Shape;1464;p26"/>
          <p:cNvGrpSpPr/>
          <p:nvPr/>
        </p:nvGrpSpPr>
        <p:grpSpPr>
          <a:xfrm>
            <a:off x="17966624" y="-2985947"/>
            <a:ext cx="7078975" cy="8672660"/>
            <a:chOff x="0" y="0"/>
            <a:chExt cx="7078974" cy="8672658"/>
          </a:xfrm>
        </p:grpSpPr>
        <p:sp>
          <p:nvSpPr>
            <p:cNvPr id="1665" name="Google Shape;1465;p26"/>
            <p:cNvSpPr/>
            <p:nvPr/>
          </p:nvSpPr>
          <p:spPr>
            <a:xfrm rot="19806610">
              <a:off x="571234" y="774348"/>
              <a:ext cx="4005025" cy="336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133" y="14033"/>
                  </a:moveTo>
                  <a:cubicBezTo>
                    <a:pt x="9182" y="14033"/>
                    <a:pt x="9231" y="14036"/>
                    <a:pt x="9280" y="14040"/>
                  </a:cubicBezTo>
                  <a:cubicBezTo>
                    <a:pt x="9670" y="14069"/>
                    <a:pt x="10012" y="14254"/>
                    <a:pt x="10304" y="14564"/>
                  </a:cubicBezTo>
                  <a:cubicBezTo>
                    <a:pt x="10586" y="14879"/>
                    <a:pt x="10807" y="15298"/>
                    <a:pt x="10917" y="15757"/>
                  </a:cubicBezTo>
                  <a:cubicBezTo>
                    <a:pt x="11026" y="16170"/>
                    <a:pt x="11035" y="16606"/>
                    <a:pt x="10965" y="17033"/>
                  </a:cubicBezTo>
                  <a:cubicBezTo>
                    <a:pt x="10759" y="17091"/>
                    <a:pt x="10551" y="17132"/>
                    <a:pt x="10340" y="17157"/>
                  </a:cubicBezTo>
                  <a:cubicBezTo>
                    <a:pt x="10209" y="17172"/>
                    <a:pt x="10078" y="17180"/>
                    <a:pt x="9949" y="17180"/>
                  </a:cubicBezTo>
                  <a:cubicBezTo>
                    <a:pt x="9654" y="17180"/>
                    <a:pt x="9364" y="17140"/>
                    <a:pt x="9087" y="17052"/>
                  </a:cubicBezTo>
                  <a:cubicBezTo>
                    <a:pt x="8685" y="16925"/>
                    <a:pt x="8292" y="16708"/>
                    <a:pt x="8005" y="16406"/>
                  </a:cubicBezTo>
                  <a:cubicBezTo>
                    <a:pt x="7858" y="16259"/>
                    <a:pt x="7748" y="16086"/>
                    <a:pt x="7682" y="15905"/>
                  </a:cubicBezTo>
                  <a:cubicBezTo>
                    <a:pt x="7619" y="15725"/>
                    <a:pt x="7582" y="15537"/>
                    <a:pt x="7611" y="15334"/>
                  </a:cubicBezTo>
                  <a:cubicBezTo>
                    <a:pt x="7649" y="14907"/>
                    <a:pt x="7845" y="14564"/>
                    <a:pt x="8166" y="14335"/>
                  </a:cubicBezTo>
                  <a:cubicBezTo>
                    <a:pt x="8442" y="14136"/>
                    <a:pt x="8791" y="14033"/>
                    <a:pt x="9133" y="14033"/>
                  </a:cubicBezTo>
                  <a:close/>
                  <a:moveTo>
                    <a:pt x="21281" y="0"/>
                  </a:moveTo>
                  <a:cubicBezTo>
                    <a:pt x="20378" y="0"/>
                    <a:pt x="19470" y="241"/>
                    <a:pt x="18658" y="721"/>
                  </a:cubicBezTo>
                  <a:cubicBezTo>
                    <a:pt x="17797" y="1230"/>
                    <a:pt x="17011" y="1944"/>
                    <a:pt x="16407" y="2846"/>
                  </a:cubicBezTo>
                  <a:lnTo>
                    <a:pt x="16180" y="3186"/>
                  </a:lnTo>
                  <a:lnTo>
                    <a:pt x="15879" y="3728"/>
                  </a:lnTo>
                  <a:cubicBezTo>
                    <a:pt x="15847" y="3791"/>
                    <a:pt x="15820" y="3856"/>
                    <a:pt x="15790" y="3919"/>
                  </a:cubicBezTo>
                  <a:lnTo>
                    <a:pt x="15616" y="4302"/>
                  </a:lnTo>
                  <a:cubicBezTo>
                    <a:pt x="15415" y="4830"/>
                    <a:pt x="15237" y="5379"/>
                    <a:pt x="15151" y="5957"/>
                  </a:cubicBezTo>
                  <a:cubicBezTo>
                    <a:pt x="14950" y="7107"/>
                    <a:pt x="15019" y="8265"/>
                    <a:pt x="15084" y="9373"/>
                  </a:cubicBezTo>
                  <a:cubicBezTo>
                    <a:pt x="15152" y="10482"/>
                    <a:pt x="15232" y="11582"/>
                    <a:pt x="15094" y="12609"/>
                  </a:cubicBezTo>
                  <a:cubicBezTo>
                    <a:pt x="15024" y="13123"/>
                    <a:pt x="14890" y="13616"/>
                    <a:pt x="14691" y="14063"/>
                  </a:cubicBezTo>
                  <a:cubicBezTo>
                    <a:pt x="14493" y="14508"/>
                    <a:pt x="14224" y="14907"/>
                    <a:pt x="13906" y="15252"/>
                  </a:cubicBezTo>
                  <a:cubicBezTo>
                    <a:pt x="13588" y="15598"/>
                    <a:pt x="13220" y="15890"/>
                    <a:pt x="12829" y="16144"/>
                  </a:cubicBezTo>
                  <a:cubicBezTo>
                    <a:pt x="12488" y="16363"/>
                    <a:pt x="12129" y="16569"/>
                    <a:pt x="11769" y="16735"/>
                  </a:cubicBezTo>
                  <a:cubicBezTo>
                    <a:pt x="11775" y="16638"/>
                    <a:pt x="11777" y="16542"/>
                    <a:pt x="11777" y="16443"/>
                  </a:cubicBezTo>
                  <a:cubicBezTo>
                    <a:pt x="11771" y="16123"/>
                    <a:pt x="11731" y="15806"/>
                    <a:pt x="11657" y="15500"/>
                  </a:cubicBezTo>
                  <a:cubicBezTo>
                    <a:pt x="11512" y="14888"/>
                    <a:pt x="11227" y="14326"/>
                    <a:pt x="10831" y="13879"/>
                  </a:cubicBezTo>
                  <a:cubicBezTo>
                    <a:pt x="10626" y="13656"/>
                    <a:pt x="10393" y="13474"/>
                    <a:pt x="10139" y="13340"/>
                  </a:cubicBezTo>
                  <a:cubicBezTo>
                    <a:pt x="9883" y="13204"/>
                    <a:pt x="9605" y="13128"/>
                    <a:pt x="9335" y="13107"/>
                  </a:cubicBezTo>
                  <a:cubicBezTo>
                    <a:pt x="9269" y="13102"/>
                    <a:pt x="9205" y="13100"/>
                    <a:pt x="9140" y="13100"/>
                  </a:cubicBezTo>
                  <a:cubicBezTo>
                    <a:pt x="8664" y="13100"/>
                    <a:pt x="8189" y="13235"/>
                    <a:pt x="7761" y="13540"/>
                  </a:cubicBezTo>
                  <a:cubicBezTo>
                    <a:pt x="7520" y="13714"/>
                    <a:pt x="7298" y="13951"/>
                    <a:pt x="7134" y="14248"/>
                  </a:cubicBezTo>
                  <a:cubicBezTo>
                    <a:pt x="7092" y="14320"/>
                    <a:pt x="7059" y="14401"/>
                    <a:pt x="7022" y="14479"/>
                  </a:cubicBezTo>
                  <a:cubicBezTo>
                    <a:pt x="6987" y="14557"/>
                    <a:pt x="6965" y="14642"/>
                    <a:pt x="6936" y="14723"/>
                  </a:cubicBezTo>
                  <a:cubicBezTo>
                    <a:pt x="6907" y="14805"/>
                    <a:pt x="6897" y="14890"/>
                    <a:pt x="6879" y="14974"/>
                  </a:cubicBezTo>
                  <a:cubicBezTo>
                    <a:pt x="6863" y="15058"/>
                    <a:pt x="6843" y="15139"/>
                    <a:pt x="6840" y="15230"/>
                  </a:cubicBezTo>
                  <a:cubicBezTo>
                    <a:pt x="6795" y="15579"/>
                    <a:pt x="6856" y="15960"/>
                    <a:pt x="6977" y="16284"/>
                  </a:cubicBezTo>
                  <a:cubicBezTo>
                    <a:pt x="7100" y="16611"/>
                    <a:pt x="7287" y="16886"/>
                    <a:pt x="7496" y="17097"/>
                  </a:cubicBezTo>
                  <a:cubicBezTo>
                    <a:pt x="7914" y="17528"/>
                    <a:pt x="8396" y="17778"/>
                    <a:pt x="8893" y="17935"/>
                  </a:cubicBezTo>
                  <a:cubicBezTo>
                    <a:pt x="9227" y="18040"/>
                    <a:pt x="9570" y="18087"/>
                    <a:pt x="9910" y="18087"/>
                  </a:cubicBezTo>
                  <a:cubicBezTo>
                    <a:pt x="10078" y="18087"/>
                    <a:pt x="10248" y="18075"/>
                    <a:pt x="10416" y="18053"/>
                  </a:cubicBezTo>
                  <a:cubicBezTo>
                    <a:pt x="10499" y="18043"/>
                    <a:pt x="10582" y="18030"/>
                    <a:pt x="10664" y="18015"/>
                  </a:cubicBezTo>
                  <a:cubicBezTo>
                    <a:pt x="10587" y="18182"/>
                    <a:pt x="10501" y="18344"/>
                    <a:pt x="10406" y="18497"/>
                  </a:cubicBezTo>
                  <a:cubicBezTo>
                    <a:pt x="9897" y="19311"/>
                    <a:pt x="9147" y="19883"/>
                    <a:pt x="8313" y="20240"/>
                  </a:cubicBezTo>
                  <a:cubicBezTo>
                    <a:pt x="7480" y="20601"/>
                    <a:pt x="6570" y="20765"/>
                    <a:pt x="5659" y="20871"/>
                  </a:cubicBezTo>
                  <a:cubicBezTo>
                    <a:pt x="5203" y="20919"/>
                    <a:pt x="4746" y="20944"/>
                    <a:pt x="4286" y="20947"/>
                  </a:cubicBezTo>
                  <a:cubicBezTo>
                    <a:pt x="4226" y="20948"/>
                    <a:pt x="4165" y="20948"/>
                    <a:pt x="4104" y="20948"/>
                  </a:cubicBezTo>
                  <a:cubicBezTo>
                    <a:pt x="3706" y="20948"/>
                    <a:pt x="3307" y="20930"/>
                    <a:pt x="2909" y="20894"/>
                  </a:cubicBezTo>
                  <a:cubicBezTo>
                    <a:pt x="1992" y="20809"/>
                    <a:pt x="1080" y="20628"/>
                    <a:pt x="181" y="20370"/>
                  </a:cubicBezTo>
                  <a:cubicBezTo>
                    <a:pt x="170" y="20366"/>
                    <a:pt x="159" y="20365"/>
                    <a:pt x="147" y="20365"/>
                  </a:cubicBezTo>
                  <a:cubicBezTo>
                    <a:pt x="147" y="20365"/>
                    <a:pt x="146" y="20365"/>
                    <a:pt x="146" y="20365"/>
                  </a:cubicBezTo>
                  <a:cubicBezTo>
                    <a:pt x="74" y="20365"/>
                    <a:pt x="13" y="20426"/>
                    <a:pt x="2" y="20510"/>
                  </a:cubicBezTo>
                  <a:cubicBezTo>
                    <a:pt x="-10" y="20595"/>
                    <a:pt x="32" y="20677"/>
                    <a:pt x="100" y="20703"/>
                  </a:cubicBezTo>
                  <a:cubicBezTo>
                    <a:pt x="996" y="21053"/>
                    <a:pt x="1923" y="21294"/>
                    <a:pt x="2861" y="21442"/>
                  </a:cubicBezTo>
                  <a:cubicBezTo>
                    <a:pt x="3330" y="21516"/>
                    <a:pt x="3802" y="21564"/>
                    <a:pt x="4277" y="21588"/>
                  </a:cubicBezTo>
                  <a:cubicBezTo>
                    <a:pt x="4472" y="21595"/>
                    <a:pt x="4668" y="21600"/>
                    <a:pt x="4864" y="21600"/>
                  </a:cubicBezTo>
                  <a:cubicBezTo>
                    <a:pt x="5142" y="21600"/>
                    <a:pt x="5422" y="21591"/>
                    <a:pt x="5701" y="21575"/>
                  </a:cubicBezTo>
                  <a:cubicBezTo>
                    <a:pt x="6647" y="21513"/>
                    <a:pt x="7604" y="21373"/>
                    <a:pt x="8537" y="21007"/>
                  </a:cubicBezTo>
                  <a:cubicBezTo>
                    <a:pt x="9002" y="20822"/>
                    <a:pt x="9458" y="20580"/>
                    <a:pt x="9878" y="20250"/>
                  </a:cubicBezTo>
                  <a:cubicBezTo>
                    <a:pt x="10302" y="19922"/>
                    <a:pt x="10678" y="19508"/>
                    <a:pt x="10994" y="19031"/>
                  </a:cubicBezTo>
                  <a:cubicBezTo>
                    <a:pt x="11239" y="18646"/>
                    <a:pt x="11449" y="18217"/>
                    <a:pt x="11588" y="17750"/>
                  </a:cubicBezTo>
                  <a:cubicBezTo>
                    <a:pt x="11681" y="17714"/>
                    <a:pt x="11773" y="17677"/>
                    <a:pt x="11863" y="17637"/>
                  </a:cubicBezTo>
                  <a:cubicBezTo>
                    <a:pt x="12093" y="17536"/>
                    <a:pt x="12320" y="17420"/>
                    <a:pt x="12535" y="17296"/>
                  </a:cubicBezTo>
                  <a:cubicBezTo>
                    <a:pt x="12645" y="17237"/>
                    <a:pt x="12754" y="17175"/>
                    <a:pt x="12861" y="17107"/>
                  </a:cubicBezTo>
                  <a:cubicBezTo>
                    <a:pt x="12968" y="17039"/>
                    <a:pt x="13077" y="16978"/>
                    <a:pt x="13183" y="16902"/>
                  </a:cubicBezTo>
                  <a:cubicBezTo>
                    <a:pt x="13607" y="16619"/>
                    <a:pt x="14020" y="16287"/>
                    <a:pt x="14389" y="15879"/>
                  </a:cubicBezTo>
                  <a:cubicBezTo>
                    <a:pt x="14759" y="15474"/>
                    <a:pt x="15078" y="14985"/>
                    <a:pt x="15307" y="14444"/>
                  </a:cubicBezTo>
                  <a:cubicBezTo>
                    <a:pt x="15537" y="13902"/>
                    <a:pt x="15683" y="13317"/>
                    <a:pt x="15752" y="12732"/>
                  </a:cubicBezTo>
                  <a:cubicBezTo>
                    <a:pt x="15889" y="11552"/>
                    <a:pt x="15778" y="10415"/>
                    <a:pt x="15695" y="9313"/>
                  </a:cubicBezTo>
                  <a:cubicBezTo>
                    <a:pt x="15611" y="8212"/>
                    <a:pt x="15534" y="7120"/>
                    <a:pt x="15702" y="6082"/>
                  </a:cubicBezTo>
                  <a:cubicBezTo>
                    <a:pt x="15767" y="5559"/>
                    <a:pt x="15926" y="5061"/>
                    <a:pt x="16095" y="4572"/>
                  </a:cubicBezTo>
                  <a:lnTo>
                    <a:pt x="16245" y="4215"/>
                  </a:lnTo>
                  <a:cubicBezTo>
                    <a:pt x="16271" y="4156"/>
                    <a:pt x="16295" y="4095"/>
                    <a:pt x="16322" y="4037"/>
                  </a:cubicBezTo>
                  <a:lnTo>
                    <a:pt x="16410" y="3867"/>
                  </a:lnTo>
                  <a:lnTo>
                    <a:pt x="16587" y="3527"/>
                  </a:lnTo>
                  <a:lnTo>
                    <a:pt x="16788" y="3206"/>
                  </a:lnTo>
                  <a:cubicBezTo>
                    <a:pt x="17325" y="2348"/>
                    <a:pt x="18042" y="1654"/>
                    <a:pt x="18837" y="1145"/>
                  </a:cubicBezTo>
                  <a:cubicBezTo>
                    <a:pt x="19640" y="639"/>
                    <a:pt x="20533" y="366"/>
                    <a:pt x="21441" y="350"/>
                  </a:cubicBezTo>
                  <a:lnTo>
                    <a:pt x="21446" y="350"/>
                  </a:lnTo>
                  <a:cubicBezTo>
                    <a:pt x="21525" y="348"/>
                    <a:pt x="21589" y="271"/>
                    <a:pt x="21590" y="177"/>
                  </a:cubicBezTo>
                  <a:cubicBezTo>
                    <a:pt x="21590" y="82"/>
                    <a:pt x="21527" y="5"/>
                    <a:pt x="21447" y="2"/>
                  </a:cubicBezTo>
                  <a:lnTo>
                    <a:pt x="21448" y="3"/>
                  </a:lnTo>
                  <a:cubicBezTo>
                    <a:pt x="21392" y="1"/>
                    <a:pt x="21336" y="0"/>
                    <a:pt x="212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466;p26"/>
            <p:cNvSpPr/>
            <p:nvPr/>
          </p:nvSpPr>
          <p:spPr>
            <a:xfrm rot="19806610">
              <a:off x="2437054" y="3535319"/>
              <a:ext cx="3668993" cy="452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18" y="0"/>
                  </a:moveTo>
                  <a:cubicBezTo>
                    <a:pt x="411" y="0"/>
                    <a:pt x="403" y="0"/>
                    <a:pt x="396" y="0"/>
                  </a:cubicBezTo>
                  <a:cubicBezTo>
                    <a:pt x="291" y="4"/>
                    <a:pt x="192" y="41"/>
                    <a:pt x="119" y="102"/>
                  </a:cubicBezTo>
                  <a:cubicBezTo>
                    <a:pt x="18" y="186"/>
                    <a:pt x="-30" y="315"/>
                    <a:pt x="20" y="458"/>
                  </a:cubicBezTo>
                  <a:lnTo>
                    <a:pt x="86" y="649"/>
                  </a:lnTo>
                  <a:lnTo>
                    <a:pt x="366" y="1458"/>
                  </a:lnTo>
                  <a:lnTo>
                    <a:pt x="1954" y="6046"/>
                  </a:lnTo>
                  <a:cubicBezTo>
                    <a:pt x="1957" y="6053"/>
                    <a:pt x="1961" y="6059"/>
                    <a:pt x="1964" y="6065"/>
                  </a:cubicBezTo>
                  <a:cubicBezTo>
                    <a:pt x="1969" y="6109"/>
                    <a:pt x="1988" y="6151"/>
                    <a:pt x="2021" y="6187"/>
                  </a:cubicBezTo>
                  <a:lnTo>
                    <a:pt x="15623" y="21348"/>
                  </a:lnTo>
                  <a:cubicBezTo>
                    <a:pt x="15627" y="21353"/>
                    <a:pt x="15628" y="21359"/>
                    <a:pt x="15632" y="21364"/>
                  </a:cubicBezTo>
                  <a:lnTo>
                    <a:pt x="15737" y="21475"/>
                  </a:lnTo>
                  <a:lnTo>
                    <a:pt x="15759" y="21500"/>
                  </a:lnTo>
                  <a:cubicBezTo>
                    <a:pt x="15762" y="21503"/>
                    <a:pt x="15766" y="21506"/>
                    <a:pt x="15769" y="21508"/>
                  </a:cubicBezTo>
                  <a:lnTo>
                    <a:pt x="15787" y="21528"/>
                  </a:lnTo>
                  <a:cubicBezTo>
                    <a:pt x="15831" y="21574"/>
                    <a:pt x="15898" y="21600"/>
                    <a:pt x="15966" y="21600"/>
                  </a:cubicBezTo>
                  <a:cubicBezTo>
                    <a:pt x="15991" y="21600"/>
                    <a:pt x="16015" y="21597"/>
                    <a:pt x="16039" y="21590"/>
                  </a:cubicBezTo>
                  <a:cubicBezTo>
                    <a:pt x="16048" y="21589"/>
                    <a:pt x="16057" y="21587"/>
                    <a:pt x="16065" y="21584"/>
                  </a:cubicBezTo>
                  <a:cubicBezTo>
                    <a:pt x="16080" y="21579"/>
                    <a:pt x="16093" y="21572"/>
                    <a:pt x="16106" y="21565"/>
                  </a:cubicBezTo>
                  <a:lnTo>
                    <a:pt x="17588" y="20645"/>
                  </a:lnTo>
                  <a:lnTo>
                    <a:pt x="18787" y="19901"/>
                  </a:lnTo>
                  <a:lnTo>
                    <a:pt x="21467" y="18239"/>
                  </a:lnTo>
                  <a:lnTo>
                    <a:pt x="21468" y="18238"/>
                  </a:lnTo>
                  <a:cubicBezTo>
                    <a:pt x="21488" y="18225"/>
                    <a:pt x="21504" y="18210"/>
                    <a:pt x="21516" y="18193"/>
                  </a:cubicBezTo>
                  <a:cubicBezTo>
                    <a:pt x="21570" y="18128"/>
                    <a:pt x="21567" y="18042"/>
                    <a:pt x="21509" y="17979"/>
                  </a:cubicBezTo>
                  <a:lnTo>
                    <a:pt x="21490" y="17959"/>
                  </a:lnTo>
                  <a:cubicBezTo>
                    <a:pt x="21487" y="17956"/>
                    <a:pt x="21486" y="17953"/>
                    <a:pt x="21484" y="17950"/>
                  </a:cubicBezTo>
                  <a:lnTo>
                    <a:pt x="21459" y="17925"/>
                  </a:lnTo>
                  <a:lnTo>
                    <a:pt x="21354" y="17815"/>
                  </a:lnTo>
                  <a:cubicBezTo>
                    <a:pt x="21350" y="17809"/>
                    <a:pt x="21343" y="17807"/>
                    <a:pt x="21338" y="17803"/>
                  </a:cubicBezTo>
                  <a:lnTo>
                    <a:pt x="6906" y="3116"/>
                  </a:lnTo>
                  <a:cubicBezTo>
                    <a:pt x="6874" y="3081"/>
                    <a:pt x="6829" y="3055"/>
                    <a:pt x="6779" y="3040"/>
                  </a:cubicBezTo>
                  <a:cubicBezTo>
                    <a:pt x="6773" y="3038"/>
                    <a:pt x="6768" y="3038"/>
                    <a:pt x="6764" y="3037"/>
                  </a:cubicBezTo>
                  <a:lnTo>
                    <a:pt x="5652" y="2494"/>
                  </a:lnTo>
                  <a:lnTo>
                    <a:pt x="5486" y="2413"/>
                  </a:lnTo>
                  <a:lnTo>
                    <a:pt x="4920" y="2136"/>
                  </a:lnTo>
                  <a:lnTo>
                    <a:pt x="4583" y="1972"/>
                  </a:lnTo>
                  <a:lnTo>
                    <a:pt x="4171" y="1771"/>
                  </a:lnTo>
                  <a:lnTo>
                    <a:pt x="3906" y="1641"/>
                  </a:lnTo>
                  <a:lnTo>
                    <a:pt x="3608" y="1496"/>
                  </a:lnTo>
                  <a:lnTo>
                    <a:pt x="3203" y="1298"/>
                  </a:lnTo>
                  <a:lnTo>
                    <a:pt x="2871" y="1136"/>
                  </a:lnTo>
                  <a:lnTo>
                    <a:pt x="2045" y="733"/>
                  </a:lnTo>
                  <a:lnTo>
                    <a:pt x="1740" y="583"/>
                  </a:lnTo>
                  <a:lnTo>
                    <a:pt x="1622" y="526"/>
                  </a:lnTo>
                  <a:lnTo>
                    <a:pt x="1438" y="436"/>
                  </a:lnTo>
                  <a:lnTo>
                    <a:pt x="808" y="128"/>
                  </a:lnTo>
                  <a:lnTo>
                    <a:pt x="713" y="82"/>
                  </a:lnTo>
                  <a:lnTo>
                    <a:pt x="697" y="74"/>
                  </a:lnTo>
                  <a:lnTo>
                    <a:pt x="665" y="59"/>
                  </a:lnTo>
                  <a:cubicBezTo>
                    <a:pt x="603" y="27"/>
                    <a:pt x="534" y="8"/>
                    <a:pt x="462" y="2"/>
                  </a:cubicBezTo>
                  <a:cubicBezTo>
                    <a:pt x="447" y="0"/>
                    <a:pt x="433" y="0"/>
                    <a:pt x="4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467;p26"/>
            <p:cNvSpPr/>
            <p:nvPr/>
          </p:nvSpPr>
          <p:spPr>
            <a:xfrm rot="19806610">
              <a:off x="1802721" y="4355002"/>
              <a:ext cx="1229837" cy="132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32" y="0"/>
                  </a:moveTo>
                  <a:cubicBezTo>
                    <a:pt x="409" y="0"/>
                    <a:pt x="-232" y="743"/>
                    <a:pt x="81" y="1616"/>
                  </a:cubicBezTo>
                  <a:lnTo>
                    <a:pt x="6810" y="20347"/>
                  </a:lnTo>
                  <a:cubicBezTo>
                    <a:pt x="7090" y="21130"/>
                    <a:pt x="7903" y="21295"/>
                    <a:pt x="8609" y="21431"/>
                  </a:cubicBezTo>
                  <a:cubicBezTo>
                    <a:pt x="9227" y="21550"/>
                    <a:pt x="9840" y="21600"/>
                    <a:pt x="10453" y="21600"/>
                  </a:cubicBezTo>
                  <a:cubicBezTo>
                    <a:pt x="10573" y="21600"/>
                    <a:pt x="10692" y="21599"/>
                    <a:pt x="10812" y="21594"/>
                  </a:cubicBezTo>
                  <a:cubicBezTo>
                    <a:pt x="12300" y="21549"/>
                    <a:pt x="13737" y="21237"/>
                    <a:pt x="15026" y="20669"/>
                  </a:cubicBezTo>
                  <a:cubicBezTo>
                    <a:pt x="18615" y="19087"/>
                    <a:pt x="20885" y="15652"/>
                    <a:pt x="21281" y="11747"/>
                  </a:cubicBezTo>
                  <a:cubicBezTo>
                    <a:pt x="21368" y="10903"/>
                    <a:pt x="21347" y="9901"/>
                    <a:pt x="20495" y="9476"/>
                  </a:cubicBezTo>
                  <a:lnTo>
                    <a:pt x="1906" y="165"/>
                  </a:lnTo>
                  <a:cubicBezTo>
                    <a:pt x="1678" y="51"/>
                    <a:pt x="1449" y="0"/>
                    <a:pt x="12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468;p26"/>
            <p:cNvSpPr/>
            <p:nvPr/>
          </p:nvSpPr>
          <p:spPr>
            <a:xfrm rot="19806610">
              <a:off x="1925698" y="4402855"/>
              <a:ext cx="1033425" cy="92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51" y="0"/>
                  </a:moveTo>
                  <a:lnTo>
                    <a:pt x="3518" y="1536"/>
                  </a:lnTo>
                  <a:cubicBezTo>
                    <a:pt x="2216" y="2029"/>
                    <a:pt x="1019" y="2817"/>
                    <a:pt x="0" y="3852"/>
                  </a:cubicBezTo>
                  <a:cubicBezTo>
                    <a:pt x="7080" y="8836"/>
                    <a:pt x="13723" y="14891"/>
                    <a:pt x="19729" y="21600"/>
                  </a:cubicBezTo>
                  <a:cubicBezTo>
                    <a:pt x="20689" y="19618"/>
                    <a:pt x="21295" y="17364"/>
                    <a:pt x="21496" y="14989"/>
                  </a:cubicBezTo>
                  <a:cubicBezTo>
                    <a:pt x="21600" y="13776"/>
                    <a:pt x="21574" y="12338"/>
                    <a:pt x="20550" y="11727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469;p26"/>
            <p:cNvSpPr/>
            <p:nvPr/>
          </p:nvSpPr>
          <p:spPr>
            <a:xfrm rot="19806610">
              <a:off x="1622404" y="4633916"/>
              <a:ext cx="365166" cy="37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2" y="0"/>
                    <a:pt x="-767" y="2641"/>
                    <a:pt x="268" y="5741"/>
                  </a:cubicBezTo>
                  <a:lnTo>
                    <a:pt x="5545" y="21600"/>
                  </a:lnTo>
                  <a:cubicBezTo>
                    <a:pt x="6889" y="19025"/>
                    <a:pt x="8624" y="16678"/>
                    <a:pt x="10698" y="14655"/>
                  </a:cubicBezTo>
                  <a:cubicBezTo>
                    <a:pt x="13546" y="11872"/>
                    <a:pt x="17020" y="9778"/>
                    <a:pt x="20833" y="8458"/>
                  </a:cubicBezTo>
                  <a:lnTo>
                    <a:pt x="6275" y="587"/>
                  </a:lnTo>
                  <a:cubicBezTo>
                    <a:pt x="5525" y="182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470;p26"/>
            <p:cNvSpPr/>
            <p:nvPr/>
          </p:nvSpPr>
          <p:spPr>
            <a:xfrm rot="19806610">
              <a:off x="2901849" y="3940920"/>
              <a:ext cx="3457785" cy="380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815" y="0"/>
                  </a:moveTo>
                  <a:cubicBezTo>
                    <a:pt x="4695" y="0"/>
                    <a:pt x="4590" y="80"/>
                    <a:pt x="4595" y="214"/>
                  </a:cubicBezTo>
                  <a:lnTo>
                    <a:pt x="4660" y="1892"/>
                  </a:lnTo>
                  <a:cubicBezTo>
                    <a:pt x="4669" y="2121"/>
                    <a:pt x="4491" y="2279"/>
                    <a:pt x="4266" y="2279"/>
                  </a:cubicBezTo>
                  <a:cubicBezTo>
                    <a:pt x="4210" y="2279"/>
                    <a:pt x="4150" y="2269"/>
                    <a:pt x="4090" y="2247"/>
                  </a:cubicBezTo>
                  <a:lnTo>
                    <a:pt x="2813" y="1797"/>
                  </a:lnTo>
                  <a:cubicBezTo>
                    <a:pt x="2753" y="1776"/>
                    <a:pt x="2693" y="1766"/>
                    <a:pt x="2637" y="1766"/>
                  </a:cubicBezTo>
                  <a:cubicBezTo>
                    <a:pt x="2382" y="1766"/>
                    <a:pt x="2192" y="1970"/>
                    <a:pt x="2254" y="2234"/>
                  </a:cubicBezTo>
                  <a:lnTo>
                    <a:pt x="2567" y="3553"/>
                  </a:lnTo>
                  <a:cubicBezTo>
                    <a:pt x="2629" y="3812"/>
                    <a:pt x="2444" y="4020"/>
                    <a:pt x="2185" y="4020"/>
                  </a:cubicBezTo>
                  <a:cubicBezTo>
                    <a:pt x="2149" y="4020"/>
                    <a:pt x="2111" y="4016"/>
                    <a:pt x="2073" y="4008"/>
                  </a:cubicBezTo>
                  <a:lnTo>
                    <a:pt x="280" y="3610"/>
                  </a:lnTo>
                  <a:cubicBezTo>
                    <a:pt x="257" y="3605"/>
                    <a:pt x="236" y="3602"/>
                    <a:pt x="215" y="3602"/>
                  </a:cubicBezTo>
                  <a:cubicBezTo>
                    <a:pt x="21" y="3602"/>
                    <a:pt x="-76" y="3815"/>
                    <a:pt x="71" y="3981"/>
                  </a:cubicBezTo>
                  <a:lnTo>
                    <a:pt x="15603" y="21495"/>
                  </a:lnTo>
                  <a:cubicBezTo>
                    <a:pt x="15664" y="21563"/>
                    <a:pt x="15750" y="21600"/>
                    <a:pt x="15832" y="21600"/>
                  </a:cubicBezTo>
                  <a:cubicBezTo>
                    <a:pt x="15883" y="21600"/>
                    <a:pt x="15933" y="21585"/>
                    <a:pt x="15973" y="21554"/>
                  </a:cubicBezTo>
                  <a:lnTo>
                    <a:pt x="21421" y="17341"/>
                  </a:lnTo>
                  <a:cubicBezTo>
                    <a:pt x="21524" y="17261"/>
                    <a:pt x="21523" y="17106"/>
                    <a:pt x="21417" y="16998"/>
                  </a:cubicBezTo>
                  <a:lnTo>
                    <a:pt x="5032" y="95"/>
                  </a:lnTo>
                  <a:cubicBezTo>
                    <a:pt x="4968" y="30"/>
                    <a:pt x="4889" y="0"/>
                    <a:pt x="48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471;p26"/>
            <p:cNvSpPr/>
            <p:nvPr/>
          </p:nvSpPr>
          <p:spPr>
            <a:xfrm rot="19806610">
              <a:off x="3436791" y="3798133"/>
              <a:ext cx="2740185" cy="326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448" y="0"/>
                  </a:moveTo>
                  <a:cubicBezTo>
                    <a:pt x="296" y="0"/>
                    <a:pt x="163" y="93"/>
                    <a:pt x="170" y="249"/>
                  </a:cubicBezTo>
                  <a:lnTo>
                    <a:pt x="252" y="2206"/>
                  </a:lnTo>
                  <a:cubicBezTo>
                    <a:pt x="260" y="2388"/>
                    <a:pt x="157" y="2531"/>
                    <a:pt x="0" y="2603"/>
                  </a:cubicBezTo>
                  <a:lnTo>
                    <a:pt x="19530" y="21600"/>
                  </a:lnTo>
                  <a:lnTo>
                    <a:pt x="21470" y="20219"/>
                  </a:lnTo>
                  <a:cubicBezTo>
                    <a:pt x="21600" y="20125"/>
                    <a:pt x="21599" y="19944"/>
                    <a:pt x="21465" y="19819"/>
                  </a:cubicBezTo>
                  <a:lnTo>
                    <a:pt x="723" y="111"/>
                  </a:lnTo>
                  <a:cubicBezTo>
                    <a:pt x="642" y="35"/>
                    <a:pt x="54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472;p26"/>
            <p:cNvSpPr/>
            <p:nvPr/>
          </p:nvSpPr>
          <p:spPr>
            <a:xfrm rot="19806610">
              <a:off x="3102935" y="4694283"/>
              <a:ext cx="2811296" cy="317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6" y="0"/>
                  </a:moveTo>
                  <a:cubicBezTo>
                    <a:pt x="26" y="0"/>
                    <a:pt x="-93" y="255"/>
                    <a:pt x="87" y="454"/>
                  </a:cubicBezTo>
                  <a:lnTo>
                    <a:pt x="19200" y="21473"/>
                  </a:lnTo>
                  <a:cubicBezTo>
                    <a:pt x="19275" y="21556"/>
                    <a:pt x="19381" y="21600"/>
                    <a:pt x="19480" y="21600"/>
                  </a:cubicBezTo>
                  <a:cubicBezTo>
                    <a:pt x="19544" y="21600"/>
                    <a:pt x="19606" y="21582"/>
                    <a:pt x="19655" y="21545"/>
                  </a:cubicBezTo>
                  <a:lnTo>
                    <a:pt x="21507" y="20147"/>
                  </a:lnTo>
                  <a:lnTo>
                    <a:pt x="2945" y="439"/>
                  </a:lnTo>
                  <a:cubicBezTo>
                    <a:pt x="2871" y="479"/>
                    <a:pt x="2784" y="501"/>
                    <a:pt x="2689" y="501"/>
                  </a:cubicBezTo>
                  <a:cubicBezTo>
                    <a:pt x="2644" y="501"/>
                    <a:pt x="2598" y="497"/>
                    <a:pt x="2551" y="486"/>
                  </a:cubicBezTo>
                  <a:lnTo>
                    <a:pt x="345" y="9"/>
                  </a:lnTo>
                  <a:cubicBezTo>
                    <a:pt x="317" y="3"/>
                    <a:pt x="290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675" name="Google Shape;1473;p26"/>
            <p:cNvGrpSpPr/>
            <p:nvPr/>
          </p:nvGrpSpPr>
          <p:grpSpPr>
            <a:xfrm>
              <a:off x="1765030" y="4699444"/>
              <a:ext cx="38690" cy="652"/>
              <a:chOff x="0" y="0"/>
              <a:chExt cx="38688" cy="650"/>
            </a:xfrm>
          </p:grpSpPr>
          <p:sp>
            <p:nvSpPr>
              <p:cNvPr id="1673" name="خط"/>
              <p:cNvSpPr/>
              <p:nvPr/>
            </p:nvSpPr>
            <p:spPr>
              <a:xfrm flipV="1">
                <a:off x="0" y="0"/>
                <a:ext cx="38689" cy="6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74" name="خط"/>
              <p:cNvSpPr/>
              <p:nvPr/>
            </p:nvSpPr>
            <p:spPr>
              <a:xfrm flipH="1">
                <a:off x="0" y="-1"/>
                <a:ext cx="38689" cy="6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78" name="Google Shape;1474;p26"/>
            <p:cNvGrpSpPr/>
            <p:nvPr/>
          </p:nvGrpSpPr>
          <p:grpSpPr>
            <a:xfrm>
              <a:off x="1642975" y="4702648"/>
              <a:ext cx="38057" cy="1752"/>
              <a:chOff x="0" y="0"/>
              <a:chExt cx="38056" cy="1751"/>
            </a:xfrm>
          </p:grpSpPr>
          <p:sp>
            <p:nvSpPr>
              <p:cNvPr id="1676" name="خط"/>
              <p:cNvSpPr/>
              <p:nvPr/>
            </p:nvSpPr>
            <p:spPr>
              <a:xfrm flipV="1">
                <a:off x="0" y="0"/>
                <a:ext cx="38057" cy="17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77" name="خط"/>
              <p:cNvSpPr/>
              <p:nvPr/>
            </p:nvSpPr>
            <p:spPr>
              <a:xfrm flipH="1">
                <a:off x="-1" y="-1"/>
                <a:ext cx="38058" cy="175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81" name="Google Shape;1475;p26"/>
            <p:cNvGrpSpPr/>
            <p:nvPr/>
          </p:nvGrpSpPr>
          <p:grpSpPr>
            <a:xfrm>
              <a:off x="1714473" y="4700391"/>
              <a:ext cx="49749" cy="1518"/>
              <a:chOff x="0" y="0"/>
              <a:chExt cx="49748" cy="1516"/>
            </a:xfrm>
          </p:grpSpPr>
          <p:sp>
            <p:nvSpPr>
              <p:cNvPr id="1679" name="خط"/>
              <p:cNvSpPr/>
              <p:nvPr/>
            </p:nvSpPr>
            <p:spPr>
              <a:xfrm flipV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80" name="خط"/>
              <p:cNvSpPr/>
              <p:nvPr/>
            </p:nvSpPr>
            <p:spPr>
              <a:xfrm flipH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84" name="Google Shape;1476;p26"/>
            <p:cNvGrpSpPr/>
            <p:nvPr/>
          </p:nvGrpSpPr>
          <p:grpSpPr>
            <a:xfrm>
              <a:off x="1678166" y="4701767"/>
              <a:ext cx="38228" cy="1455"/>
              <a:chOff x="0" y="0"/>
              <a:chExt cx="38226" cy="1454"/>
            </a:xfrm>
          </p:grpSpPr>
          <p:sp>
            <p:nvSpPr>
              <p:cNvPr id="1682" name="خط"/>
              <p:cNvSpPr/>
              <p:nvPr/>
            </p:nvSpPr>
            <p:spPr>
              <a:xfrm flipV="1">
                <a:off x="0" y="0"/>
                <a:ext cx="38227" cy="145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83" name="خط"/>
              <p:cNvSpPr/>
              <p:nvPr/>
            </p:nvSpPr>
            <p:spPr>
              <a:xfrm flipH="1">
                <a:off x="0" y="-1"/>
                <a:ext cx="38227" cy="1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87" name="Google Shape;1477;p26"/>
            <p:cNvGrpSpPr/>
            <p:nvPr/>
          </p:nvGrpSpPr>
          <p:grpSpPr>
            <a:xfrm>
              <a:off x="1689076" y="4701568"/>
              <a:ext cx="38419" cy="1123"/>
              <a:chOff x="0" y="0"/>
              <a:chExt cx="38417" cy="1121"/>
            </a:xfrm>
          </p:grpSpPr>
          <p:sp>
            <p:nvSpPr>
              <p:cNvPr id="1685" name="خط"/>
              <p:cNvSpPr/>
              <p:nvPr/>
            </p:nvSpPr>
            <p:spPr>
              <a:xfrm flipV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86" name="خط"/>
              <p:cNvSpPr/>
              <p:nvPr/>
            </p:nvSpPr>
            <p:spPr>
              <a:xfrm flipH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90" name="Google Shape;1478;p26"/>
            <p:cNvGrpSpPr/>
            <p:nvPr/>
          </p:nvGrpSpPr>
          <p:grpSpPr>
            <a:xfrm>
              <a:off x="1658770" y="4702551"/>
              <a:ext cx="38473" cy="1028"/>
              <a:chOff x="0" y="0"/>
              <a:chExt cx="38471" cy="1027"/>
            </a:xfrm>
          </p:grpSpPr>
          <p:sp>
            <p:nvSpPr>
              <p:cNvPr id="1688" name="خط"/>
              <p:cNvSpPr/>
              <p:nvPr/>
            </p:nvSpPr>
            <p:spPr>
              <a:xfrm flipV="1">
                <a:off x="0" y="0"/>
                <a:ext cx="38472" cy="10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89" name="خط"/>
              <p:cNvSpPr/>
              <p:nvPr/>
            </p:nvSpPr>
            <p:spPr>
              <a:xfrm flipH="1">
                <a:off x="-1" y="-1"/>
                <a:ext cx="38473" cy="10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93" name="Google Shape;1479;p26"/>
            <p:cNvGrpSpPr/>
            <p:nvPr/>
          </p:nvGrpSpPr>
          <p:grpSpPr>
            <a:xfrm>
              <a:off x="1637922" y="4703154"/>
              <a:ext cx="38450" cy="1068"/>
              <a:chOff x="0" y="0"/>
              <a:chExt cx="38449" cy="1066"/>
            </a:xfrm>
          </p:grpSpPr>
          <p:sp>
            <p:nvSpPr>
              <p:cNvPr id="1691" name="خط"/>
              <p:cNvSpPr/>
              <p:nvPr/>
            </p:nvSpPr>
            <p:spPr>
              <a:xfrm flipV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92" name="خط"/>
              <p:cNvSpPr/>
              <p:nvPr/>
            </p:nvSpPr>
            <p:spPr>
              <a:xfrm flipH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96" name="Google Shape;1480;p26"/>
            <p:cNvGrpSpPr/>
            <p:nvPr/>
          </p:nvGrpSpPr>
          <p:grpSpPr>
            <a:xfrm>
              <a:off x="1607033" y="4833682"/>
              <a:ext cx="31189" cy="27542"/>
              <a:chOff x="0" y="0"/>
              <a:chExt cx="31187" cy="27540"/>
            </a:xfrm>
          </p:grpSpPr>
          <p:sp>
            <p:nvSpPr>
              <p:cNvPr id="1694" name="خط"/>
              <p:cNvSpPr/>
              <p:nvPr/>
            </p:nvSpPr>
            <p:spPr>
              <a:xfrm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95" name="خط"/>
              <p:cNvSpPr/>
              <p:nvPr/>
            </p:nvSpPr>
            <p:spPr>
              <a:xfrm flipH="1" flipV="1"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99" name="Google Shape;1481;p26"/>
            <p:cNvGrpSpPr/>
            <p:nvPr/>
          </p:nvGrpSpPr>
          <p:grpSpPr>
            <a:xfrm>
              <a:off x="1754172" y="4699477"/>
              <a:ext cx="38351" cy="1239"/>
              <a:chOff x="0" y="0"/>
              <a:chExt cx="38350" cy="1238"/>
            </a:xfrm>
          </p:grpSpPr>
          <p:sp>
            <p:nvSpPr>
              <p:cNvPr id="1697" name="خط"/>
              <p:cNvSpPr/>
              <p:nvPr/>
            </p:nvSpPr>
            <p:spPr>
              <a:xfrm flipV="1">
                <a:off x="0" y="0"/>
                <a:ext cx="38351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98" name="خط"/>
              <p:cNvSpPr/>
              <p:nvPr/>
            </p:nvSpPr>
            <p:spPr>
              <a:xfrm flipH="1">
                <a:off x="-1" y="0"/>
                <a:ext cx="38352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02" name="Google Shape;1482;p26"/>
            <p:cNvGrpSpPr/>
            <p:nvPr/>
          </p:nvGrpSpPr>
          <p:grpSpPr>
            <a:xfrm>
              <a:off x="1638221" y="4861223"/>
              <a:ext cx="185866" cy="164455"/>
              <a:chOff x="0" y="0"/>
              <a:chExt cx="185865" cy="164454"/>
            </a:xfrm>
          </p:grpSpPr>
          <p:sp>
            <p:nvSpPr>
              <p:cNvPr id="1700" name="خط"/>
              <p:cNvSpPr/>
              <p:nvPr/>
            </p:nvSpPr>
            <p:spPr>
              <a:xfrm>
                <a:off x="0" y="-1"/>
                <a:ext cx="185865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01" name="خط"/>
              <p:cNvSpPr/>
              <p:nvPr/>
            </p:nvSpPr>
            <p:spPr>
              <a:xfrm flipH="1" flipV="1">
                <a:off x="0" y="-1"/>
                <a:ext cx="185866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03" name="Google Shape;1483;p26"/>
            <p:cNvSpPr/>
            <p:nvPr/>
          </p:nvSpPr>
          <p:spPr>
            <a:xfrm rot="19806610">
              <a:off x="1777996" y="4682478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742" y="6809"/>
                  </a:lnTo>
                  <a:cubicBezTo>
                    <a:pt x="4495" y="4461"/>
                    <a:pt x="2247" y="2113"/>
                    <a:pt x="0" y="0"/>
                  </a:cubicBezTo>
                  <a:close/>
                  <a:moveTo>
                    <a:pt x="6742" y="6809"/>
                  </a:moveTo>
                  <a:cubicBezTo>
                    <a:pt x="11612" y="11504"/>
                    <a:pt x="16481" y="16435"/>
                    <a:pt x="21600" y="21600"/>
                  </a:cubicBezTo>
                  <a:lnTo>
                    <a:pt x="6742" y="6809"/>
                  </a:lnTo>
                  <a:close/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484;p26"/>
            <p:cNvSpPr/>
            <p:nvPr/>
          </p:nvSpPr>
          <p:spPr>
            <a:xfrm rot="19806610">
              <a:off x="5950332" y="6079698"/>
              <a:ext cx="981503" cy="85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936" y="0"/>
                  </a:moveTo>
                  <a:cubicBezTo>
                    <a:pt x="19741" y="0"/>
                    <a:pt x="19546" y="78"/>
                    <a:pt x="19388" y="235"/>
                  </a:cubicBezTo>
                  <a:lnTo>
                    <a:pt x="299" y="19021"/>
                  </a:lnTo>
                  <a:cubicBezTo>
                    <a:pt x="-58" y="19374"/>
                    <a:pt x="-102" y="19998"/>
                    <a:pt x="202" y="20413"/>
                  </a:cubicBezTo>
                  <a:lnTo>
                    <a:pt x="813" y="21252"/>
                  </a:lnTo>
                  <a:cubicBezTo>
                    <a:pt x="981" y="21482"/>
                    <a:pt x="1219" y="21600"/>
                    <a:pt x="1462" y="21600"/>
                  </a:cubicBezTo>
                  <a:cubicBezTo>
                    <a:pt x="1655" y="21600"/>
                    <a:pt x="1850" y="21525"/>
                    <a:pt x="2008" y="21367"/>
                  </a:cubicBezTo>
                  <a:lnTo>
                    <a:pt x="21095" y="2579"/>
                  </a:lnTo>
                  <a:cubicBezTo>
                    <a:pt x="21454" y="2228"/>
                    <a:pt x="21498" y="1605"/>
                    <a:pt x="21196" y="1190"/>
                  </a:cubicBezTo>
                  <a:lnTo>
                    <a:pt x="20585" y="348"/>
                  </a:lnTo>
                  <a:cubicBezTo>
                    <a:pt x="20417" y="120"/>
                    <a:pt x="20177" y="0"/>
                    <a:pt x="199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5" name="Google Shape;1485;p26"/>
          <p:cNvGrpSpPr/>
          <p:nvPr/>
        </p:nvGrpSpPr>
        <p:grpSpPr>
          <a:xfrm>
            <a:off x="20326912" y="2881243"/>
            <a:ext cx="5717435" cy="4939098"/>
            <a:chOff x="0" y="0"/>
            <a:chExt cx="5717433" cy="4939097"/>
          </a:xfrm>
        </p:grpSpPr>
        <p:sp>
          <p:nvSpPr>
            <p:cNvPr id="1706" name="Google Shape;1486;p26"/>
            <p:cNvSpPr/>
            <p:nvPr/>
          </p:nvSpPr>
          <p:spPr>
            <a:xfrm rot="7199944">
              <a:off x="1490780" y="-62481"/>
              <a:ext cx="2745651" cy="500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487;p26"/>
            <p:cNvSpPr/>
            <p:nvPr/>
          </p:nvSpPr>
          <p:spPr>
            <a:xfrm rot="7199944">
              <a:off x="389665" y="1596984"/>
              <a:ext cx="987852" cy="147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488;p26"/>
            <p:cNvSpPr/>
            <p:nvPr/>
          </p:nvSpPr>
          <p:spPr>
            <a:xfrm rot="7199944">
              <a:off x="489132" y="1676303"/>
              <a:ext cx="840408" cy="117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489;p26"/>
            <p:cNvSpPr/>
            <p:nvPr/>
          </p:nvSpPr>
          <p:spPr>
            <a:xfrm rot="7199944">
              <a:off x="81918" y="2149016"/>
              <a:ext cx="328248" cy="36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490;p26"/>
            <p:cNvSpPr/>
            <p:nvPr/>
          </p:nvSpPr>
          <p:spPr>
            <a:xfrm rot="7199944">
              <a:off x="1977384" y="725706"/>
              <a:ext cx="2488897" cy="418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491;p26"/>
            <p:cNvSpPr/>
            <p:nvPr/>
          </p:nvSpPr>
          <p:spPr>
            <a:xfrm rot="7199944">
              <a:off x="2427303" y="465940"/>
              <a:ext cx="1717336" cy="388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492;p26"/>
            <p:cNvSpPr/>
            <p:nvPr/>
          </p:nvSpPr>
          <p:spPr>
            <a:xfrm rot="7199944">
              <a:off x="2330566" y="1337408"/>
              <a:ext cx="1689363" cy="382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493;p26"/>
            <p:cNvSpPr/>
            <p:nvPr/>
          </p:nvSpPr>
          <p:spPr>
            <a:xfrm rot="7199944">
              <a:off x="45905" y="2169721"/>
              <a:ext cx="325181" cy="2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494;p26"/>
            <p:cNvSpPr/>
            <p:nvPr/>
          </p:nvSpPr>
          <p:spPr>
            <a:xfrm rot="7199944">
              <a:off x="4552531" y="2890689"/>
              <a:ext cx="1165082" cy="52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8" name="Google Shape;1495;p26"/>
          <p:cNvGrpSpPr/>
          <p:nvPr/>
        </p:nvGrpSpPr>
        <p:grpSpPr>
          <a:xfrm>
            <a:off x="22767892" y="8359573"/>
            <a:ext cx="904884" cy="1522138"/>
            <a:chOff x="0" y="0"/>
            <a:chExt cx="904883" cy="1522136"/>
          </a:xfrm>
        </p:grpSpPr>
        <p:sp>
          <p:nvSpPr>
            <p:cNvPr id="1716" name="Google Shape;1496;p26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497;p26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21" name="Google Shape;1498;p26"/>
          <p:cNvGrpSpPr/>
          <p:nvPr/>
        </p:nvGrpSpPr>
        <p:grpSpPr>
          <a:xfrm>
            <a:off x="23108949" y="11253017"/>
            <a:ext cx="935958" cy="1542636"/>
            <a:chOff x="0" y="0"/>
            <a:chExt cx="935957" cy="1542635"/>
          </a:xfrm>
        </p:grpSpPr>
        <p:sp>
          <p:nvSpPr>
            <p:cNvPr id="1719" name="Google Shape;1499;p26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500;p26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22" name="Google Shape;1505;p26"/>
          <p:cNvSpPr/>
          <p:nvPr/>
        </p:nvSpPr>
        <p:spPr>
          <a:xfrm flipH="1" rot="9019462">
            <a:off x="-2617160" y="9936010"/>
            <a:ext cx="8183474" cy="736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723" name="Google Shape;1506;p26"/>
          <p:cNvSpPr/>
          <p:nvPr/>
        </p:nvSpPr>
        <p:spPr>
          <a:xfrm rot="18726194">
            <a:off x="-2807067" y="680551"/>
            <a:ext cx="6209513" cy="5211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fill="norm" stroke="1" extrusionOk="0">
                <a:moveTo>
                  <a:pt x="9133" y="14033"/>
                </a:moveTo>
                <a:cubicBezTo>
                  <a:pt x="9182" y="14033"/>
                  <a:pt x="9231" y="14036"/>
                  <a:pt x="9280" y="14040"/>
                </a:cubicBezTo>
                <a:cubicBezTo>
                  <a:pt x="9670" y="14069"/>
                  <a:pt x="10012" y="14254"/>
                  <a:pt x="10304" y="14564"/>
                </a:cubicBezTo>
                <a:cubicBezTo>
                  <a:pt x="10586" y="14879"/>
                  <a:pt x="10807" y="15298"/>
                  <a:pt x="10917" y="15757"/>
                </a:cubicBezTo>
                <a:cubicBezTo>
                  <a:pt x="11026" y="16170"/>
                  <a:pt x="11035" y="16606"/>
                  <a:pt x="10965" y="17033"/>
                </a:cubicBezTo>
                <a:cubicBezTo>
                  <a:pt x="10759" y="17091"/>
                  <a:pt x="10551" y="17132"/>
                  <a:pt x="10340" y="17157"/>
                </a:cubicBezTo>
                <a:cubicBezTo>
                  <a:pt x="10209" y="17172"/>
                  <a:pt x="10078" y="17180"/>
                  <a:pt x="9949" y="17180"/>
                </a:cubicBezTo>
                <a:cubicBezTo>
                  <a:pt x="9654" y="17180"/>
                  <a:pt x="9364" y="17140"/>
                  <a:pt x="9087" y="17052"/>
                </a:cubicBezTo>
                <a:cubicBezTo>
                  <a:pt x="8685" y="16925"/>
                  <a:pt x="8292" y="16708"/>
                  <a:pt x="8005" y="16406"/>
                </a:cubicBezTo>
                <a:cubicBezTo>
                  <a:pt x="7858" y="16259"/>
                  <a:pt x="7748" y="16086"/>
                  <a:pt x="7682" y="15905"/>
                </a:cubicBezTo>
                <a:cubicBezTo>
                  <a:pt x="7619" y="15725"/>
                  <a:pt x="7582" y="15537"/>
                  <a:pt x="7611" y="15334"/>
                </a:cubicBezTo>
                <a:cubicBezTo>
                  <a:pt x="7649" y="14907"/>
                  <a:pt x="7845" y="14564"/>
                  <a:pt x="8166" y="14335"/>
                </a:cubicBezTo>
                <a:cubicBezTo>
                  <a:pt x="8442" y="14136"/>
                  <a:pt x="8791" y="14033"/>
                  <a:pt x="9133" y="14033"/>
                </a:cubicBezTo>
                <a:close/>
                <a:moveTo>
                  <a:pt x="21281" y="0"/>
                </a:moveTo>
                <a:cubicBezTo>
                  <a:pt x="20378" y="0"/>
                  <a:pt x="19470" y="241"/>
                  <a:pt x="18658" y="721"/>
                </a:cubicBezTo>
                <a:cubicBezTo>
                  <a:pt x="17797" y="1230"/>
                  <a:pt x="17011" y="1944"/>
                  <a:pt x="16407" y="2846"/>
                </a:cubicBezTo>
                <a:lnTo>
                  <a:pt x="16180" y="3186"/>
                </a:lnTo>
                <a:lnTo>
                  <a:pt x="15879" y="3728"/>
                </a:lnTo>
                <a:cubicBezTo>
                  <a:pt x="15847" y="3791"/>
                  <a:pt x="15820" y="3856"/>
                  <a:pt x="15790" y="3919"/>
                </a:cubicBezTo>
                <a:lnTo>
                  <a:pt x="15616" y="4302"/>
                </a:lnTo>
                <a:cubicBezTo>
                  <a:pt x="15415" y="4830"/>
                  <a:pt x="15237" y="5379"/>
                  <a:pt x="15151" y="5957"/>
                </a:cubicBezTo>
                <a:cubicBezTo>
                  <a:pt x="14950" y="7107"/>
                  <a:pt x="15019" y="8265"/>
                  <a:pt x="15084" y="9373"/>
                </a:cubicBezTo>
                <a:cubicBezTo>
                  <a:pt x="15152" y="10482"/>
                  <a:pt x="15232" y="11582"/>
                  <a:pt x="15094" y="12609"/>
                </a:cubicBezTo>
                <a:cubicBezTo>
                  <a:pt x="15024" y="13123"/>
                  <a:pt x="14890" y="13616"/>
                  <a:pt x="14691" y="14063"/>
                </a:cubicBezTo>
                <a:cubicBezTo>
                  <a:pt x="14493" y="14508"/>
                  <a:pt x="14224" y="14907"/>
                  <a:pt x="13906" y="15252"/>
                </a:cubicBezTo>
                <a:cubicBezTo>
                  <a:pt x="13588" y="15598"/>
                  <a:pt x="13220" y="15890"/>
                  <a:pt x="12829" y="16144"/>
                </a:cubicBezTo>
                <a:cubicBezTo>
                  <a:pt x="12488" y="16363"/>
                  <a:pt x="12129" y="16569"/>
                  <a:pt x="11769" y="16735"/>
                </a:cubicBezTo>
                <a:cubicBezTo>
                  <a:pt x="11775" y="16638"/>
                  <a:pt x="11777" y="16542"/>
                  <a:pt x="11777" y="16443"/>
                </a:cubicBezTo>
                <a:cubicBezTo>
                  <a:pt x="11771" y="16123"/>
                  <a:pt x="11731" y="15806"/>
                  <a:pt x="11657" y="15500"/>
                </a:cubicBezTo>
                <a:cubicBezTo>
                  <a:pt x="11512" y="14888"/>
                  <a:pt x="11227" y="14326"/>
                  <a:pt x="10831" y="13879"/>
                </a:cubicBezTo>
                <a:cubicBezTo>
                  <a:pt x="10626" y="13656"/>
                  <a:pt x="10393" y="13474"/>
                  <a:pt x="10139" y="13340"/>
                </a:cubicBezTo>
                <a:cubicBezTo>
                  <a:pt x="9883" y="13204"/>
                  <a:pt x="9605" y="13128"/>
                  <a:pt x="9335" y="13107"/>
                </a:cubicBezTo>
                <a:cubicBezTo>
                  <a:pt x="9269" y="13102"/>
                  <a:pt x="9205" y="13100"/>
                  <a:pt x="9140" y="13100"/>
                </a:cubicBezTo>
                <a:cubicBezTo>
                  <a:pt x="8664" y="13100"/>
                  <a:pt x="8189" y="13235"/>
                  <a:pt x="7761" y="13540"/>
                </a:cubicBezTo>
                <a:cubicBezTo>
                  <a:pt x="7520" y="13714"/>
                  <a:pt x="7298" y="13951"/>
                  <a:pt x="7134" y="14248"/>
                </a:cubicBezTo>
                <a:cubicBezTo>
                  <a:pt x="7092" y="14320"/>
                  <a:pt x="7059" y="14401"/>
                  <a:pt x="7022" y="14479"/>
                </a:cubicBezTo>
                <a:cubicBezTo>
                  <a:pt x="6987" y="14557"/>
                  <a:pt x="6965" y="14642"/>
                  <a:pt x="6936" y="14723"/>
                </a:cubicBezTo>
                <a:cubicBezTo>
                  <a:pt x="6907" y="14805"/>
                  <a:pt x="6897" y="14890"/>
                  <a:pt x="6879" y="14974"/>
                </a:cubicBezTo>
                <a:cubicBezTo>
                  <a:pt x="6863" y="15058"/>
                  <a:pt x="6843" y="15139"/>
                  <a:pt x="6840" y="15230"/>
                </a:cubicBezTo>
                <a:cubicBezTo>
                  <a:pt x="6795" y="15579"/>
                  <a:pt x="6856" y="15960"/>
                  <a:pt x="6977" y="16284"/>
                </a:cubicBezTo>
                <a:cubicBezTo>
                  <a:pt x="7100" y="16611"/>
                  <a:pt x="7287" y="16886"/>
                  <a:pt x="7496" y="17097"/>
                </a:cubicBezTo>
                <a:cubicBezTo>
                  <a:pt x="7914" y="17528"/>
                  <a:pt x="8396" y="17778"/>
                  <a:pt x="8893" y="17935"/>
                </a:cubicBezTo>
                <a:cubicBezTo>
                  <a:pt x="9227" y="18040"/>
                  <a:pt x="9570" y="18087"/>
                  <a:pt x="9910" y="18087"/>
                </a:cubicBezTo>
                <a:cubicBezTo>
                  <a:pt x="10078" y="18087"/>
                  <a:pt x="10248" y="18075"/>
                  <a:pt x="10416" y="18053"/>
                </a:cubicBezTo>
                <a:cubicBezTo>
                  <a:pt x="10499" y="18043"/>
                  <a:pt x="10582" y="18030"/>
                  <a:pt x="10664" y="18015"/>
                </a:cubicBezTo>
                <a:cubicBezTo>
                  <a:pt x="10587" y="18182"/>
                  <a:pt x="10501" y="18344"/>
                  <a:pt x="10406" y="18497"/>
                </a:cubicBezTo>
                <a:cubicBezTo>
                  <a:pt x="9897" y="19311"/>
                  <a:pt x="9147" y="19883"/>
                  <a:pt x="8313" y="20240"/>
                </a:cubicBezTo>
                <a:cubicBezTo>
                  <a:pt x="7480" y="20601"/>
                  <a:pt x="6570" y="20765"/>
                  <a:pt x="5659" y="20871"/>
                </a:cubicBezTo>
                <a:cubicBezTo>
                  <a:pt x="5203" y="20919"/>
                  <a:pt x="4746" y="20944"/>
                  <a:pt x="4286" y="20947"/>
                </a:cubicBezTo>
                <a:cubicBezTo>
                  <a:pt x="4226" y="20948"/>
                  <a:pt x="4165" y="20948"/>
                  <a:pt x="4104" y="20948"/>
                </a:cubicBezTo>
                <a:cubicBezTo>
                  <a:pt x="3706" y="20948"/>
                  <a:pt x="3307" y="20930"/>
                  <a:pt x="2909" y="20894"/>
                </a:cubicBezTo>
                <a:cubicBezTo>
                  <a:pt x="1992" y="20809"/>
                  <a:pt x="1080" y="20628"/>
                  <a:pt x="181" y="20370"/>
                </a:cubicBezTo>
                <a:cubicBezTo>
                  <a:pt x="170" y="20366"/>
                  <a:pt x="159" y="20365"/>
                  <a:pt x="147" y="20365"/>
                </a:cubicBezTo>
                <a:cubicBezTo>
                  <a:pt x="147" y="20365"/>
                  <a:pt x="146" y="20365"/>
                  <a:pt x="146" y="20365"/>
                </a:cubicBezTo>
                <a:cubicBezTo>
                  <a:pt x="74" y="20365"/>
                  <a:pt x="13" y="20426"/>
                  <a:pt x="2" y="20510"/>
                </a:cubicBezTo>
                <a:cubicBezTo>
                  <a:pt x="-10" y="20595"/>
                  <a:pt x="32" y="20677"/>
                  <a:pt x="100" y="20703"/>
                </a:cubicBezTo>
                <a:cubicBezTo>
                  <a:pt x="996" y="21053"/>
                  <a:pt x="1923" y="21294"/>
                  <a:pt x="2861" y="21442"/>
                </a:cubicBezTo>
                <a:cubicBezTo>
                  <a:pt x="3330" y="21516"/>
                  <a:pt x="3802" y="21564"/>
                  <a:pt x="4277" y="21588"/>
                </a:cubicBezTo>
                <a:cubicBezTo>
                  <a:pt x="4472" y="21595"/>
                  <a:pt x="4668" y="21600"/>
                  <a:pt x="4864" y="21600"/>
                </a:cubicBezTo>
                <a:cubicBezTo>
                  <a:pt x="5142" y="21600"/>
                  <a:pt x="5422" y="21591"/>
                  <a:pt x="5701" y="21575"/>
                </a:cubicBezTo>
                <a:cubicBezTo>
                  <a:pt x="6647" y="21513"/>
                  <a:pt x="7604" y="21373"/>
                  <a:pt x="8537" y="21007"/>
                </a:cubicBezTo>
                <a:cubicBezTo>
                  <a:pt x="9002" y="20822"/>
                  <a:pt x="9458" y="20580"/>
                  <a:pt x="9878" y="20250"/>
                </a:cubicBezTo>
                <a:cubicBezTo>
                  <a:pt x="10302" y="19922"/>
                  <a:pt x="10678" y="19508"/>
                  <a:pt x="10994" y="19031"/>
                </a:cubicBezTo>
                <a:cubicBezTo>
                  <a:pt x="11239" y="18646"/>
                  <a:pt x="11449" y="18217"/>
                  <a:pt x="11588" y="17750"/>
                </a:cubicBezTo>
                <a:cubicBezTo>
                  <a:pt x="11681" y="17714"/>
                  <a:pt x="11773" y="17677"/>
                  <a:pt x="11863" y="17637"/>
                </a:cubicBezTo>
                <a:cubicBezTo>
                  <a:pt x="12093" y="17536"/>
                  <a:pt x="12320" y="17420"/>
                  <a:pt x="12535" y="17296"/>
                </a:cubicBezTo>
                <a:cubicBezTo>
                  <a:pt x="12645" y="17237"/>
                  <a:pt x="12754" y="17175"/>
                  <a:pt x="12861" y="17107"/>
                </a:cubicBezTo>
                <a:cubicBezTo>
                  <a:pt x="12968" y="17039"/>
                  <a:pt x="13077" y="16978"/>
                  <a:pt x="13183" y="16902"/>
                </a:cubicBezTo>
                <a:cubicBezTo>
                  <a:pt x="13607" y="16619"/>
                  <a:pt x="14020" y="16287"/>
                  <a:pt x="14389" y="15879"/>
                </a:cubicBezTo>
                <a:cubicBezTo>
                  <a:pt x="14759" y="15474"/>
                  <a:pt x="15078" y="14985"/>
                  <a:pt x="15307" y="14444"/>
                </a:cubicBezTo>
                <a:cubicBezTo>
                  <a:pt x="15537" y="13902"/>
                  <a:pt x="15683" y="13317"/>
                  <a:pt x="15752" y="12732"/>
                </a:cubicBezTo>
                <a:cubicBezTo>
                  <a:pt x="15889" y="11552"/>
                  <a:pt x="15778" y="10415"/>
                  <a:pt x="15695" y="9313"/>
                </a:cubicBezTo>
                <a:cubicBezTo>
                  <a:pt x="15611" y="8212"/>
                  <a:pt x="15534" y="7120"/>
                  <a:pt x="15702" y="6082"/>
                </a:cubicBezTo>
                <a:cubicBezTo>
                  <a:pt x="15767" y="5559"/>
                  <a:pt x="15926" y="5061"/>
                  <a:pt x="16095" y="4572"/>
                </a:cubicBezTo>
                <a:lnTo>
                  <a:pt x="16245" y="4215"/>
                </a:lnTo>
                <a:cubicBezTo>
                  <a:pt x="16271" y="4156"/>
                  <a:pt x="16295" y="4095"/>
                  <a:pt x="16322" y="4037"/>
                </a:cubicBezTo>
                <a:lnTo>
                  <a:pt x="16410" y="3867"/>
                </a:lnTo>
                <a:lnTo>
                  <a:pt x="16587" y="3527"/>
                </a:lnTo>
                <a:lnTo>
                  <a:pt x="16788" y="3206"/>
                </a:lnTo>
                <a:cubicBezTo>
                  <a:pt x="17325" y="2348"/>
                  <a:pt x="18042" y="1654"/>
                  <a:pt x="18837" y="1145"/>
                </a:cubicBezTo>
                <a:cubicBezTo>
                  <a:pt x="19640" y="639"/>
                  <a:pt x="20533" y="366"/>
                  <a:pt x="21441" y="350"/>
                </a:cubicBezTo>
                <a:lnTo>
                  <a:pt x="21446" y="350"/>
                </a:lnTo>
                <a:cubicBezTo>
                  <a:pt x="21525" y="348"/>
                  <a:pt x="21589" y="271"/>
                  <a:pt x="21590" y="177"/>
                </a:cubicBezTo>
                <a:cubicBezTo>
                  <a:pt x="21590" y="82"/>
                  <a:pt x="21527" y="5"/>
                  <a:pt x="21447" y="2"/>
                </a:cubicBezTo>
                <a:lnTo>
                  <a:pt x="21448" y="3"/>
                </a:lnTo>
                <a:cubicBezTo>
                  <a:pt x="21392" y="1"/>
                  <a:pt x="21336" y="0"/>
                  <a:pt x="21281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7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2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8" name="Google Shape;1508;p27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744" name="Google Shape;1509;p27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731" name="Google Shape;1510;p27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2" name="Google Shape;1511;p27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3" name="Google Shape;1512;p27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4" name="Google Shape;1513;p27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5" name="Google Shape;1514;p27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6" name="Google Shape;1515;p27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7" name="Google Shape;1516;p27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8" name="Google Shape;1517;p27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9" name="Google Shape;1518;p27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40" name="Google Shape;1519;p27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41" name="Google Shape;1520;p27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42" name="Google Shape;1521;p27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43" name="Google Shape;1522;p27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67" name="Google Shape;1523;p27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764" name="Google Shape;1524;p27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745" name="Google Shape;1525;p27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6" name="Google Shape;1526;p27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7" name="Google Shape;1527;p27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8" name="Google Shape;1528;p27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9" name="Google Shape;1529;p27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0" name="Google Shape;1530;p27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1" name="Google Shape;1531;p27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2" name="Google Shape;1532;p27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3" name="Google Shape;1533;p27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4" name="Google Shape;1534;p27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5" name="Google Shape;1535;p27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6" name="Google Shape;1536;p27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7" name="Google Shape;1537;p27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8" name="Google Shape;1538;p27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9" name="Google Shape;1539;p27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0" name="Google Shape;1540;p27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1" name="Google Shape;1541;p27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2" name="Google Shape;1542;p27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3" name="Google Shape;1543;p27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765" name="Google Shape;1544;p27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6" name="Google Shape;1545;p27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769" name="نص العنوان"/>
          <p:cNvSpPr txBox="1"/>
          <p:nvPr>
            <p:ph type="title"/>
          </p:nvPr>
        </p:nvSpPr>
        <p:spPr>
          <a:xfrm>
            <a:off x="2186210" y="1008015"/>
            <a:ext cx="134648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770" name="مستوى النص الأول…"/>
          <p:cNvSpPr txBox="1"/>
          <p:nvPr>
            <p:ph type="body" sz="quarter" idx="1"/>
          </p:nvPr>
        </p:nvSpPr>
        <p:spPr>
          <a:xfrm>
            <a:off x="2186199" y="10061267"/>
            <a:ext cx="6057601" cy="1756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4200"/>
            </a:lvl1pPr>
            <a:lvl2pPr marL="914400" indent="-317500" algn="ctr">
              <a:buClrTx/>
              <a:buSzTx/>
              <a:buFontTx/>
              <a:buNone/>
              <a:defRPr sz="4200"/>
            </a:lvl2pPr>
            <a:lvl3pPr marL="914400" indent="139700" algn="ctr">
              <a:buClrTx/>
              <a:buSzTx/>
              <a:buFontTx/>
              <a:buNone/>
              <a:defRPr sz="4200"/>
            </a:lvl3pPr>
            <a:lvl4pPr marL="914400" indent="596900" algn="ctr">
              <a:buClrTx/>
              <a:buSzTx/>
              <a:buFontTx/>
              <a:buNone/>
              <a:defRPr sz="4200"/>
            </a:lvl4pPr>
            <a:lvl5pPr marL="914400" indent="1054100" algn="ctr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781" name="Google Shape;1553;p27"/>
          <p:cNvGrpSpPr/>
          <p:nvPr/>
        </p:nvGrpSpPr>
        <p:grpSpPr>
          <a:xfrm>
            <a:off x="18604732" y="-536156"/>
            <a:ext cx="8287096" cy="6214051"/>
            <a:chOff x="0" y="0"/>
            <a:chExt cx="8287095" cy="6214049"/>
          </a:xfrm>
        </p:grpSpPr>
        <p:sp>
          <p:nvSpPr>
            <p:cNvPr id="1771" name="Google Shape;1554;p27"/>
            <p:cNvSpPr/>
            <p:nvPr/>
          </p:nvSpPr>
          <p:spPr>
            <a:xfrm flipH="1" rot="1061750">
              <a:off x="586402" y="405827"/>
              <a:ext cx="3352077" cy="438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8061" y="5832"/>
                  </a:moveTo>
                  <a:cubicBezTo>
                    <a:pt x="18096" y="5832"/>
                    <a:pt x="18130" y="5833"/>
                    <a:pt x="18165" y="5835"/>
                  </a:cubicBezTo>
                  <a:lnTo>
                    <a:pt x="18414" y="5841"/>
                  </a:lnTo>
                  <a:cubicBezTo>
                    <a:pt x="18584" y="5842"/>
                    <a:pt x="18740" y="5849"/>
                    <a:pt x="18893" y="5872"/>
                  </a:cubicBezTo>
                  <a:cubicBezTo>
                    <a:pt x="19049" y="5890"/>
                    <a:pt x="19201" y="5920"/>
                    <a:pt x="19350" y="5955"/>
                  </a:cubicBezTo>
                  <a:cubicBezTo>
                    <a:pt x="19644" y="6029"/>
                    <a:pt x="19928" y="6131"/>
                    <a:pt x="20141" y="6269"/>
                  </a:cubicBezTo>
                  <a:cubicBezTo>
                    <a:pt x="20360" y="6404"/>
                    <a:pt x="20496" y="6566"/>
                    <a:pt x="20549" y="6738"/>
                  </a:cubicBezTo>
                  <a:cubicBezTo>
                    <a:pt x="20569" y="6827"/>
                    <a:pt x="20576" y="6920"/>
                    <a:pt x="20557" y="7010"/>
                  </a:cubicBezTo>
                  <a:cubicBezTo>
                    <a:pt x="20533" y="7104"/>
                    <a:pt x="20491" y="7195"/>
                    <a:pt x="20432" y="7280"/>
                  </a:cubicBezTo>
                  <a:cubicBezTo>
                    <a:pt x="20301" y="7460"/>
                    <a:pt x="20092" y="7634"/>
                    <a:pt x="19842" y="7787"/>
                  </a:cubicBezTo>
                  <a:cubicBezTo>
                    <a:pt x="19593" y="7941"/>
                    <a:pt x="19310" y="8077"/>
                    <a:pt x="19008" y="8201"/>
                  </a:cubicBezTo>
                  <a:cubicBezTo>
                    <a:pt x="18385" y="8459"/>
                    <a:pt x="17745" y="8692"/>
                    <a:pt x="17094" y="8906"/>
                  </a:cubicBezTo>
                  <a:cubicBezTo>
                    <a:pt x="16442" y="9118"/>
                    <a:pt x="15779" y="9306"/>
                    <a:pt x="15104" y="9473"/>
                  </a:cubicBezTo>
                  <a:cubicBezTo>
                    <a:pt x="14428" y="9639"/>
                    <a:pt x="13742" y="9776"/>
                    <a:pt x="13050" y="9895"/>
                  </a:cubicBezTo>
                  <a:cubicBezTo>
                    <a:pt x="12439" y="9998"/>
                    <a:pt x="11821" y="10078"/>
                    <a:pt x="11200" y="10141"/>
                  </a:cubicBezTo>
                  <a:cubicBezTo>
                    <a:pt x="11371" y="9737"/>
                    <a:pt x="11586" y="9346"/>
                    <a:pt x="11853" y="8978"/>
                  </a:cubicBezTo>
                  <a:cubicBezTo>
                    <a:pt x="12178" y="8516"/>
                    <a:pt x="12595" y="8093"/>
                    <a:pt x="13056" y="7706"/>
                  </a:cubicBezTo>
                  <a:cubicBezTo>
                    <a:pt x="13521" y="7322"/>
                    <a:pt x="14035" y="6969"/>
                    <a:pt x="14608" y="6688"/>
                  </a:cubicBezTo>
                  <a:cubicBezTo>
                    <a:pt x="15179" y="6405"/>
                    <a:pt x="15795" y="6181"/>
                    <a:pt x="16437" y="6031"/>
                  </a:cubicBezTo>
                  <a:cubicBezTo>
                    <a:pt x="16600" y="5999"/>
                    <a:pt x="16760" y="5958"/>
                    <a:pt x="16924" y="5933"/>
                  </a:cubicBezTo>
                  <a:lnTo>
                    <a:pt x="17417" y="5868"/>
                  </a:lnTo>
                  <a:cubicBezTo>
                    <a:pt x="17583" y="5854"/>
                    <a:pt x="17750" y="5848"/>
                    <a:pt x="17915" y="5838"/>
                  </a:cubicBezTo>
                  <a:cubicBezTo>
                    <a:pt x="17964" y="5834"/>
                    <a:pt x="18012" y="5832"/>
                    <a:pt x="18061" y="5832"/>
                  </a:cubicBezTo>
                  <a:close/>
                  <a:moveTo>
                    <a:pt x="2024" y="0"/>
                  </a:moveTo>
                  <a:cubicBezTo>
                    <a:pt x="1334" y="0"/>
                    <a:pt x="639" y="146"/>
                    <a:pt x="71" y="457"/>
                  </a:cubicBezTo>
                  <a:cubicBezTo>
                    <a:pt x="-5" y="499"/>
                    <a:pt x="-23" y="581"/>
                    <a:pt x="30" y="640"/>
                  </a:cubicBezTo>
                  <a:cubicBezTo>
                    <a:pt x="64" y="678"/>
                    <a:pt x="118" y="698"/>
                    <a:pt x="174" y="698"/>
                  </a:cubicBezTo>
                  <a:cubicBezTo>
                    <a:pt x="206" y="698"/>
                    <a:pt x="239" y="691"/>
                    <a:pt x="268" y="677"/>
                  </a:cubicBezTo>
                  <a:lnTo>
                    <a:pt x="270" y="676"/>
                  </a:lnTo>
                  <a:cubicBezTo>
                    <a:pt x="744" y="438"/>
                    <a:pt x="1312" y="326"/>
                    <a:pt x="1879" y="326"/>
                  </a:cubicBezTo>
                  <a:cubicBezTo>
                    <a:pt x="1992" y="326"/>
                    <a:pt x="2106" y="330"/>
                    <a:pt x="2218" y="340"/>
                  </a:cubicBezTo>
                  <a:cubicBezTo>
                    <a:pt x="2556" y="366"/>
                    <a:pt x="2889" y="430"/>
                    <a:pt x="3193" y="534"/>
                  </a:cubicBezTo>
                  <a:cubicBezTo>
                    <a:pt x="3496" y="638"/>
                    <a:pt x="3772" y="787"/>
                    <a:pt x="3960" y="973"/>
                  </a:cubicBezTo>
                  <a:cubicBezTo>
                    <a:pt x="4006" y="1019"/>
                    <a:pt x="4052" y="1065"/>
                    <a:pt x="4092" y="1124"/>
                  </a:cubicBezTo>
                  <a:cubicBezTo>
                    <a:pt x="4136" y="1177"/>
                    <a:pt x="4171" y="1235"/>
                    <a:pt x="4207" y="1292"/>
                  </a:cubicBezTo>
                  <a:cubicBezTo>
                    <a:pt x="4277" y="1406"/>
                    <a:pt x="4331" y="1527"/>
                    <a:pt x="4376" y="1649"/>
                  </a:cubicBezTo>
                  <a:cubicBezTo>
                    <a:pt x="4462" y="1896"/>
                    <a:pt x="4498" y="2155"/>
                    <a:pt x="4495" y="2415"/>
                  </a:cubicBezTo>
                  <a:cubicBezTo>
                    <a:pt x="4488" y="2939"/>
                    <a:pt x="4328" y="3457"/>
                    <a:pt x="4085" y="3962"/>
                  </a:cubicBezTo>
                  <a:cubicBezTo>
                    <a:pt x="3844" y="4469"/>
                    <a:pt x="3535" y="4966"/>
                    <a:pt x="3257" y="5488"/>
                  </a:cubicBezTo>
                  <a:cubicBezTo>
                    <a:pt x="2976" y="6005"/>
                    <a:pt x="2722" y="6558"/>
                    <a:pt x="2612" y="7143"/>
                  </a:cubicBezTo>
                  <a:cubicBezTo>
                    <a:pt x="2506" y="7723"/>
                    <a:pt x="2525" y="8349"/>
                    <a:pt x="2836" y="8931"/>
                  </a:cubicBezTo>
                  <a:cubicBezTo>
                    <a:pt x="2988" y="9220"/>
                    <a:pt x="3215" y="9486"/>
                    <a:pt x="3484" y="9720"/>
                  </a:cubicBezTo>
                  <a:cubicBezTo>
                    <a:pt x="3754" y="9954"/>
                    <a:pt x="4082" y="10140"/>
                    <a:pt x="4422" y="10296"/>
                  </a:cubicBezTo>
                  <a:cubicBezTo>
                    <a:pt x="4763" y="10453"/>
                    <a:pt x="5127" y="10570"/>
                    <a:pt x="5494" y="10660"/>
                  </a:cubicBezTo>
                  <a:cubicBezTo>
                    <a:pt x="5859" y="10751"/>
                    <a:pt x="6232" y="10819"/>
                    <a:pt x="6611" y="10865"/>
                  </a:cubicBezTo>
                  <a:cubicBezTo>
                    <a:pt x="7260" y="10950"/>
                    <a:pt x="7921" y="10974"/>
                    <a:pt x="8563" y="10974"/>
                  </a:cubicBezTo>
                  <a:cubicBezTo>
                    <a:pt x="8659" y="10974"/>
                    <a:pt x="8755" y="10974"/>
                    <a:pt x="8850" y="10973"/>
                  </a:cubicBezTo>
                  <a:cubicBezTo>
                    <a:pt x="9232" y="10969"/>
                    <a:pt x="9612" y="10957"/>
                    <a:pt x="9993" y="10939"/>
                  </a:cubicBezTo>
                  <a:cubicBezTo>
                    <a:pt x="9914" y="11277"/>
                    <a:pt x="9862" y="11618"/>
                    <a:pt x="9835" y="11961"/>
                  </a:cubicBezTo>
                  <a:cubicBezTo>
                    <a:pt x="9744" y="13113"/>
                    <a:pt x="9939" y="14258"/>
                    <a:pt x="10296" y="15359"/>
                  </a:cubicBezTo>
                  <a:cubicBezTo>
                    <a:pt x="10473" y="15910"/>
                    <a:pt x="10708" y="16448"/>
                    <a:pt x="10972" y="16977"/>
                  </a:cubicBezTo>
                  <a:cubicBezTo>
                    <a:pt x="11239" y="17504"/>
                    <a:pt x="11532" y="18021"/>
                    <a:pt x="11880" y="18523"/>
                  </a:cubicBezTo>
                  <a:cubicBezTo>
                    <a:pt x="12227" y="19027"/>
                    <a:pt x="12629" y="19513"/>
                    <a:pt x="13118" y="19952"/>
                  </a:cubicBezTo>
                  <a:cubicBezTo>
                    <a:pt x="13609" y="20390"/>
                    <a:pt x="14175" y="20784"/>
                    <a:pt x="14842" y="21074"/>
                  </a:cubicBezTo>
                  <a:cubicBezTo>
                    <a:pt x="15506" y="21359"/>
                    <a:pt x="16242" y="21546"/>
                    <a:pt x="17002" y="21591"/>
                  </a:cubicBezTo>
                  <a:cubicBezTo>
                    <a:pt x="17108" y="21597"/>
                    <a:pt x="17214" y="21600"/>
                    <a:pt x="17321" y="21600"/>
                  </a:cubicBezTo>
                  <a:cubicBezTo>
                    <a:pt x="17976" y="21600"/>
                    <a:pt x="18636" y="21485"/>
                    <a:pt x="19211" y="21239"/>
                  </a:cubicBezTo>
                  <a:cubicBezTo>
                    <a:pt x="19295" y="21204"/>
                    <a:pt x="19326" y="21124"/>
                    <a:pt x="19282" y="21060"/>
                  </a:cubicBezTo>
                  <a:cubicBezTo>
                    <a:pt x="19251" y="21014"/>
                    <a:pt x="19191" y="20988"/>
                    <a:pt x="19128" y="20988"/>
                  </a:cubicBezTo>
                  <a:cubicBezTo>
                    <a:pt x="19101" y="20988"/>
                    <a:pt x="19074" y="20993"/>
                    <a:pt x="19049" y="21003"/>
                  </a:cubicBezTo>
                  <a:lnTo>
                    <a:pt x="19047" y="21003"/>
                  </a:lnTo>
                  <a:cubicBezTo>
                    <a:pt x="18573" y="21182"/>
                    <a:pt x="18048" y="21263"/>
                    <a:pt x="17522" y="21263"/>
                  </a:cubicBezTo>
                  <a:cubicBezTo>
                    <a:pt x="17363" y="21263"/>
                    <a:pt x="17203" y="21256"/>
                    <a:pt x="17045" y="21241"/>
                  </a:cubicBezTo>
                  <a:cubicBezTo>
                    <a:pt x="16363" y="21181"/>
                    <a:pt x="15703" y="20990"/>
                    <a:pt x="15118" y="20717"/>
                  </a:cubicBezTo>
                  <a:cubicBezTo>
                    <a:pt x="14536" y="20441"/>
                    <a:pt x="14032" y="20064"/>
                    <a:pt x="13601" y="19648"/>
                  </a:cubicBezTo>
                  <a:cubicBezTo>
                    <a:pt x="13170" y="19230"/>
                    <a:pt x="12818" y="18762"/>
                    <a:pt x="12502" y="18279"/>
                  </a:cubicBezTo>
                  <a:cubicBezTo>
                    <a:pt x="12190" y="17795"/>
                    <a:pt x="11923" y="17286"/>
                    <a:pt x="11685" y="16774"/>
                  </a:cubicBezTo>
                  <a:cubicBezTo>
                    <a:pt x="11450" y="16260"/>
                    <a:pt x="11244" y="15740"/>
                    <a:pt x="11087" y="15212"/>
                  </a:cubicBezTo>
                  <a:cubicBezTo>
                    <a:pt x="10774" y="14157"/>
                    <a:pt x="10621" y="13073"/>
                    <a:pt x="10734" y="12008"/>
                  </a:cubicBezTo>
                  <a:cubicBezTo>
                    <a:pt x="10770" y="11627"/>
                    <a:pt x="10839" y="11249"/>
                    <a:pt x="10943" y="10876"/>
                  </a:cubicBezTo>
                  <a:cubicBezTo>
                    <a:pt x="11716" y="10813"/>
                    <a:pt x="12483" y="10722"/>
                    <a:pt x="13246" y="10601"/>
                  </a:cubicBezTo>
                  <a:cubicBezTo>
                    <a:pt x="13968" y="10483"/>
                    <a:pt x="14685" y="10344"/>
                    <a:pt x="15391" y="10176"/>
                  </a:cubicBezTo>
                  <a:cubicBezTo>
                    <a:pt x="16095" y="10007"/>
                    <a:pt x="16793" y="9818"/>
                    <a:pt x="17475" y="9598"/>
                  </a:cubicBezTo>
                  <a:cubicBezTo>
                    <a:pt x="18155" y="9376"/>
                    <a:pt x="18824" y="9134"/>
                    <a:pt x="19476" y="8866"/>
                  </a:cubicBezTo>
                  <a:cubicBezTo>
                    <a:pt x="19812" y="8729"/>
                    <a:pt x="20147" y="8572"/>
                    <a:pt x="20462" y="8378"/>
                  </a:cubicBezTo>
                  <a:cubicBezTo>
                    <a:pt x="20776" y="8185"/>
                    <a:pt x="21078" y="7952"/>
                    <a:pt x="21303" y="7646"/>
                  </a:cubicBezTo>
                  <a:cubicBezTo>
                    <a:pt x="21415" y="7487"/>
                    <a:pt x="21495" y="7315"/>
                    <a:pt x="21538" y="7136"/>
                  </a:cubicBezTo>
                  <a:cubicBezTo>
                    <a:pt x="21577" y="6951"/>
                    <a:pt x="21569" y="6764"/>
                    <a:pt x="21523" y="6579"/>
                  </a:cubicBezTo>
                  <a:cubicBezTo>
                    <a:pt x="21467" y="6398"/>
                    <a:pt x="21375" y="6218"/>
                    <a:pt x="21239" y="6068"/>
                  </a:cubicBezTo>
                  <a:cubicBezTo>
                    <a:pt x="21106" y="5918"/>
                    <a:pt x="20950" y="5783"/>
                    <a:pt x="20776" y="5678"/>
                  </a:cubicBezTo>
                  <a:cubicBezTo>
                    <a:pt x="20433" y="5458"/>
                    <a:pt x="20046" y="5323"/>
                    <a:pt x="19656" y="5223"/>
                  </a:cubicBezTo>
                  <a:cubicBezTo>
                    <a:pt x="19460" y="5176"/>
                    <a:pt x="19261" y="5137"/>
                    <a:pt x="19059" y="5112"/>
                  </a:cubicBezTo>
                  <a:cubicBezTo>
                    <a:pt x="18856" y="5083"/>
                    <a:pt x="18650" y="5073"/>
                    <a:pt x="18458" y="5072"/>
                  </a:cubicBezTo>
                  <a:lnTo>
                    <a:pt x="18165" y="5065"/>
                  </a:lnTo>
                  <a:cubicBezTo>
                    <a:pt x="18128" y="5064"/>
                    <a:pt x="18092" y="5063"/>
                    <a:pt x="18056" y="5063"/>
                  </a:cubicBezTo>
                  <a:cubicBezTo>
                    <a:pt x="17995" y="5063"/>
                    <a:pt x="17933" y="5065"/>
                    <a:pt x="17872" y="5070"/>
                  </a:cubicBezTo>
                  <a:cubicBezTo>
                    <a:pt x="17678" y="5082"/>
                    <a:pt x="17482" y="5090"/>
                    <a:pt x="17288" y="5107"/>
                  </a:cubicBezTo>
                  <a:lnTo>
                    <a:pt x="16713" y="5185"/>
                  </a:lnTo>
                  <a:cubicBezTo>
                    <a:pt x="16522" y="5216"/>
                    <a:pt x="16338" y="5262"/>
                    <a:pt x="16150" y="5300"/>
                  </a:cubicBezTo>
                  <a:cubicBezTo>
                    <a:pt x="15408" y="5474"/>
                    <a:pt x="14709" y="5734"/>
                    <a:pt x="14066" y="6055"/>
                  </a:cubicBezTo>
                  <a:cubicBezTo>
                    <a:pt x="13421" y="6376"/>
                    <a:pt x="12848" y="6770"/>
                    <a:pt x="12333" y="7200"/>
                  </a:cubicBezTo>
                  <a:cubicBezTo>
                    <a:pt x="11822" y="7634"/>
                    <a:pt x="11371" y="8110"/>
                    <a:pt x="11015" y="8627"/>
                  </a:cubicBezTo>
                  <a:cubicBezTo>
                    <a:pt x="10658" y="9137"/>
                    <a:pt x="10388" y="9674"/>
                    <a:pt x="10194" y="10226"/>
                  </a:cubicBezTo>
                  <a:cubicBezTo>
                    <a:pt x="9741" y="10255"/>
                    <a:pt x="9287" y="10274"/>
                    <a:pt x="8832" y="10287"/>
                  </a:cubicBezTo>
                  <a:cubicBezTo>
                    <a:pt x="8635" y="10291"/>
                    <a:pt x="8438" y="10294"/>
                    <a:pt x="8242" y="10294"/>
                  </a:cubicBezTo>
                  <a:cubicBezTo>
                    <a:pt x="7735" y="10294"/>
                    <a:pt x="7236" y="10275"/>
                    <a:pt x="6743" y="10217"/>
                  </a:cubicBezTo>
                  <a:cubicBezTo>
                    <a:pt x="6405" y="10182"/>
                    <a:pt x="6072" y="10125"/>
                    <a:pt x="5746" y="10049"/>
                  </a:cubicBezTo>
                  <a:cubicBezTo>
                    <a:pt x="5423" y="9976"/>
                    <a:pt x="5112" y="9880"/>
                    <a:pt x="4829" y="9755"/>
                  </a:cubicBezTo>
                  <a:cubicBezTo>
                    <a:pt x="4546" y="9630"/>
                    <a:pt x="4282" y="9487"/>
                    <a:pt x="4069" y="9307"/>
                  </a:cubicBezTo>
                  <a:cubicBezTo>
                    <a:pt x="3857" y="9128"/>
                    <a:pt x="3674" y="8926"/>
                    <a:pt x="3551" y="8703"/>
                  </a:cubicBezTo>
                  <a:cubicBezTo>
                    <a:pt x="3297" y="8256"/>
                    <a:pt x="3258" y="7732"/>
                    <a:pt x="3339" y="7219"/>
                  </a:cubicBezTo>
                  <a:cubicBezTo>
                    <a:pt x="3424" y="6701"/>
                    <a:pt x="3639" y="6195"/>
                    <a:pt x="3901" y="5686"/>
                  </a:cubicBezTo>
                  <a:cubicBezTo>
                    <a:pt x="4161" y="5178"/>
                    <a:pt x="4455" y="4664"/>
                    <a:pt x="4688" y="4122"/>
                  </a:cubicBezTo>
                  <a:cubicBezTo>
                    <a:pt x="4923" y="3582"/>
                    <a:pt x="5083" y="3000"/>
                    <a:pt x="5068" y="2413"/>
                  </a:cubicBezTo>
                  <a:cubicBezTo>
                    <a:pt x="5050" y="1826"/>
                    <a:pt x="4861" y="1220"/>
                    <a:pt x="4354" y="729"/>
                  </a:cubicBezTo>
                  <a:cubicBezTo>
                    <a:pt x="4086" y="483"/>
                    <a:pt x="3740" y="316"/>
                    <a:pt x="3380" y="201"/>
                  </a:cubicBezTo>
                  <a:cubicBezTo>
                    <a:pt x="3022" y="89"/>
                    <a:pt x="2641" y="22"/>
                    <a:pt x="2255" y="6"/>
                  </a:cubicBezTo>
                  <a:cubicBezTo>
                    <a:pt x="2178" y="2"/>
                    <a:pt x="2101" y="0"/>
                    <a:pt x="20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555;p27"/>
            <p:cNvSpPr/>
            <p:nvPr/>
          </p:nvSpPr>
          <p:spPr>
            <a:xfrm flipH="1" rot="1061750">
              <a:off x="3619540" y="1506410"/>
              <a:ext cx="4138337" cy="412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9" y="0"/>
                  </a:moveTo>
                  <a:cubicBezTo>
                    <a:pt x="21154" y="0"/>
                    <a:pt x="21095" y="12"/>
                    <a:pt x="21036" y="37"/>
                  </a:cubicBezTo>
                  <a:lnTo>
                    <a:pt x="20837" y="123"/>
                  </a:lnTo>
                  <a:lnTo>
                    <a:pt x="19993" y="487"/>
                  </a:lnTo>
                  <a:lnTo>
                    <a:pt x="15211" y="2550"/>
                  </a:lnTo>
                  <a:cubicBezTo>
                    <a:pt x="15203" y="2554"/>
                    <a:pt x="15198" y="2558"/>
                    <a:pt x="15191" y="2561"/>
                  </a:cubicBezTo>
                  <a:cubicBezTo>
                    <a:pt x="15144" y="2572"/>
                    <a:pt x="15101" y="2595"/>
                    <a:pt x="15066" y="2630"/>
                  </a:cubicBezTo>
                  <a:lnTo>
                    <a:pt x="235" y="16827"/>
                  </a:lnTo>
                  <a:cubicBezTo>
                    <a:pt x="230" y="16831"/>
                    <a:pt x="225" y="16834"/>
                    <a:pt x="219" y="16838"/>
                  </a:cubicBezTo>
                  <a:lnTo>
                    <a:pt x="111" y="16946"/>
                  </a:lnTo>
                  <a:lnTo>
                    <a:pt x="86" y="16970"/>
                  </a:lnTo>
                  <a:cubicBezTo>
                    <a:pt x="84" y="16973"/>
                    <a:pt x="81" y="16976"/>
                    <a:pt x="78" y="16979"/>
                  </a:cubicBezTo>
                  <a:lnTo>
                    <a:pt x="59" y="16998"/>
                  </a:lnTo>
                  <a:cubicBezTo>
                    <a:pt x="-1" y="17059"/>
                    <a:pt x="-17" y="17153"/>
                    <a:pt x="21" y="17230"/>
                  </a:cubicBezTo>
                  <a:cubicBezTo>
                    <a:pt x="24" y="17237"/>
                    <a:pt x="27" y="17245"/>
                    <a:pt x="31" y="17252"/>
                  </a:cubicBezTo>
                  <a:cubicBezTo>
                    <a:pt x="38" y="17263"/>
                    <a:pt x="47" y="17274"/>
                    <a:pt x="57" y="17285"/>
                  </a:cubicBezTo>
                  <a:lnTo>
                    <a:pt x="1225" y="18461"/>
                  </a:lnTo>
                  <a:lnTo>
                    <a:pt x="2171" y="19414"/>
                  </a:lnTo>
                  <a:lnTo>
                    <a:pt x="4283" y="21541"/>
                  </a:lnTo>
                  <a:lnTo>
                    <a:pt x="4284" y="21543"/>
                  </a:lnTo>
                  <a:cubicBezTo>
                    <a:pt x="4300" y="21559"/>
                    <a:pt x="4318" y="21571"/>
                    <a:pt x="4339" y="21580"/>
                  </a:cubicBezTo>
                  <a:cubicBezTo>
                    <a:pt x="4367" y="21594"/>
                    <a:pt x="4397" y="21600"/>
                    <a:pt x="4427" y="21600"/>
                  </a:cubicBezTo>
                  <a:cubicBezTo>
                    <a:pt x="4479" y="21600"/>
                    <a:pt x="4530" y="21580"/>
                    <a:pt x="4569" y="21542"/>
                  </a:cubicBezTo>
                  <a:lnTo>
                    <a:pt x="4588" y="21523"/>
                  </a:lnTo>
                  <a:cubicBezTo>
                    <a:pt x="4591" y="21519"/>
                    <a:pt x="4595" y="21517"/>
                    <a:pt x="4597" y="21514"/>
                  </a:cubicBezTo>
                  <a:lnTo>
                    <a:pt x="4622" y="21489"/>
                  </a:lnTo>
                  <a:lnTo>
                    <a:pt x="4730" y="21382"/>
                  </a:lnTo>
                  <a:cubicBezTo>
                    <a:pt x="4733" y="21377"/>
                    <a:pt x="4737" y="21371"/>
                    <a:pt x="4740" y="21366"/>
                  </a:cubicBezTo>
                  <a:lnTo>
                    <a:pt x="18960" y="6504"/>
                  </a:lnTo>
                  <a:cubicBezTo>
                    <a:pt x="18994" y="6469"/>
                    <a:pt x="19017" y="6426"/>
                    <a:pt x="19028" y="6380"/>
                  </a:cubicBezTo>
                  <a:cubicBezTo>
                    <a:pt x="19029" y="6375"/>
                    <a:pt x="19029" y="6371"/>
                    <a:pt x="19030" y="6366"/>
                  </a:cubicBezTo>
                  <a:cubicBezTo>
                    <a:pt x="19071" y="6270"/>
                    <a:pt x="19247" y="5863"/>
                    <a:pt x="19488" y="5305"/>
                  </a:cubicBezTo>
                  <a:lnTo>
                    <a:pt x="19556" y="5147"/>
                  </a:lnTo>
                  <a:lnTo>
                    <a:pt x="19790" y="4608"/>
                  </a:lnTo>
                  <a:lnTo>
                    <a:pt x="19928" y="4287"/>
                  </a:lnTo>
                  <a:lnTo>
                    <a:pt x="20099" y="3894"/>
                  </a:lnTo>
                  <a:cubicBezTo>
                    <a:pt x="20134" y="3809"/>
                    <a:pt x="20171" y="3725"/>
                    <a:pt x="20208" y="3640"/>
                  </a:cubicBezTo>
                  <a:lnTo>
                    <a:pt x="20330" y="3357"/>
                  </a:lnTo>
                  <a:cubicBezTo>
                    <a:pt x="20386" y="3227"/>
                    <a:pt x="20442" y="3098"/>
                    <a:pt x="20497" y="2971"/>
                  </a:cubicBezTo>
                  <a:lnTo>
                    <a:pt x="20634" y="2655"/>
                  </a:lnTo>
                  <a:lnTo>
                    <a:pt x="20975" y="1867"/>
                  </a:lnTo>
                  <a:cubicBezTo>
                    <a:pt x="21019" y="1765"/>
                    <a:pt x="21061" y="1668"/>
                    <a:pt x="21101" y="1575"/>
                  </a:cubicBezTo>
                  <a:cubicBezTo>
                    <a:pt x="21117" y="1537"/>
                    <a:pt x="21133" y="1500"/>
                    <a:pt x="21149" y="1463"/>
                  </a:cubicBezTo>
                  <a:cubicBezTo>
                    <a:pt x="21176" y="1402"/>
                    <a:pt x="21201" y="1343"/>
                    <a:pt x="21225" y="1287"/>
                  </a:cubicBezTo>
                  <a:cubicBezTo>
                    <a:pt x="21340" y="1022"/>
                    <a:pt x="21430" y="813"/>
                    <a:pt x="21485" y="687"/>
                  </a:cubicBezTo>
                  <a:lnTo>
                    <a:pt x="21524" y="596"/>
                  </a:lnTo>
                  <a:cubicBezTo>
                    <a:pt x="21527" y="591"/>
                    <a:pt x="21529" y="585"/>
                    <a:pt x="21530" y="581"/>
                  </a:cubicBezTo>
                  <a:cubicBezTo>
                    <a:pt x="21540" y="561"/>
                    <a:pt x="21544" y="550"/>
                    <a:pt x="21544" y="550"/>
                  </a:cubicBezTo>
                  <a:cubicBezTo>
                    <a:pt x="21571" y="491"/>
                    <a:pt x="21583" y="426"/>
                    <a:pt x="21582" y="362"/>
                  </a:cubicBezTo>
                  <a:cubicBezTo>
                    <a:pt x="21581" y="342"/>
                    <a:pt x="21579" y="323"/>
                    <a:pt x="21576" y="304"/>
                  </a:cubicBezTo>
                  <a:cubicBezTo>
                    <a:pt x="21566" y="249"/>
                    <a:pt x="21543" y="196"/>
                    <a:pt x="21509" y="150"/>
                  </a:cubicBezTo>
                  <a:cubicBezTo>
                    <a:pt x="21488" y="121"/>
                    <a:pt x="21462" y="95"/>
                    <a:pt x="21433" y="73"/>
                  </a:cubicBezTo>
                  <a:cubicBezTo>
                    <a:pt x="21371" y="27"/>
                    <a:pt x="21294" y="0"/>
                    <a:pt x="2120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556;p27"/>
            <p:cNvSpPr/>
            <p:nvPr/>
          </p:nvSpPr>
          <p:spPr>
            <a:xfrm flipH="1" rot="1061750">
              <a:off x="4117472" y="1135254"/>
              <a:ext cx="1268276" cy="129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0110" y="0"/>
                  </a:moveTo>
                  <a:cubicBezTo>
                    <a:pt x="19920" y="0"/>
                    <a:pt x="19721" y="43"/>
                    <a:pt x="19520" y="135"/>
                  </a:cubicBezTo>
                  <a:lnTo>
                    <a:pt x="966" y="8644"/>
                  </a:lnTo>
                  <a:cubicBezTo>
                    <a:pt x="191" y="9000"/>
                    <a:pt x="104" y="9797"/>
                    <a:pt x="38" y="10489"/>
                  </a:cubicBezTo>
                  <a:cubicBezTo>
                    <a:pt x="-33" y="11215"/>
                    <a:pt x="-1" y="11921"/>
                    <a:pt x="97" y="12622"/>
                  </a:cubicBezTo>
                  <a:cubicBezTo>
                    <a:pt x="297" y="14046"/>
                    <a:pt x="766" y="15393"/>
                    <a:pt x="1483" y="16567"/>
                  </a:cubicBezTo>
                  <a:cubicBezTo>
                    <a:pt x="3452" y="19801"/>
                    <a:pt x="7146" y="21600"/>
                    <a:pt x="11143" y="21600"/>
                  </a:cubicBezTo>
                  <a:cubicBezTo>
                    <a:pt x="11193" y="21600"/>
                    <a:pt x="11245" y="21600"/>
                    <a:pt x="11296" y="21599"/>
                  </a:cubicBezTo>
                  <a:cubicBezTo>
                    <a:pt x="12170" y="21587"/>
                    <a:pt x="13197" y="21459"/>
                    <a:pt x="13548" y="20594"/>
                  </a:cubicBezTo>
                  <a:lnTo>
                    <a:pt x="21199" y="1728"/>
                  </a:lnTo>
                  <a:cubicBezTo>
                    <a:pt x="21567" y="822"/>
                    <a:pt x="20944" y="0"/>
                    <a:pt x="2011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557;p27"/>
            <p:cNvSpPr/>
            <p:nvPr/>
          </p:nvSpPr>
          <p:spPr>
            <a:xfrm flipH="1" rot="1061750">
              <a:off x="4154975" y="1295833"/>
              <a:ext cx="823949" cy="107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9"/>
                  </a:moveTo>
                  <a:lnTo>
                    <a:pt x="20229" y="3155"/>
                  </a:lnTo>
                  <a:cubicBezTo>
                    <a:pt x="20229" y="3157"/>
                    <a:pt x="20229" y="3157"/>
                    <a:pt x="20229" y="3157"/>
                  </a:cubicBezTo>
                  <a:lnTo>
                    <a:pt x="21600" y="559"/>
                  </a:lnTo>
                  <a:close/>
                  <a:moveTo>
                    <a:pt x="17175" y="0"/>
                  </a:moveTo>
                  <a:cubicBezTo>
                    <a:pt x="12554" y="7235"/>
                    <a:pt x="6685" y="14146"/>
                    <a:pt x="0" y="20508"/>
                  </a:cubicBezTo>
                  <a:cubicBezTo>
                    <a:pt x="2271" y="21224"/>
                    <a:pt x="4788" y="21600"/>
                    <a:pt x="7385" y="21600"/>
                  </a:cubicBezTo>
                  <a:cubicBezTo>
                    <a:pt x="7461" y="21600"/>
                    <a:pt x="7539" y="21600"/>
                    <a:pt x="7617" y="21598"/>
                  </a:cubicBezTo>
                  <a:cubicBezTo>
                    <a:pt x="8981" y="21584"/>
                    <a:pt x="10584" y="21430"/>
                    <a:pt x="11131" y="20394"/>
                  </a:cubicBezTo>
                  <a:lnTo>
                    <a:pt x="20229" y="3155"/>
                  </a:lnTo>
                  <a:cubicBezTo>
                    <a:pt x="19503" y="1955"/>
                    <a:pt x="18465" y="881"/>
                    <a:pt x="171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558;p27"/>
            <p:cNvSpPr/>
            <p:nvPr/>
          </p:nvSpPr>
          <p:spPr>
            <a:xfrm flipH="1" rot="1061750">
              <a:off x="4278396" y="1020415"/>
              <a:ext cx="369654" cy="37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6732" y="0"/>
                  </a:moveTo>
                  <a:cubicBezTo>
                    <a:pt x="16103" y="0"/>
                    <a:pt x="15435" y="148"/>
                    <a:pt x="14767" y="469"/>
                  </a:cubicBezTo>
                  <a:lnTo>
                    <a:pt x="0" y="7512"/>
                  </a:lnTo>
                  <a:cubicBezTo>
                    <a:pt x="2628" y="8597"/>
                    <a:pt x="5075" y="10110"/>
                    <a:pt x="7251" y="11989"/>
                  </a:cubicBezTo>
                  <a:cubicBezTo>
                    <a:pt x="10233" y="14582"/>
                    <a:pt x="12620" y="17872"/>
                    <a:pt x="14290" y="21600"/>
                  </a:cubicBezTo>
                  <a:cubicBezTo>
                    <a:pt x="17798" y="12600"/>
                    <a:pt x="20367" y="6005"/>
                    <a:pt x="20367" y="6005"/>
                  </a:cubicBezTo>
                  <a:cubicBezTo>
                    <a:pt x="21600" y="2857"/>
                    <a:pt x="19517" y="0"/>
                    <a:pt x="167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559;p27"/>
            <p:cNvSpPr/>
            <p:nvPr/>
          </p:nvSpPr>
          <p:spPr>
            <a:xfrm flipH="1" rot="1061750">
              <a:off x="3978323" y="2064673"/>
              <a:ext cx="3595169" cy="368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7040" y="0"/>
                  </a:moveTo>
                  <a:cubicBezTo>
                    <a:pt x="16973" y="0"/>
                    <a:pt x="16901" y="27"/>
                    <a:pt x="16840" y="87"/>
                  </a:cubicBezTo>
                  <a:lnTo>
                    <a:pt x="89" y="16552"/>
                  </a:lnTo>
                  <a:cubicBezTo>
                    <a:pt x="-19" y="16657"/>
                    <a:pt x="-30" y="16817"/>
                    <a:pt x="64" y="16904"/>
                  </a:cubicBezTo>
                  <a:lnTo>
                    <a:pt x="5033" y="21545"/>
                  </a:lnTo>
                  <a:cubicBezTo>
                    <a:pt x="5073" y="21582"/>
                    <a:pt x="5125" y="21600"/>
                    <a:pt x="5179" y="21600"/>
                  </a:cubicBezTo>
                  <a:cubicBezTo>
                    <a:pt x="5254" y="21600"/>
                    <a:pt x="5332" y="21567"/>
                    <a:pt x="5392" y="21504"/>
                  </a:cubicBezTo>
                  <a:lnTo>
                    <a:pt x="21416" y="4307"/>
                  </a:lnTo>
                  <a:cubicBezTo>
                    <a:pt x="21570" y="4141"/>
                    <a:pt x="21484" y="3908"/>
                    <a:pt x="21285" y="3908"/>
                  </a:cubicBezTo>
                  <a:cubicBezTo>
                    <a:pt x="21273" y="3908"/>
                    <a:pt x="21260" y="3909"/>
                    <a:pt x="21247" y="3910"/>
                  </a:cubicBezTo>
                  <a:lnTo>
                    <a:pt x="19496" y="4156"/>
                  </a:lnTo>
                  <a:cubicBezTo>
                    <a:pt x="19473" y="4159"/>
                    <a:pt x="19452" y="4161"/>
                    <a:pt x="19430" y="4161"/>
                  </a:cubicBezTo>
                  <a:cubicBezTo>
                    <a:pt x="19168" y="4161"/>
                    <a:pt x="18991" y="3932"/>
                    <a:pt x="19066" y="3662"/>
                  </a:cubicBezTo>
                  <a:lnTo>
                    <a:pt x="19408" y="2416"/>
                  </a:lnTo>
                  <a:cubicBezTo>
                    <a:pt x="19483" y="2140"/>
                    <a:pt x="19299" y="1916"/>
                    <a:pt x="19043" y="1916"/>
                  </a:cubicBezTo>
                  <a:cubicBezTo>
                    <a:pt x="18995" y="1916"/>
                    <a:pt x="18945" y="1924"/>
                    <a:pt x="18893" y="1941"/>
                  </a:cubicBezTo>
                  <a:lnTo>
                    <a:pt x="17544" y="2377"/>
                  </a:lnTo>
                  <a:cubicBezTo>
                    <a:pt x="17493" y="2394"/>
                    <a:pt x="17443" y="2402"/>
                    <a:pt x="17394" y="2402"/>
                  </a:cubicBezTo>
                  <a:cubicBezTo>
                    <a:pt x="17160" y="2402"/>
                    <a:pt x="16983" y="2216"/>
                    <a:pt x="17016" y="1964"/>
                  </a:cubicBezTo>
                  <a:lnTo>
                    <a:pt x="17250" y="242"/>
                  </a:lnTo>
                  <a:cubicBezTo>
                    <a:pt x="17271" y="94"/>
                    <a:pt x="17164" y="0"/>
                    <a:pt x="170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560;p27"/>
            <p:cNvSpPr/>
            <p:nvPr/>
          </p:nvSpPr>
          <p:spPr>
            <a:xfrm flipH="1" rot="1061750">
              <a:off x="3891274" y="2623969"/>
              <a:ext cx="2987104" cy="302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257" y="0"/>
                  </a:moveTo>
                  <a:cubicBezTo>
                    <a:pt x="21243" y="0"/>
                    <a:pt x="21228" y="1"/>
                    <a:pt x="21212" y="4"/>
                  </a:cubicBezTo>
                  <a:lnTo>
                    <a:pt x="19103" y="302"/>
                  </a:lnTo>
                  <a:cubicBezTo>
                    <a:pt x="19076" y="307"/>
                    <a:pt x="19049" y="309"/>
                    <a:pt x="19023" y="309"/>
                  </a:cubicBezTo>
                  <a:cubicBezTo>
                    <a:pt x="18862" y="309"/>
                    <a:pt x="18729" y="235"/>
                    <a:pt x="18649" y="121"/>
                  </a:cubicBezTo>
                  <a:lnTo>
                    <a:pt x="0" y="19939"/>
                  </a:lnTo>
                  <a:lnTo>
                    <a:pt x="1683" y="21532"/>
                  </a:lnTo>
                  <a:cubicBezTo>
                    <a:pt x="1732" y="21578"/>
                    <a:pt x="1795" y="21600"/>
                    <a:pt x="1860" y="21600"/>
                  </a:cubicBezTo>
                  <a:cubicBezTo>
                    <a:pt x="1950" y="21600"/>
                    <a:pt x="2044" y="21560"/>
                    <a:pt x="2115" y="21483"/>
                  </a:cubicBezTo>
                  <a:lnTo>
                    <a:pt x="21415" y="487"/>
                  </a:lnTo>
                  <a:cubicBezTo>
                    <a:pt x="21600" y="284"/>
                    <a:pt x="21497" y="0"/>
                    <a:pt x="21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561;p27"/>
            <p:cNvSpPr/>
            <p:nvPr/>
          </p:nvSpPr>
          <p:spPr>
            <a:xfrm flipH="1" rot="1061750">
              <a:off x="4759603" y="2186379"/>
              <a:ext cx="2885677" cy="310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273" y="0"/>
                  </a:moveTo>
                  <a:cubicBezTo>
                    <a:pt x="21190" y="0"/>
                    <a:pt x="21100" y="32"/>
                    <a:pt x="21024" y="102"/>
                  </a:cubicBezTo>
                  <a:lnTo>
                    <a:pt x="110" y="19658"/>
                  </a:lnTo>
                  <a:cubicBezTo>
                    <a:pt x="-24" y="19783"/>
                    <a:pt x="-38" y="19973"/>
                    <a:pt x="80" y="20076"/>
                  </a:cubicBezTo>
                  <a:lnTo>
                    <a:pt x="1793" y="21600"/>
                  </a:lnTo>
                  <a:lnTo>
                    <a:pt x="21337" y="2684"/>
                  </a:lnTo>
                  <a:cubicBezTo>
                    <a:pt x="21263" y="2593"/>
                    <a:pt x="21225" y="2471"/>
                    <a:pt x="21244" y="2333"/>
                  </a:cubicBezTo>
                  <a:lnTo>
                    <a:pt x="21536" y="287"/>
                  </a:lnTo>
                  <a:cubicBezTo>
                    <a:pt x="21562" y="111"/>
                    <a:pt x="21429" y="0"/>
                    <a:pt x="2127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562;p27"/>
            <p:cNvSpPr/>
            <p:nvPr/>
          </p:nvSpPr>
          <p:spPr>
            <a:xfrm flipH="1" rot="1061750">
              <a:off x="4281746" y="999406"/>
              <a:ext cx="231257" cy="37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600" fill="norm" stroke="1" extrusionOk="0">
                  <a:moveTo>
                    <a:pt x="14001" y="0"/>
                  </a:moveTo>
                  <a:cubicBezTo>
                    <a:pt x="13020" y="0"/>
                    <a:pt x="11977" y="148"/>
                    <a:pt x="10934" y="469"/>
                  </a:cubicBezTo>
                  <a:lnTo>
                    <a:pt x="7629" y="1477"/>
                  </a:lnTo>
                  <a:cubicBezTo>
                    <a:pt x="5214" y="5159"/>
                    <a:pt x="2676" y="8821"/>
                    <a:pt x="0" y="12453"/>
                  </a:cubicBezTo>
                  <a:cubicBezTo>
                    <a:pt x="4309" y="15004"/>
                    <a:pt x="7783" y="18116"/>
                    <a:pt x="10198" y="21600"/>
                  </a:cubicBezTo>
                  <a:lnTo>
                    <a:pt x="14776" y="14072"/>
                  </a:lnTo>
                  <a:lnTo>
                    <a:pt x="15351" y="13145"/>
                  </a:lnTo>
                  <a:lnTo>
                    <a:pt x="15473" y="12937"/>
                  </a:lnTo>
                  <a:cubicBezTo>
                    <a:pt x="15673" y="12600"/>
                    <a:pt x="15880" y="12269"/>
                    <a:pt x="16072" y="11954"/>
                  </a:cubicBezTo>
                  <a:cubicBezTo>
                    <a:pt x="16685" y="10945"/>
                    <a:pt x="17229" y="10044"/>
                    <a:pt x="17705" y="9264"/>
                  </a:cubicBezTo>
                  <a:lnTo>
                    <a:pt x="18104" y="8607"/>
                  </a:lnTo>
                  <a:cubicBezTo>
                    <a:pt x="18226" y="8419"/>
                    <a:pt x="18326" y="8251"/>
                    <a:pt x="18418" y="8083"/>
                  </a:cubicBezTo>
                  <a:cubicBezTo>
                    <a:pt x="18840" y="7405"/>
                    <a:pt x="19154" y="6881"/>
                    <a:pt x="19361" y="6529"/>
                  </a:cubicBezTo>
                  <a:lnTo>
                    <a:pt x="19468" y="6351"/>
                  </a:lnTo>
                  <a:lnTo>
                    <a:pt x="19675" y="6005"/>
                  </a:lnTo>
                  <a:cubicBezTo>
                    <a:pt x="21600" y="2857"/>
                    <a:pt x="18357" y="0"/>
                    <a:pt x="140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563;p27"/>
            <p:cNvSpPr/>
            <p:nvPr/>
          </p:nvSpPr>
          <p:spPr>
            <a:xfrm flipH="1" rot="1061750">
              <a:off x="6149358" y="5191562"/>
              <a:ext cx="938254" cy="90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1571" y="0"/>
                  </a:moveTo>
                  <a:cubicBezTo>
                    <a:pt x="1337" y="0"/>
                    <a:pt x="1104" y="99"/>
                    <a:pt x="930" y="292"/>
                  </a:cubicBezTo>
                  <a:lnTo>
                    <a:pt x="246" y="1043"/>
                  </a:lnTo>
                  <a:cubicBezTo>
                    <a:pt x="-94" y="1415"/>
                    <a:pt x="-80" y="2005"/>
                    <a:pt x="276" y="2362"/>
                  </a:cubicBezTo>
                  <a:lnTo>
                    <a:pt x="19227" y="21342"/>
                  </a:lnTo>
                  <a:cubicBezTo>
                    <a:pt x="19399" y="21514"/>
                    <a:pt x="19621" y="21600"/>
                    <a:pt x="19841" y="21600"/>
                  </a:cubicBezTo>
                  <a:cubicBezTo>
                    <a:pt x="20075" y="21600"/>
                    <a:pt x="20308" y="21503"/>
                    <a:pt x="20484" y="21310"/>
                  </a:cubicBezTo>
                  <a:lnTo>
                    <a:pt x="21168" y="20557"/>
                  </a:lnTo>
                  <a:cubicBezTo>
                    <a:pt x="21506" y="20183"/>
                    <a:pt x="21494" y="19593"/>
                    <a:pt x="21138" y="19238"/>
                  </a:cubicBezTo>
                  <a:lnTo>
                    <a:pt x="2187" y="258"/>
                  </a:lnTo>
                  <a:cubicBezTo>
                    <a:pt x="2013" y="86"/>
                    <a:pt x="1793" y="0"/>
                    <a:pt x="15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84" name="Google Shape;1564;p27"/>
          <p:cNvGrpSpPr/>
          <p:nvPr/>
        </p:nvGrpSpPr>
        <p:grpSpPr>
          <a:xfrm>
            <a:off x="555292" y="11574573"/>
            <a:ext cx="904884" cy="1522137"/>
            <a:chOff x="0" y="0"/>
            <a:chExt cx="904883" cy="1522136"/>
          </a:xfrm>
        </p:grpSpPr>
        <p:sp>
          <p:nvSpPr>
            <p:cNvPr id="1782" name="Google Shape;1565;p27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566;p27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87" name="Google Shape;1567;p27"/>
          <p:cNvGrpSpPr/>
          <p:nvPr/>
        </p:nvGrpSpPr>
        <p:grpSpPr>
          <a:xfrm>
            <a:off x="21773235" y="2743202"/>
            <a:ext cx="904790" cy="1522313"/>
            <a:chOff x="0" y="0"/>
            <a:chExt cx="904789" cy="1522312"/>
          </a:xfrm>
        </p:grpSpPr>
        <p:sp>
          <p:nvSpPr>
            <p:cNvPr id="1785" name="Google Shape;1568;p27"/>
            <p:cNvSpPr/>
            <p:nvPr/>
          </p:nvSpPr>
          <p:spPr>
            <a:xfrm>
              <a:off x="-1" y="39157"/>
              <a:ext cx="850603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576" y="0"/>
                  </a:moveTo>
                  <a:cubicBezTo>
                    <a:pt x="5832" y="0"/>
                    <a:pt x="5083" y="71"/>
                    <a:pt x="4376" y="221"/>
                  </a:cubicBezTo>
                  <a:cubicBezTo>
                    <a:pt x="2971" y="501"/>
                    <a:pt x="1757" y="1092"/>
                    <a:pt x="1019" y="1829"/>
                  </a:cubicBezTo>
                  <a:cubicBezTo>
                    <a:pt x="829" y="2012"/>
                    <a:pt x="685" y="2210"/>
                    <a:pt x="543" y="2401"/>
                  </a:cubicBezTo>
                  <a:cubicBezTo>
                    <a:pt x="439" y="2599"/>
                    <a:pt x="295" y="2802"/>
                    <a:pt x="235" y="2995"/>
                  </a:cubicBezTo>
                  <a:cubicBezTo>
                    <a:pt x="73" y="3387"/>
                    <a:pt x="11" y="3786"/>
                    <a:pt x="0" y="4176"/>
                  </a:cubicBezTo>
                  <a:cubicBezTo>
                    <a:pt x="-13" y="5746"/>
                    <a:pt x="856" y="7139"/>
                    <a:pt x="1494" y="8452"/>
                  </a:cubicBezTo>
                  <a:cubicBezTo>
                    <a:pt x="2792" y="11146"/>
                    <a:pt x="4358" y="13862"/>
                    <a:pt x="6680" y="16391"/>
                  </a:cubicBezTo>
                  <a:cubicBezTo>
                    <a:pt x="7850" y="17634"/>
                    <a:pt x="9082" y="18916"/>
                    <a:pt x="11010" y="19986"/>
                  </a:cubicBezTo>
                  <a:cubicBezTo>
                    <a:pt x="11502" y="20253"/>
                    <a:pt x="12031" y="20495"/>
                    <a:pt x="12592" y="20710"/>
                  </a:cubicBezTo>
                  <a:cubicBezTo>
                    <a:pt x="13168" y="20920"/>
                    <a:pt x="13777" y="21096"/>
                    <a:pt x="14408" y="21239"/>
                  </a:cubicBezTo>
                  <a:cubicBezTo>
                    <a:pt x="15033" y="21374"/>
                    <a:pt x="15676" y="21494"/>
                    <a:pt x="16389" y="21557"/>
                  </a:cubicBezTo>
                  <a:cubicBezTo>
                    <a:pt x="16684" y="21581"/>
                    <a:pt x="16994" y="21600"/>
                    <a:pt x="17320" y="21600"/>
                  </a:cubicBezTo>
                  <a:cubicBezTo>
                    <a:pt x="17770" y="21600"/>
                    <a:pt x="18248" y="21563"/>
                    <a:pt x="18751" y="21453"/>
                  </a:cubicBezTo>
                  <a:cubicBezTo>
                    <a:pt x="19170" y="21359"/>
                    <a:pt x="19597" y="21201"/>
                    <a:pt x="19905" y="20990"/>
                  </a:cubicBezTo>
                  <a:cubicBezTo>
                    <a:pt x="20087" y="20880"/>
                    <a:pt x="20160" y="20799"/>
                    <a:pt x="20269" y="20708"/>
                  </a:cubicBezTo>
                  <a:cubicBezTo>
                    <a:pt x="20375" y="20621"/>
                    <a:pt x="20470" y="20530"/>
                    <a:pt x="20550" y="20435"/>
                  </a:cubicBezTo>
                  <a:cubicBezTo>
                    <a:pt x="20887" y="20068"/>
                    <a:pt x="21117" y="19674"/>
                    <a:pt x="21230" y="19263"/>
                  </a:cubicBezTo>
                  <a:cubicBezTo>
                    <a:pt x="21467" y="18469"/>
                    <a:pt x="21354" y="17700"/>
                    <a:pt x="21122" y="16969"/>
                  </a:cubicBezTo>
                  <a:cubicBezTo>
                    <a:pt x="20891" y="16243"/>
                    <a:pt x="20481" y="15525"/>
                    <a:pt x="20083" y="14877"/>
                  </a:cubicBezTo>
                  <a:cubicBezTo>
                    <a:pt x="19682" y="14213"/>
                    <a:pt x="19263" y="13549"/>
                    <a:pt x="18804" y="12892"/>
                  </a:cubicBezTo>
                  <a:cubicBezTo>
                    <a:pt x="17874" y="11570"/>
                    <a:pt x="16839" y="10294"/>
                    <a:pt x="15408" y="9058"/>
                  </a:cubicBezTo>
                  <a:cubicBezTo>
                    <a:pt x="15015" y="8738"/>
                    <a:pt x="14559" y="8447"/>
                    <a:pt x="14052" y="8187"/>
                  </a:cubicBezTo>
                  <a:cubicBezTo>
                    <a:pt x="13522" y="7928"/>
                    <a:pt x="12895" y="7685"/>
                    <a:pt x="12091" y="7570"/>
                  </a:cubicBezTo>
                  <a:cubicBezTo>
                    <a:pt x="11874" y="7535"/>
                    <a:pt x="11643" y="7518"/>
                    <a:pt x="11408" y="7518"/>
                  </a:cubicBezTo>
                  <a:cubicBezTo>
                    <a:pt x="10781" y="7518"/>
                    <a:pt x="10132" y="7638"/>
                    <a:pt x="9663" y="7832"/>
                  </a:cubicBezTo>
                  <a:cubicBezTo>
                    <a:pt x="9031" y="8085"/>
                    <a:pt x="8561" y="8383"/>
                    <a:pt x="8171" y="8735"/>
                  </a:cubicBezTo>
                  <a:cubicBezTo>
                    <a:pt x="7407" y="9442"/>
                    <a:pt x="7186" y="10261"/>
                    <a:pt x="7232" y="11014"/>
                  </a:cubicBezTo>
                  <a:cubicBezTo>
                    <a:pt x="7290" y="11771"/>
                    <a:pt x="7571" y="12500"/>
                    <a:pt x="7990" y="13189"/>
                  </a:cubicBezTo>
                  <a:cubicBezTo>
                    <a:pt x="8404" y="13877"/>
                    <a:pt x="8947" y="14536"/>
                    <a:pt x="9603" y="15159"/>
                  </a:cubicBezTo>
                  <a:cubicBezTo>
                    <a:pt x="10263" y="15779"/>
                    <a:pt x="11021" y="16369"/>
                    <a:pt x="12009" y="16877"/>
                  </a:cubicBezTo>
                  <a:cubicBezTo>
                    <a:pt x="12140" y="16946"/>
                    <a:pt x="12304" y="16979"/>
                    <a:pt x="12470" y="16979"/>
                  </a:cubicBezTo>
                  <a:cubicBezTo>
                    <a:pt x="12654" y="16979"/>
                    <a:pt x="12840" y="16937"/>
                    <a:pt x="12975" y="16852"/>
                  </a:cubicBezTo>
                  <a:cubicBezTo>
                    <a:pt x="13230" y="16691"/>
                    <a:pt x="13210" y="16443"/>
                    <a:pt x="12928" y="16295"/>
                  </a:cubicBezTo>
                  <a:lnTo>
                    <a:pt x="12917" y="16289"/>
                  </a:lnTo>
                  <a:cubicBezTo>
                    <a:pt x="12115" y="15858"/>
                    <a:pt x="11433" y="15308"/>
                    <a:pt x="10857" y="14731"/>
                  </a:cubicBezTo>
                  <a:cubicBezTo>
                    <a:pt x="10279" y="14155"/>
                    <a:pt x="9809" y="13544"/>
                    <a:pt x="9457" y="12908"/>
                  </a:cubicBezTo>
                  <a:cubicBezTo>
                    <a:pt x="9100" y="12278"/>
                    <a:pt x="8885" y="11627"/>
                    <a:pt x="8865" y="10992"/>
                  </a:cubicBezTo>
                  <a:cubicBezTo>
                    <a:pt x="8849" y="10359"/>
                    <a:pt x="9075" y="9744"/>
                    <a:pt x="9623" y="9270"/>
                  </a:cubicBezTo>
                  <a:cubicBezTo>
                    <a:pt x="9889" y="9036"/>
                    <a:pt x="10230" y="8837"/>
                    <a:pt x="10633" y="8682"/>
                  </a:cubicBezTo>
                  <a:cubicBezTo>
                    <a:pt x="10872" y="8597"/>
                    <a:pt x="11089" y="8553"/>
                    <a:pt x="11324" y="8553"/>
                  </a:cubicBezTo>
                  <a:cubicBezTo>
                    <a:pt x="11433" y="8553"/>
                    <a:pt x="11544" y="8562"/>
                    <a:pt x="11663" y="8582"/>
                  </a:cubicBezTo>
                  <a:cubicBezTo>
                    <a:pt x="12428" y="8699"/>
                    <a:pt x="13259" y="9177"/>
                    <a:pt x="13857" y="9686"/>
                  </a:cubicBezTo>
                  <a:cubicBezTo>
                    <a:pt x="14457" y="10210"/>
                    <a:pt x="15044" y="10833"/>
                    <a:pt x="15545" y="11436"/>
                  </a:cubicBezTo>
                  <a:cubicBezTo>
                    <a:pt x="16059" y="12047"/>
                    <a:pt x="16520" y="12675"/>
                    <a:pt x="16948" y="13313"/>
                  </a:cubicBezTo>
                  <a:cubicBezTo>
                    <a:pt x="17377" y="13951"/>
                    <a:pt x="17772" y="14600"/>
                    <a:pt x="18148" y="15256"/>
                  </a:cubicBezTo>
                  <a:cubicBezTo>
                    <a:pt x="18543" y="15923"/>
                    <a:pt x="18868" y="16536"/>
                    <a:pt x="19063" y="17183"/>
                  </a:cubicBezTo>
                  <a:cubicBezTo>
                    <a:pt x="19254" y="17821"/>
                    <a:pt x="19316" y="18464"/>
                    <a:pt x="19123" y="19046"/>
                  </a:cubicBezTo>
                  <a:cubicBezTo>
                    <a:pt x="19043" y="19325"/>
                    <a:pt x="18882" y="19596"/>
                    <a:pt x="18642" y="19845"/>
                  </a:cubicBezTo>
                  <a:cubicBezTo>
                    <a:pt x="18594" y="19905"/>
                    <a:pt x="18529" y="19963"/>
                    <a:pt x="18459" y="20018"/>
                  </a:cubicBezTo>
                  <a:cubicBezTo>
                    <a:pt x="18397" y="20069"/>
                    <a:pt x="18319" y="20142"/>
                    <a:pt x="18284" y="20155"/>
                  </a:cubicBezTo>
                  <a:cubicBezTo>
                    <a:pt x="18202" y="20213"/>
                    <a:pt x="18097" y="20244"/>
                    <a:pt x="17960" y="20277"/>
                  </a:cubicBezTo>
                  <a:cubicBezTo>
                    <a:pt x="17807" y="20313"/>
                    <a:pt x="17597" y="20329"/>
                    <a:pt x="17357" y="20329"/>
                  </a:cubicBezTo>
                  <a:cubicBezTo>
                    <a:pt x="17167" y="20329"/>
                    <a:pt x="16956" y="20319"/>
                    <a:pt x="16741" y="20297"/>
                  </a:cubicBezTo>
                  <a:cubicBezTo>
                    <a:pt x="16258" y="20250"/>
                    <a:pt x="15742" y="20153"/>
                    <a:pt x="15239" y="20038"/>
                  </a:cubicBezTo>
                  <a:cubicBezTo>
                    <a:pt x="14745" y="19924"/>
                    <a:pt x="14273" y="19783"/>
                    <a:pt x="13826" y="19620"/>
                  </a:cubicBezTo>
                  <a:cubicBezTo>
                    <a:pt x="13383" y="19448"/>
                    <a:pt x="12964" y="19254"/>
                    <a:pt x="12576" y="19042"/>
                  </a:cubicBezTo>
                  <a:cubicBezTo>
                    <a:pt x="11001" y="18167"/>
                    <a:pt x="9827" y="16979"/>
                    <a:pt x="8717" y="15776"/>
                  </a:cubicBezTo>
                  <a:cubicBezTo>
                    <a:pt x="6530" y="13365"/>
                    <a:pt x="5032" y="10755"/>
                    <a:pt x="3771" y="8082"/>
                  </a:cubicBezTo>
                  <a:cubicBezTo>
                    <a:pt x="3107" y="6726"/>
                    <a:pt x="2364" y="5431"/>
                    <a:pt x="2402" y="4195"/>
                  </a:cubicBezTo>
                  <a:cubicBezTo>
                    <a:pt x="2420" y="3582"/>
                    <a:pt x="2628" y="2989"/>
                    <a:pt x="3107" y="2529"/>
                  </a:cubicBezTo>
                  <a:cubicBezTo>
                    <a:pt x="3344" y="2296"/>
                    <a:pt x="3643" y="2090"/>
                    <a:pt x="3991" y="1911"/>
                  </a:cubicBezTo>
                  <a:cubicBezTo>
                    <a:pt x="4356" y="1748"/>
                    <a:pt x="4744" y="1591"/>
                    <a:pt x="5191" y="1508"/>
                  </a:cubicBezTo>
                  <a:cubicBezTo>
                    <a:pt x="5650" y="1406"/>
                    <a:pt x="6144" y="1356"/>
                    <a:pt x="6643" y="1356"/>
                  </a:cubicBezTo>
                  <a:cubicBezTo>
                    <a:pt x="7092" y="1356"/>
                    <a:pt x="7544" y="1397"/>
                    <a:pt x="7979" y="1479"/>
                  </a:cubicBezTo>
                  <a:cubicBezTo>
                    <a:pt x="8435" y="1562"/>
                    <a:pt x="8869" y="1693"/>
                    <a:pt x="9270" y="1855"/>
                  </a:cubicBezTo>
                  <a:cubicBezTo>
                    <a:pt x="9689" y="2022"/>
                    <a:pt x="10090" y="2234"/>
                    <a:pt x="10462" y="2458"/>
                  </a:cubicBezTo>
                  <a:cubicBezTo>
                    <a:pt x="11954" y="3381"/>
                    <a:pt x="13033" y="4595"/>
                    <a:pt x="14182" y="5821"/>
                  </a:cubicBezTo>
                  <a:cubicBezTo>
                    <a:pt x="16440" y="8272"/>
                    <a:pt x="18580" y="10742"/>
                    <a:pt x="20185" y="13337"/>
                  </a:cubicBezTo>
                  <a:lnTo>
                    <a:pt x="20185" y="13338"/>
                  </a:lnTo>
                  <a:cubicBezTo>
                    <a:pt x="20282" y="13499"/>
                    <a:pt x="20546" y="13601"/>
                    <a:pt x="20829" y="13601"/>
                  </a:cubicBezTo>
                  <a:cubicBezTo>
                    <a:pt x="20896" y="13601"/>
                    <a:pt x="20964" y="13596"/>
                    <a:pt x="21031" y="13583"/>
                  </a:cubicBezTo>
                  <a:cubicBezTo>
                    <a:pt x="21383" y="13521"/>
                    <a:pt x="21587" y="13309"/>
                    <a:pt x="21490" y="13103"/>
                  </a:cubicBezTo>
                  <a:cubicBezTo>
                    <a:pt x="20218" y="10371"/>
                    <a:pt x="18213" y="7780"/>
                    <a:pt x="16068" y="5269"/>
                  </a:cubicBezTo>
                  <a:cubicBezTo>
                    <a:pt x="15013" y="4026"/>
                    <a:pt x="13950" y="2697"/>
                    <a:pt x="12142" y="1559"/>
                  </a:cubicBezTo>
                  <a:cubicBezTo>
                    <a:pt x="11683" y="1276"/>
                    <a:pt x="11198" y="1010"/>
                    <a:pt x="10629" y="774"/>
                  </a:cubicBezTo>
                  <a:cubicBezTo>
                    <a:pt x="10046" y="532"/>
                    <a:pt x="9403" y="332"/>
                    <a:pt x="8708" y="200"/>
                  </a:cubicBezTo>
                  <a:cubicBezTo>
                    <a:pt x="8027" y="68"/>
                    <a:pt x="7303" y="0"/>
                    <a:pt x="65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1569;p27"/>
            <p:cNvSpPr/>
            <p:nvPr/>
          </p:nvSpPr>
          <p:spPr>
            <a:xfrm>
              <a:off x="54309" y="0"/>
              <a:ext cx="850481" cy="14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573" y="0"/>
                  </a:moveTo>
                  <a:cubicBezTo>
                    <a:pt x="5826" y="0"/>
                    <a:pt x="5079" y="73"/>
                    <a:pt x="4375" y="221"/>
                  </a:cubicBezTo>
                  <a:cubicBezTo>
                    <a:pt x="2970" y="503"/>
                    <a:pt x="1755" y="1092"/>
                    <a:pt x="1015" y="1831"/>
                  </a:cubicBezTo>
                  <a:cubicBezTo>
                    <a:pt x="829" y="2013"/>
                    <a:pt x="683" y="2208"/>
                    <a:pt x="541" y="2402"/>
                  </a:cubicBezTo>
                  <a:cubicBezTo>
                    <a:pt x="437" y="2600"/>
                    <a:pt x="293" y="2801"/>
                    <a:pt x="233" y="2997"/>
                  </a:cubicBezTo>
                  <a:cubicBezTo>
                    <a:pt x="71" y="3388"/>
                    <a:pt x="9" y="3786"/>
                    <a:pt x="1" y="4177"/>
                  </a:cubicBezTo>
                  <a:cubicBezTo>
                    <a:pt x="-15" y="5747"/>
                    <a:pt x="854" y="7139"/>
                    <a:pt x="1492" y="8451"/>
                  </a:cubicBezTo>
                  <a:cubicBezTo>
                    <a:pt x="2790" y="11147"/>
                    <a:pt x="4357" y="13862"/>
                    <a:pt x="6677" y="16391"/>
                  </a:cubicBezTo>
                  <a:cubicBezTo>
                    <a:pt x="7845" y="17633"/>
                    <a:pt x="9081" y="18915"/>
                    <a:pt x="11009" y="19986"/>
                  </a:cubicBezTo>
                  <a:cubicBezTo>
                    <a:pt x="11498" y="20252"/>
                    <a:pt x="12030" y="20495"/>
                    <a:pt x="12591" y="20710"/>
                  </a:cubicBezTo>
                  <a:cubicBezTo>
                    <a:pt x="13165" y="20919"/>
                    <a:pt x="13774" y="21096"/>
                    <a:pt x="14408" y="21236"/>
                  </a:cubicBezTo>
                  <a:cubicBezTo>
                    <a:pt x="15031" y="21373"/>
                    <a:pt x="15673" y="21494"/>
                    <a:pt x="16384" y="21557"/>
                  </a:cubicBezTo>
                  <a:cubicBezTo>
                    <a:pt x="16681" y="21581"/>
                    <a:pt x="16992" y="21600"/>
                    <a:pt x="17317" y="21600"/>
                  </a:cubicBezTo>
                  <a:cubicBezTo>
                    <a:pt x="17769" y="21600"/>
                    <a:pt x="18246" y="21563"/>
                    <a:pt x="18747" y="21453"/>
                  </a:cubicBezTo>
                  <a:cubicBezTo>
                    <a:pt x="19170" y="21358"/>
                    <a:pt x="19597" y="21201"/>
                    <a:pt x="19903" y="20990"/>
                  </a:cubicBezTo>
                  <a:cubicBezTo>
                    <a:pt x="20085" y="20879"/>
                    <a:pt x="20158" y="20799"/>
                    <a:pt x="20267" y="20708"/>
                  </a:cubicBezTo>
                  <a:cubicBezTo>
                    <a:pt x="20373" y="20622"/>
                    <a:pt x="20468" y="20530"/>
                    <a:pt x="20550" y="20435"/>
                  </a:cubicBezTo>
                  <a:cubicBezTo>
                    <a:pt x="20887" y="20068"/>
                    <a:pt x="21117" y="19674"/>
                    <a:pt x="21228" y="19263"/>
                  </a:cubicBezTo>
                  <a:cubicBezTo>
                    <a:pt x="21465" y="18468"/>
                    <a:pt x="21352" y="17700"/>
                    <a:pt x="21122" y="16969"/>
                  </a:cubicBezTo>
                  <a:cubicBezTo>
                    <a:pt x="20889" y="16243"/>
                    <a:pt x="20482" y="15525"/>
                    <a:pt x="20083" y="14877"/>
                  </a:cubicBezTo>
                  <a:cubicBezTo>
                    <a:pt x="19679" y="14212"/>
                    <a:pt x="19261" y="13549"/>
                    <a:pt x="18800" y="12892"/>
                  </a:cubicBezTo>
                  <a:cubicBezTo>
                    <a:pt x="17871" y="11571"/>
                    <a:pt x="16839" y="10295"/>
                    <a:pt x="15405" y="9059"/>
                  </a:cubicBezTo>
                  <a:cubicBezTo>
                    <a:pt x="15011" y="8738"/>
                    <a:pt x="14559" y="8448"/>
                    <a:pt x="14049" y="8187"/>
                  </a:cubicBezTo>
                  <a:cubicBezTo>
                    <a:pt x="13519" y="7928"/>
                    <a:pt x="12892" y="7686"/>
                    <a:pt x="12088" y="7570"/>
                  </a:cubicBezTo>
                  <a:cubicBezTo>
                    <a:pt x="11871" y="7534"/>
                    <a:pt x="11643" y="7518"/>
                    <a:pt x="11410" y="7518"/>
                  </a:cubicBezTo>
                  <a:cubicBezTo>
                    <a:pt x="10783" y="7518"/>
                    <a:pt x="10131" y="7639"/>
                    <a:pt x="9659" y="7833"/>
                  </a:cubicBezTo>
                  <a:cubicBezTo>
                    <a:pt x="9028" y="8085"/>
                    <a:pt x="8558" y="8381"/>
                    <a:pt x="8168" y="8736"/>
                  </a:cubicBezTo>
                  <a:cubicBezTo>
                    <a:pt x="7401" y="9443"/>
                    <a:pt x="7182" y="10260"/>
                    <a:pt x="7231" y="11013"/>
                  </a:cubicBezTo>
                  <a:cubicBezTo>
                    <a:pt x="7286" y="11772"/>
                    <a:pt x="7568" y="12499"/>
                    <a:pt x="7986" y="13189"/>
                  </a:cubicBezTo>
                  <a:cubicBezTo>
                    <a:pt x="8403" y="13877"/>
                    <a:pt x="8944" y="14536"/>
                    <a:pt x="9600" y="15159"/>
                  </a:cubicBezTo>
                  <a:cubicBezTo>
                    <a:pt x="10258" y="15778"/>
                    <a:pt x="11018" y="16370"/>
                    <a:pt x="12006" y="16877"/>
                  </a:cubicBezTo>
                  <a:cubicBezTo>
                    <a:pt x="12137" y="16946"/>
                    <a:pt x="12301" y="16979"/>
                    <a:pt x="12467" y="16979"/>
                  </a:cubicBezTo>
                  <a:cubicBezTo>
                    <a:pt x="12653" y="16979"/>
                    <a:pt x="12837" y="16937"/>
                    <a:pt x="12972" y="16852"/>
                  </a:cubicBezTo>
                  <a:cubicBezTo>
                    <a:pt x="13227" y="16691"/>
                    <a:pt x="13207" y="16442"/>
                    <a:pt x="12928" y="16296"/>
                  </a:cubicBezTo>
                  <a:lnTo>
                    <a:pt x="12917" y="16288"/>
                  </a:lnTo>
                  <a:cubicBezTo>
                    <a:pt x="12112" y="15857"/>
                    <a:pt x="11428" y="15307"/>
                    <a:pt x="10854" y="14732"/>
                  </a:cubicBezTo>
                  <a:cubicBezTo>
                    <a:pt x="10275" y="14155"/>
                    <a:pt x="9806" y="13543"/>
                    <a:pt x="9451" y="12907"/>
                  </a:cubicBezTo>
                  <a:cubicBezTo>
                    <a:pt x="9099" y="12279"/>
                    <a:pt x="8882" y="11625"/>
                    <a:pt x="8864" y="10991"/>
                  </a:cubicBezTo>
                  <a:cubicBezTo>
                    <a:pt x="8846" y="10360"/>
                    <a:pt x="9072" y="9742"/>
                    <a:pt x="9619" y="9270"/>
                  </a:cubicBezTo>
                  <a:cubicBezTo>
                    <a:pt x="9885" y="9037"/>
                    <a:pt x="10229" y="8838"/>
                    <a:pt x="10630" y="8681"/>
                  </a:cubicBezTo>
                  <a:cubicBezTo>
                    <a:pt x="10869" y="8598"/>
                    <a:pt x="11086" y="8554"/>
                    <a:pt x="11321" y="8554"/>
                  </a:cubicBezTo>
                  <a:cubicBezTo>
                    <a:pt x="11430" y="8554"/>
                    <a:pt x="11541" y="8562"/>
                    <a:pt x="11658" y="8583"/>
                  </a:cubicBezTo>
                  <a:cubicBezTo>
                    <a:pt x="12425" y="8700"/>
                    <a:pt x="13256" y="9177"/>
                    <a:pt x="13856" y="9686"/>
                  </a:cubicBezTo>
                  <a:cubicBezTo>
                    <a:pt x="14457" y="10209"/>
                    <a:pt x="15042" y="10833"/>
                    <a:pt x="15545" y="11437"/>
                  </a:cubicBezTo>
                  <a:cubicBezTo>
                    <a:pt x="16056" y="12048"/>
                    <a:pt x="16515" y="12675"/>
                    <a:pt x="16945" y="13313"/>
                  </a:cubicBezTo>
                  <a:cubicBezTo>
                    <a:pt x="17373" y="13951"/>
                    <a:pt x="17769" y="14600"/>
                    <a:pt x="18146" y="15256"/>
                  </a:cubicBezTo>
                  <a:cubicBezTo>
                    <a:pt x="18538" y="15923"/>
                    <a:pt x="18866" y="16537"/>
                    <a:pt x="19059" y="17184"/>
                  </a:cubicBezTo>
                  <a:cubicBezTo>
                    <a:pt x="19252" y="17821"/>
                    <a:pt x="19312" y="18466"/>
                    <a:pt x="19121" y="19046"/>
                  </a:cubicBezTo>
                  <a:cubicBezTo>
                    <a:pt x="19041" y="19327"/>
                    <a:pt x="18877" y="19596"/>
                    <a:pt x="18640" y="19845"/>
                  </a:cubicBezTo>
                  <a:cubicBezTo>
                    <a:pt x="18589" y="19906"/>
                    <a:pt x="18527" y="19963"/>
                    <a:pt x="18456" y="20018"/>
                  </a:cubicBezTo>
                  <a:cubicBezTo>
                    <a:pt x="18392" y="20069"/>
                    <a:pt x="18317" y="20143"/>
                    <a:pt x="18279" y="20155"/>
                  </a:cubicBezTo>
                  <a:cubicBezTo>
                    <a:pt x="18199" y="20213"/>
                    <a:pt x="18095" y="20245"/>
                    <a:pt x="17958" y="20277"/>
                  </a:cubicBezTo>
                  <a:cubicBezTo>
                    <a:pt x="17805" y="20313"/>
                    <a:pt x="17592" y="20329"/>
                    <a:pt x="17353" y="20329"/>
                  </a:cubicBezTo>
                  <a:cubicBezTo>
                    <a:pt x="17162" y="20329"/>
                    <a:pt x="16952" y="20318"/>
                    <a:pt x="16739" y="20296"/>
                  </a:cubicBezTo>
                  <a:cubicBezTo>
                    <a:pt x="16254" y="20250"/>
                    <a:pt x="15737" y="20153"/>
                    <a:pt x="15234" y="20039"/>
                  </a:cubicBezTo>
                  <a:cubicBezTo>
                    <a:pt x="14742" y="19922"/>
                    <a:pt x="14271" y="19783"/>
                    <a:pt x="13823" y="19620"/>
                  </a:cubicBezTo>
                  <a:cubicBezTo>
                    <a:pt x="13380" y="19448"/>
                    <a:pt x="12959" y="19254"/>
                    <a:pt x="12571" y="19041"/>
                  </a:cubicBezTo>
                  <a:cubicBezTo>
                    <a:pt x="10998" y="18168"/>
                    <a:pt x="9823" y="16979"/>
                    <a:pt x="8711" y="15776"/>
                  </a:cubicBezTo>
                  <a:cubicBezTo>
                    <a:pt x="6522" y="13367"/>
                    <a:pt x="5028" y="10755"/>
                    <a:pt x="3765" y="8083"/>
                  </a:cubicBezTo>
                  <a:cubicBezTo>
                    <a:pt x="3100" y="6727"/>
                    <a:pt x="2360" y="5433"/>
                    <a:pt x="2396" y="4196"/>
                  </a:cubicBezTo>
                  <a:cubicBezTo>
                    <a:pt x="2414" y="3583"/>
                    <a:pt x="2622" y="2990"/>
                    <a:pt x="3100" y="2530"/>
                  </a:cubicBezTo>
                  <a:cubicBezTo>
                    <a:pt x="3340" y="2298"/>
                    <a:pt x="3637" y="2090"/>
                    <a:pt x="3989" y="1914"/>
                  </a:cubicBezTo>
                  <a:cubicBezTo>
                    <a:pt x="4352" y="1750"/>
                    <a:pt x="4740" y="1592"/>
                    <a:pt x="5188" y="1510"/>
                  </a:cubicBezTo>
                  <a:cubicBezTo>
                    <a:pt x="5646" y="1408"/>
                    <a:pt x="6141" y="1359"/>
                    <a:pt x="6637" y="1359"/>
                  </a:cubicBezTo>
                  <a:cubicBezTo>
                    <a:pt x="7087" y="1359"/>
                    <a:pt x="7541" y="1399"/>
                    <a:pt x="7973" y="1481"/>
                  </a:cubicBezTo>
                  <a:cubicBezTo>
                    <a:pt x="8432" y="1563"/>
                    <a:pt x="8866" y="1695"/>
                    <a:pt x="9269" y="1857"/>
                  </a:cubicBezTo>
                  <a:cubicBezTo>
                    <a:pt x="9684" y="2025"/>
                    <a:pt x="10089" y="2235"/>
                    <a:pt x="10461" y="2460"/>
                  </a:cubicBezTo>
                  <a:cubicBezTo>
                    <a:pt x="11953" y="3382"/>
                    <a:pt x="13032" y="4598"/>
                    <a:pt x="14180" y="5824"/>
                  </a:cubicBezTo>
                  <a:cubicBezTo>
                    <a:pt x="16435" y="8273"/>
                    <a:pt x="18578" y="10743"/>
                    <a:pt x="20182" y="13337"/>
                  </a:cubicBezTo>
                  <a:lnTo>
                    <a:pt x="20185" y="13339"/>
                  </a:lnTo>
                  <a:cubicBezTo>
                    <a:pt x="20282" y="13498"/>
                    <a:pt x="20546" y="13600"/>
                    <a:pt x="20829" y="13600"/>
                  </a:cubicBezTo>
                  <a:cubicBezTo>
                    <a:pt x="20896" y="13600"/>
                    <a:pt x="20965" y="13595"/>
                    <a:pt x="21031" y="13582"/>
                  </a:cubicBezTo>
                  <a:cubicBezTo>
                    <a:pt x="21381" y="13520"/>
                    <a:pt x="21585" y="13309"/>
                    <a:pt x="21490" y="13104"/>
                  </a:cubicBezTo>
                  <a:cubicBezTo>
                    <a:pt x="20218" y="10370"/>
                    <a:pt x="18212" y="7779"/>
                    <a:pt x="16068" y="5269"/>
                  </a:cubicBezTo>
                  <a:cubicBezTo>
                    <a:pt x="15015" y="4026"/>
                    <a:pt x="13951" y="2697"/>
                    <a:pt x="12141" y="1559"/>
                  </a:cubicBezTo>
                  <a:cubicBezTo>
                    <a:pt x="11682" y="1277"/>
                    <a:pt x="11195" y="1012"/>
                    <a:pt x="10628" y="776"/>
                  </a:cubicBezTo>
                  <a:cubicBezTo>
                    <a:pt x="10045" y="532"/>
                    <a:pt x="9400" y="333"/>
                    <a:pt x="8707" y="202"/>
                  </a:cubicBezTo>
                  <a:cubicBezTo>
                    <a:pt x="8024" y="69"/>
                    <a:pt x="7299" y="0"/>
                    <a:pt x="65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3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" name="Google Shape;1577;p28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808" name="Google Shape;1578;p28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795" name="Google Shape;1579;p28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6" name="Google Shape;1580;p28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7" name="Google Shape;1581;p28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8" name="Google Shape;1582;p28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9" name="Google Shape;1583;p28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0" name="Google Shape;1584;p28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1" name="Google Shape;1585;p28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2" name="Google Shape;1586;p28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3" name="Google Shape;1587;p28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4" name="Google Shape;1588;p28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5" name="Google Shape;1589;p28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6" name="Google Shape;1590;p28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7" name="Google Shape;1591;p28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31" name="Google Shape;1592;p28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828" name="Google Shape;1593;p28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809" name="Google Shape;1594;p28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0" name="Google Shape;1595;p28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1" name="Google Shape;1596;p28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2" name="Google Shape;1597;p28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3" name="Google Shape;1598;p28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4" name="Google Shape;1599;p28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5" name="Google Shape;1600;p28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6" name="Google Shape;1601;p28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7" name="Google Shape;1602;p28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8" name="Google Shape;1603;p28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9" name="Google Shape;1604;p28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0" name="Google Shape;1605;p28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1" name="Google Shape;1606;p28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2" name="Google Shape;1607;p28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3" name="Google Shape;1608;p28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4" name="Google Shape;1609;p28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5" name="Google Shape;1610;p28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6" name="Google Shape;1611;p28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7" name="Google Shape;1612;p28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29" name="Google Shape;1613;p28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30" name="Google Shape;1614;p28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833" name="نص العنوان"/>
          <p:cNvSpPr txBox="1"/>
          <p:nvPr>
            <p:ph type="title"/>
          </p:nvPr>
        </p:nvSpPr>
        <p:spPr>
          <a:xfrm>
            <a:off x="2186210" y="1008015"/>
            <a:ext cx="134648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34" name="مستوى النص الأول…"/>
          <p:cNvSpPr txBox="1"/>
          <p:nvPr>
            <p:ph type="body" sz="quarter" idx="1"/>
          </p:nvPr>
        </p:nvSpPr>
        <p:spPr>
          <a:xfrm>
            <a:off x="3953767" y="10119666"/>
            <a:ext cx="6823202" cy="2074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4200"/>
            </a:lvl1pPr>
            <a:lvl2pPr marL="914400" indent="-317500" algn="ctr">
              <a:buClrTx/>
              <a:buSzTx/>
              <a:buFontTx/>
              <a:buNone/>
              <a:defRPr sz="4200"/>
            </a:lvl2pPr>
            <a:lvl3pPr marL="914400" indent="139700" algn="ctr">
              <a:buClrTx/>
              <a:buSzTx/>
              <a:buFontTx/>
              <a:buNone/>
              <a:defRPr sz="4200"/>
            </a:lvl3pPr>
            <a:lvl4pPr marL="914400" indent="596900" algn="ctr">
              <a:buClrTx/>
              <a:buSzTx/>
              <a:buFontTx/>
              <a:buNone/>
              <a:defRPr sz="4200"/>
            </a:lvl4pPr>
            <a:lvl5pPr marL="914400" indent="1054100" algn="ctr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7" name="Google Shape;1620;p28"/>
          <p:cNvGrpSpPr/>
          <p:nvPr/>
        </p:nvGrpSpPr>
        <p:grpSpPr>
          <a:xfrm>
            <a:off x="1037892" y="7571306"/>
            <a:ext cx="904884" cy="1522138"/>
            <a:chOff x="0" y="0"/>
            <a:chExt cx="904883" cy="1522136"/>
          </a:xfrm>
        </p:grpSpPr>
        <p:sp>
          <p:nvSpPr>
            <p:cNvPr id="1835" name="Google Shape;1621;p28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622;p28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40" name="Google Shape;1623;p28"/>
          <p:cNvGrpSpPr/>
          <p:nvPr/>
        </p:nvGrpSpPr>
        <p:grpSpPr>
          <a:xfrm>
            <a:off x="1576748" y="10448149"/>
            <a:ext cx="935958" cy="1542636"/>
            <a:chOff x="0" y="0"/>
            <a:chExt cx="935957" cy="1542635"/>
          </a:xfrm>
        </p:grpSpPr>
        <p:sp>
          <p:nvSpPr>
            <p:cNvPr id="1838" name="Google Shape;1624;p28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625;p28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41" name="Google Shape;1626;p28"/>
          <p:cNvSpPr/>
          <p:nvPr/>
        </p:nvSpPr>
        <p:spPr>
          <a:xfrm flipH="1" rot="9019462">
            <a:off x="16818173" y="-4148190"/>
            <a:ext cx="8183475" cy="736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4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628;p29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862" name="Google Shape;1629;p29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849" name="Google Shape;1630;p29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0" name="Google Shape;1631;p29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1" name="Google Shape;1632;p29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2" name="Google Shape;1633;p29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3" name="Google Shape;1634;p29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4" name="Google Shape;1635;p29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5" name="Google Shape;1636;p29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6" name="Google Shape;1637;p29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7" name="Google Shape;1638;p29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8" name="Google Shape;1639;p29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9" name="Google Shape;1640;p29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60" name="Google Shape;1641;p29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61" name="Google Shape;1642;p29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85" name="Google Shape;1643;p29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882" name="Google Shape;1644;p29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863" name="Google Shape;1645;p29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4" name="Google Shape;1646;p29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5" name="Google Shape;1647;p29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6" name="Google Shape;1648;p29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7" name="Google Shape;1649;p29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8" name="Google Shape;1650;p29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9" name="Google Shape;1651;p29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0" name="Google Shape;1652;p29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1" name="Google Shape;1653;p29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2" name="Google Shape;1654;p29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3" name="Google Shape;1655;p29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4" name="Google Shape;1656;p29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5" name="Google Shape;1657;p29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6" name="Google Shape;1658;p29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7" name="Google Shape;1659;p29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8" name="Google Shape;1660;p29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9" name="Google Shape;1661;p29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0" name="Google Shape;1662;p29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1" name="Google Shape;1663;p29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83" name="Google Shape;1664;p29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84" name="Google Shape;1665;p29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887" name="نص العنوان"/>
          <p:cNvSpPr txBox="1"/>
          <p:nvPr>
            <p:ph type="title"/>
          </p:nvPr>
        </p:nvSpPr>
        <p:spPr>
          <a:xfrm>
            <a:off x="14170800" y="4219568"/>
            <a:ext cx="7519201" cy="24704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88" name="مستوى النص الأول…"/>
          <p:cNvSpPr txBox="1"/>
          <p:nvPr>
            <p:ph type="body" sz="quarter" idx="1"/>
          </p:nvPr>
        </p:nvSpPr>
        <p:spPr>
          <a:xfrm>
            <a:off x="14170733" y="6542032"/>
            <a:ext cx="7519201" cy="2954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 sz="4200"/>
            </a:lvl1pPr>
            <a:lvl2pPr marL="914400" indent="-317500">
              <a:buClrTx/>
              <a:buSzTx/>
              <a:buFontTx/>
              <a:buNone/>
              <a:defRPr sz="4200"/>
            </a:lvl2pPr>
            <a:lvl3pPr marL="914400" indent="139700">
              <a:buClrTx/>
              <a:buSzTx/>
              <a:buFontTx/>
              <a:buNone/>
              <a:defRPr sz="4200"/>
            </a:lvl3pPr>
            <a:lvl4pPr marL="914400" indent="596900">
              <a:buClrTx/>
              <a:buSzTx/>
              <a:buFontTx/>
              <a:buNone/>
              <a:defRPr sz="4200"/>
            </a:lvl4pPr>
            <a:lvl5pPr marL="914400" indent="1054100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89" name="Google Shape;1668;p29"/>
          <p:cNvSpPr/>
          <p:nvPr/>
        </p:nvSpPr>
        <p:spPr>
          <a:xfrm flipH="1" rot="11426964">
            <a:off x="19487263" y="-4189436"/>
            <a:ext cx="9005388" cy="810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90" name="Google Shape;1669;p29"/>
          <p:cNvSpPr/>
          <p:nvPr/>
        </p:nvSpPr>
        <p:spPr>
          <a:xfrm rot="5869396">
            <a:off x="-2966878" y="10698543"/>
            <a:ext cx="6425234" cy="5785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91" name="Google Shape;1670;p29"/>
          <p:cNvSpPr/>
          <p:nvPr/>
        </p:nvSpPr>
        <p:spPr>
          <a:xfrm>
            <a:off x="-914223" y="6399549"/>
            <a:ext cx="3352148" cy="438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fill="norm" stroke="1" extrusionOk="0">
                <a:moveTo>
                  <a:pt x="18061" y="5832"/>
                </a:moveTo>
                <a:cubicBezTo>
                  <a:pt x="18096" y="5832"/>
                  <a:pt x="18130" y="5833"/>
                  <a:pt x="18165" y="5835"/>
                </a:cubicBezTo>
                <a:lnTo>
                  <a:pt x="18414" y="5841"/>
                </a:lnTo>
                <a:cubicBezTo>
                  <a:pt x="18584" y="5842"/>
                  <a:pt x="18740" y="5849"/>
                  <a:pt x="18893" y="5872"/>
                </a:cubicBezTo>
                <a:cubicBezTo>
                  <a:pt x="19049" y="5890"/>
                  <a:pt x="19201" y="5920"/>
                  <a:pt x="19350" y="5955"/>
                </a:cubicBezTo>
                <a:cubicBezTo>
                  <a:pt x="19644" y="6029"/>
                  <a:pt x="19928" y="6131"/>
                  <a:pt x="20141" y="6269"/>
                </a:cubicBezTo>
                <a:cubicBezTo>
                  <a:pt x="20360" y="6404"/>
                  <a:pt x="20496" y="6566"/>
                  <a:pt x="20549" y="6738"/>
                </a:cubicBezTo>
                <a:cubicBezTo>
                  <a:pt x="20569" y="6827"/>
                  <a:pt x="20576" y="6920"/>
                  <a:pt x="20557" y="7010"/>
                </a:cubicBezTo>
                <a:cubicBezTo>
                  <a:pt x="20533" y="7104"/>
                  <a:pt x="20491" y="7195"/>
                  <a:pt x="20432" y="7280"/>
                </a:cubicBezTo>
                <a:cubicBezTo>
                  <a:pt x="20301" y="7460"/>
                  <a:pt x="20092" y="7634"/>
                  <a:pt x="19842" y="7787"/>
                </a:cubicBezTo>
                <a:cubicBezTo>
                  <a:pt x="19593" y="7941"/>
                  <a:pt x="19310" y="8077"/>
                  <a:pt x="19008" y="8201"/>
                </a:cubicBezTo>
                <a:cubicBezTo>
                  <a:pt x="18385" y="8459"/>
                  <a:pt x="17745" y="8692"/>
                  <a:pt x="17094" y="8906"/>
                </a:cubicBezTo>
                <a:cubicBezTo>
                  <a:pt x="16442" y="9118"/>
                  <a:pt x="15779" y="9306"/>
                  <a:pt x="15104" y="9473"/>
                </a:cubicBezTo>
                <a:cubicBezTo>
                  <a:pt x="14428" y="9639"/>
                  <a:pt x="13742" y="9776"/>
                  <a:pt x="13050" y="9895"/>
                </a:cubicBezTo>
                <a:cubicBezTo>
                  <a:pt x="12439" y="9998"/>
                  <a:pt x="11821" y="10078"/>
                  <a:pt x="11200" y="10141"/>
                </a:cubicBezTo>
                <a:cubicBezTo>
                  <a:pt x="11371" y="9737"/>
                  <a:pt x="11586" y="9346"/>
                  <a:pt x="11853" y="8978"/>
                </a:cubicBezTo>
                <a:cubicBezTo>
                  <a:pt x="12178" y="8516"/>
                  <a:pt x="12595" y="8093"/>
                  <a:pt x="13056" y="7706"/>
                </a:cubicBezTo>
                <a:cubicBezTo>
                  <a:pt x="13521" y="7322"/>
                  <a:pt x="14035" y="6969"/>
                  <a:pt x="14608" y="6688"/>
                </a:cubicBezTo>
                <a:cubicBezTo>
                  <a:pt x="15179" y="6405"/>
                  <a:pt x="15795" y="6181"/>
                  <a:pt x="16437" y="6031"/>
                </a:cubicBezTo>
                <a:cubicBezTo>
                  <a:pt x="16600" y="5999"/>
                  <a:pt x="16760" y="5958"/>
                  <a:pt x="16924" y="5933"/>
                </a:cubicBezTo>
                <a:lnTo>
                  <a:pt x="17417" y="5868"/>
                </a:lnTo>
                <a:cubicBezTo>
                  <a:pt x="17583" y="5854"/>
                  <a:pt x="17750" y="5848"/>
                  <a:pt x="17915" y="5838"/>
                </a:cubicBezTo>
                <a:cubicBezTo>
                  <a:pt x="17964" y="5834"/>
                  <a:pt x="18012" y="5832"/>
                  <a:pt x="18061" y="5832"/>
                </a:cubicBezTo>
                <a:close/>
                <a:moveTo>
                  <a:pt x="2024" y="0"/>
                </a:moveTo>
                <a:cubicBezTo>
                  <a:pt x="1334" y="0"/>
                  <a:pt x="639" y="146"/>
                  <a:pt x="71" y="457"/>
                </a:cubicBezTo>
                <a:cubicBezTo>
                  <a:pt x="-5" y="499"/>
                  <a:pt x="-23" y="581"/>
                  <a:pt x="30" y="640"/>
                </a:cubicBezTo>
                <a:cubicBezTo>
                  <a:pt x="64" y="678"/>
                  <a:pt x="118" y="698"/>
                  <a:pt x="174" y="698"/>
                </a:cubicBezTo>
                <a:cubicBezTo>
                  <a:pt x="206" y="698"/>
                  <a:pt x="239" y="691"/>
                  <a:pt x="268" y="677"/>
                </a:cubicBezTo>
                <a:lnTo>
                  <a:pt x="270" y="676"/>
                </a:lnTo>
                <a:cubicBezTo>
                  <a:pt x="744" y="438"/>
                  <a:pt x="1312" y="326"/>
                  <a:pt x="1879" y="326"/>
                </a:cubicBezTo>
                <a:cubicBezTo>
                  <a:pt x="1992" y="326"/>
                  <a:pt x="2106" y="330"/>
                  <a:pt x="2218" y="340"/>
                </a:cubicBezTo>
                <a:cubicBezTo>
                  <a:pt x="2556" y="366"/>
                  <a:pt x="2889" y="430"/>
                  <a:pt x="3193" y="534"/>
                </a:cubicBezTo>
                <a:cubicBezTo>
                  <a:pt x="3496" y="638"/>
                  <a:pt x="3772" y="787"/>
                  <a:pt x="3960" y="973"/>
                </a:cubicBezTo>
                <a:cubicBezTo>
                  <a:pt x="4006" y="1019"/>
                  <a:pt x="4052" y="1065"/>
                  <a:pt x="4092" y="1124"/>
                </a:cubicBezTo>
                <a:cubicBezTo>
                  <a:pt x="4136" y="1177"/>
                  <a:pt x="4171" y="1235"/>
                  <a:pt x="4207" y="1292"/>
                </a:cubicBezTo>
                <a:cubicBezTo>
                  <a:pt x="4277" y="1406"/>
                  <a:pt x="4331" y="1527"/>
                  <a:pt x="4376" y="1649"/>
                </a:cubicBezTo>
                <a:cubicBezTo>
                  <a:pt x="4462" y="1896"/>
                  <a:pt x="4498" y="2155"/>
                  <a:pt x="4495" y="2415"/>
                </a:cubicBezTo>
                <a:cubicBezTo>
                  <a:pt x="4488" y="2939"/>
                  <a:pt x="4328" y="3457"/>
                  <a:pt x="4085" y="3962"/>
                </a:cubicBezTo>
                <a:cubicBezTo>
                  <a:pt x="3844" y="4469"/>
                  <a:pt x="3535" y="4966"/>
                  <a:pt x="3257" y="5488"/>
                </a:cubicBezTo>
                <a:cubicBezTo>
                  <a:pt x="2976" y="6005"/>
                  <a:pt x="2722" y="6558"/>
                  <a:pt x="2612" y="7143"/>
                </a:cubicBezTo>
                <a:cubicBezTo>
                  <a:pt x="2506" y="7723"/>
                  <a:pt x="2525" y="8349"/>
                  <a:pt x="2836" y="8931"/>
                </a:cubicBezTo>
                <a:cubicBezTo>
                  <a:pt x="2988" y="9220"/>
                  <a:pt x="3215" y="9486"/>
                  <a:pt x="3484" y="9720"/>
                </a:cubicBezTo>
                <a:cubicBezTo>
                  <a:pt x="3754" y="9954"/>
                  <a:pt x="4082" y="10140"/>
                  <a:pt x="4422" y="10296"/>
                </a:cubicBezTo>
                <a:cubicBezTo>
                  <a:pt x="4763" y="10453"/>
                  <a:pt x="5127" y="10570"/>
                  <a:pt x="5494" y="10660"/>
                </a:cubicBezTo>
                <a:cubicBezTo>
                  <a:pt x="5859" y="10751"/>
                  <a:pt x="6232" y="10819"/>
                  <a:pt x="6611" y="10865"/>
                </a:cubicBezTo>
                <a:cubicBezTo>
                  <a:pt x="7260" y="10950"/>
                  <a:pt x="7921" y="10974"/>
                  <a:pt x="8563" y="10974"/>
                </a:cubicBezTo>
                <a:cubicBezTo>
                  <a:pt x="8659" y="10974"/>
                  <a:pt x="8755" y="10974"/>
                  <a:pt x="8850" y="10973"/>
                </a:cubicBezTo>
                <a:cubicBezTo>
                  <a:pt x="9232" y="10969"/>
                  <a:pt x="9612" y="10957"/>
                  <a:pt x="9993" y="10939"/>
                </a:cubicBezTo>
                <a:cubicBezTo>
                  <a:pt x="9914" y="11277"/>
                  <a:pt x="9862" y="11618"/>
                  <a:pt x="9835" y="11961"/>
                </a:cubicBezTo>
                <a:cubicBezTo>
                  <a:pt x="9744" y="13113"/>
                  <a:pt x="9939" y="14258"/>
                  <a:pt x="10296" y="15359"/>
                </a:cubicBezTo>
                <a:cubicBezTo>
                  <a:pt x="10473" y="15910"/>
                  <a:pt x="10708" y="16448"/>
                  <a:pt x="10972" y="16977"/>
                </a:cubicBezTo>
                <a:cubicBezTo>
                  <a:pt x="11239" y="17504"/>
                  <a:pt x="11532" y="18021"/>
                  <a:pt x="11880" y="18523"/>
                </a:cubicBezTo>
                <a:cubicBezTo>
                  <a:pt x="12227" y="19027"/>
                  <a:pt x="12629" y="19513"/>
                  <a:pt x="13118" y="19952"/>
                </a:cubicBezTo>
                <a:cubicBezTo>
                  <a:pt x="13609" y="20390"/>
                  <a:pt x="14175" y="20784"/>
                  <a:pt x="14842" y="21074"/>
                </a:cubicBezTo>
                <a:cubicBezTo>
                  <a:pt x="15506" y="21359"/>
                  <a:pt x="16242" y="21546"/>
                  <a:pt x="17002" y="21591"/>
                </a:cubicBezTo>
                <a:cubicBezTo>
                  <a:pt x="17108" y="21597"/>
                  <a:pt x="17214" y="21600"/>
                  <a:pt x="17321" y="21600"/>
                </a:cubicBezTo>
                <a:cubicBezTo>
                  <a:pt x="17976" y="21600"/>
                  <a:pt x="18636" y="21485"/>
                  <a:pt x="19211" y="21239"/>
                </a:cubicBezTo>
                <a:cubicBezTo>
                  <a:pt x="19295" y="21204"/>
                  <a:pt x="19326" y="21124"/>
                  <a:pt x="19282" y="21060"/>
                </a:cubicBezTo>
                <a:cubicBezTo>
                  <a:pt x="19251" y="21014"/>
                  <a:pt x="19191" y="20988"/>
                  <a:pt x="19128" y="20988"/>
                </a:cubicBezTo>
                <a:cubicBezTo>
                  <a:pt x="19101" y="20988"/>
                  <a:pt x="19074" y="20993"/>
                  <a:pt x="19049" y="21003"/>
                </a:cubicBezTo>
                <a:lnTo>
                  <a:pt x="19047" y="21003"/>
                </a:lnTo>
                <a:cubicBezTo>
                  <a:pt x="18573" y="21182"/>
                  <a:pt x="18048" y="21263"/>
                  <a:pt x="17522" y="21263"/>
                </a:cubicBezTo>
                <a:cubicBezTo>
                  <a:pt x="17363" y="21263"/>
                  <a:pt x="17203" y="21256"/>
                  <a:pt x="17045" y="21241"/>
                </a:cubicBezTo>
                <a:cubicBezTo>
                  <a:pt x="16363" y="21181"/>
                  <a:pt x="15703" y="20990"/>
                  <a:pt x="15118" y="20717"/>
                </a:cubicBezTo>
                <a:cubicBezTo>
                  <a:pt x="14536" y="20441"/>
                  <a:pt x="14032" y="20064"/>
                  <a:pt x="13601" y="19648"/>
                </a:cubicBezTo>
                <a:cubicBezTo>
                  <a:pt x="13170" y="19230"/>
                  <a:pt x="12818" y="18762"/>
                  <a:pt x="12502" y="18279"/>
                </a:cubicBezTo>
                <a:cubicBezTo>
                  <a:pt x="12190" y="17795"/>
                  <a:pt x="11923" y="17286"/>
                  <a:pt x="11685" y="16774"/>
                </a:cubicBezTo>
                <a:cubicBezTo>
                  <a:pt x="11450" y="16260"/>
                  <a:pt x="11244" y="15740"/>
                  <a:pt x="11087" y="15212"/>
                </a:cubicBezTo>
                <a:cubicBezTo>
                  <a:pt x="10774" y="14157"/>
                  <a:pt x="10621" y="13073"/>
                  <a:pt x="10734" y="12008"/>
                </a:cubicBezTo>
                <a:cubicBezTo>
                  <a:pt x="10770" y="11627"/>
                  <a:pt x="10839" y="11249"/>
                  <a:pt x="10943" y="10876"/>
                </a:cubicBezTo>
                <a:cubicBezTo>
                  <a:pt x="11716" y="10813"/>
                  <a:pt x="12483" y="10722"/>
                  <a:pt x="13246" y="10601"/>
                </a:cubicBezTo>
                <a:cubicBezTo>
                  <a:pt x="13968" y="10483"/>
                  <a:pt x="14685" y="10344"/>
                  <a:pt x="15391" y="10176"/>
                </a:cubicBezTo>
                <a:cubicBezTo>
                  <a:pt x="16095" y="10007"/>
                  <a:pt x="16793" y="9818"/>
                  <a:pt x="17475" y="9598"/>
                </a:cubicBezTo>
                <a:cubicBezTo>
                  <a:pt x="18155" y="9376"/>
                  <a:pt x="18824" y="9134"/>
                  <a:pt x="19476" y="8866"/>
                </a:cubicBezTo>
                <a:cubicBezTo>
                  <a:pt x="19812" y="8729"/>
                  <a:pt x="20147" y="8572"/>
                  <a:pt x="20462" y="8378"/>
                </a:cubicBezTo>
                <a:cubicBezTo>
                  <a:pt x="20776" y="8185"/>
                  <a:pt x="21078" y="7952"/>
                  <a:pt x="21303" y="7646"/>
                </a:cubicBezTo>
                <a:cubicBezTo>
                  <a:pt x="21415" y="7487"/>
                  <a:pt x="21495" y="7315"/>
                  <a:pt x="21538" y="7136"/>
                </a:cubicBezTo>
                <a:cubicBezTo>
                  <a:pt x="21577" y="6951"/>
                  <a:pt x="21569" y="6764"/>
                  <a:pt x="21523" y="6579"/>
                </a:cubicBezTo>
                <a:cubicBezTo>
                  <a:pt x="21467" y="6398"/>
                  <a:pt x="21375" y="6218"/>
                  <a:pt x="21239" y="6068"/>
                </a:cubicBezTo>
                <a:cubicBezTo>
                  <a:pt x="21106" y="5918"/>
                  <a:pt x="20950" y="5783"/>
                  <a:pt x="20776" y="5678"/>
                </a:cubicBezTo>
                <a:cubicBezTo>
                  <a:pt x="20433" y="5458"/>
                  <a:pt x="20046" y="5323"/>
                  <a:pt x="19656" y="5223"/>
                </a:cubicBezTo>
                <a:cubicBezTo>
                  <a:pt x="19460" y="5176"/>
                  <a:pt x="19261" y="5137"/>
                  <a:pt x="19059" y="5112"/>
                </a:cubicBezTo>
                <a:cubicBezTo>
                  <a:pt x="18856" y="5083"/>
                  <a:pt x="18650" y="5073"/>
                  <a:pt x="18458" y="5072"/>
                </a:cubicBezTo>
                <a:lnTo>
                  <a:pt x="18165" y="5065"/>
                </a:lnTo>
                <a:cubicBezTo>
                  <a:pt x="18128" y="5064"/>
                  <a:pt x="18092" y="5063"/>
                  <a:pt x="18056" y="5063"/>
                </a:cubicBezTo>
                <a:cubicBezTo>
                  <a:pt x="17995" y="5063"/>
                  <a:pt x="17933" y="5065"/>
                  <a:pt x="17872" y="5070"/>
                </a:cubicBezTo>
                <a:cubicBezTo>
                  <a:pt x="17678" y="5082"/>
                  <a:pt x="17482" y="5090"/>
                  <a:pt x="17288" y="5107"/>
                </a:cubicBezTo>
                <a:lnTo>
                  <a:pt x="16713" y="5185"/>
                </a:lnTo>
                <a:cubicBezTo>
                  <a:pt x="16522" y="5216"/>
                  <a:pt x="16338" y="5262"/>
                  <a:pt x="16150" y="5300"/>
                </a:cubicBezTo>
                <a:cubicBezTo>
                  <a:pt x="15408" y="5474"/>
                  <a:pt x="14709" y="5734"/>
                  <a:pt x="14066" y="6055"/>
                </a:cubicBezTo>
                <a:cubicBezTo>
                  <a:pt x="13421" y="6376"/>
                  <a:pt x="12848" y="6770"/>
                  <a:pt x="12333" y="7200"/>
                </a:cubicBezTo>
                <a:cubicBezTo>
                  <a:pt x="11822" y="7634"/>
                  <a:pt x="11371" y="8110"/>
                  <a:pt x="11015" y="8627"/>
                </a:cubicBezTo>
                <a:cubicBezTo>
                  <a:pt x="10658" y="9137"/>
                  <a:pt x="10388" y="9674"/>
                  <a:pt x="10194" y="10226"/>
                </a:cubicBezTo>
                <a:cubicBezTo>
                  <a:pt x="9741" y="10255"/>
                  <a:pt x="9287" y="10274"/>
                  <a:pt x="8832" y="10287"/>
                </a:cubicBezTo>
                <a:cubicBezTo>
                  <a:pt x="8635" y="10291"/>
                  <a:pt x="8438" y="10294"/>
                  <a:pt x="8242" y="10294"/>
                </a:cubicBezTo>
                <a:cubicBezTo>
                  <a:pt x="7735" y="10294"/>
                  <a:pt x="7236" y="10275"/>
                  <a:pt x="6743" y="10217"/>
                </a:cubicBezTo>
                <a:cubicBezTo>
                  <a:pt x="6405" y="10182"/>
                  <a:pt x="6072" y="10125"/>
                  <a:pt x="5746" y="10049"/>
                </a:cubicBezTo>
                <a:cubicBezTo>
                  <a:pt x="5423" y="9976"/>
                  <a:pt x="5112" y="9880"/>
                  <a:pt x="4829" y="9755"/>
                </a:cubicBezTo>
                <a:cubicBezTo>
                  <a:pt x="4546" y="9630"/>
                  <a:pt x="4282" y="9487"/>
                  <a:pt x="4069" y="9307"/>
                </a:cubicBezTo>
                <a:cubicBezTo>
                  <a:pt x="3857" y="9128"/>
                  <a:pt x="3674" y="8926"/>
                  <a:pt x="3551" y="8703"/>
                </a:cubicBezTo>
                <a:cubicBezTo>
                  <a:pt x="3297" y="8256"/>
                  <a:pt x="3258" y="7732"/>
                  <a:pt x="3339" y="7219"/>
                </a:cubicBezTo>
                <a:cubicBezTo>
                  <a:pt x="3424" y="6701"/>
                  <a:pt x="3639" y="6195"/>
                  <a:pt x="3901" y="5686"/>
                </a:cubicBezTo>
                <a:cubicBezTo>
                  <a:pt x="4161" y="5178"/>
                  <a:pt x="4455" y="4664"/>
                  <a:pt x="4688" y="4122"/>
                </a:cubicBezTo>
                <a:cubicBezTo>
                  <a:pt x="4923" y="3582"/>
                  <a:pt x="5083" y="3000"/>
                  <a:pt x="5068" y="2413"/>
                </a:cubicBezTo>
                <a:cubicBezTo>
                  <a:pt x="5050" y="1826"/>
                  <a:pt x="4861" y="1220"/>
                  <a:pt x="4354" y="729"/>
                </a:cubicBezTo>
                <a:cubicBezTo>
                  <a:pt x="4086" y="483"/>
                  <a:pt x="3740" y="316"/>
                  <a:pt x="3380" y="201"/>
                </a:cubicBezTo>
                <a:cubicBezTo>
                  <a:pt x="3022" y="89"/>
                  <a:pt x="2641" y="22"/>
                  <a:pt x="2255" y="6"/>
                </a:cubicBezTo>
                <a:cubicBezTo>
                  <a:pt x="2178" y="2"/>
                  <a:pt x="2101" y="0"/>
                  <a:pt x="2024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894" name="Google Shape;1671;p29"/>
          <p:cNvGrpSpPr/>
          <p:nvPr/>
        </p:nvGrpSpPr>
        <p:grpSpPr>
          <a:xfrm>
            <a:off x="23059693" y="10779840"/>
            <a:ext cx="904884" cy="1522138"/>
            <a:chOff x="0" y="0"/>
            <a:chExt cx="904883" cy="1522136"/>
          </a:xfrm>
        </p:grpSpPr>
        <p:sp>
          <p:nvSpPr>
            <p:cNvPr id="1892" name="Google Shape;1672;p29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673;p29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4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675;p30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915" name="Google Shape;1676;p30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902" name="Google Shape;1677;p30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3" name="Google Shape;1678;p30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4" name="Google Shape;1679;p30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5" name="Google Shape;1680;p30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6" name="Google Shape;1681;p30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7" name="Google Shape;1682;p30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8" name="Google Shape;1683;p30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9" name="Google Shape;1684;p30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10" name="Google Shape;1685;p30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11" name="Google Shape;1686;p30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12" name="Google Shape;1687;p30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13" name="Google Shape;1688;p30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14" name="Google Shape;1689;p30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38" name="Google Shape;1690;p30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935" name="Google Shape;1691;p30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916" name="Google Shape;1692;p30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17" name="Google Shape;1693;p30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18" name="Google Shape;1694;p30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19" name="Google Shape;1695;p30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0" name="Google Shape;1696;p30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1" name="Google Shape;1697;p30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2" name="Google Shape;1698;p30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3" name="Google Shape;1699;p30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4" name="Google Shape;1700;p30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5" name="Google Shape;1701;p30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6" name="Google Shape;1702;p30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7" name="Google Shape;1703;p30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8" name="Google Shape;1704;p30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9" name="Google Shape;1705;p30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0" name="Google Shape;1706;p30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1" name="Google Shape;1707;p30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2" name="Google Shape;1708;p30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3" name="Google Shape;1709;p30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4" name="Google Shape;1710;p30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936" name="Google Shape;1711;p30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37" name="Google Shape;1712;p30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940" name="نص العنوان"/>
          <p:cNvSpPr txBox="1"/>
          <p:nvPr>
            <p:ph type="title"/>
          </p:nvPr>
        </p:nvSpPr>
        <p:spPr>
          <a:xfrm>
            <a:off x="14170800" y="4219568"/>
            <a:ext cx="7519201" cy="24704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41" name="مستوى النص الأول…"/>
          <p:cNvSpPr txBox="1"/>
          <p:nvPr>
            <p:ph type="body" sz="quarter" idx="1"/>
          </p:nvPr>
        </p:nvSpPr>
        <p:spPr>
          <a:xfrm>
            <a:off x="14170733" y="6542032"/>
            <a:ext cx="7519201" cy="2954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 sz="4200"/>
            </a:lvl1pPr>
            <a:lvl2pPr marL="914400" indent="-317500">
              <a:buClrTx/>
              <a:buSzTx/>
              <a:buFontTx/>
              <a:buNone/>
              <a:defRPr sz="4200"/>
            </a:lvl2pPr>
            <a:lvl3pPr marL="914400" indent="139700">
              <a:buClrTx/>
              <a:buSzTx/>
              <a:buFontTx/>
              <a:buNone/>
              <a:defRPr sz="4200"/>
            </a:lvl3pPr>
            <a:lvl4pPr marL="914400" indent="596900">
              <a:buClrTx/>
              <a:buSzTx/>
              <a:buFontTx/>
              <a:buNone/>
              <a:defRPr sz="4200"/>
            </a:lvl4pPr>
            <a:lvl5pPr marL="914400" indent="1054100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952" name="Google Shape;1715;p30"/>
          <p:cNvGrpSpPr/>
          <p:nvPr/>
        </p:nvGrpSpPr>
        <p:grpSpPr>
          <a:xfrm>
            <a:off x="-2142935" y="7456632"/>
            <a:ext cx="5520420" cy="9183736"/>
            <a:chOff x="0" y="0"/>
            <a:chExt cx="5520419" cy="9183734"/>
          </a:xfrm>
        </p:grpSpPr>
        <p:sp>
          <p:nvSpPr>
            <p:cNvPr id="1942" name="Google Shape;1716;p30"/>
            <p:cNvSpPr/>
            <p:nvPr/>
          </p:nvSpPr>
          <p:spPr>
            <a:xfrm rot="20896571">
              <a:off x="1400467" y="4421472"/>
              <a:ext cx="3708383" cy="443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0174" y="0"/>
                  </a:moveTo>
                  <a:cubicBezTo>
                    <a:pt x="20091" y="0"/>
                    <a:pt x="20046" y="80"/>
                    <a:pt x="20096" y="135"/>
                  </a:cubicBezTo>
                  <a:cubicBezTo>
                    <a:pt x="20369" y="435"/>
                    <a:pt x="20616" y="750"/>
                    <a:pt x="20808" y="1079"/>
                  </a:cubicBezTo>
                  <a:cubicBezTo>
                    <a:pt x="20902" y="1245"/>
                    <a:pt x="20981" y="1413"/>
                    <a:pt x="21036" y="1583"/>
                  </a:cubicBezTo>
                  <a:cubicBezTo>
                    <a:pt x="21086" y="1754"/>
                    <a:pt x="21109" y="1924"/>
                    <a:pt x="21093" y="2087"/>
                  </a:cubicBezTo>
                  <a:cubicBezTo>
                    <a:pt x="21082" y="2246"/>
                    <a:pt x="21023" y="2399"/>
                    <a:pt x="20922" y="2534"/>
                  </a:cubicBezTo>
                  <a:cubicBezTo>
                    <a:pt x="20832" y="2671"/>
                    <a:pt x="20693" y="2780"/>
                    <a:pt x="20532" y="2879"/>
                  </a:cubicBezTo>
                  <a:cubicBezTo>
                    <a:pt x="20210" y="3072"/>
                    <a:pt x="19783" y="3219"/>
                    <a:pt x="19381" y="3384"/>
                  </a:cubicBezTo>
                  <a:cubicBezTo>
                    <a:pt x="17750" y="4009"/>
                    <a:pt x="16040" y="4513"/>
                    <a:pt x="14355" y="5135"/>
                  </a:cubicBezTo>
                  <a:cubicBezTo>
                    <a:pt x="13516" y="5451"/>
                    <a:pt x="12680" y="5794"/>
                    <a:pt x="11879" y="6203"/>
                  </a:cubicBezTo>
                  <a:cubicBezTo>
                    <a:pt x="11681" y="6310"/>
                    <a:pt x="11477" y="6407"/>
                    <a:pt x="11285" y="6521"/>
                  </a:cubicBezTo>
                  <a:cubicBezTo>
                    <a:pt x="11090" y="6637"/>
                    <a:pt x="10900" y="6741"/>
                    <a:pt x="10702" y="6873"/>
                  </a:cubicBezTo>
                  <a:cubicBezTo>
                    <a:pt x="10315" y="7132"/>
                    <a:pt x="9953" y="7424"/>
                    <a:pt x="9649" y="7777"/>
                  </a:cubicBezTo>
                  <a:cubicBezTo>
                    <a:pt x="9497" y="7953"/>
                    <a:pt x="9357" y="8144"/>
                    <a:pt x="9250" y="8358"/>
                  </a:cubicBezTo>
                  <a:cubicBezTo>
                    <a:pt x="9142" y="8570"/>
                    <a:pt x="9058" y="8804"/>
                    <a:pt x="9039" y="9055"/>
                  </a:cubicBezTo>
                  <a:cubicBezTo>
                    <a:pt x="9019" y="9303"/>
                    <a:pt x="9048" y="9567"/>
                    <a:pt x="9154" y="9806"/>
                  </a:cubicBezTo>
                  <a:cubicBezTo>
                    <a:pt x="9256" y="10043"/>
                    <a:pt x="9411" y="10262"/>
                    <a:pt x="9610" y="10449"/>
                  </a:cubicBezTo>
                  <a:cubicBezTo>
                    <a:pt x="10008" y="10812"/>
                    <a:pt x="10478" y="11022"/>
                    <a:pt x="10907" y="11194"/>
                  </a:cubicBezTo>
                  <a:cubicBezTo>
                    <a:pt x="11341" y="11363"/>
                    <a:pt x="11758" y="11498"/>
                    <a:pt x="12121" y="11657"/>
                  </a:cubicBezTo>
                  <a:lnTo>
                    <a:pt x="12255" y="11718"/>
                  </a:lnTo>
                  <a:lnTo>
                    <a:pt x="12375" y="11784"/>
                  </a:lnTo>
                  <a:cubicBezTo>
                    <a:pt x="12453" y="11831"/>
                    <a:pt x="12542" y="11864"/>
                    <a:pt x="12613" y="11919"/>
                  </a:cubicBezTo>
                  <a:lnTo>
                    <a:pt x="12837" y="12075"/>
                  </a:lnTo>
                  <a:lnTo>
                    <a:pt x="13040" y="12253"/>
                  </a:lnTo>
                  <a:cubicBezTo>
                    <a:pt x="13296" y="12502"/>
                    <a:pt x="13509" y="12789"/>
                    <a:pt x="13669" y="13101"/>
                  </a:cubicBezTo>
                  <a:cubicBezTo>
                    <a:pt x="13828" y="13415"/>
                    <a:pt x="13918" y="13754"/>
                    <a:pt x="13958" y="14096"/>
                  </a:cubicBezTo>
                  <a:cubicBezTo>
                    <a:pt x="13961" y="14182"/>
                    <a:pt x="13979" y="14269"/>
                    <a:pt x="13973" y="14354"/>
                  </a:cubicBezTo>
                  <a:lnTo>
                    <a:pt x="13966" y="14613"/>
                  </a:lnTo>
                  <a:cubicBezTo>
                    <a:pt x="13941" y="14784"/>
                    <a:pt x="13921" y="14956"/>
                    <a:pt x="13865" y="15122"/>
                  </a:cubicBezTo>
                  <a:cubicBezTo>
                    <a:pt x="13762" y="15454"/>
                    <a:pt x="13600" y="15778"/>
                    <a:pt x="13355" y="16055"/>
                  </a:cubicBezTo>
                  <a:cubicBezTo>
                    <a:pt x="13109" y="16337"/>
                    <a:pt x="12796" y="16585"/>
                    <a:pt x="12448" y="16799"/>
                  </a:cubicBezTo>
                  <a:cubicBezTo>
                    <a:pt x="12101" y="17015"/>
                    <a:pt x="11713" y="17193"/>
                    <a:pt x="11313" y="17353"/>
                  </a:cubicBezTo>
                  <a:cubicBezTo>
                    <a:pt x="10911" y="17511"/>
                    <a:pt x="10496" y="17654"/>
                    <a:pt x="10070" y="17781"/>
                  </a:cubicBezTo>
                  <a:cubicBezTo>
                    <a:pt x="8377" y="18303"/>
                    <a:pt x="6624" y="18717"/>
                    <a:pt x="4906" y="19230"/>
                  </a:cubicBezTo>
                  <a:cubicBezTo>
                    <a:pt x="4046" y="19487"/>
                    <a:pt x="3197" y="19777"/>
                    <a:pt x="2379" y="20125"/>
                  </a:cubicBezTo>
                  <a:cubicBezTo>
                    <a:pt x="1560" y="20469"/>
                    <a:pt x="777" y="20881"/>
                    <a:pt x="58" y="21366"/>
                  </a:cubicBezTo>
                  <a:lnTo>
                    <a:pt x="56" y="21368"/>
                  </a:lnTo>
                  <a:cubicBezTo>
                    <a:pt x="-10" y="21415"/>
                    <a:pt x="-19" y="21498"/>
                    <a:pt x="38" y="21553"/>
                  </a:cubicBezTo>
                  <a:cubicBezTo>
                    <a:pt x="68" y="21584"/>
                    <a:pt x="113" y="21600"/>
                    <a:pt x="158" y="21600"/>
                  </a:cubicBezTo>
                  <a:cubicBezTo>
                    <a:pt x="193" y="21600"/>
                    <a:pt x="230" y="21590"/>
                    <a:pt x="259" y="21569"/>
                  </a:cubicBezTo>
                  <a:cubicBezTo>
                    <a:pt x="944" y="21085"/>
                    <a:pt x="1711" y="20686"/>
                    <a:pt x="2511" y="20344"/>
                  </a:cubicBezTo>
                  <a:cubicBezTo>
                    <a:pt x="3316" y="20005"/>
                    <a:pt x="4157" y="19729"/>
                    <a:pt x="5011" y="19480"/>
                  </a:cubicBezTo>
                  <a:cubicBezTo>
                    <a:pt x="6720" y="18984"/>
                    <a:pt x="8487" y="18623"/>
                    <a:pt x="10217" y="18126"/>
                  </a:cubicBezTo>
                  <a:cubicBezTo>
                    <a:pt x="11081" y="17883"/>
                    <a:pt x="11959" y="17614"/>
                    <a:pt x="12761" y="17180"/>
                  </a:cubicBezTo>
                  <a:cubicBezTo>
                    <a:pt x="13160" y="16962"/>
                    <a:pt x="13537" y="16701"/>
                    <a:pt x="13851" y="16384"/>
                  </a:cubicBezTo>
                  <a:cubicBezTo>
                    <a:pt x="14176" y="16067"/>
                    <a:pt x="14408" y="15689"/>
                    <a:pt x="14567" y="15295"/>
                  </a:cubicBezTo>
                  <a:cubicBezTo>
                    <a:pt x="14651" y="15097"/>
                    <a:pt x="14696" y="14892"/>
                    <a:pt x="14742" y="14687"/>
                  </a:cubicBezTo>
                  <a:lnTo>
                    <a:pt x="14779" y="14376"/>
                  </a:lnTo>
                  <a:cubicBezTo>
                    <a:pt x="14793" y="14273"/>
                    <a:pt x="14784" y="14169"/>
                    <a:pt x="14787" y="14064"/>
                  </a:cubicBezTo>
                  <a:cubicBezTo>
                    <a:pt x="14778" y="13648"/>
                    <a:pt x="14701" y="13229"/>
                    <a:pt x="14537" y="12830"/>
                  </a:cubicBezTo>
                  <a:cubicBezTo>
                    <a:pt x="14374" y="12431"/>
                    <a:pt x="14133" y="12050"/>
                    <a:pt x="13813" y="11711"/>
                  </a:cubicBezTo>
                  <a:cubicBezTo>
                    <a:pt x="13504" y="11368"/>
                    <a:pt x="13074" y="11083"/>
                    <a:pt x="12636" y="10870"/>
                  </a:cubicBezTo>
                  <a:cubicBezTo>
                    <a:pt x="12201" y="10666"/>
                    <a:pt x="11773" y="10516"/>
                    <a:pt x="11389" y="10354"/>
                  </a:cubicBezTo>
                  <a:cubicBezTo>
                    <a:pt x="11003" y="10199"/>
                    <a:pt x="10664" y="10028"/>
                    <a:pt x="10446" y="9824"/>
                  </a:cubicBezTo>
                  <a:cubicBezTo>
                    <a:pt x="10239" y="9621"/>
                    <a:pt x="10128" y="9378"/>
                    <a:pt x="10149" y="9121"/>
                  </a:cubicBezTo>
                  <a:cubicBezTo>
                    <a:pt x="10153" y="8991"/>
                    <a:pt x="10199" y="8853"/>
                    <a:pt x="10266" y="8716"/>
                  </a:cubicBezTo>
                  <a:cubicBezTo>
                    <a:pt x="10330" y="8578"/>
                    <a:pt x="10426" y="8440"/>
                    <a:pt x="10538" y="8307"/>
                  </a:cubicBezTo>
                  <a:cubicBezTo>
                    <a:pt x="10760" y="8039"/>
                    <a:pt x="11053" y="7792"/>
                    <a:pt x="11370" y="7573"/>
                  </a:cubicBezTo>
                  <a:cubicBezTo>
                    <a:pt x="11526" y="7465"/>
                    <a:pt x="11713" y="7359"/>
                    <a:pt x="11888" y="7252"/>
                  </a:cubicBezTo>
                  <a:cubicBezTo>
                    <a:pt x="12063" y="7142"/>
                    <a:pt x="12250" y="7045"/>
                    <a:pt x="12431" y="6941"/>
                  </a:cubicBezTo>
                  <a:cubicBezTo>
                    <a:pt x="13166" y="6538"/>
                    <a:pt x="13953" y="6188"/>
                    <a:pt x="14759" y="5860"/>
                  </a:cubicBezTo>
                  <a:cubicBezTo>
                    <a:pt x="16367" y="5196"/>
                    <a:pt x="18062" y="4623"/>
                    <a:pt x="19683" y="3888"/>
                  </a:cubicBezTo>
                  <a:lnTo>
                    <a:pt x="20287" y="3607"/>
                  </a:lnTo>
                  <a:cubicBezTo>
                    <a:pt x="20489" y="3507"/>
                    <a:pt x="20697" y="3397"/>
                    <a:pt x="20891" y="3258"/>
                  </a:cubicBezTo>
                  <a:cubicBezTo>
                    <a:pt x="21288" y="2991"/>
                    <a:pt x="21581" y="2541"/>
                    <a:pt x="21565" y="2101"/>
                  </a:cubicBezTo>
                  <a:cubicBezTo>
                    <a:pt x="21563" y="1883"/>
                    <a:pt x="21507" y="1674"/>
                    <a:pt x="21427" y="1481"/>
                  </a:cubicBezTo>
                  <a:cubicBezTo>
                    <a:pt x="21342" y="1289"/>
                    <a:pt x="21233" y="1110"/>
                    <a:pt x="21112" y="940"/>
                  </a:cubicBezTo>
                  <a:cubicBezTo>
                    <a:pt x="20864" y="602"/>
                    <a:pt x="20563" y="306"/>
                    <a:pt x="20248" y="26"/>
                  </a:cubicBezTo>
                  <a:cubicBezTo>
                    <a:pt x="20228" y="9"/>
                    <a:pt x="20203" y="0"/>
                    <a:pt x="201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717;p30"/>
            <p:cNvSpPr/>
            <p:nvPr/>
          </p:nvSpPr>
          <p:spPr>
            <a:xfrm rot="20896571">
              <a:off x="409323" y="436729"/>
              <a:ext cx="3808542" cy="441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5229" y="0"/>
                  </a:moveTo>
                  <a:cubicBezTo>
                    <a:pt x="5203" y="0"/>
                    <a:pt x="5177" y="4"/>
                    <a:pt x="5152" y="12"/>
                  </a:cubicBezTo>
                  <a:cubicBezTo>
                    <a:pt x="5143" y="15"/>
                    <a:pt x="5135" y="17"/>
                    <a:pt x="5127" y="20"/>
                  </a:cubicBezTo>
                  <a:cubicBezTo>
                    <a:pt x="5113" y="26"/>
                    <a:pt x="5100" y="33"/>
                    <a:pt x="5089" y="41"/>
                  </a:cubicBezTo>
                  <a:lnTo>
                    <a:pt x="3704" y="1028"/>
                  </a:lnTo>
                  <a:lnTo>
                    <a:pt x="2583" y="1828"/>
                  </a:lnTo>
                  <a:lnTo>
                    <a:pt x="80" y="3612"/>
                  </a:lnTo>
                  <a:lnTo>
                    <a:pt x="77" y="3614"/>
                  </a:lnTo>
                  <a:cubicBezTo>
                    <a:pt x="59" y="3627"/>
                    <a:pt x="43" y="3644"/>
                    <a:pt x="33" y="3662"/>
                  </a:cubicBezTo>
                  <a:cubicBezTo>
                    <a:pt x="-16" y="3730"/>
                    <a:pt x="-10" y="3818"/>
                    <a:pt x="49" y="3880"/>
                  </a:cubicBezTo>
                  <a:lnTo>
                    <a:pt x="69" y="3900"/>
                  </a:lnTo>
                  <a:cubicBezTo>
                    <a:pt x="71" y="3903"/>
                    <a:pt x="73" y="3906"/>
                    <a:pt x="76" y="3909"/>
                  </a:cubicBezTo>
                  <a:lnTo>
                    <a:pt x="101" y="3934"/>
                  </a:lnTo>
                  <a:lnTo>
                    <a:pt x="206" y="4044"/>
                  </a:lnTo>
                  <a:cubicBezTo>
                    <a:pt x="211" y="4049"/>
                    <a:pt x="217" y="4051"/>
                    <a:pt x="222" y="4055"/>
                  </a:cubicBezTo>
                  <a:lnTo>
                    <a:pt x="14780" y="18618"/>
                  </a:lnTo>
                  <a:cubicBezTo>
                    <a:pt x="14813" y="18653"/>
                    <a:pt x="14857" y="18678"/>
                    <a:pt x="14907" y="18693"/>
                  </a:cubicBezTo>
                  <a:cubicBezTo>
                    <a:pt x="14911" y="18694"/>
                    <a:pt x="14916" y="18694"/>
                    <a:pt x="14921" y="18695"/>
                  </a:cubicBezTo>
                  <a:lnTo>
                    <a:pt x="16017" y="19215"/>
                  </a:lnTo>
                  <a:lnTo>
                    <a:pt x="16179" y="19292"/>
                  </a:lnTo>
                  <a:lnTo>
                    <a:pt x="16737" y="19557"/>
                  </a:lnTo>
                  <a:lnTo>
                    <a:pt x="17068" y="19715"/>
                  </a:lnTo>
                  <a:lnTo>
                    <a:pt x="17474" y="19908"/>
                  </a:lnTo>
                  <a:lnTo>
                    <a:pt x="17735" y="20032"/>
                  </a:lnTo>
                  <a:lnTo>
                    <a:pt x="18028" y="20171"/>
                  </a:lnTo>
                  <a:lnTo>
                    <a:pt x="18427" y="20360"/>
                  </a:lnTo>
                  <a:lnTo>
                    <a:pt x="18753" y="20515"/>
                  </a:lnTo>
                  <a:lnTo>
                    <a:pt x="19567" y="20902"/>
                  </a:lnTo>
                  <a:lnTo>
                    <a:pt x="19869" y="21045"/>
                  </a:lnTo>
                  <a:lnTo>
                    <a:pt x="19984" y="21100"/>
                  </a:lnTo>
                  <a:lnTo>
                    <a:pt x="20166" y="21186"/>
                  </a:lnTo>
                  <a:cubicBezTo>
                    <a:pt x="20439" y="21316"/>
                    <a:pt x="20654" y="21418"/>
                    <a:pt x="20786" y="21481"/>
                  </a:cubicBezTo>
                  <a:lnTo>
                    <a:pt x="20879" y="21525"/>
                  </a:lnTo>
                  <a:lnTo>
                    <a:pt x="20895" y="21533"/>
                  </a:lnTo>
                  <a:lnTo>
                    <a:pt x="20927" y="21548"/>
                  </a:lnTo>
                  <a:cubicBezTo>
                    <a:pt x="20988" y="21577"/>
                    <a:pt x="21056" y="21595"/>
                    <a:pt x="21125" y="21599"/>
                  </a:cubicBezTo>
                  <a:cubicBezTo>
                    <a:pt x="21134" y="21600"/>
                    <a:pt x="21143" y="21600"/>
                    <a:pt x="21152" y="21600"/>
                  </a:cubicBezTo>
                  <a:cubicBezTo>
                    <a:pt x="21164" y="21600"/>
                    <a:pt x="21176" y="21600"/>
                    <a:pt x="21188" y="21599"/>
                  </a:cubicBezTo>
                  <a:cubicBezTo>
                    <a:pt x="21290" y="21591"/>
                    <a:pt x="21383" y="21551"/>
                    <a:pt x="21452" y="21486"/>
                  </a:cubicBezTo>
                  <a:cubicBezTo>
                    <a:pt x="21543" y="21397"/>
                    <a:pt x="21584" y="21264"/>
                    <a:pt x="21530" y="21118"/>
                  </a:cubicBezTo>
                  <a:lnTo>
                    <a:pt x="21458" y="20925"/>
                  </a:lnTo>
                  <a:lnTo>
                    <a:pt x="21151" y="20106"/>
                  </a:lnTo>
                  <a:lnTo>
                    <a:pt x="19415" y="15464"/>
                  </a:lnTo>
                  <a:cubicBezTo>
                    <a:pt x="19412" y="15457"/>
                    <a:pt x="19408" y="15452"/>
                    <a:pt x="19405" y="15445"/>
                  </a:cubicBezTo>
                  <a:cubicBezTo>
                    <a:pt x="19398" y="15400"/>
                    <a:pt x="19377" y="15358"/>
                    <a:pt x="19344" y="15323"/>
                  </a:cubicBezTo>
                  <a:lnTo>
                    <a:pt x="5563" y="247"/>
                  </a:lnTo>
                  <a:cubicBezTo>
                    <a:pt x="5560" y="242"/>
                    <a:pt x="5556" y="237"/>
                    <a:pt x="5553" y="232"/>
                  </a:cubicBezTo>
                  <a:lnTo>
                    <a:pt x="5448" y="122"/>
                  </a:lnTo>
                  <a:lnTo>
                    <a:pt x="5425" y="96"/>
                  </a:lnTo>
                  <a:cubicBezTo>
                    <a:pt x="5422" y="92"/>
                    <a:pt x="5419" y="91"/>
                    <a:pt x="5416" y="87"/>
                  </a:cubicBezTo>
                  <a:lnTo>
                    <a:pt x="5397" y="68"/>
                  </a:lnTo>
                  <a:cubicBezTo>
                    <a:pt x="5354" y="24"/>
                    <a:pt x="5293" y="0"/>
                    <a:pt x="522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718;p30"/>
            <p:cNvSpPr/>
            <p:nvPr/>
          </p:nvSpPr>
          <p:spPr>
            <a:xfrm rot="20896571">
              <a:off x="3325945" y="3192653"/>
              <a:ext cx="1182523" cy="136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1255" y="0"/>
                  </a:moveTo>
                  <a:cubicBezTo>
                    <a:pt x="9877" y="0"/>
                    <a:pt x="8532" y="211"/>
                    <a:pt x="7296" y="625"/>
                  </a:cubicBezTo>
                  <a:cubicBezTo>
                    <a:pt x="3448" y="1920"/>
                    <a:pt x="820" y="5102"/>
                    <a:pt x="95" y="8864"/>
                  </a:cubicBezTo>
                  <a:cubicBezTo>
                    <a:pt x="-63" y="9675"/>
                    <a:pt x="-123" y="10649"/>
                    <a:pt x="725" y="11119"/>
                  </a:cubicBezTo>
                  <a:lnTo>
                    <a:pt x="19224" y="21391"/>
                  </a:lnTo>
                  <a:cubicBezTo>
                    <a:pt x="19484" y="21535"/>
                    <a:pt x="19752" y="21600"/>
                    <a:pt x="20006" y="21600"/>
                  </a:cubicBezTo>
                  <a:cubicBezTo>
                    <a:pt x="20816" y="21600"/>
                    <a:pt x="21477" y="20939"/>
                    <a:pt x="21233" y="20105"/>
                  </a:cubicBezTo>
                  <a:lnTo>
                    <a:pt x="15782" y="1488"/>
                  </a:lnTo>
                  <a:cubicBezTo>
                    <a:pt x="15553" y="708"/>
                    <a:pt x="14724" y="492"/>
                    <a:pt x="14006" y="313"/>
                  </a:cubicBezTo>
                  <a:cubicBezTo>
                    <a:pt x="13251" y="127"/>
                    <a:pt x="12497" y="36"/>
                    <a:pt x="11737" y="10"/>
                  </a:cubicBezTo>
                  <a:cubicBezTo>
                    <a:pt x="11577" y="3"/>
                    <a:pt x="11416" y="0"/>
                    <a:pt x="112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719;p30"/>
            <p:cNvSpPr/>
            <p:nvPr/>
          </p:nvSpPr>
          <p:spPr>
            <a:xfrm rot="20896571">
              <a:off x="3347287" y="3493645"/>
              <a:ext cx="999115" cy="98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375" y="0"/>
                  </a:moveTo>
                  <a:cubicBezTo>
                    <a:pt x="1253" y="1776"/>
                    <a:pt x="479" y="3834"/>
                    <a:pt x="114" y="6035"/>
                  </a:cubicBezTo>
                  <a:cubicBezTo>
                    <a:pt x="-75" y="7157"/>
                    <a:pt x="-146" y="8502"/>
                    <a:pt x="866" y="9151"/>
                  </a:cubicBezTo>
                  <a:lnTo>
                    <a:pt x="20218" y="21600"/>
                  </a:lnTo>
                  <a:lnTo>
                    <a:pt x="17684" y="19969"/>
                  </a:lnTo>
                  <a:cubicBezTo>
                    <a:pt x="19054" y="19607"/>
                    <a:pt x="20337" y="18962"/>
                    <a:pt x="21454" y="18078"/>
                  </a:cubicBezTo>
                  <a:cubicBezTo>
                    <a:pt x="14513" y="12880"/>
                    <a:pt x="8095" y="6722"/>
                    <a:pt x="23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720;p30"/>
            <p:cNvSpPr/>
            <p:nvPr/>
          </p:nvSpPr>
          <p:spPr>
            <a:xfrm rot="20896571">
              <a:off x="4241584" y="4089499"/>
              <a:ext cx="358962" cy="37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6589" y="0"/>
                  </a:moveTo>
                  <a:cubicBezTo>
                    <a:pt x="15023" y="2461"/>
                    <a:pt x="13073" y="4665"/>
                    <a:pt x="10810" y="6531"/>
                  </a:cubicBezTo>
                  <a:cubicBezTo>
                    <a:pt x="7688" y="9078"/>
                    <a:pt x="3992" y="10913"/>
                    <a:pt x="0" y="11942"/>
                  </a:cubicBezTo>
                  <a:lnTo>
                    <a:pt x="14286" y="20838"/>
                  </a:lnTo>
                  <a:cubicBezTo>
                    <a:pt x="15130" y="21363"/>
                    <a:pt x="16000" y="21600"/>
                    <a:pt x="16824" y="21600"/>
                  </a:cubicBezTo>
                  <a:cubicBezTo>
                    <a:pt x="19455" y="21600"/>
                    <a:pt x="21600" y="19194"/>
                    <a:pt x="20807" y="16158"/>
                  </a:cubicBezTo>
                  <a:lnTo>
                    <a:pt x="1658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721;p30"/>
            <p:cNvSpPr/>
            <p:nvPr/>
          </p:nvSpPr>
          <p:spPr>
            <a:xfrm rot="20896571">
              <a:off x="559552" y="291941"/>
              <a:ext cx="3276406" cy="3924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6318" y="0"/>
                  </a:moveTo>
                  <a:cubicBezTo>
                    <a:pt x="6271" y="0"/>
                    <a:pt x="6224" y="11"/>
                    <a:pt x="6184" y="36"/>
                  </a:cubicBezTo>
                  <a:lnTo>
                    <a:pt x="94" y="3757"/>
                  </a:lnTo>
                  <a:cubicBezTo>
                    <a:pt x="-21" y="3827"/>
                    <a:pt x="-32" y="3977"/>
                    <a:pt x="70" y="4088"/>
                  </a:cubicBezTo>
                  <a:lnTo>
                    <a:pt x="15883" y="21493"/>
                  </a:lnTo>
                  <a:cubicBezTo>
                    <a:pt x="15949" y="21566"/>
                    <a:pt x="16039" y="21600"/>
                    <a:pt x="16122" y="21600"/>
                  </a:cubicBezTo>
                  <a:cubicBezTo>
                    <a:pt x="16241" y="21600"/>
                    <a:pt x="16346" y="21531"/>
                    <a:pt x="16352" y="21408"/>
                  </a:cubicBezTo>
                  <a:lnTo>
                    <a:pt x="16426" y="19780"/>
                  </a:lnTo>
                  <a:cubicBezTo>
                    <a:pt x="16435" y="19570"/>
                    <a:pt x="16618" y="19431"/>
                    <a:pt x="16840" y="19431"/>
                  </a:cubicBezTo>
                  <a:cubicBezTo>
                    <a:pt x="16909" y="19431"/>
                    <a:pt x="16982" y="19445"/>
                    <a:pt x="17055" y="19474"/>
                  </a:cubicBezTo>
                  <a:lnTo>
                    <a:pt x="18361" y="19993"/>
                  </a:lnTo>
                  <a:cubicBezTo>
                    <a:pt x="18435" y="20022"/>
                    <a:pt x="18507" y="20035"/>
                    <a:pt x="18576" y="20035"/>
                  </a:cubicBezTo>
                  <a:cubicBezTo>
                    <a:pt x="18829" y="20035"/>
                    <a:pt x="19028" y="19854"/>
                    <a:pt x="18986" y="19607"/>
                  </a:cubicBezTo>
                  <a:lnTo>
                    <a:pt x="18769" y="18311"/>
                  </a:lnTo>
                  <a:cubicBezTo>
                    <a:pt x="18728" y="18067"/>
                    <a:pt x="18921" y="17882"/>
                    <a:pt x="19178" y="17882"/>
                  </a:cubicBezTo>
                  <a:cubicBezTo>
                    <a:pt x="19226" y="17882"/>
                    <a:pt x="19276" y="17888"/>
                    <a:pt x="19328" y="17902"/>
                  </a:cubicBezTo>
                  <a:lnTo>
                    <a:pt x="21181" y="18404"/>
                  </a:lnTo>
                  <a:cubicBezTo>
                    <a:pt x="21211" y="18412"/>
                    <a:pt x="21239" y="18415"/>
                    <a:pt x="21266" y="18415"/>
                  </a:cubicBezTo>
                  <a:cubicBezTo>
                    <a:pt x="21459" y="18415"/>
                    <a:pt x="21568" y="18222"/>
                    <a:pt x="21432" y="18058"/>
                  </a:cubicBezTo>
                  <a:lnTo>
                    <a:pt x="6568" y="117"/>
                  </a:lnTo>
                  <a:cubicBezTo>
                    <a:pt x="6506" y="41"/>
                    <a:pt x="6410" y="0"/>
                    <a:pt x="63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722;p30"/>
            <p:cNvSpPr/>
            <p:nvPr/>
          </p:nvSpPr>
          <p:spPr>
            <a:xfrm rot="20896571">
              <a:off x="617265" y="853992"/>
              <a:ext cx="2540326" cy="343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2338" y="0"/>
                  </a:moveTo>
                  <a:lnTo>
                    <a:pt x="122" y="1197"/>
                  </a:lnTo>
                  <a:cubicBezTo>
                    <a:pt x="-27" y="1277"/>
                    <a:pt x="-42" y="1448"/>
                    <a:pt x="90" y="1576"/>
                  </a:cubicBezTo>
                  <a:lnTo>
                    <a:pt x="20547" y="21478"/>
                  </a:lnTo>
                  <a:cubicBezTo>
                    <a:pt x="20633" y="21561"/>
                    <a:pt x="20748" y="21600"/>
                    <a:pt x="20856" y="21600"/>
                  </a:cubicBezTo>
                  <a:cubicBezTo>
                    <a:pt x="21010" y="21600"/>
                    <a:pt x="21147" y="21521"/>
                    <a:pt x="21154" y="21380"/>
                  </a:cubicBezTo>
                  <a:lnTo>
                    <a:pt x="21249" y="19518"/>
                  </a:lnTo>
                  <a:cubicBezTo>
                    <a:pt x="21258" y="19346"/>
                    <a:pt x="21383" y="19216"/>
                    <a:pt x="21558" y="19156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723;p30"/>
            <p:cNvSpPr/>
            <p:nvPr/>
          </p:nvSpPr>
          <p:spPr>
            <a:xfrm rot="20896571">
              <a:off x="1179775" y="228264"/>
              <a:ext cx="2590242" cy="334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300" y="0"/>
                  </a:moveTo>
                  <a:cubicBezTo>
                    <a:pt x="2239" y="0"/>
                    <a:pt x="2180" y="13"/>
                    <a:pt x="2130" y="42"/>
                  </a:cubicBezTo>
                  <a:lnTo>
                    <a:pt x="0" y="1248"/>
                  </a:lnTo>
                  <a:lnTo>
                    <a:pt x="18333" y="21019"/>
                  </a:lnTo>
                  <a:cubicBezTo>
                    <a:pt x="18406" y="20990"/>
                    <a:pt x="18488" y="20974"/>
                    <a:pt x="18576" y="20974"/>
                  </a:cubicBezTo>
                  <a:cubicBezTo>
                    <a:pt x="18636" y="20974"/>
                    <a:pt x="18700" y="20982"/>
                    <a:pt x="18765" y="20998"/>
                  </a:cubicBezTo>
                  <a:lnTo>
                    <a:pt x="21110" y="21586"/>
                  </a:lnTo>
                  <a:cubicBezTo>
                    <a:pt x="21148" y="21596"/>
                    <a:pt x="21183" y="21600"/>
                    <a:pt x="21217" y="21600"/>
                  </a:cubicBezTo>
                  <a:cubicBezTo>
                    <a:pt x="21462" y="21600"/>
                    <a:pt x="21600" y="21374"/>
                    <a:pt x="21428" y="21181"/>
                  </a:cubicBezTo>
                  <a:lnTo>
                    <a:pt x="2616" y="137"/>
                  </a:lnTo>
                  <a:cubicBezTo>
                    <a:pt x="2537" y="49"/>
                    <a:pt x="2415" y="0"/>
                    <a:pt x="230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724;p30"/>
            <p:cNvSpPr/>
            <p:nvPr/>
          </p:nvSpPr>
          <p:spPr>
            <a:xfrm rot="20896571">
              <a:off x="4253866" y="4209128"/>
              <a:ext cx="358962" cy="25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0257" y="0"/>
                  </a:moveTo>
                  <a:cubicBezTo>
                    <a:pt x="7217" y="3438"/>
                    <a:pt x="3726" y="5945"/>
                    <a:pt x="0" y="7351"/>
                  </a:cubicBezTo>
                  <a:lnTo>
                    <a:pt x="6895" y="13691"/>
                  </a:lnTo>
                  <a:lnTo>
                    <a:pt x="7744" y="14464"/>
                  </a:lnTo>
                  <a:lnTo>
                    <a:pt x="7934" y="14643"/>
                  </a:lnTo>
                  <a:lnTo>
                    <a:pt x="8835" y="15469"/>
                  </a:lnTo>
                  <a:lnTo>
                    <a:pt x="11296" y="17731"/>
                  </a:lnTo>
                  <a:lnTo>
                    <a:pt x="11900" y="18289"/>
                  </a:lnTo>
                  <a:lnTo>
                    <a:pt x="12382" y="18728"/>
                  </a:lnTo>
                  <a:lnTo>
                    <a:pt x="13805" y="20037"/>
                  </a:lnTo>
                  <a:lnTo>
                    <a:pt x="13968" y="20179"/>
                  </a:lnTo>
                  <a:lnTo>
                    <a:pt x="14286" y="20476"/>
                  </a:lnTo>
                  <a:cubicBezTo>
                    <a:pt x="15130" y="21250"/>
                    <a:pt x="16000" y="21600"/>
                    <a:pt x="16824" y="21600"/>
                  </a:cubicBezTo>
                  <a:cubicBezTo>
                    <a:pt x="19455" y="21600"/>
                    <a:pt x="21600" y="18051"/>
                    <a:pt x="20807" y="13572"/>
                  </a:cubicBezTo>
                  <a:lnTo>
                    <a:pt x="20203" y="10149"/>
                  </a:lnTo>
                  <a:cubicBezTo>
                    <a:pt x="16845" y="6883"/>
                    <a:pt x="13528" y="3497"/>
                    <a:pt x="10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725;p30"/>
            <p:cNvSpPr/>
            <p:nvPr/>
          </p:nvSpPr>
          <p:spPr>
            <a:xfrm rot="20896571">
              <a:off x="263152" y="552231"/>
              <a:ext cx="1030979" cy="78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20046" y="0"/>
                  </a:moveTo>
                  <a:cubicBezTo>
                    <a:pt x="19880" y="0"/>
                    <a:pt x="19713" y="67"/>
                    <a:pt x="19571" y="204"/>
                  </a:cubicBezTo>
                  <a:lnTo>
                    <a:pt x="332" y="18708"/>
                  </a:lnTo>
                  <a:cubicBezTo>
                    <a:pt x="-28" y="19056"/>
                    <a:pt x="-108" y="19721"/>
                    <a:pt x="155" y="20199"/>
                  </a:cubicBezTo>
                  <a:lnTo>
                    <a:pt x="686" y="21158"/>
                  </a:lnTo>
                  <a:cubicBezTo>
                    <a:pt x="842" y="21446"/>
                    <a:pt x="1089" y="21600"/>
                    <a:pt x="1338" y="21600"/>
                  </a:cubicBezTo>
                  <a:cubicBezTo>
                    <a:pt x="1504" y="21600"/>
                    <a:pt x="1669" y="21533"/>
                    <a:pt x="1814" y="21396"/>
                  </a:cubicBezTo>
                  <a:lnTo>
                    <a:pt x="21052" y="2889"/>
                  </a:lnTo>
                  <a:cubicBezTo>
                    <a:pt x="21412" y="2541"/>
                    <a:pt x="21492" y="1877"/>
                    <a:pt x="21229" y="1401"/>
                  </a:cubicBezTo>
                  <a:lnTo>
                    <a:pt x="20700" y="437"/>
                  </a:lnTo>
                  <a:cubicBezTo>
                    <a:pt x="20542" y="151"/>
                    <a:pt x="20295" y="0"/>
                    <a:pt x="2004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53" name="Google Shape;1726;p30"/>
          <p:cNvSpPr/>
          <p:nvPr/>
        </p:nvSpPr>
        <p:spPr>
          <a:xfrm flipH="1" rot="9019462">
            <a:off x="17420307" y="-3336723"/>
            <a:ext cx="8183475" cy="736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954" name="Google Shape;1727;p30"/>
          <p:cNvSpPr/>
          <p:nvPr/>
        </p:nvSpPr>
        <p:spPr>
          <a:xfrm>
            <a:off x="-720255" y="92"/>
            <a:ext cx="4005091" cy="336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fill="norm" stroke="1" extrusionOk="0">
                <a:moveTo>
                  <a:pt x="9133" y="14033"/>
                </a:moveTo>
                <a:cubicBezTo>
                  <a:pt x="9182" y="14033"/>
                  <a:pt x="9231" y="14036"/>
                  <a:pt x="9280" y="14040"/>
                </a:cubicBezTo>
                <a:cubicBezTo>
                  <a:pt x="9670" y="14069"/>
                  <a:pt x="10012" y="14254"/>
                  <a:pt x="10304" y="14564"/>
                </a:cubicBezTo>
                <a:cubicBezTo>
                  <a:pt x="10586" y="14879"/>
                  <a:pt x="10807" y="15298"/>
                  <a:pt x="10917" y="15757"/>
                </a:cubicBezTo>
                <a:cubicBezTo>
                  <a:pt x="11026" y="16170"/>
                  <a:pt x="11035" y="16606"/>
                  <a:pt x="10965" y="17033"/>
                </a:cubicBezTo>
                <a:cubicBezTo>
                  <a:pt x="10759" y="17091"/>
                  <a:pt x="10551" y="17132"/>
                  <a:pt x="10340" y="17157"/>
                </a:cubicBezTo>
                <a:cubicBezTo>
                  <a:pt x="10209" y="17172"/>
                  <a:pt x="10078" y="17180"/>
                  <a:pt x="9949" y="17180"/>
                </a:cubicBezTo>
                <a:cubicBezTo>
                  <a:pt x="9654" y="17180"/>
                  <a:pt x="9364" y="17140"/>
                  <a:pt x="9087" y="17052"/>
                </a:cubicBezTo>
                <a:cubicBezTo>
                  <a:pt x="8685" y="16925"/>
                  <a:pt x="8292" y="16708"/>
                  <a:pt x="8005" y="16406"/>
                </a:cubicBezTo>
                <a:cubicBezTo>
                  <a:pt x="7858" y="16259"/>
                  <a:pt x="7748" y="16086"/>
                  <a:pt x="7682" y="15905"/>
                </a:cubicBezTo>
                <a:cubicBezTo>
                  <a:pt x="7619" y="15725"/>
                  <a:pt x="7582" y="15537"/>
                  <a:pt x="7611" y="15334"/>
                </a:cubicBezTo>
                <a:cubicBezTo>
                  <a:pt x="7649" y="14907"/>
                  <a:pt x="7845" y="14564"/>
                  <a:pt x="8166" y="14335"/>
                </a:cubicBezTo>
                <a:cubicBezTo>
                  <a:pt x="8442" y="14136"/>
                  <a:pt x="8791" y="14033"/>
                  <a:pt x="9133" y="14033"/>
                </a:cubicBezTo>
                <a:close/>
                <a:moveTo>
                  <a:pt x="21281" y="0"/>
                </a:moveTo>
                <a:cubicBezTo>
                  <a:pt x="20378" y="0"/>
                  <a:pt x="19470" y="241"/>
                  <a:pt x="18658" y="721"/>
                </a:cubicBezTo>
                <a:cubicBezTo>
                  <a:pt x="17797" y="1230"/>
                  <a:pt x="17011" y="1944"/>
                  <a:pt x="16407" y="2846"/>
                </a:cubicBezTo>
                <a:lnTo>
                  <a:pt x="16180" y="3186"/>
                </a:lnTo>
                <a:lnTo>
                  <a:pt x="15879" y="3728"/>
                </a:lnTo>
                <a:cubicBezTo>
                  <a:pt x="15847" y="3791"/>
                  <a:pt x="15820" y="3856"/>
                  <a:pt x="15790" y="3919"/>
                </a:cubicBezTo>
                <a:lnTo>
                  <a:pt x="15616" y="4302"/>
                </a:lnTo>
                <a:cubicBezTo>
                  <a:pt x="15415" y="4830"/>
                  <a:pt x="15237" y="5379"/>
                  <a:pt x="15151" y="5957"/>
                </a:cubicBezTo>
                <a:cubicBezTo>
                  <a:pt x="14950" y="7107"/>
                  <a:pt x="15019" y="8265"/>
                  <a:pt x="15084" y="9373"/>
                </a:cubicBezTo>
                <a:cubicBezTo>
                  <a:pt x="15152" y="10482"/>
                  <a:pt x="15232" y="11582"/>
                  <a:pt x="15094" y="12609"/>
                </a:cubicBezTo>
                <a:cubicBezTo>
                  <a:pt x="15024" y="13123"/>
                  <a:pt x="14890" y="13616"/>
                  <a:pt x="14691" y="14063"/>
                </a:cubicBezTo>
                <a:cubicBezTo>
                  <a:pt x="14493" y="14508"/>
                  <a:pt x="14224" y="14907"/>
                  <a:pt x="13906" y="15252"/>
                </a:cubicBezTo>
                <a:cubicBezTo>
                  <a:pt x="13588" y="15598"/>
                  <a:pt x="13220" y="15890"/>
                  <a:pt x="12829" y="16144"/>
                </a:cubicBezTo>
                <a:cubicBezTo>
                  <a:pt x="12488" y="16363"/>
                  <a:pt x="12129" y="16569"/>
                  <a:pt x="11769" y="16735"/>
                </a:cubicBezTo>
                <a:cubicBezTo>
                  <a:pt x="11775" y="16638"/>
                  <a:pt x="11777" y="16542"/>
                  <a:pt x="11777" y="16443"/>
                </a:cubicBezTo>
                <a:cubicBezTo>
                  <a:pt x="11771" y="16123"/>
                  <a:pt x="11731" y="15806"/>
                  <a:pt x="11657" y="15500"/>
                </a:cubicBezTo>
                <a:cubicBezTo>
                  <a:pt x="11512" y="14888"/>
                  <a:pt x="11227" y="14326"/>
                  <a:pt x="10831" y="13879"/>
                </a:cubicBezTo>
                <a:cubicBezTo>
                  <a:pt x="10626" y="13656"/>
                  <a:pt x="10393" y="13474"/>
                  <a:pt x="10139" y="13340"/>
                </a:cubicBezTo>
                <a:cubicBezTo>
                  <a:pt x="9883" y="13204"/>
                  <a:pt x="9605" y="13128"/>
                  <a:pt x="9335" y="13107"/>
                </a:cubicBezTo>
                <a:cubicBezTo>
                  <a:pt x="9269" y="13102"/>
                  <a:pt x="9205" y="13100"/>
                  <a:pt x="9140" y="13100"/>
                </a:cubicBezTo>
                <a:cubicBezTo>
                  <a:pt x="8664" y="13100"/>
                  <a:pt x="8189" y="13235"/>
                  <a:pt x="7761" y="13540"/>
                </a:cubicBezTo>
                <a:cubicBezTo>
                  <a:pt x="7520" y="13714"/>
                  <a:pt x="7298" y="13951"/>
                  <a:pt x="7134" y="14248"/>
                </a:cubicBezTo>
                <a:cubicBezTo>
                  <a:pt x="7092" y="14320"/>
                  <a:pt x="7059" y="14401"/>
                  <a:pt x="7022" y="14479"/>
                </a:cubicBezTo>
                <a:cubicBezTo>
                  <a:pt x="6987" y="14557"/>
                  <a:pt x="6965" y="14642"/>
                  <a:pt x="6936" y="14723"/>
                </a:cubicBezTo>
                <a:cubicBezTo>
                  <a:pt x="6907" y="14805"/>
                  <a:pt x="6897" y="14890"/>
                  <a:pt x="6879" y="14974"/>
                </a:cubicBezTo>
                <a:cubicBezTo>
                  <a:pt x="6863" y="15058"/>
                  <a:pt x="6843" y="15139"/>
                  <a:pt x="6840" y="15230"/>
                </a:cubicBezTo>
                <a:cubicBezTo>
                  <a:pt x="6795" y="15579"/>
                  <a:pt x="6856" y="15960"/>
                  <a:pt x="6977" y="16284"/>
                </a:cubicBezTo>
                <a:cubicBezTo>
                  <a:pt x="7100" y="16611"/>
                  <a:pt x="7287" y="16886"/>
                  <a:pt x="7496" y="17097"/>
                </a:cubicBezTo>
                <a:cubicBezTo>
                  <a:pt x="7914" y="17528"/>
                  <a:pt x="8396" y="17778"/>
                  <a:pt x="8893" y="17935"/>
                </a:cubicBezTo>
                <a:cubicBezTo>
                  <a:pt x="9227" y="18040"/>
                  <a:pt x="9570" y="18087"/>
                  <a:pt x="9910" y="18087"/>
                </a:cubicBezTo>
                <a:cubicBezTo>
                  <a:pt x="10078" y="18087"/>
                  <a:pt x="10248" y="18075"/>
                  <a:pt x="10416" y="18053"/>
                </a:cubicBezTo>
                <a:cubicBezTo>
                  <a:pt x="10499" y="18043"/>
                  <a:pt x="10582" y="18030"/>
                  <a:pt x="10664" y="18015"/>
                </a:cubicBezTo>
                <a:cubicBezTo>
                  <a:pt x="10587" y="18182"/>
                  <a:pt x="10501" y="18344"/>
                  <a:pt x="10406" y="18497"/>
                </a:cubicBezTo>
                <a:cubicBezTo>
                  <a:pt x="9897" y="19311"/>
                  <a:pt x="9147" y="19883"/>
                  <a:pt x="8313" y="20240"/>
                </a:cubicBezTo>
                <a:cubicBezTo>
                  <a:pt x="7480" y="20601"/>
                  <a:pt x="6570" y="20765"/>
                  <a:pt x="5659" y="20871"/>
                </a:cubicBezTo>
                <a:cubicBezTo>
                  <a:pt x="5203" y="20919"/>
                  <a:pt x="4746" y="20944"/>
                  <a:pt x="4286" y="20947"/>
                </a:cubicBezTo>
                <a:cubicBezTo>
                  <a:pt x="4226" y="20948"/>
                  <a:pt x="4165" y="20948"/>
                  <a:pt x="4104" y="20948"/>
                </a:cubicBezTo>
                <a:cubicBezTo>
                  <a:pt x="3706" y="20948"/>
                  <a:pt x="3307" y="20930"/>
                  <a:pt x="2909" y="20894"/>
                </a:cubicBezTo>
                <a:cubicBezTo>
                  <a:pt x="1992" y="20809"/>
                  <a:pt x="1080" y="20628"/>
                  <a:pt x="181" y="20370"/>
                </a:cubicBezTo>
                <a:cubicBezTo>
                  <a:pt x="170" y="20366"/>
                  <a:pt x="159" y="20365"/>
                  <a:pt x="147" y="20365"/>
                </a:cubicBezTo>
                <a:cubicBezTo>
                  <a:pt x="147" y="20365"/>
                  <a:pt x="146" y="20365"/>
                  <a:pt x="146" y="20365"/>
                </a:cubicBezTo>
                <a:cubicBezTo>
                  <a:pt x="74" y="20365"/>
                  <a:pt x="13" y="20426"/>
                  <a:pt x="2" y="20510"/>
                </a:cubicBezTo>
                <a:cubicBezTo>
                  <a:pt x="-10" y="20595"/>
                  <a:pt x="32" y="20677"/>
                  <a:pt x="100" y="20703"/>
                </a:cubicBezTo>
                <a:cubicBezTo>
                  <a:pt x="996" y="21053"/>
                  <a:pt x="1923" y="21294"/>
                  <a:pt x="2861" y="21442"/>
                </a:cubicBezTo>
                <a:cubicBezTo>
                  <a:pt x="3330" y="21516"/>
                  <a:pt x="3802" y="21564"/>
                  <a:pt x="4277" y="21588"/>
                </a:cubicBezTo>
                <a:cubicBezTo>
                  <a:pt x="4472" y="21595"/>
                  <a:pt x="4668" y="21600"/>
                  <a:pt x="4864" y="21600"/>
                </a:cubicBezTo>
                <a:cubicBezTo>
                  <a:pt x="5142" y="21600"/>
                  <a:pt x="5422" y="21591"/>
                  <a:pt x="5701" y="21575"/>
                </a:cubicBezTo>
                <a:cubicBezTo>
                  <a:pt x="6647" y="21513"/>
                  <a:pt x="7604" y="21373"/>
                  <a:pt x="8537" y="21007"/>
                </a:cubicBezTo>
                <a:cubicBezTo>
                  <a:pt x="9002" y="20822"/>
                  <a:pt x="9458" y="20580"/>
                  <a:pt x="9878" y="20250"/>
                </a:cubicBezTo>
                <a:cubicBezTo>
                  <a:pt x="10302" y="19922"/>
                  <a:pt x="10678" y="19508"/>
                  <a:pt x="10994" y="19031"/>
                </a:cubicBezTo>
                <a:cubicBezTo>
                  <a:pt x="11239" y="18646"/>
                  <a:pt x="11449" y="18217"/>
                  <a:pt x="11588" y="17750"/>
                </a:cubicBezTo>
                <a:cubicBezTo>
                  <a:pt x="11681" y="17714"/>
                  <a:pt x="11773" y="17677"/>
                  <a:pt x="11863" y="17637"/>
                </a:cubicBezTo>
                <a:cubicBezTo>
                  <a:pt x="12093" y="17536"/>
                  <a:pt x="12320" y="17420"/>
                  <a:pt x="12535" y="17296"/>
                </a:cubicBezTo>
                <a:cubicBezTo>
                  <a:pt x="12645" y="17237"/>
                  <a:pt x="12754" y="17175"/>
                  <a:pt x="12861" y="17107"/>
                </a:cubicBezTo>
                <a:cubicBezTo>
                  <a:pt x="12968" y="17039"/>
                  <a:pt x="13077" y="16978"/>
                  <a:pt x="13183" y="16902"/>
                </a:cubicBezTo>
                <a:cubicBezTo>
                  <a:pt x="13607" y="16619"/>
                  <a:pt x="14020" y="16287"/>
                  <a:pt x="14389" y="15879"/>
                </a:cubicBezTo>
                <a:cubicBezTo>
                  <a:pt x="14759" y="15474"/>
                  <a:pt x="15078" y="14985"/>
                  <a:pt x="15307" y="14444"/>
                </a:cubicBezTo>
                <a:cubicBezTo>
                  <a:pt x="15537" y="13902"/>
                  <a:pt x="15683" y="13317"/>
                  <a:pt x="15752" y="12732"/>
                </a:cubicBezTo>
                <a:cubicBezTo>
                  <a:pt x="15889" y="11552"/>
                  <a:pt x="15778" y="10415"/>
                  <a:pt x="15695" y="9313"/>
                </a:cubicBezTo>
                <a:cubicBezTo>
                  <a:pt x="15611" y="8212"/>
                  <a:pt x="15534" y="7120"/>
                  <a:pt x="15702" y="6082"/>
                </a:cubicBezTo>
                <a:cubicBezTo>
                  <a:pt x="15767" y="5559"/>
                  <a:pt x="15926" y="5061"/>
                  <a:pt x="16095" y="4572"/>
                </a:cubicBezTo>
                <a:lnTo>
                  <a:pt x="16245" y="4215"/>
                </a:lnTo>
                <a:cubicBezTo>
                  <a:pt x="16271" y="4156"/>
                  <a:pt x="16295" y="4095"/>
                  <a:pt x="16322" y="4037"/>
                </a:cubicBezTo>
                <a:lnTo>
                  <a:pt x="16410" y="3867"/>
                </a:lnTo>
                <a:lnTo>
                  <a:pt x="16587" y="3527"/>
                </a:lnTo>
                <a:lnTo>
                  <a:pt x="16788" y="3206"/>
                </a:lnTo>
                <a:cubicBezTo>
                  <a:pt x="17325" y="2348"/>
                  <a:pt x="18042" y="1654"/>
                  <a:pt x="18837" y="1145"/>
                </a:cubicBezTo>
                <a:cubicBezTo>
                  <a:pt x="19640" y="639"/>
                  <a:pt x="20533" y="366"/>
                  <a:pt x="21441" y="350"/>
                </a:cubicBezTo>
                <a:lnTo>
                  <a:pt x="21446" y="350"/>
                </a:lnTo>
                <a:cubicBezTo>
                  <a:pt x="21525" y="348"/>
                  <a:pt x="21589" y="271"/>
                  <a:pt x="21590" y="177"/>
                </a:cubicBezTo>
                <a:cubicBezTo>
                  <a:pt x="21590" y="82"/>
                  <a:pt x="21527" y="5"/>
                  <a:pt x="21447" y="2"/>
                </a:cubicBezTo>
                <a:lnTo>
                  <a:pt x="21448" y="3"/>
                </a:lnTo>
                <a:cubicBezTo>
                  <a:pt x="21392" y="1"/>
                  <a:pt x="21336" y="0"/>
                  <a:pt x="21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9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4_2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9" name="Google Shape;1729;p31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1975" name="Google Shape;1730;p31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1962" name="Google Shape;1731;p31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3" name="Google Shape;1732;p31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4" name="Google Shape;1733;p31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5" name="Google Shape;1734;p31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6" name="Google Shape;1735;p31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7" name="Google Shape;1736;p31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8" name="Google Shape;1737;p31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9" name="Google Shape;1738;p31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70" name="Google Shape;1739;p31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71" name="Google Shape;1740;p31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72" name="Google Shape;1741;p31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73" name="Google Shape;1742;p31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74" name="Google Shape;1743;p31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98" name="Google Shape;1744;p31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1995" name="Google Shape;1745;p31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1976" name="Google Shape;1746;p31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7" name="Google Shape;1747;p31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8" name="Google Shape;1748;p31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9" name="Google Shape;1749;p31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0" name="Google Shape;1750;p31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1" name="Google Shape;1751;p31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2" name="Google Shape;1752;p31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3" name="Google Shape;1753;p31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4" name="Google Shape;1754;p31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5" name="Google Shape;1755;p31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6" name="Google Shape;1756;p31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7" name="Google Shape;1757;p31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8" name="Google Shape;1758;p31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9" name="Google Shape;1759;p31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0" name="Google Shape;1760;p31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1" name="Google Shape;1761;p31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2" name="Google Shape;1762;p31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3" name="Google Shape;1763;p31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4" name="Google Shape;1764;p31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996" name="Google Shape;1765;p31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97" name="Google Shape;1766;p31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000" name="نص العنوان"/>
          <p:cNvSpPr txBox="1"/>
          <p:nvPr>
            <p:ph type="title"/>
          </p:nvPr>
        </p:nvSpPr>
        <p:spPr>
          <a:xfrm>
            <a:off x="14170800" y="4219568"/>
            <a:ext cx="7519201" cy="24704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01" name="مستوى النص الأول…"/>
          <p:cNvSpPr txBox="1"/>
          <p:nvPr>
            <p:ph type="body" sz="quarter" idx="1"/>
          </p:nvPr>
        </p:nvSpPr>
        <p:spPr>
          <a:xfrm>
            <a:off x="14170733" y="6542032"/>
            <a:ext cx="7519201" cy="2954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 sz="4200"/>
            </a:lvl1pPr>
            <a:lvl2pPr marL="914400" indent="-317500">
              <a:buClrTx/>
              <a:buSzTx/>
              <a:buFontTx/>
              <a:buNone/>
              <a:defRPr sz="4200"/>
            </a:lvl2pPr>
            <a:lvl3pPr marL="914400" indent="139700">
              <a:buClrTx/>
              <a:buSzTx/>
              <a:buFontTx/>
              <a:buNone/>
              <a:defRPr sz="4200"/>
            </a:lvl3pPr>
            <a:lvl4pPr marL="914400" indent="596900">
              <a:buClrTx/>
              <a:buSzTx/>
              <a:buFontTx/>
              <a:buNone/>
              <a:defRPr sz="4200"/>
            </a:lvl4pPr>
            <a:lvl5pPr marL="914400" indent="1054100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02" name="Google Shape;1769;p31"/>
          <p:cNvSpPr/>
          <p:nvPr/>
        </p:nvSpPr>
        <p:spPr>
          <a:xfrm rot="5869396">
            <a:off x="-2966878" y="10698543"/>
            <a:ext cx="6425234" cy="5785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03" name="Google Shape;1770;p31"/>
          <p:cNvSpPr/>
          <p:nvPr/>
        </p:nvSpPr>
        <p:spPr>
          <a:xfrm>
            <a:off x="-914223" y="6399549"/>
            <a:ext cx="3352148" cy="438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fill="norm" stroke="1" extrusionOk="0">
                <a:moveTo>
                  <a:pt x="18061" y="5832"/>
                </a:moveTo>
                <a:cubicBezTo>
                  <a:pt x="18096" y="5832"/>
                  <a:pt x="18130" y="5833"/>
                  <a:pt x="18165" y="5835"/>
                </a:cubicBezTo>
                <a:lnTo>
                  <a:pt x="18414" y="5841"/>
                </a:lnTo>
                <a:cubicBezTo>
                  <a:pt x="18584" y="5842"/>
                  <a:pt x="18740" y="5849"/>
                  <a:pt x="18893" y="5872"/>
                </a:cubicBezTo>
                <a:cubicBezTo>
                  <a:pt x="19049" y="5890"/>
                  <a:pt x="19201" y="5920"/>
                  <a:pt x="19350" y="5955"/>
                </a:cubicBezTo>
                <a:cubicBezTo>
                  <a:pt x="19644" y="6029"/>
                  <a:pt x="19928" y="6131"/>
                  <a:pt x="20141" y="6269"/>
                </a:cubicBezTo>
                <a:cubicBezTo>
                  <a:pt x="20360" y="6404"/>
                  <a:pt x="20496" y="6566"/>
                  <a:pt x="20549" y="6738"/>
                </a:cubicBezTo>
                <a:cubicBezTo>
                  <a:pt x="20569" y="6827"/>
                  <a:pt x="20576" y="6920"/>
                  <a:pt x="20557" y="7010"/>
                </a:cubicBezTo>
                <a:cubicBezTo>
                  <a:pt x="20533" y="7104"/>
                  <a:pt x="20491" y="7195"/>
                  <a:pt x="20432" y="7280"/>
                </a:cubicBezTo>
                <a:cubicBezTo>
                  <a:pt x="20301" y="7460"/>
                  <a:pt x="20092" y="7634"/>
                  <a:pt x="19842" y="7787"/>
                </a:cubicBezTo>
                <a:cubicBezTo>
                  <a:pt x="19593" y="7941"/>
                  <a:pt x="19310" y="8077"/>
                  <a:pt x="19008" y="8201"/>
                </a:cubicBezTo>
                <a:cubicBezTo>
                  <a:pt x="18385" y="8459"/>
                  <a:pt x="17745" y="8692"/>
                  <a:pt x="17094" y="8906"/>
                </a:cubicBezTo>
                <a:cubicBezTo>
                  <a:pt x="16442" y="9118"/>
                  <a:pt x="15779" y="9306"/>
                  <a:pt x="15104" y="9473"/>
                </a:cubicBezTo>
                <a:cubicBezTo>
                  <a:pt x="14428" y="9639"/>
                  <a:pt x="13742" y="9776"/>
                  <a:pt x="13050" y="9895"/>
                </a:cubicBezTo>
                <a:cubicBezTo>
                  <a:pt x="12439" y="9998"/>
                  <a:pt x="11821" y="10078"/>
                  <a:pt x="11200" y="10141"/>
                </a:cubicBezTo>
                <a:cubicBezTo>
                  <a:pt x="11371" y="9737"/>
                  <a:pt x="11586" y="9346"/>
                  <a:pt x="11853" y="8978"/>
                </a:cubicBezTo>
                <a:cubicBezTo>
                  <a:pt x="12178" y="8516"/>
                  <a:pt x="12595" y="8093"/>
                  <a:pt x="13056" y="7706"/>
                </a:cubicBezTo>
                <a:cubicBezTo>
                  <a:pt x="13521" y="7322"/>
                  <a:pt x="14035" y="6969"/>
                  <a:pt x="14608" y="6688"/>
                </a:cubicBezTo>
                <a:cubicBezTo>
                  <a:pt x="15179" y="6405"/>
                  <a:pt x="15795" y="6181"/>
                  <a:pt x="16437" y="6031"/>
                </a:cubicBezTo>
                <a:cubicBezTo>
                  <a:pt x="16600" y="5999"/>
                  <a:pt x="16760" y="5958"/>
                  <a:pt x="16924" y="5933"/>
                </a:cubicBezTo>
                <a:lnTo>
                  <a:pt x="17417" y="5868"/>
                </a:lnTo>
                <a:cubicBezTo>
                  <a:pt x="17583" y="5854"/>
                  <a:pt x="17750" y="5848"/>
                  <a:pt x="17915" y="5838"/>
                </a:cubicBezTo>
                <a:cubicBezTo>
                  <a:pt x="17964" y="5834"/>
                  <a:pt x="18012" y="5832"/>
                  <a:pt x="18061" y="5832"/>
                </a:cubicBezTo>
                <a:close/>
                <a:moveTo>
                  <a:pt x="2024" y="0"/>
                </a:moveTo>
                <a:cubicBezTo>
                  <a:pt x="1334" y="0"/>
                  <a:pt x="639" y="146"/>
                  <a:pt x="71" y="457"/>
                </a:cubicBezTo>
                <a:cubicBezTo>
                  <a:pt x="-5" y="499"/>
                  <a:pt x="-23" y="581"/>
                  <a:pt x="30" y="640"/>
                </a:cubicBezTo>
                <a:cubicBezTo>
                  <a:pt x="64" y="678"/>
                  <a:pt x="118" y="698"/>
                  <a:pt x="174" y="698"/>
                </a:cubicBezTo>
                <a:cubicBezTo>
                  <a:pt x="206" y="698"/>
                  <a:pt x="239" y="691"/>
                  <a:pt x="268" y="677"/>
                </a:cubicBezTo>
                <a:lnTo>
                  <a:pt x="270" y="676"/>
                </a:lnTo>
                <a:cubicBezTo>
                  <a:pt x="744" y="438"/>
                  <a:pt x="1312" y="326"/>
                  <a:pt x="1879" y="326"/>
                </a:cubicBezTo>
                <a:cubicBezTo>
                  <a:pt x="1992" y="326"/>
                  <a:pt x="2106" y="330"/>
                  <a:pt x="2218" y="340"/>
                </a:cubicBezTo>
                <a:cubicBezTo>
                  <a:pt x="2556" y="366"/>
                  <a:pt x="2889" y="430"/>
                  <a:pt x="3193" y="534"/>
                </a:cubicBezTo>
                <a:cubicBezTo>
                  <a:pt x="3496" y="638"/>
                  <a:pt x="3772" y="787"/>
                  <a:pt x="3960" y="973"/>
                </a:cubicBezTo>
                <a:cubicBezTo>
                  <a:pt x="4006" y="1019"/>
                  <a:pt x="4052" y="1065"/>
                  <a:pt x="4092" y="1124"/>
                </a:cubicBezTo>
                <a:cubicBezTo>
                  <a:pt x="4136" y="1177"/>
                  <a:pt x="4171" y="1235"/>
                  <a:pt x="4207" y="1292"/>
                </a:cubicBezTo>
                <a:cubicBezTo>
                  <a:pt x="4277" y="1406"/>
                  <a:pt x="4331" y="1527"/>
                  <a:pt x="4376" y="1649"/>
                </a:cubicBezTo>
                <a:cubicBezTo>
                  <a:pt x="4462" y="1896"/>
                  <a:pt x="4498" y="2155"/>
                  <a:pt x="4495" y="2415"/>
                </a:cubicBezTo>
                <a:cubicBezTo>
                  <a:pt x="4488" y="2939"/>
                  <a:pt x="4328" y="3457"/>
                  <a:pt x="4085" y="3962"/>
                </a:cubicBezTo>
                <a:cubicBezTo>
                  <a:pt x="3844" y="4469"/>
                  <a:pt x="3535" y="4966"/>
                  <a:pt x="3257" y="5488"/>
                </a:cubicBezTo>
                <a:cubicBezTo>
                  <a:pt x="2976" y="6005"/>
                  <a:pt x="2722" y="6558"/>
                  <a:pt x="2612" y="7143"/>
                </a:cubicBezTo>
                <a:cubicBezTo>
                  <a:pt x="2506" y="7723"/>
                  <a:pt x="2525" y="8349"/>
                  <a:pt x="2836" y="8931"/>
                </a:cubicBezTo>
                <a:cubicBezTo>
                  <a:pt x="2988" y="9220"/>
                  <a:pt x="3215" y="9486"/>
                  <a:pt x="3484" y="9720"/>
                </a:cubicBezTo>
                <a:cubicBezTo>
                  <a:pt x="3754" y="9954"/>
                  <a:pt x="4082" y="10140"/>
                  <a:pt x="4422" y="10296"/>
                </a:cubicBezTo>
                <a:cubicBezTo>
                  <a:pt x="4763" y="10453"/>
                  <a:pt x="5127" y="10570"/>
                  <a:pt x="5494" y="10660"/>
                </a:cubicBezTo>
                <a:cubicBezTo>
                  <a:pt x="5859" y="10751"/>
                  <a:pt x="6232" y="10819"/>
                  <a:pt x="6611" y="10865"/>
                </a:cubicBezTo>
                <a:cubicBezTo>
                  <a:pt x="7260" y="10950"/>
                  <a:pt x="7921" y="10974"/>
                  <a:pt x="8563" y="10974"/>
                </a:cubicBezTo>
                <a:cubicBezTo>
                  <a:pt x="8659" y="10974"/>
                  <a:pt x="8755" y="10974"/>
                  <a:pt x="8850" y="10973"/>
                </a:cubicBezTo>
                <a:cubicBezTo>
                  <a:pt x="9232" y="10969"/>
                  <a:pt x="9612" y="10957"/>
                  <a:pt x="9993" y="10939"/>
                </a:cubicBezTo>
                <a:cubicBezTo>
                  <a:pt x="9914" y="11277"/>
                  <a:pt x="9862" y="11618"/>
                  <a:pt x="9835" y="11961"/>
                </a:cubicBezTo>
                <a:cubicBezTo>
                  <a:pt x="9744" y="13113"/>
                  <a:pt x="9939" y="14258"/>
                  <a:pt x="10296" y="15359"/>
                </a:cubicBezTo>
                <a:cubicBezTo>
                  <a:pt x="10473" y="15910"/>
                  <a:pt x="10708" y="16448"/>
                  <a:pt x="10972" y="16977"/>
                </a:cubicBezTo>
                <a:cubicBezTo>
                  <a:pt x="11239" y="17504"/>
                  <a:pt x="11532" y="18021"/>
                  <a:pt x="11880" y="18523"/>
                </a:cubicBezTo>
                <a:cubicBezTo>
                  <a:pt x="12227" y="19027"/>
                  <a:pt x="12629" y="19513"/>
                  <a:pt x="13118" y="19952"/>
                </a:cubicBezTo>
                <a:cubicBezTo>
                  <a:pt x="13609" y="20390"/>
                  <a:pt x="14175" y="20784"/>
                  <a:pt x="14842" y="21074"/>
                </a:cubicBezTo>
                <a:cubicBezTo>
                  <a:pt x="15506" y="21359"/>
                  <a:pt x="16242" y="21546"/>
                  <a:pt x="17002" y="21591"/>
                </a:cubicBezTo>
                <a:cubicBezTo>
                  <a:pt x="17108" y="21597"/>
                  <a:pt x="17214" y="21600"/>
                  <a:pt x="17321" y="21600"/>
                </a:cubicBezTo>
                <a:cubicBezTo>
                  <a:pt x="17976" y="21600"/>
                  <a:pt x="18636" y="21485"/>
                  <a:pt x="19211" y="21239"/>
                </a:cubicBezTo>
                <a:cubicBezTo>
                  <a:pt x="19295" y="21204"/>
                  <a:pt x="19326" y="21124"/>
                  <a:pt x="19282" y="21060"/>
                </a:cubicBezTo>
                <a:cubicBezTo>
                  <a:pt x="19251" y="21014"/>
                  <a:pt x="19191" y="20988"/>
                  <a:pt x="19128" y="20988"/>
                </a:cubicBezTo>
                <a:cubicBezTo>
                  <a:pt x="19101" y="20988"/>
                  <a:pt x="19074" y="20993"/>
                  <a:pt x="19049" y="21003"/>
                </a:cubicBezTo>
                <a:lnTo>
                  <a:pt x="19047" y="21003"/>
                </a:lnTo>
                <a:cubicBezTo>
                  <a:pt x="18573" y="21182"/>
                  <a:pt x="18048" y="21263"/>
                  <a:pt x="17522" y="21263"/>
                </a:cubicBezTo>
                <a:cubicBezTo>
                  <a:pt x="17363" y="21263"/>
                  <a:pt x="17203" y="21256"/>
                  <a:pt x="17045" y="21241"/>
                </a:cubicBezTo>
                <a:cubicBezTo>
                  <a:pt x="16363" y="21181"/>
                  <a:pt x="15703" y="20990"/>
                  <a:pt x="15118" y="20717"/>
                </a:cubicBezTo>
                <a:cubicBezTo>
                  <a:pt x="14536" y="20441"/>
                  <a:pt x="14032" y="20064"/>
                  <a:pt x="13601" y="19648"/>
                </a:cubicBezTo>
                <a:cubicBezTo>
                  <a:pt x="13170" y="19230"/>
                  <a:pt x="12818" y="18762"/>
                  <a:pt x="12502" y="18279"/>
                </a:cubicBezTo>
                <a:cubicBezTo>
                  <a:pt x="12190" y="17795"/>
                  <a:pt x="11923" y="17286"/>
                  <a:pt x="11685" y="16774"/>
                </a:cubicBezTo>
                <a:cubicBezTo>
                  <a:pt x="11450" y="16260"/>
                  <a:pt x="11244" y="15740"/>
                  <a:pt x="11087" y="15212"/>
                </a:cubicBezTo>
                <a:cubicBezTo>
                  <a:pt x="10774" y="14157"/>
                  <a:pt x="10621" y="13073"/>
                  <a:pt x="10734" y="12008"/>
                </a:cubicBezTo>
                <a:cubicBezTo>
                  <a:pt x="10770" y="11627"/>
                  <a:pt x="10839" y="11249"/>
                  <a:pt x="10943" y="10876"/>
                </a:cubicBezTo>
                <a:cubicBezTo>
                  <a:pt x="11716" y="10813"/>
                  <a:pt x="12483" y="10722"/>
                  <a:pt x="13246" y="10601"/>
                </a:cubicBezTo>
                <a:cubicBezTo>
                  <a:pt x="13968" y="10483"/>
                  <a:pt x="14685" y="10344"/>
                  <a:pt x="15391" y="10176"/>
                </a:cubicBezTo>
                <a:cubicBezTo>
                  <a:pt x="16095" y="10007"/>
                  <a:pt x="16793" y="9818"/>
                  <a:pt x="17475" y="9598"/>
                </a:cubicBezTo>
                <a:cubicBezTo>
                  <a:pt x="18155" y="9376"/>
                  <a:pt x="18824" y="9134"/>
                  <a:pt x="19476" y="8866"/>
                </a:cubicBezTo>
                <a:cubicBezTo>
                  <a:pt x="19812" y="8729"/>
                  <a:pt x="20147" y="8572"/>
                  <a:pt x="20462" y="8378"/>
                </a:cubicBezTo>
                <a:cubicBezTo>
                  <a:pt x="20776" y="8185"/>
                  <a:pt x="21078" y="7952"/>
                  <a:pt x="21303" y="7646"/>
                </a:cubicBezTo>
                <a:cubicBezTo>
                  <a:pt x="21415" y="7487"/>
                  <a:pt x="21495" y="7315"/>
                  <a:pt x="21538" y="7136"/>
                </a:cubicBezTo>
                <a:cubicBezTo>
                  <a:pt x="21577" y="6951"/>
                  <a:pt x="21569" y="6764"/>
                  <a:pt x="21523" y="6579"/>
                </a:cubicBezTo>
                <a:cubicBezTo>
                  <a:pt x="21467" y="6398"/>
                  <a:pt x="21375" y="6218"/>
                  <a:pt x="21239" y="6068"/>
                </a:cubicBezTo>
                <a:cubicBezTo>
                  <a:pt x="21106" y="5918"/>
                  <a:pt x="20950" y="5783"/>
                  <a:pt x="20776" y="5678"/>
                </a:cubicBezTo>
                <a:cubicBezTo>
                  <a:pt x="20433" y="5458"/>
                  <a:pt x="20046" y="5323"/>
                  <a:pt x="19656" y="5223"/>
                </a:cubicBezTo>
                <a:cubicBezTo>
                  <a:pt x="19460" y="5176"/>
                  <a:pt x="19261" y="5137"/>
                  <a:pt x="19059" y="5112"/>
                </a:cubicBezTo>
                <a:cubicBezTo>
                  <a:pt x="18856" y="5083"/>
                  <a:pt x="18650" y="5073"/>
                  <a:pt x="18458" y="5072"/>
                </a:cubicBezTo>
                <a:lnTo>
                  <a:pt x="18165" y="5065"/>
                </a:lnTo>
                <a:cubicBezTo>
                  <a:pt x="18128" y="5064"/>
                  <a:pt x="18092" y="5063"/>
                  <a:pt x="18056" y="5063"/>
                </a:cubicBezTo>
                <a:cubicBezTo>
                  <a:pt x="17995" y="5063"/>
                  <a:pt x="17933" y="5065"/>
                  <a:pt x="17872" y="5070"/>
                </a:cubicBezTo>
                <a:cubicBezTo>
                  <a:pt x="17678" y="5082"/>
                  <a:pt x="17482" y="5090"/>
                  <a:pt x="17288" y="5107"/>
                </a:cubicBezTo>
                <a:lnTo>
                  <a:pt x="16713" y="5185"/>
                </a:lnTo>
                <a:cubicBezTo>
                  <a:pt x="16522" y="5216"/>
                  <a:pt x="16338" y="5262"/>
                  <a:pt x="16150" y="5300"/>
                </a:cubicBezTo>
                <a:cubicBezTo>
                  <a:pt x="15408" y="5474"/>
                  <a:pt x="14709" y="5734"/>
                  <a:pt x="14066" y="6055"/>
                </a:cubicBezTo>
                <a:cubicBezTo>
                  <a:pt x="13421" y="6376"/>
                  <a:pt x="12848" y="6770"/>
                  <a:pt x="12333" y="7200"/>
                </a:cubicBezTo>
                <a:cubicBezTo>
                  <a:pt x="11822" y="7634"/>
                  <a:pt x="11371" y="8110"/>
                  <a:pt x="11015" y="8627"/>
                </a:cubicBezTo>
                <a:cubicBezTo>
                  <a:pt x="10658" y="9137"/>
                  <a:pt x="10388" y="9674"/>
                  <a:pt x="10194" y="10226"/>
                </a:cubicBezTo>
                <a:cubicBezTo>
                  <a:pt x="9741" y="10255"/>
                  <a:pt x="9287" y="10274"/>
                  <a:pt x="8832" y="10287"/>
                </a:cubicBezTo>
                <a:cubicBezTo>
                  <a:pt x="8635" y="10291"/>
                  <a:pt x="8438" y="10294"/>
                  <a:pt x="8242" y="10294"/>
                </a:cubicBezTo>
                <a:cubicBezTo>
                  <a:pt x="7735" y="10294"/>
                  <a:pt x="7236" y="10275"/>
                  <a:pt x="6743" y="10217"/>
                </a:cubicBezTo>
                <a:cubicBezTo>
                  <a:pt x="6405" y="10182"/>
                  <a:pt x="6072" y="10125"/>
                  <a:pt x="5746" y="10049"/>
                </a:cubicBezTo>
                <a:cubicBezTo>
                  <a:pt x="5423" y="9976"/>
                  <a:pt x="5112" y="9880"/>
                  <a:pt x="4829" y="9755"/>
                </a:cubicBezTo>
                <a:cubicBezTo>
                  <a:pt x="4546" y="9630"/>
                  <a:pt x="4282" y="9487"/>
                  <a:pt x="4069" y="9307"/>
                </a:cubicBezTo>
                <a:cubicBezTo>
                  <a:pt x="3857" y="9128"/>
                  <a:pt x="3674" y="8926"/>
                  <a:pt x="3551" y="8703"/>
                </a:cubicBezTo>
                <a:cubicBezTo>
                  <a:pt x="3297" y="8256"/>
                  <a:pt x="3258" y="7732"/>
                  <a:pt x="3339" y="7219"/>
                </a:cubicBezTo>
                <a:cubicBezTo>
                  <a:pt x="3424" y="6701"/>
                  <a:pt x="3639" y="6195"/>
                  <a:pt x="3901" y="5686"/>
                </a:cubicBezTo>
                <a:cubicBezTo>
                  <a:pt x="4161" y="5178"/>
                  <a:pt x="4455" y="4664"/>
                  <a:pt x="4688" y="4122"/>
                </a:cubicBezTo>
                <a:cubicBezTo>
                  <a:pt x="4923" y="3582"/>
                  <a:pt x="5083" y="3000"/>
                  <a:pt x="5068" y="2413"/>
                </a:cubicBezTo>
                <a:cubicBezTo>
                  <a:pt x="5050" y="1826"/>
                  <a:pt x="4861" y="1220"/>
                  <a:pt x="4354" y="729"/>
                </a:cubicBezTo>
                <a:cubicBezTo>
                  <a:pt x="4086" y="483"/>
                  <a:pt x="3740" y="316"/>
                  <a:pt x="3380" y="201"/>
                </a:cubicBezTo>
                <a:cubicBezTo>
                  <a:pt x="3022" y="89"/>
                  <a:pt x="2641" y="22"/>
                  <a:pt x="2255" y="6"/>
                </a:cubicBezTo>
                <a:cubicBezTo>
                  <a:pt x="2178" y="2"/>
                  <a:pt x="2101" y="0"/>
                  <a:pt x="2024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006" name="Google Shape;1771;p31"/>
          <p:cNvGrpSpPr/>
          <p:nvPr/>
        </p:nvGrpSpPr>
        <p:grpSpPr>
          <a:xfrm>
            <a:off x="22681421" y="11140730"/>
            <a:ext cx="1695616" cy="1675967"/>
            <a:chOff x="0" y="0"/>
            <a:chExt cx="1695615" cy="1675965"/>
          </a:xfrm>
        </p:grpSpPr>
        <p:sp>
          <p:nvSpPr>
            <p:cNvPr id="2004" name="Google Shape;1772;p31"/>
            <p:cNvSpPr/>
            <p:nvPr/>
          </p:nvSpPr>
          <p:spPr>
            <a:xfrm rot="2551029">
              <a:off x="389349" y="92412"/>
              <a:ext cx="850501" cy="14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8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8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773;p31"/>
            <p:cNvSpPr/>
            <p:nvPr/>
          </p:nvSpPr>
          <p:spPr>
            <a:xfrm rot="2551029">
              <a:off x="455488" y="100314"/>
              <a:ext cx="850820" cy="14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17" name="Google Shape;1774;p31"/>
          <p:cNvGrpSpPr/>
          <p:nvPr/>
        </p:nvGrpSpPr>
        <p:grpSpPr>
          <a:xfrm>
            <a:off x="18604732" y="-536156"/>
            <a:ext cx="8287096" cy="6214051"/>
            <a:chOff x="0" y="0"/>
            <a:chExt cx="8287095" cy="6214049"/>
          </a:xfrm>
        </p:grpSpPr>
        <p:sp>
          <p:nvSpPr>
            <p:cNvPr id="2007" name="Google Shape;1775;p31"/>
            <p:cNvSpPr/>
            <p:nvPr/>
          </p:nvSpPr>
          <p:spPr>
            <a:xfrm flipH="1" rot="1061750">
              <a:off x="586402" y="405827"/>
              <a:ext cx="3352077" cy="438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8061" y="5832"/>
                  </a:moveTo>
                  <a:cubicBezTo>
                    <a:pt x="18096" y="5832"/>
                    <a:pt x="18130" y="5833"/>
                    <a:pt x="18165" y="5835"/>
                  </a:cubicBezTo>
                  <a:lnTo>
                    <a:pt x="18414" y="5841"/>
                  </a:lnTo>
                  <a:cubicBezTo>
                    <a:pt x="18584" y="5842"/>
                    <a:pt x="18740" y="5849"/>
                    <a:pt x="18893" y="5872"/>
                  </a:cubicBezTo>
                  <a:cubicBezTo>
                    <a:pt x="19049" y="5890"/>
                    <a:pt x="19201" y="5920"/>
                    <a:pt x="19350" y="5955"/>
                  </a:cubicBezTo>
                  <a:cubicBezTo>
                    <a:pt x="19644" y="6029"/>
                    <a:pt x="19928" y="6131"/>
                    <a:pt x="20141" y="6269"/>
                  </a:cubicBezTo>
                  <a:cubicBezTo>
                    <a:pt x="20360" y="6404"/>
                    <a:pt x="20496" y="6566"/>
                    <a:pt x="20549" y="6738"/>
                  </a:cubicBezTo>
                  <a:cubicBezTo>
                    <a:pt x="20569" y="6827"/>
                    <a:pt x="20576" y="6920"/>
                    <a:pt x="20557" y="7010"/>
                  </a:cubicBezTo>
                  <a:cubicBezTo>
                    <a:pt x="20533" y="7104"/>
                    <a:pt x="20491" y="7195"/>
                    <a:pt x="20432" y="7280"/>
                  </a:cubicBezTo>
                  <a:cubicBezTo>
                    <a:pt x="20301" y="7460"/>
                    <a:pt x="20092" y="7634"/>
                    <a:pt x="19842" y="7787"/>
                  </a:cubicBezTo>
                  <a:cubicBezTo>
                    <a:pt x="19593" y="7941"/>
                    <a:pt x="19310" y="8077"/>
                    <a:pt x="19008" y="8201"/>
                  </a:cubicBezTo>
                  <a:cubicBezTo>
                    <a:pt x="18385" y="8459"/>
                    <a:pt x="17745" y="8692"/>
                    <a:pt x="17094" y="8906"/>
                  </a:cubicBezTo>
                  <a:cubicBezTo>
                    <a:pt x="16442" y="9118"/>
                    <a:pt x="15779" y="9306"/>
                    <a:pt x="15104" y="9473"/>
                  </a:cubicBezTo>
                  <a:cubicBezTo>
                    <a:pt x="14428" y="9639"/>
                    <a:pt x="13742" y="9776"/>
                    <a:pt x="13050" y="9895"/>
                  </a:cubicBezTo>
                  <a:cubicBezTo>
                    <a:pt x="12439" y="9998"/>
                    <a:pt x="11821" y="10078"/>
                    <a:pt x="11200" y="10141"/>
                  </a:cubicBezTo>
                  <a:cubicBezTo>
                    <a:pt x="11371" y="9737"/>
                    <a:pt x="11586" y="9346"/>
                    <a:pt x="11853" y="8978"/>
                  </a:cubicBezTo>
                  <a:cubicBezTo>
                    <a:pt x="12178" y="8516"/>
                    <a:pt x="12595" y="8093"/>
                    <a:pt x="13056" y="7706"/>
                  </a:cubicBezTo>
                  <a:cubicBezTo>
                    <a:pt x="13521" y="7322"/>
                    <a:pt x="14035" y="6969"/>
                    <a:pt x="14608" y="6688"/>
                  </a:cubicBezTo>
                  <a:cubicBezTo>
                    <a:pt x="15179" y="6405"/>
                    <a:pt x="15795" y="6181"/>
                    <a:pt x="16437" y="6031"/>
                  </a:cubicBezTo>
                  <a:cubicBezTo>
                    <a:pt x="16600" y="5999"/>
                    <a:pt x="16760" y="5958"/>
                    <a:pt x="16924" y="5933"/>
                  </a:cubicBezTo>
                  <a:lnTo>
                    <a:pt x="17417" y="5868"/>
                  </a:lnTo>
                  <a:cubicBezTo>
                    <a:pt x="17583" y="5854"/>
                    <a:pt x="17750" y="5848"/>
                    <a:pt x="17915" y="5838"/>
                  </a:cubicBezTo>
                  <a:cubicBezTo>
                    <a:pt x="17964" y="5834"/>
                    <a:pt x="18012" y="5832"/>
                    <a:pt x="18061" y="5832"/>
                  </a:cubicBezTo>
                  <a:close/>
                  <a:moveTo>
                    <a:pt x="2024" y="0"/>
                  </a:moveTo>
                  <a:cubicBezTo>
                    <a:pt x="1334" y="0"/>
                    <a:pt x="639" y="146"/>
                    <a:pt x="71" y="457"/>
                  </a:cubicBezTo>
                  <a:cubicBezTo>
                    <a:pt x="-5" y="499"/>
                    <a:pt x="-23" y="581"/>
                    <a:pt x="30" y="640"/>
                  </a:cubicBezTo>
                  <a:cubicBezTo>
                    <a:pt x="64" y="678"/>
                    <a:pt x="118" y="698"/>
                    <a:pt x="174" y="698"/>
                  </a:cubicBezTo>
                  <a:cubicBezTo>
                    <a:pt x="206" y="698"/>
                    <a:pt x="239" y="691"/>
                    <a:pt x="268" y="677"/>
                  </a:cubicBezTo>
                  <a:lnTo>
                    <a:pt x="270" y="676"/>
                  </a:lnTo>
                  <a:cubicBezTo>
                    <a:pt x="744" y="438"/>
                    <a:pt x="1312" y="326"/>
                    <a:pt x="1879" y="326"/>
                  </a:cubicBezTo>
                  <a:cubicBezTo>
                    <a:pt x="1992" y="326"/>
                    <a:pt x="2106" y="330"/>
                    <a:pt x="2218" y="340"/>
                  </a:cubicBezTo>
                  <a:cubicBezTo>
                    <a:pt x="2556" y="366"/>
                    <a:pt x="2889" y="430"/>
                    <a:pt x="3193" y="534"/>
                  </a:cubicBezTo>
                  <a:cubicBezTo>
                    <a:pt x="3496" y="638"/>
                    <a:pt x="3772" y="787"/>
                    <a:pt x="3960" y="973"/>
                  </a:cubicBezTo>
                  <a:cubicBezTo>
                    <a:pt x="4006" y="1019"/>
                    <a:pt x="4052" y="1065"/>
                    <a:pt x="4092" y="1124"/>
                  </a:cubicBezTo>
                  <a:cubicBezTo>
                    <a:pt x="4136" y="1177"/>
                    <a:pt x="4171" y="1235"/>
                    <a:pt x="4207" y="1292"/>
                  </a:cubicBezTo>
                  <a:cubicBezTo>
                    <a:pt x="4277" y="1406"/>
                    <a:pt x="4331" y="1527"/>
                    <a:pt x="4376" y="1649"/>
                  </a:cubicBezTo>
                  <a:cubicBezTo>
                    <a:pt x="4462" y="1896"/>
                    <a:pt x="4498" y="2155"/>
                    <a:pt x="4495" y="2415"/>
                  </a:cubicBezTo>
                  <a:cubicBezTo>
                    <a:pt x="4488" y="2939"/>
                    <a:pt x="4328" y="3457"/>
                    <a:pt x="4085" y="3962"/>
                  </a:cubicBezTo>
                  <a:cubicBezTo>
                    <a:pt x="3844" y="4469"/>
                    <a:pt x="3535" y="4966"/>
                    <a:pt x="3257" y="5488"/>
                  </a:cubicBezTo>
                  <a:cubicBezTo>
                    <a:pt x="2976" y="6005"/>
                    <a:pt x="2722" y="6558"/>
                    <a:pt x="2612" y="7143"/>
                  </a:cubicBezTo>
                  <a:cubicBezTo>
                    <a:pt x="2506" y="7723"/>
                    <a:pt x="2525" y="8349"/>
                    <a:pt x="2836" y="8931"/>
                  </a:cubicBezTo>
                  <a:cubicBezTo>
                    <a:pt x="2988" y="9220"/>
                    <a:pt x="3215" y="9486"/>
                    <a:pt x="3484" y="9720"/>
                  </a:cubicBezTo>
                  <a:cubicBezTo>
                    <a:pt x="3754" y="9954"/>
                    <a:pt x="4082" y="10140"/>
                    <a:pt x="4422" y="10296"/>
                  </a:cubicBezTo>
                  <a:cubicBezTo>
                    <a:pt x="4763" y="10453"/>
                    <a:pt x="5127" y="10570"/>
                    <a:pt x="5494" y="10660"/>
                  </a:cubicBezTo>
                  <a:cubicBezTo>
                    <a:pt x="5859" y="10751"/>
                    <a:pt x="6232" y="10819"/>
                    <a:pt x="6611" y="10865"/>
                  </a:cubicBezTo>
                  <a:cubicBezTo>
                    <a:pt x="7260" y="10950"/>
                    <a:pt x="7921" y="10974"/>
                    <a:pt x="8563" y="10974"/>
                  </a:cubicBezTo>
                  <a:cubicBezTo>
                    <a:pt x="8659" y="10974"/>
                    <a:pt x="8755" y="10974"/>
                    <a:pt x="8850" y="10973"/>
                  </a:cubicBezTo>
                  <a:cubicBezTo>
                    <a:pt x="9232" y="10969"/>
                    <a:pt x="9612" y="10957"/>
                    <a:pt x="9993" y="10939"/>
                  </a:cubicBezTo>
                  <a:cubicBezTo>
                    <a:pt x="9914" y="11277"/>
                    <a:pt x="9862" y="11618"/>
                    <a:pt x="9835" y="11961"/>
                  </a:cubicBezTo>
                  <a:cubicBezTo>
                    <a:pt x="9744" y="13113"/>
                    <a:pt x="9939" y="14258"/>
                    <a:pt x="10296" y="15359"/>
                  </a:cubicBezTo>
                  <a:cubicBezTo>
                    <a:pt x="10473" y="15910"/>
                    <a:pt x="10708" y="16448"/>
                    <a:pt x="10972" y="16977"/>
                  </a:cubicBezTo>
                  <a:cubicBezTo>
                    <a:pt x="11239" y="17504"/>
                    <a:pt x="11532" y="18021"/>
                    <a:pt x="11880" y="18523"/>
                  </a:cubicBezTo>
                  <a:cubicBezTo>
                    <a:pt x="12227" y="19027"/>
                    <a:pt x="12629" y="19513"/>
                    <a:pt x="13118" y="19952"/>
                  </a:cubicBezTo>
                  <a:cubicBezTo>
                    <a:pt x="13609" y="20390"/>
                    <a:pt x="14175" y="20784"/>
                    <a:pt x="14842" y="21074"/>
                  </a:cubicBezTo>
                  <a:cubicBezTo>
                    <a:pt x="15506" y="21359"/>
                    <a:pt x="16242" y="21546"/>
                    <a:pt x="17002" y="21591"/>
                  </a:cubicBezTo>
                  <a:cubicBezTo>
                    <a:pt x="17108" y="21597"/>
                    <a:pt x="17214" y="21600"/>
                    <a:pt x="17321" y="21600"/>
                  </a:cubicBezTo>
                  <a:cubicBezTo>
                    <a:pt x="17976" y="21600"/>
                    <a:pt x="18636" y="21485"/>
                    <a:pt x="19211" y="21239"/>
                  </a:cubicBezTo>
                  <a:cubicBezTo>
                    <a:pt x="19295" y="21204"/>
                    <a:pt x="19326" y="21124"/>
                    <a:pt x="19282" y="21060"/>
                  </a:cubicBezTo>
                  <a:cubicBezTo>
                    <a:pt x="19251" y="21014"/>
                    <a:pt x="19191" y="20988"/>
                    <a:pt x="19128" y="20988"/>
                  </a:cubicBezTo>
                  <a:cubicBezTo>
                    <a:pt x="19101" y="20988"/>
                    <a:pt x="19074" y="20993"/>
                    <a:pt x="19049" y="21003"/>
                  </a:cubicBezTo>
                  <a:lnTo>
                    <a:pt x="19047" y="21003"/>
                  </a:lnTo>
                  <a:cubicBezTo>
                    <a:pt x="18573" y="21182"/>
                    <a:pt x="18048" y="21263"/>
                    <a:pt x="17522" y="21263"/>
                  </a:cubicBezTo>
                  <a:cubicBezTo>
                    <a:pt x="17363" y="21263"/>
                    <a:pt x="17203" y="21256"/>
                    <a:pt x="17045" y="21241"/>
                  </a:cubicBezTo>
                  <a:cubicBezTo>
                    <a:pt x="16363" y="21181"/>
                    <a:pt x="15703" y="20990"/>
                    <a:pt x="15118" y="20717"/>
                  </a:cubicBezTo>
                  <a:cubicBezTo>
                    <a:pt x="14536" y="20441"/>
                    <a:pt x="14032" y="20064"/>
                    <a:pt x="13601" y="19648"/>
                  </a:cubicBezTo>
                  <a:cubicBezTo>
                    <a:pt x="13170" y="19230"/>
                    <a:pt x="12818" y="18762"/>
                    <a:pt x="12502" y="18279"/>
                  </a:cubicBezTo>
                  <a:cubicBezTo>
                    <a:pt x="12190" y="17795"/>
                    <a:pt x="11923" y="17286"/>
                    <a:pt x="11685" y="16774"/>
                  </a:cubicBezTo>
                  <a:cubicBezTo>
                    <a:pt x="11450" y="16260"/>
                    <a:pt x="11244" y="15740"/>
                    <a:pt x="11087" y="15212"/>
                  </a:cubicBezTo>
                  <a:cubicBezTo>
                    <a:pt x="10774" y="14157"/>
                    <a:pt x="10621" y="13073"/>
                    <a:pt x="10734" y="12008"/>
                  </a:cubicBezTo>
                  <a:cubicBezTo>
                    <a:pt x="10770" y="11627"/>
                    <a:pt x="10839" y="11249"/>
                    <a:pt x="10943" y="10876"/>
                  </a:cubicBezTo>
                  <a:cubicBezTo>
                    <a:pt x="11716" y="10813"/>
                    <a:pt x="12483" y="10722"/>
                    <a:pt x="13246" y="10601"/>
                  </a:cubicBezTo>
                  <a:cubicBezTo>
                    <a:pt x="13968" y="10483"/>
                    <a:pt x="14685" y="10344"/>
                    <a:pt x="15391" y="10176"/>
                  </a:cubicBezTo>
                  <a:cubicBezTo>
                    <a:pt x="16095" y="10007"/>
                    <a:pt x="16793" y="9818"/>
                    <a:pt x="17475" y="9598"/>
                  </a:cubicBezTo>
                  <a:cubicBezTo>
                    <a:pt x="18155" y="9376"/>
                    <a:pt x="18824" y="9134"/>
                    <a:pt x="19476" y="8866"/>
                  </a:cubicBezTo>
                  <a:cubicBezTo>
                    <a:pt x="19812" y="8729"/>
                    <a:pt x="20147" y="8572"/>
                    <a:pt x="20462" y="8378"/>
                  </a:cubicBezTo>
                  <a:cubicBezTo>
                    <a:pt x="20776" y="8185"/>
                    <a:pt x="21078" y="7952"/>
                    <a:pt x="21303" y="7646"/>
                  </a:cubicBezTo>
                  <a:cubicBezTo>
                    <a:pt x="21415" y="7487"/>
                    <a:pt x="21495" y="7315"/>
                    <a:pt x="21538" y="7136"/>
                  </a:cubicBezTo>
                  <a:cubicBezTo>
                    <a:pt x="21577" y="6951"/>
                    <a:pt x="21569" y="6764"/>
                    <a:pt x="21523" y="6579"/>
                  </a:cubicBezTo>
                  <a:cubicBezTo>
                    <a:pt x="21467" y="6398"/>
                    <a:pt x="21375" y="6218"/>
                    <a:pt x="21239" y="6068"/>
                  </a:cubicBezTo>
                  <a:cubicBezTo>
                    <a:pt x="21106" y="5918"/>
                    <a:pt x="20950" y="5783"/>
                    <a:pt x="20776" y="5678"/>
                  </a:cubicBezTo>
                  <a:cubicBezTo>
                    <a:pt x="20433" y="5458"/>
                    <a:pt x="20046" y="5323"/>
                    <a:pt x="19656" y="5223"/>
                  </a:cubicBezTo>
                  <a:cubicBezTo>
                    <a:pt x="19460" y="5176"/>
                    <a:pt x="19261" y="5137"/>
                    <a:pt x="19059" y="5112"/>
                  </a:cubicBezTo>
                  <a:cubicBezTo>
                    <a:pt x="18856" y="5083"/>
                    <a:pt x="18650" y="5073"/>
                    <a:pt x="18458" y="5072"/>
                  </a:cubicBezTo>
                  <a:lnTo>
                    <a:pt x="18165" y="5065"/>
                  </a:lnTo>
                  <a:cubicBezTo>
                    <a:pt x="18128" y="5064"/>
                    <a:pt x="18092" y="5063"/>
                    <a:pt x="18056" y="5063"/>
                  </a:cubicBezTo>
                  <a:cubicBezTo>
                    <a:pt x="17995" y="5063"/>
                    <a:pt x="17933" y="5065"/>
                    <a:pt x="17872" y="5070"/>
                  </a:cubicBezTo>
                  <a:cubicBezTo>
                    <a:pt x="17678" y="5082"/>
                    <a:pt x="17482" y="5090"/>
                    <a:pt x="17288" y="5107"/>
                  </a:cubicBezTo>
                  <a:lnTo>
                    <a:pt x="16713" y="5185"/>
                  </a:lnTo>
                  <a:cubicBezTo>
                    <a:pt x="16522" y="5216"/>
                    <a:pt x="16338" y="5262"/>
                    <a:pt x="16150" y="5300"/>
                  </a:cubicBezTo>
                  <a:cubicBezTo>
                    <a:pt x="15408" y="5474"/>
                    <a:pt x="14709" y="5734"/>
                    <a:pt x="14066" y="6055"/>
                  </a:cubicBezTo>
                  <a:cubicBezTo>
                    <a:pt x="13421" y="6376"/>
                    <a:pt x="12848" y="6770"/>
                    <a:pt x="12333" y="7200"/>
                  </a:cubicBezTo>
                  <a:cubicBezTo>
                    <a:pt x="11822" y="7634"/>
                    <a:pt x="11371" y="8110"/>
                    <a:pt x="11015" y="8627"/>
                  </a:cubicBezTo>
                  <a:cubicBezTo>
                    <a:pt x="10658" y="9137"/>
                    <a:pt x="10388" y="9674"/>
                    <a:pt x="10194" y="10226"/>
                  </a:cubicBezTo>
                  <a:cubicBezTo>
                    <a:pt x="9741" y="10255"/>
                    <a:pt x="9287" y="10274"/>
                    <a:pt x="8832" y="10287"/>
                  </a:cubicBezTo>
                  <a:cubicBezTo>
                    <a:pt x="8635" y="10291"/>
                    <a:pt x="8438" y="10294"/>
                    <a:pt x="8242" y="10294"/>
                  </a:cubicBezTo>
                  <a:cubicBezTo>
                    <a:pt x="7735" y="10294"/>
                    <a:pt x="7236" y="10275"/>
                    <a:pt x="6743" y="10217"/>
                  </a:cubicBezTo>
                  <a:cubicBezTo>
                    <a:pt x="6405" y="10182"/>
                    <a:pt x="6072" y="10125"/>
                    <a:pt x="5746" y="10049"/>
                  </a:cubicBezTo>
                  <a:cubicBezTo>
                    <a:pt x="5423" y="9976"/>
                    <a:pt x="5112" y="9880"/>
                    <a:pt x="4829" y="9755"/>
                  </a:cubicBezTo>
                  <a:cubicBezTo>
                    <a:pt x="4546" y="9630"/>
                    <a:pt x="4282" y="9487"/>
                    <a:pt x="4069" y="9307"/>
                  </a:cubicBezTo>
                  <a:cubicBezTo>
                    <a:pt x="3857" y="9128"/>
                    <a:pt x="3674" y="8926"/>
                    <a:pt x="3551" y="8703"/>
                  </a:cubicBezTo>
                  <a:cubicBezTo>
                    <a:pt x="3297" y="8256"/>
                    <a:pt x="3258" y="7732"/>
                    <a:pt x="3339" y="7219"/>
                  </a:cubicBezTo>
                  <a:cubicBezTo>
                    <a:pt x="3424" y="6701"/>
                    <a:pt x="3639" y="6195"/>
                    <a:pt x="3901" y="5686"/>
                  </a:cubicBezTo>
                  <a:cubicBezTo>
                    <a:pt x="4161" y="5178"/>
                    <a:pt x="4455" y="4664"/>
                    <a:pt x="4688" y="4122"/>
                  </a:cubicBezTo>
                  <a:cubicBezTo>
                    <a:pt x="4923" y="3582"/>
                    <a:pt x="5083" y="3000"/>
                    <a:pt x="5068" y="2413"/>
                  </a:cubicBezTo>
                  <a:cubicBezTo>
                    <a:pt x="5050" y="1826"/>
                    <a:pt x="4861" y="1220"/>
                    <a:pt x="4354" y="729"/>
                  </a:cubicBezTo>
                  <a:cubicBezTo>
                    <a:pt x="4086" y="483"/>
                    <a:pt x="3740" y="316"/>
                    <a:pt x="3380" y="201"/>
                  </a:cubicBezTo>
                  <a:cubicBezTo>
                    <a:pt x="3022" y="89"/>
                    <a:pt x="2641" y="22"/>
                    <a:pt x="2255" y="6"/>
                  </a:cubicBezTo>
                  <a:cubicBezTo>
                    <a:pt x="2178" y="2"/>
                    <a:pt x="2101" y="0"/>
                    <a:pt x="20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776;p31"/>
            <p:cNvSpPr/>
            <p:nvPr/>
          </p:nvSpPr>
          <p:spPr>
            <a:xfrm flipH="1" rot="1061750">
              <a:off x="3619540" y="1506410"/>
              <a:ext cx="4138337" cy="412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9" y="0"/>
                  </a:moveTo>
                  <a:cubicBezTo>
                    <a:pt x="21154" y="0"/>
                    <a:pt x="21095" y="12"/>
                    <a:pt x="21036" y="37"/>
                  </a:cubicBezTo>
                  <a:lnTo>
                    <a:pt x="20837" y="123"/>
                  </a:lnTo>
                  <a:lnTo>
                    <a:pt x="19993" y="487"/>
                  </a:lnTo>
                  <a:lnTo>
                    <a:pt x="15211" y="2550"/>
                  </a:lnTo>
                  <a:cubicBezTo>
                    <a:pt x="15203" y="2554"/>
                    <a:pt x="15198" y="2558"/>
                    <a:pt x="15191" y="2561"/>
                  </a:cubicBezTo>
                  <a:cubicBezTo>
                    <a:pt x="15144" y="2572"/>
                    <a:pt x="15101" y="2595"/>
                    <a:pt x="15066" y="2630"/>
                  </a:cubicBezTo>
                  <a:lnTo>
                    <a:pt x="235" y="16827"/>
                  </a:lnTo>
                  <a:cubicBezTo>
                    <a:pt x="230" y="16831"/>
                    <a:pt x="225" y="16834"/>
                    <a:pt x="219" y="16838"/>
                  </a:cubicBezTo>
                  <a:lnTo>
                    <a:pt x="111" y="16946"/>
                  </a:lnTo>
                  <a:lnTo>
                    <a:pt x="86" y="16970"/>
                  </a:lnTo>
                  <a:cubicBezTo>
                    <a:pt x="84" y="16973"/>
                    <a:pt x="81" y="16976"/>
                    <a:pt x="78" y="16979"/>
                  </a:cubicBezTo>
                  <a:lnTo>
                    <a:pt x="59" y="16998"/>
                  </a:lnTo>
                  <a:cubicBezTo>
                    <a:pt x="-1" y="17059"/>
                    <a:pt x="-17" y="17153"/>
                    <a:pt x="21" y="17230"/>
                  </a:cubicBezTo>
                  <a:cubicBezTo>
                    <a:pt x="24" y="17237"/>
                    <a:pt x="27" y="17245"/>
                    <a:pt x="31" y="17252"/>
                  </a:cubicBezTo>
                  <a:cubicBezTo>
                    <a:pt x="38" y="17263"/>
                    <a:pt x="47" y="17274"/>
                    <a:pt x="57" y="17285"/>
                  </a:cubicBezTo>
                  <a:lnTo>
                    <a:pt x="1225" y="18461"/>
                  </a:lnTo>
                  <a:lnTo>
                    <a:pt x="2171" y="19414"/>
                  </a:lnTo>
                  <a:lnTo>
                    <a:pt x="4283" y="21541"/>
                  </a:lnTo>
                  <a:lnTo>
                    <a:pt x="4284" y="21543"/>
                  </a:lnTo>
                  <a:cubicBezTo>
                    <a:pt x="4300" y="21559"/>
                    <a:pt x="4318" y="21571"/>
                    <a:pt x="4339" y="21580"/>
                  </a:cubicBezTo>
                  <a:cubicBezTo>
                    <a:pt x="4367" y="21594"/>
                    <a:pt x="4397" y="21600"/>
                    <a:pt x="4427" y="21600"/>
                  </a:cubicBezTo>
                  <a:cubicBezTo>
                    <a:pt x="4479" y="21600"/>
                    <a:pt x="4530" y="21580"/>
                    <a:pt x="4569" y="21542"/>
                  </a:cubicBezTo>
                  <a:lnTo>
                    <a:pt x="4588" y="21523"/>
                  </a:lnTo>
                  <a:cubicBezTo>
                    <a:pt x="4591" y="21519"/>
                    <a:pt x="4595" y="21517"/>
                    <a:pt x="4597" y="21514"/>
                  </a:cubicBezTo>
                  <a:lnTo>
                    <a:pt x="4622" y="21489"/>
                  </a:lnTo>
                  <a:lnTo>
                    <a:pt x="4730" y="21382"/>
                  </a:lnTo>
                  <a:cubicBezTo>
                    <a:pt x="4733" y="21377"/>
                    <a:pt x="4737" y="21371"/>
                    <a:pt x="4740" y="21366"/>
                  </a:cubicBezTo>
                  <a:lnTo>
                    <a:pt x="18960" y="6504"/>
                  </a:lnTo>
                  <a:cubicBezTo>
                    <a:pt x="18994" y="6469"/>
                    <a:pt x="19017" y="6426"/>
                    <a:pt x="19028" y="6380"/>
                  </a:cubicBezTo>
                  <a:cubicBezTo>
                    <a:pt x="19029" y="6375"/>
                    <a:pt x="19029" y="6371"/>
                    <a:pt x="19030" y="6366"/>
                  </a:cubicBezTo>
                  <a:cubicBezTo>
                    <a:pt x="19071" y="6270"/>
                    <a:pt x="19247" y="5863"/>
                    <a:pt x="19488" y="5305"/>
                  </a:cubicBezTo>
                  <a:lnTo>
                    <a:pt x="19556" y="5147"/>
                  </a:lnTo>
                  <a:lnTo>
                    <a:pt x="19790" y="4608"/>
                  </a:lnTo>
                  <a:lnTo>
                    <a:pt x="19928" y="4287"/>
                  </a:lnTo>
                  <a:lnTo>
                    <a:pt x="20099" y="3894"/>
                  </a:lnTo>
                  <a:cubicBezTo>
                    <a:pt x="20134" y="3809"/>
                    <a:pt x="20171" y="3725"/>
                    <a:pt x="20208" y="3640"/>
                  </a:cubicBezTo>
                  <a:lnTo>
                    <a:pt x="20330" y="3357"/>
                  </a:lnTo>
                  <a:cubicBezTo>
                    <a:pt x="20386" y="3227"/>
                    <a:pt x="20442" y="3098"/>
                    <a:pt x="20497" y="2971"/>
                  </a:cubicBezTo>
                  <a:lnTo>
                    <a:pt x="20634" y="2655"/>
                  </a:lnTo>
                  <a:lnTo>
                    <a:pt x="20975" y="1867"/>
                  </a:lnTo>
                  <a:cubicBezTo>
                    <a:pt x="21019" y="1765"/>
                    <a:pt x="21061" y="1668"/>
                    <a:pt x="21101" y="1575"/>
                  </a:cubicBezTo>
                  <a:cubicBezTo>
                    <a:pt x="21117" y="1537"/>
                    <a:pt x="21133" y="1500"/>
                    <a:pt x="21149" y="1463"/>
                  </a:cubicBezTo>
                  <a:cubicBezTo>
                    <a:pt x="21176" y="1402"/>
                    <a:pt x="21201" y="1343"/>
                    <a:pt x="21225" y="1287"/>
                  </a:cubicBezTo>
                  <a:cubicBezTo>
                    <a:pt x="21340" y="1022"/>
                    <a:pt x="21430" y="813"/>
                    <a:pt x="21485" y="687"/>
                  </a:cubicBezTo>
                  <a:lnTo>
                    <a:pt x="21524" y="596"/>
                  </a:lnTo>
                  <a:cubicBezTo>
                    <a:pt x="21527" y="591"/>
                    <a:pt x="21529" y="585"/>
                    <a:pt x="21530" y="581"/>
                  </a:cubicBezTo>
                  <a:cubicBezTo>
                    <a:pt x="21540" y="561"/>
                    <a:pt x="21544" y="550"/>
                    <a:pt x="21544" y="550"/>
                  </a:cubicBezTo>
                  <a:cubicBezTo>
                    <a:pt x="21571" y="491"/>
                    <a:pt x="21583" y="426"/>
                    <a:pt x="21582" y="362"/>
                  </a:cubicBezTo>
                  <a:cubicBezTo>
                    <a:pt x="21581" y="342"/>
                    <a:pt x="21579" y="323"/>
                    <a:pt x="21576" y="304"/>
                  </a:cubicBezTo>
                  <a:cubicBezTo>
                    <a:pt x="21566" y="249"/>
                    <a:pt x="21543" y="196"/>
                    <a:pt x="21509" y="150"/>
                  </a:cubicBezTo>
                  <a:cubicBezTo>
                    <a:pt x="21488" y="121"/>
                    <a:pt x="21462" y="95"/>
                    <a:pt x="21433" y="73"/>
                  </a:cubicBezTo>
                  <a:cubicBezTo>
                    <a:pt x="21371" y="27"/>
                    <a:pt x="21294" y="0"/>
                    <a:pt x="2120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777;p31"/>
            <p:cNvSpPr/>
            <p:nvPr/>
          </p:nvSpPr>
          <p:spPr>
            <a:xfrm flipH="1" rot="1061750">
              <a:off x="4117472" y="1135254"/>
              <a:ext cx="1268276" cy="129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0110" y="0"/>
                  </a:moveTo>
                  <a:cubicBezTo>
                    <a:pt x="19920" y="0"/>
                    <a:pt x="19721" y="43"/>
                    <a:pt x="19520" y="135"/>
                  </a:cubicBezTo>
                  <a:lnTo>
                    <a:pt x="966" y="8644"/>
                  </a:lnTo>
                  <a:cubicBezTo>
                    <a:pt x="191" y="9000"/>
                    <a:pt x="104" y="9797"/>
                    <a:pt x="38" y="10489"/>
                  </a:cubicBezTo>
                  <a:cubicBezTo>
                    <a:pt x="-33" y="11215"/>
                    <a:pt x="-1" y="11921"/>
                    <a:pt x="97" y="12622"/>
                  </a:cubicBezTo>
                  <a:cubicBezTo>
                    <a:pt x="297" y="14046"/>
                    <a:pt x="766" y="15393"/>
                    <a:pt x="1483" y="16567"/>
                  </a:cubicBezTo>
                  <a:cubicBezTo>
                    <a:pt x="3452" y="19801"/>
                    <a:pt x="7146" y="21600"/>
                    <a:pt x="11143" y="21600"/>
                  </a:cubicBezTo>
                  <a:cubicBezTo>
                    <a:pt x="11193" y="21600"/>
                    <a:pt x="11245" y="21600"/>
                    <a:pt x="11296" y="21599"/>
                  </a:cubicBezTo>
                  <a:cubicBezTo>
                    <a:pt x="12170" y="21587"/>
                    <a:pt x="13197" y="21459"/>
                    <a:pt x="13548" y="20594"/>
                  </a:cubicBezTo>
                  <a:lnTo>
                    <a:pt x="21199" y="1728"/>
                  </a:lnTo>
                  <a:cubicBezTo>
                    <a:pt x="21567" y="822"/>
                    <a:pt x="20944" y="0"/>
                    <a:pt x="2011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778;p31"/>
            <p:cNvSpPr/>
            <p:nvPr/>
          </p:nvSpPr>
          <p:spPr>
            <a:xfrm flipH="1" rot="1061750">
              <a:off x="4154975" y="1295833"/>
              <a:ext cx="823949" cy="107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9"/>
                  </a:moveTo>
                  <a:lnTo>
                    <a:pt x="20229" y="3155"/>
                  </a:lnTo>
                  <a:cubicBezTo>
                    <a:pt x="20229" y="3157"/>
                    <a:pt x="20229" y="3157"/>
                    <a:pt x="20229" y="3157"/>
                  </a:cubicBezTo>
                  <a:lnTo>
                    <a:pt x="21600" y="559"/>
                  </a:lnTo>
                  <a:close/>
                  <a:moveTo>
                    <a:pt x="17175" y="0"/>
                  </a:moveTo>
                  <a:cubicBezTo>
                    <a:pt x="12554" y="7235"/>
                    <a:pt x="6685" y="14146"/>
                    <a:pt x="0" y="20508"/>
                  </a:cubicBezTo>
                  <a:cubicBezTo>
                    <a:pt x="2271" y="21224"/>
                    <a:pt x="4788" y="21600"/>
                    <a:pt x="7385" y="21600"/>
                  </a:cubicBezTo>
                  <a:cubicBezTo>
                    <a:pt x="7461" y="21600"/>
                    <a:pt x="7539" y="21600"/>
                    <a:pt x="7617" y="21598"/>
                  </a:cubicBezTo>
                  <a:cubicBezTo>
                    <a:pt x="8981" y="21584"/>
                    <a:pt x="10584" y="21430"/>
                    <a:pt x="11131" y="20394"/>
                  </a:cubicBezTo>
                  <a:lnTo>
                    <a:pt x="20229" y="3155"/>
                  </a:lnTo>
                  <a:cubicBezTo>
                    <a:pt x="19503" y="1955"/>
                    <a:pt x="18465" y="881"/>
                    <a:pt x="171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779;p31"/>
            <p:cNvSpPr/>
            <p:nvPr/>
          </p:nvSpPr>
          <p:spPr>
            <a:xfrm flipH="1" rot="1061750">
              <a:off x="4278396" y="1020415"/>
              <a:ext cx="369654" cy="37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6732" y="0"/>
                  </a:moveTo>
                  <a:cubicBezTo>
                    <a:pt x="16103" y="0"/>
                    <a:pt x="15435" y="148"/>
                    <a:pt x="14767" y="469"/>
                  </a:cubicBezTo>
                  <a:lnTo>
                    <a:pt x="0" y="7512"/>
                  </a:lnTo>
                  <a:cubicBezTo>
                    <a:pt x="2628" y="8597"/>
                    <a:pt x="5075" y="10110"/>
                    <a:pt x="7251" y="11989"/>
                  </a:cubicBezTo>
                  <a:cubicBezTo>
                    <a:pt x="10233" y="14582"/>
                    <a:pt x="12620" y="17872"/>
                    <a:pt x="14290" y="21600"/>
                  </a:cubicBezTo>
                  <a:cubicBezTo>
                    <a:pt x="17798" y="12600"/>
                    <a:pt x="20367" y="6005"/>
                    <a:pt x="20367" y="6005"/>
                  </a:cubicBezTo>
                  <a:cubicBezTo>
                    <a:pt x="21600" y="2857"/>
                    <a:pt x="19517" y="0"/>
                    <a:pt x="167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780;p31"/>
            <p:cNvSpPr/>
            <p:nvPr/>
          </p:nvSpPr>
          <p:spPr>
            <a:xfrm flipH="1" rot="1061750">
              <a:off x="3978323" y="2064673"/>
              <a:ext cx="3595169" cy="368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7040" y="0"/>
                  </a:moveTo>
                  <a:cubicBezTo>
                    <a:pt x="16973" y="0"/>
                    <a:pt x="16901" y="27"/>
                    <a:pt x="16840" y="87"/>
                  </a:cubicBezTo>
                  <a:lnTo>
                    <a:pt x="89" y="16552"/>
                  </a:lnTo>
                  <a:cubicBezTo>
                    <a:pt x="-19" y="16657"/>
                    <a:pt x="-30" y="16817"/>
                    <a:pt x="64" y="16904"/>
                  </a:cubicBezTo>
                  <a:lnTo>
                    <a:pt x="5033" y="21545"/>
                  </a:lnTo>
                  <a:cubicBezTo>
                    <a:pt x="5073" y="21582"/>
                    <a:pt x="5125" y="21600"/>
                    <a:pt x="5179" y="21600"/>
                  </a:cubicBezTo>
                  <a:cubicBezTo>
                    <a:pt x="5254" y="21600"/>
                    <a:pt x="5332" y="21567"/>
                    <a:pt x="5392" y="21504"/>
                  </a:cubicBezTo>
                  <a:lnTo>
                    <a:pt x="21416" y="4307"/>
                  </a:lnTo>
                  <a:cubicBezTo>
                    <a:pt x="21570" y="4141"/>
                    <a:pt x="21484" y="3908"/>
                    <a:pt x="21285" y="3908"/>
                  </a:cubicBezTo>
                  <a:cubicBezTo>
                    <a:pt x="21273" y="3908"/>
                    <a:pt x="21260" y="3909"/>
                    <a:pt x="21247" y="3910"/>
                  </a:cubicBezTo>
                  <a:lnTo>
                    <a:pt x="19496" y="4156"/>
                  </a:lnTo>
                  <a:cubicBezTo>
                    <a:pt x="19473" y="4159"/>
                    <a:pt x="19452" y="4161"/>
                    <a:pt x="19430" y="4161"/>
                  </a:cubicBezTo>
                  <a:cubicBezTo>
                    <a:pt x="19168" y="4161"/>
                    <a:pt x="18991" y="3932"/>
                    <a:pt x="19066" y="3662"/>
                  </a:cubicBezTo>
                  <a:lnTo>
                    <a:pt x="19408" y="2416"/>
                  </a:lnTo>
                  <a:cubicBezTo>
                    <a:pt x="19483" y="2140"/>
                    <a:pt x="19299" y="1916"/>
                    <a:pt x="19043" y="1916"/>
                  </a:cubicBezTo>
                  <a:cubicBezTo>
                    <a:pt x="18995" y="1916"/>
                    <a:pt x="18945" y="1924"/>
                    <a:pt x="18893" y="1941"/>
                  </a:cubicBezTo>
                  <a:lnTo>
                    <a:pt x="17544" y="2377"/>
                  </a:lnTo>
                  <a:cubicBezTo>
                    <a:pt x="17493" y="2394"/>
                    <a:pt x="17443" y="2402"/>
                    <a:pt x="17394" y="2402"/>
                  </a:cubicBezTo>
                  <a:cubicBezTo>
                    <a:pt x="17160" y="2402"/>
                    <a:pt x="16983" y="2216"/>
                    <a:pt x="17016" y="1964"/>
                  </a:cubicBezTo>
                  <a:lnTo>
                    <a:pt x="17250" y="242"/>
                  </a:lnTo>
                  <a:cubicBezTo>
                    <a:pt x="17271" y="94"/>
                    <a:pt x="17164" y="0"/>
                    <a:pt x="170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781;p31"/>
            <p:cNvSpPr/>
            <p:nvPr/>
          </p:nvSpPr>
          <p:spPr>
            <a:xfrm flipH="1" rot="1061750">
              <a:off x="3891274" y="2623969"/>
              <a:ext cx="2987104" cy="302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257" y="0"/>
                  </a:moveTo>
                  <a:cubicBezTo>
                    <a:pt x="21243" y="0"/>
                    <a:pt x="21228" y="1"/>
                    <a:pt x="21212" y="4"/>
                  </a:cubicBezTo>
                  <a:lnTo>
                    <a:pt x="19103" y="302"/>
                  </a:lnTo>
                  <a:cubicBezTo>
                    <a:pt x="19076" y="307"/>
                    <a:pt x="19049" y="309"/>
                    <a:pt x="19023" y="309"/>
                  </a:cubicBezTo>
                  <a:cubicBezTo>
                    <a:pt x="18862" y="309"/>
                    <a:pt x="18729" y="235"/>
                    <a:pt x="18649" y="121"/>
                  </a:cubicBezTo>
                  <a:lnTo>
                    <a:pt x="0" y="19939"/>
                  </a:lnTo>
                  <a:lnTo>
                    <a:pt x="1683" y="21532"/>
                  </a:lnTo>
                  <a:cubicBezTo>
                    <a:pt x="1732" y="21578"/>
                    <a:pt x="1795" y="21600"/>
                    <a:pt x="1860" y="21600"/>
                  </a:cubicBezTo>
                  <a:cubicBezTo>
                    <a:pt x="1950" y="21600"/>
                    <a:pt x="2044" y="21560"/>
                    <a:pt x="2115" y="21483"/>
                  </a:cubicBezTo>
                  <a:lnTo>
                    <a:pt x="21415" y="487"/>
                  </a:lnTo>
                  <a:cubicBezTo>
                    <a:pt x="21600" y="284"/>
                    <a:pt x="21497" y="0"/>
                    <a:pt x="21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782;p31"/>
            <p:cNvSpPr/>
            <p:nvPr/>
          </p:nvSpPr>
          <p:spPr>
            <a:xfrm flipH="1" rot="1061750">
              <a:off x="4759603" y="2186379"/>
              <a:ext cx="2885677" cy="310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273" y="0"/>
                  </a:moveTo>
                  <a:cubicBezTo>
                    <a:pt x="21190" y="0"/>
                    <a:pt x="21100" y="32"/>
                    <a:pt x="21024" y="102"/>
                  </a:cubicBezTo>
                  <a:lnTo>
                    <a:pt x="110" y="19658"/>
                  </a:lnTo>
                  <a:cubicBezTo>
                    <a:pt x="-24" y="19783"/>
                    <a:pt x="-38" y="19973"/>
                    <a:pt x="80" y="20076"/>
                  </a:cubicBezTo>
                  <a:lnTo>
                    <a:pt x="1793" y="21600"/>
                  </a:lnTo>
                  <a:lnTo>
                    <a:pt x="21337" y="2684"/>
                  </a:lnTo>
                  <a:cubicBezTo>
                    <a:pt x="21263" y="2593"/>
                    <a:pt x="21225" y="2471"/>
                    <a:pt x="21244" y="2333"/>
                  </a:cubicBezTo>
                  <a:lnTo>
                    <a:pt x="21536" y="287"/>
                  </a:lnTo>
                  <a:cubicBezTo>
                    <a:pt x="21562" y="111"/>
                    <a:pt x="21429" y="0"/>
                    <a:pt x="2127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783;p31"/>
            <p:cNvSpPr/>
            <p:nvPr/>
          </p:nvSpPr>
          <p:spPr>
            <a:xfrm flipH="1" rot="1061750">
              <a:off x="4281746" y="999406"/>
              <a:ext cx="231257" cy="37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600" fill="norm" stroke="1" extrusionOk="0">
                  <a:moveTo>
                    <a:pt x="14001" y="0"/>
                  </a:moveTo>
                  <a:cubicBezTo>
                    <a:pt x="13020" y="0"/>
                    <a:pt x="11977" y="148"/>
                    <a:pt x="10934" y="469"/>
                  </a:cubicBezTo>
                  <a:lnTo>
                    <a:pt x="7629" y="1477"/>
                  </a:lnTo>
                  <a:cubicBezTo>
                    <a:pt x="5214" y="5159"/>
                    <a:pt x="2676" y="8821"/>
                    <a:pt x="0" y="12453"/>
                  </a:cubicBezTo>
                  <a:cubicBezTo>
                    <a:pt x="4309" y="15004"/>
                    <a:pt x="7783" y="18116"/>
                    <a:pt x="10198" y="21600"/>
                  </a:cubicBezTo>
                  <a:lnTo>
                    <a:pt x="14776" y="14072"/>
                  </a:lnTo>
                  <a:lnTo>
                    <a:pt x="15351" y="13145"/>
                  </a:lnTo>
                  <a:lnTo>
                    <a:pt x="15473" y="12937"/>
                  </a:lnTo>
                  <a:cubicBezTo>
                    <a:pt x="15673" y="12600"/>
                    <a:pt x="15880" y="12269"/>
                    <a:pt x="16072" y="11954"/>
                  </a:cubicBezTo>
                  <a:cubicBezTo>
                    <a:pt x="16685" y="10945"/>
                    <a:pt x="17229" y="10044"/>
                    <a:pt x="17705" y="9264"/>
                  </a:cubicBezTo>
                  <a:lnTo>
                    <a:pt x="18104" y="8607"/>
                  </a:lnTo>
                  <a:cubicBezTo>
                    <a:pt x="18226" y="8419"/>
                    <a:pt x="18326" y="8251"/>
                    <a:pt x="18418" y="8083"/>
                  </a:cubicBezTo>
                  <a:cubicBezTo>
                    <a:pt x="18840" y="7405"/>
                    <a:pt x="19154" y="6881"/>
                    <a:pt x="19361" y="6529"/>
                  </a:cubicBezTo>
                  <a:lnTo>
                    <a:pt x="19468" y="6351"/>
                  </a:lnTo>
                  <a:lnTo>
                    <a:pt x="19675" y="6005"/>
                  </a:lnTo>
                  <a:cubicBezTo>
                    <a:pt x="21600" y="2857"/>
                    <a:pt x="18357" y="0"/>
                    <a:pt x="140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784;p31"/>
            <p:cNvSpPr/>
            <p:nvPr/>
          </p:nvSpPr>
          <p:spPr>
            <a:xfrm flipH="1" rot="1061750">
              <a:off x="6149358" y="5191562"/>
              <a:ext cx="938254" cy="90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1571" y="0"/>
                  </a:moveTo>
                  <a:cubicBezTo>
                    <a:pt x="1337" y="0"/>
                    <a:pt x="1104" y="99"/>
                    <a:pt x="930" y="292"/>
                  </a:cubicBezTo>
                  <a:lnTo>
                    <a:pt x="246" y="1043"/>
                  </a:lnTo>
                  <a:cubicBezTo>
                    <a:pt x="-94" y="1415"/>
                    <a:pt x="-80" y="2005"/>
                    <a:pt x="276" y="2362"/>
                  </a:cubicBezTo>
                  <a:lnTo>
                    <a:pt x="19227" y="21342"/>
                  </a:lnTo>
                  <a:cubicBezTo>
                    <a:pt x="19399" y="21514"/>
                    <a:pt x="19621" y="21600"/>
                    <a:pt x="19841" y="21600"/>
                  </a:cubicBezTo>
                  <a:cubicBezTo>
                    <a:pt x="20075" y="21600"/>
                    <a:pt x="20308" y="21503"/>
                    <a:pt x="20484" y="21310"/>
                  </a:cubicBezTo>
                  <a:lnTo>
                    <a:pt x="21168" y="20557"/>
                  </a:lnTo>
                  <a:cubicBezTo>
                    <a:pt x="21506" y="20183"/>
                    <a:pt x="21494" y="19593"/>
                    <a:pt x="21138" y="19238"/>
                  </a:cubicBezTo>
                  <a:lnTo>
                    <a:pt x="2187" y="258"/>
                  </a:lnTo>
                  <a:cubicBezTo>
                    <a:pt x="2013" y="86"/>
                    <a:pt x="1793" y="0"/>
                    <a:pt x="15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20" name="Google Shape;1785;p31"/>
          <p:cNvGrpSpPr/>
          <p:nvPr/>
        </p:nvGrpSpPr>
        <p:grpSpPr>
          <a:xfrm>
            <a:off x="21773235" y="2743202"/>
            <a:ext cx="904790" cy="1522313"/>
            <a:chOff x="0" y="0"/>
            <a:chExt cx="904789" cy="1522312"/>
          </a:xfrm>
        </p:grpSpPr>
        <p:sp>
          <p:nvSpPr>
            <p:cNvPr id="2018" name="Google Shape;1786;p31"/>
            <p:cNvSpPr/>
            <p:nvPr/>
          </p:nvSpPr>
          <p:spPr>
            <a:xfrm>
              <a:off x="-1" y="39157"/>
              <a:ext cx="850603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576" y="0"/>
                  </a:moveTo>
                  <a:cubicBezTo>
                    <a:pt x="5832" y="0"/>
                    <a:pt x="5083" y="71"/>
                    <a:pt x="4376" y="221"/>
                  </a:cubicBezTo>
                  <a:cubicBezTo>
                    <a:pt x="2971" y="501"/>
                    <a:pt x="1757" y="1092"/>
                    <a:pt x="1019" y="1829"/>
                  </a:cubicBezTo>
                  <a:cubicBezTo>
                    <a:pt x="829" y="2012"/>
                    <a:pt x="685" y="2210"/>
                    <a:pt x="543" y="2401"/>
                  </a:cubicBezTo>
                  <a:cubicBezTo>
                    <a:pt x="439" y="2599"/>
                    <a:pt x="295" y="2802"/>
                    <a:pt x="235" y="2995"/>
                  </a:cubicBezTo>
                  <a:cubicBezTo>
                    <a:pt x="73" y="3387"/>
                    <a:pt x="11" y="3786"/>
                    <a:pt x="0" y="4176"/>
                  </a:cubicBezTo>
                  <a:cubicBezTo>
                    <a:pt x="-13" y="5746"/>
                    <a:pt x="856" y="7139"/>
                    <a:pt x="1494" y="8452"/>
                  </a:cubicBezTo>
                  <a:cubicBezTo>
                    <a:pt x="2792" y="11146"/>
                    <a:pt x="4358" y="13862"/>
                    <a:pt x="6680" y="16391"/>
                  </a:cubicBezTo>
                  <a:cubicBezTo>
                    <a:pt x="7850" y="17634"/>
                    <a:pt x="9082" y="18916"/>
                    <a:pt x="11010" y="19986"/>
                  </a:cubicBezTo>
                  <a:cubicBezTo>
                    <a:pt x="11502" y="20253"/>
                    <a:pt x="12031" y="20495"/>
                    <a:pt x="12592" y="20710"/>
                  </a:cubicBezTo>
                  <a:cubicBezTo>
                    <a:pt x="13168" y="20920"/>
                    <a:pt x="13777" y="21096"/>
                    <a:pt x="14408" y="21239"/>
                  </a:cubicBezTo>
                  <a:cubicBezTo>
                    <a:pt x="15033" y="21374"/>
                    <a:pt x="15676" y="21494"/>
                    <a:pt x="16389" y="21557"/>
                  </a:cubicBezTo>
                  <a:cubicBezTo>
                    <a:pt x="16684" y="21581"/>
                    <a:pt x="16994" y="21600"/>
                    <a:pt x="17320" y="21600"/>
                  </a:cubicBezTo>
                  <a:cubicBezTo>
                    <a:pt x="17770" y="21600"/>
                    <a:pt x="18248" y="21563"/>
                    <a:pt x="18751" y="21453"/>
                  </a:cubicBezTo>
                  <a:cubicBezTo>
                    <a:pt x="19170" y="21359"/>
                    <a:pt x="19597" y="21201"/>
                    <a:pt x="19905" y="20990"/>
                  </a:cubicBezTo>
                  <a:cubicBezTo>
                    <a:pt x="20087" y="20880"/>
                    <a:pt x="20160" y="20799"/>
                    <a:pt x="20269" y="20708"/>
                  </a:cubicBezTo>
                  <a:cubicBezTo>
                    <a:pt x="20375" y="20621"/>
                    <a:pt x="20470" y="20530"/>
                    <a:pt x="20550" y="20435"/>
                  </a:cubicBezTo>
                  <a:cubicBezTo>
                    <a:pt x="20887" y="20068"/>
                    <a:pt x="21117" y="19674"/>
                    <a:pt x="21230" y="19263"/>
                  </a:cubicBezTo>
                  <a:cubicBezTo>
                    <a:pt x="21467" y="18469"/>
                    <a:pt x="21354" y="17700"/>
                    <a:pt x="21122" y="16969"/>
                  </a:cubicBezTo>
                  <a:cubicBezTo>
                    <a:pt x="20891" y="16243"/>
                    <a:pt x="20481" y="15525"/>
                    <a:pt x="20083" y="14877"/>
                  </a:cubicBezTo>
                  <a:cubicBezTo>
                    <a:pt x="19682" y="14213"/>
                    <a:pt x="19263" y="13549"/>
                    <a:pt x="18804" y="12892"/>
                  </a:cubicBezTo>
                  <a:cubicBezTo>
                    <a:pt x="17874" y="11570"/>
                    <a:pt x="16839" y="10294"/>
                    <a:pt x="15408" y="9058"/>
                  </a:cubicBezTo>
                  <a:cubicBezTo>
                    <a:pt x="15015" y="8738"/>
                    <a:pt x="14559" y="8447"/>
                    <a:pt x="14052" y="8187"/>
                  </a:cubicBezTo>
                  <a:cubicBezTo>
                    <a:pt x="13522" y="7928"/>
                    <a:pt x="12895" y="7685"/>
                    <a:pt x="12091" y="7570"/>
                  </a:cubicBezTo>
                  <a:cubicBezTo>
                    <a:pt x="11874" y="7535"/>
                    <a:pt x="11643" y="7518"/>
                    <a:pt x="11408" y="7518"/>
                  </a:cubicBezTo>
                  <a:cubicBezTo>
                    <a:pt x="10781" y="7518"/>
                    <a:pt x="10132" y="7638"/>
                    <a:pt x="9663" y="7832"/>
                  </a:cubicBezTo>
                  <a:cubicBezTo>
                    <a:pt x="9031" y="8085"/>
                    <a:pt x="8561" y="8383"/>
                    <a:pt x="8171" y="8735"/>
                  </a:cubicBezTo>
                  <a:cubicBezTo>
                    <a:pt x="7407" y="9442"/>
                    <a:pt x="7186" y="10261"/>
                    <a:pt x="7232" y="11014"/>
                  </a:cubicBezTo>
                  <a:cubicBezTo>
                    <a:pt x="7290" y="11771"/>
                    <a:pt x="7571" y="12500"/>
                    <a:pt x="7990" y="13189"/>
                  </a:cubicBezTo>
                  <a:cubicBezTo>
                    <a:pt x="8404" y="13877"/>
                    <a:pt x="8947" y="14536"/>
                    <a:pt x="9603" y="15159"/>
                  </a:cubicBezTo>
                  <a:cubicBezTo>
                    <a:pt x="10263" y="15779"/>
                    <a:pt x="11021" y="16369"/>
                    <a:pt x="12009" y="16877"/>
                  </a:cubicBezTo>
                  <a:cubicBezTo>
                    <a:pt x="12140" y="16946"/>
                    <a:pt x="12304" y="16979"/>
                    <a:pt x="12470" y="16979"/>
                  </a:cubicBezTo>
                  <a:cubicBezTo>
                    <a:pt x="12654" y="16979"/>
                    <a:pt x="12840" y="16937"/>
                    <a:pt x="12975" y="16852"/>
                  </a:cubicBezTo>
                  <a:cubicBezTo>
                    <a:pt x="13230" y="16691"/>
                    <a:pt x="13210" y="16443"/>
                    <a:pt x="12928" y="16295"/>
                  </a:cubicBezTo>
                  <a:lnTo>
                    <a:pt x="12917" y="16289"/>
                  </a:lnTo>
                  <a:cubicBezTo>
                    <a:pt x="12115" y="15858"/>
                    <a:pt x="11433" y="15308"/>
                    <a:pt x="10857" y="14731"/>
                  </a:cubicBezTo>
                  <a:cubicBezTo>
                    <a:pt x="10279" y="14155"/>
                    <a:pt x="9809" y="13544"/>
                    <a:pt x="9457" y="12908"/>
                  </a:cubicBezTo>
                  <a:cubicBezTo>
                    <a:pt x="9100" y="12278"/>
                    <a:pt x="8885" y="11627"/>
                    <a:pt x="8865" y="10992"/>
                  </a:cubicBezTo>
                  <a:cubicBezTo>
                    <a:pt x="8849" y="10359"/>
                    <a:pt x="9075" y="9744"/>
                    <a:pt x="9623" y="9270"/>
                  </a:cubicBezTo>
                  <a:cubicBezTo>
                    <a:pt x="9889" y="9036"/>
                    <a:pt x="10230" y="8837"/>
                    <a:pt x="10633" y="8682"/>
                  </a:cubicBezTo>
                  <a:cubicBezTo>
                    <a:pt x="10872" y="8597"/>
                    <a:pt x="11089" y="8553"/>
                    <a:pt x="11324" y="8553"/>
                  </a:cubicBezTo>
                  <a:cubicBezTo>
                    <a:pt x="11433" y="8553"/>
                    <a:pt x="11544" y="8562"/>
                    <a:pt x="11663" y="8582"/>
                  </a:cubicBezTo>
                  <a:cubicBezTo>
                    <a:pt x="12428" y="8699"/>
                    <a:pt x="13259" y="9177"/>
                    <a:pt x="13857" y="9686"/>
                  </a:cubicBezTo>
                  <a:cubicBezTo>
                    <a:pt x="14457" y="10210"/>
                    <a:pt x="15044" y="10833"/>
                    <a:pt x="15545" y="11436"/>
                  </a:cubicBezTo>
                  <a:cubicBezTo>
                    <a:pt x="16059" y="12047"/>
                    <a:pt x="16520" y="12675"/>
                    <a:pt x="16948" y="13313"/>
                  </a:cubicBezTo>
                  <a:cubicBezTo>
                    <a:pt x="17377" y="13951"/>
                    <a:pt x="17772" y="14600"/>
                    <a:pt x="18148" y="15256"/>
                  </a:cubicBezTo>
                  <a:cubicBezTo>
                    <a:pt x="18543" y="15923"/>
                    <a:pt x="18868" y="16536"/>
                    <a:pt x="19063" y="17183"/>
                  </a:cubicBezTo>
                  <a:cubicBezTo>
                    <a:pt x="19254" y="17821"/>
                    <a:pt x="19316" y="18464"/>
                    <a:pt x="19123" y="19046"/>
                  </a:cubicBezTo>
                  <a:cubicBezTo>
                    <a:pt x="19043" y="19325"/>
                    <a:pt x="18882" y="19596"/>
                    <a:pt x="18642" y="19845"/>
                  </a:cubicBezTo>
                  <a:cubicBezTo>
                    <a:pt x="18594" y="19905"/>
                    <a:pt x="18529" y="19963"/>
                    <a:pt x="18459" y="20018"/>
                  </a:cubicBezTo>
                  <a:cubicBezTo>
                    <a:pt x="18397" y="20069"/>
                    <a:pt x="18319" y="20142"/>
                    <a:pt x="18284" y="20155"/>
                  </a:cubicBezTo>
                  <a:cubicBezTo>
                    <a:pt x="18202" y="20213"/>
                    <a:pt x="18097" y="20244"/>
                    <a:pt x="17960" y="20277"/>
                  </a:cubicBezTo>
                  <a:cubicBezTo>
                    <a:pt x="17807" y="20313"/>
                    <a:pt x="17597" y="20329"/>
                    <a:pt x="17357" y="20329"/>
                  </a:cubicBezTo>
                  <a:cubicBezTo>
                    <a:pt x="17167" y="20329"/>
                    <a:pt x="16956" y="20319"/>
                    <a:pt x="16741" y="20297"/>
                  </a:cubicBezTo>
                  <a:cubicBezTo>
                    <a:pt x="16258" y="20250"/>
                    <a:pt x="15742" y="20153"/>
                    <a:pt x="15239" y="20038"/>
                  </a:cubicBezTo>
                  <a:cubicBezTo>
                    <a:pt x="14745" y="19924"/>
                    <a:pt x="14273" y="19783"/>
                    <a:pt x="13826" y="19620"/>
                  </a:cubicBezTo>
                  <a:cubicBezTo>
                    <a:pt x="13383" y="19448"/>
                    <a:pt x="12964" y="19254"/>
                    <a:pt x="12576" y="19042"/>
                  </a:cubicBezTo>
                  <a:cubicBezTo>
                    <a:pt x="11001" y="18167"/>
                    <a:pt x="9827" y="16979"/>
                    <a:pt x="8717" y="15776"/>
                  </a:cubicBezTo>
                  <a:cubicBezTo>
                    <a:pt x="6530" y="13365"/>
                    <a:pt x="5032" y="10755"/>
                    <a:pt x="3771" y="8082"/>
                  </a:cubicBezTo>
                  <a:cubicBezTo>
                    <a:pt x="3107" y="6726"/>
                    <a:pt x="2364" y="5431"/>
                    <a:pt x="2402" y="4195"/>
                  </a:cubicBezTo>
                  <a:cubicBezTo>
                    <a:pt x="2420" y="3582"/>
                    <a:pt x="2628" y="2989"/>
                    <a:pt x="3107" y="2529"/>
                  </a:cubicBezTo>
                  <a:cubicBezTo>
                    <a:pt x="3344" y="2296"/>
                    <a:pt x="3643" y="2090"/>
                    <a:pt x="3991" y="1911"/>
                  </a:cubicBezTo>
                  <a:cubicBezTo>
                    <a:pt x="4356" y="1748"/>
                    <a:pt x="4744" y="1591"/>
                    <a:pt x="5191" y="1508"/>
                  </a:cubicBezTo>
                  <a:cubicBezTo>
                    <a:pt x="5650" y="1406"/>
                    <a:pt x="6144" y="1356"/>
                    <a:pt x="6643" y="1356"/>
                  </a:cubicBezTo>
                  <a:cubicBezTo>
                    <a:pt x="7092" y="1356"/>
                    <a:pt x="7544" y="1397"/>
                    <a:pt x="7979" y="1479"/>
                  </a:cubicBezTo>
                  <a:cubicBezTo>
                    <a:pt x="8435" y="1562"/>
                    <a:pt x="8869" y="1693"/>
                    <a:pt x="9270" y="1855"/>
                  </a:cubicBezTo>
                  <a:cubicBezTo>
                    <a:pt x="9689" y="2022"/>
                    <a:pt x="10090" y="2234"/>
                    <a:pt x="10462" y="2458"/>
                  </a:cubicBezTo>
                  <a:cubicBezTo>
                    <a:pt x="11954" y="3381"/>
                    <a:pt x="13033" y="4595"/>
                    <a:pt x="14182" y="5821"/>
                  </a:cubicBezTo>
                  <a:cubicBezTo>
                    <a:pt x="16440" y="8272"/>
                    <a:pt x="18580" y="10742"/>
                    <a:pt x="20185" y="13337"/>
                  </a:cubicBezTo>
                  <a:lnTo>
                    <a:pt x="20185" y="13338"/>
                  </a:lnTo>
                  <a:cubicBezTo>
                    <a:pt x="20282" y="13499"/>
                    <a:pt x="20546" y="13601"/>
                    <a:pt x="20829" y="13601"/>
                  </a:cubicBezTo>
                  <a:cubicBezTo>
                    <a:pt x="20896" y="13601"/>
                    <a:pt x="20964" y="13596"/>
                    <a:pt x="21031" y="13583"/>
                  </a:cubicBezTo>
                  <a:cubicBezTo>
                    <a:pt x="21383" y="13521"/>
                    <a:pt x="21587" y="13309"/>
                    <a:pt x="21490" y="13103"/>
                  </a:cubicBezTo>
                  <a:cubicBezTo>
                    <a:pt x="20218" y="10371"/>
                    <a:pt x="18213" y="7780"/>
                    <a:pt x="16068" y="5269"/>
                  </a:cubicBezTo>
                  <a:cubicBezTo>
                    <a:pt x="15013" y="4026"/>
                    <a:pt x="13950" y="2697"/>
                    <a:pt x="12142" y="1559"/>
                  </a:cubicBezTo>
                  <a:cubicBezTo>
                    <a:pt x="11683" y="1276"/>
                    <a:pt x="11198" y="1010"/>
                    <a:pt x="10629" y="774"/>
                  </a:cubicBezTo>
                  <a:cubicBezTo>
                    <a:pt x="10046" y="532"/>
                    <a:pt x="9403" y="332"/>
                    <a:pt x="8708" y="200"/>
                  </a:cubicBezTo>
                  <a:cubicBezTo>
                    <a:pt x="8027" y="68"/>
                    <a:pt x="7303" y="0"/>
                    <a:pt x="65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787;p31"/>
            <p:cNvSpPr/>
            <p:nvPr/>
          </p:nvSpPr>
          <p:spPr>
            <a:xfrm>
              <a:off x="54309" y="0"/>
              <a:ext cx="850481" cy="14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573" y="0"/>
                  </a:moveTo>
                  <a:cubicBezTo>
                    <a:pt x="5826" y="0"/>
                    <a:pt x="5079" y="73"/>
                    <a:pt x="4375" y="221"/>
                  </a:cubicBezTo>
                  <a:cubicBezTo>
                    <a:pt x="2970" y="503"/>
                    <a:pt x="1755" y="1092"/>
                    <a:pt x="1015" y="1831"/>
                  </a:cubicBezTo>
                  <a:cubicBezTo>
                    <a:pt x="829" y="2013"/>
                    <a:pt x="683" y="2208"/>
                    <a:pt x="541" y="2402"/>
                  </a:cubicBezTo>
                  <a:cubicBezTo>
                    <a:pt x="437" y="2600"/>
                    <a:pt x="293" y="2801"/>
                    <a:pt x="233" y="2997"/>
                  </a:cubicBezTo>
                  <a:cubicBezTo>
                    <a:pt x="71" y="3388"/>
                    <a:pt x="9" y="3786"/>
                    <a:pt x="1" y="4177"/>
                  </a:cubicBezTo>
                  <a:cubicBezTo>
                    <a:pt x="-15" y="5747"/>
                    <a:pt x="854" y="7139"/>
                    <a:pt x="1492" y="8451"/>
                  </a:cubicBezTo>
                  <a:cubicBezTo>
                    <a:pt x="2790" y="11147"/>
                    <a:pt x="4357" y="13862"/>
                    <a:pt x="6677" y="16391"/>
                  </a:cubicBezTo>
                  <a:cubicBezTo>
                    <a:pt x="7845" y="17633"/>
                    <a:pt x="9081" y="18915"/>
                    <a:pt x="11009" y="19986"/>
                  </a:cubicBezTo>
                  <a:cubicBezTo>
                    <a:pt x="11498" y="20252"/>
                    <a:pt x="12030" y="20495"/>
                    <a:pt x="12591" y="20710"/>
                  </a:cubicBezTo>
                  <a:cubicBezTo>
                    <a:pt x="13165" y="20919"/>
                    <a:pt x="13774" y="21096"/>
                    <a:pt x="14408" y="21236"/>
                  </a:cubicBezTo>
                  <a:cubicBezTo>
                    <a:pt x="15031" y="21373"/>
                    <a:pt x="15673" y="21494"/>
                    <a:pt x="16384" y="21557"/>
                  </a:cubicBezTo>
                  <a:cubicBezTo>
                    <a:pt x="16681" y="21581"/>
                    <a:pt x="16992" y="21600"/>
                    <a:pt x="17317" y="21600"/>
                  </a:cubicBezTo>
                  <a:cubicBezTo>
                    <a:pt x="17769" y="21600"/>
                    <a:pt x="18246" y="21563"/>
                    <a:pt x="18747" y="21453"/>
                  </a:cubicBezTo>
                  <a:cubicBezTo>
                    <a:pt x="19170" y="21358"/>
                    <a:pt x="19597" y="21201"/>
                    <a:pt x="19903" y="20990"/>
                  </a:cubicBezTo>
                  <a:cubicBezTo>
                    <a:pt x="20085" y="20879"/>
                    <a:pt x="20158" y="20799"/>
                    <a:pt x="20267" y="20708"/>
                  </a:cubicBezTo>
                  <a:cubicBezTo>
                    <a:pt x="20373" y="20622"/>
                    <a:pt x="20468" y="20530"/>
                    <a:pt x="20550" y="20435"/>
                  </a:cubicBezTo>
                  <a:cubicBezTo>
                    <a:pt x="20887" y="20068"/>
                    <a:pt x="21117" y="19674"/>
                    <a:pt x="21228" y="19263"/>
                  </a:cubicBezTo>
                  <a:cubicBezTo>
                    <a:pt x="21465" y="18468"/>
                    <a:pt x="21352" y="17700"/>
                    <a:pt x="21122" y="16969"/>
                  </a:cubicBezTo>
                  <a:cubicBezTo>
                    <a:pt x="20889" y="16243"/>
                    <a:pt x="20482" y="15525"/>
                    <a:pt x="20083" y="14877"/>
                  </a:cubicBezTo>
                  <a:cubicBezTo>
                    <a:pt x="19679" y="14212"/>
                    <a:pt x="19261" y="13549"/>
                    <a:pt x="18800" y="12892"/>
                  </a:cubicBezTo>
                  <a:cubicBezTo>
                    <a:pt x="17871" y="11571"/>
                    <a:pt x="16839" y="10295"/>
                    <a:pt x="15405" y="9059"/>
                  </a:cubicBezTo>
                  <a:cubicBezTo>
                    <a:pt x="15011" y="8738"/>
                    <a:pt x="14559" y="8448"/>
                    <a:pt x="14049" y="8187"/>
                  </a:cubicBezTo>
                  <a:cubicBezTo>
                    <a:pt x="13519" y="7928"/>
                    <a:pt x="12892" y="7686"/>
                    <a:pt x="12088" y="7570"/>
                  </a:cubicBezTo>
                  <a:cubicBezTo>
                    <a:pt x="11871" y="7534"/>
                    <a:pt x="11643" y="7518"/>
                    <a:pt x="11410" y="7518"/>
                  </a:cubicBezTo>
                  <a:cubicBezTo>
                    <a:pt x="10783" y="7518"/>
                    <a:pt x="10131" y="7639"/>
                    <a:pt x="9659" y="7833"/>
                  </a:cubicBezTo>
                  <a:cubicBezTo>
                    <a:pt x="9028" y="8085"/>
                    <a:pt x="8558" y="8381"/>
                    <a:pt x="8168" y="8736"/>
                  </a:cubicBezTo>
                  <a:cubicBezTo>
                    <a:pt x="7401" y="9443"/>
                    <a:pt x="7182" y="10260"/>
                    <a:pt x="7231" y="11013"/>
                  </a:cubicBezTo>
                  <a:cubicBezTo>
                    <a:pt x="7286" y="11772"/>
                    <a:pt x="7568" y="12499"/>
                    <a:pt x="7986" y="13189"/>
                  </a:cubicBezTo>
                  <a:cubicBezTo>
                    <a:pt x="8403" y="13877"/>
                    <a:pt x="8944" y="14536"/>
                    <a:pt x="9600" y="15159"/>
                  </a:cubicBezTo>
                  <a:cubicBezTo>
                    <a:pt x="10258" y="15778"/>
                    <a:pt x="11018" y="16370"/>
                    <a:pt x="12006" y="16877"/>
                  </a:cubicBezTo>
                  <a:cubicBezTo>
                    <a:pt x="12137" y="16946"/>
                    <a:pt x="12301" y="16979"/>
                    <a:pt x="12467" y="16979"/>
                  </a:cubicBezTo>
                  <a:cubicBezTo>
                    <a:pt x="12653" y="16979"/>
                    <a:pt x="12837" y="16937"/>
                    <a:pt x="12972" y="16852"/>
                  </a:cubicBezTo>
                  <a:cubicBezTo>
                    <a:pt x="13227" y="16691"/>
                    <a:pt x="13207" y="16442"/>
                    <a:pt x="12928" y="16296"/>
                  </a:cubicBezTo>
                  <a:lnTo>
                    <a:pt x="12917" y="16288"/>
                  </a:lnTo>
                  <a:cubicBezTo>
                    <a:pt x="12112" y="15857"/>
                    <a:pt x="11428" y="15307"/>
                    <a:pt x="10854" y="14732"/>
                  </a:cubicBezTo>
                  <a:cubicBezTo>
                    <a:pt x="10275" y="14155"/>
                    <a:pt x="9806" y="13543"/>
                    <a:pt x="9451" y="12907"/>
                  </a:cubicBezTo>
                  <a:cubicBezTo>
                    <a:pt x="9099" y="12279"/>
                    <a:pt x="8882" y="11625"/>
                    <a:pt x="8864" y="10991"/>
                  </a:cubicBezTo>
                  <a:cubicBezTo>
                    <a:pt x="8846" y="10360"/>
                    <a:pt x="9072" y="9742"/>
                    <a:pt x="9619" y="9270"/>
                  </a:cubicBezTo>
                  <a:cubicBezTo>
                    <a:pt x="9885" y="9037"/>
                    <a:pt x="10229" y="8838"/>
                    <a:pt x="10630" y="8681"/>
                  </a:cubicBezTo>
                  <a:cubicBezTo>
                    <a:pt x="10869" y="8598"/>
                    <a:pt x="11086" y="8554"/>
                    <a:pt x="11321" y="8554"/>
                  </a:cubicBezTo>
                  <a:cubicBezTo>
                    <a:pt x="11430" y="8554"/>
                    <a:pt x="11541" y="8562"/>
                    <a:pt x="11658" y="8583"/>
                  </a:cubicBezTo>
                  <a:cubicBezTo>
                    <a:pt x="12425" y="8700"/>
                    <a:pt x="13256" y="9177"/>
                    <a:pt x="13856" y="9686"/>
                  </a:cubicBezTo>
                  <a:cubicBezTo>
                    <a:pt x="14457" y="10209"/>
                    <a:pt x="15042" y="10833"/>
                    <a:pt x="15545" y="11437"/>
                  </a:cubicBezTo>
                  <a:cubicBezTo>
                    <a:pt x="16056" y="12048"/>
                    <a:pt x="16515" y="12675"/>
                    <a:pt x="16945" y="13313"/>
                  </a:cubicBezTo>
                  <a:cubicBezTo>
                    <a:pt x="17373" y="13951"/>
                    <a:pt x="17769" y="14600"/>
                    <a:pt x="18146" y="15256"/>
                  </a:cubicBezTo>
                  <a:cubicBezTo>
                    <a:pt x="18538" y="15923"/>
                    <a:pt x="18866" y="16537"/>
                    <a:pt x="19059" y="17184"/>
                  </a:cubicBezTo>
                  <a:cubicBezTo>
                    <a:pt x="19252" y="17821"/>
                    <a:pt x="19312" y="18466"/>
                    <a:pt x="19121" y="19046"/>
                  </a:cubicBezTo>
                  <a:cubicBezTo>
                    <a:pt x="19041" y="19327"/>
                    <a:pt x="18877" y="19596"/>
                    <a:pt x="18640" y="19845"/>
                  </a:cubicBezTo>
                  <a:cubicBezTo>
                    <a:pt x="18589" y="19906"/>
                    <a:pt x="18527" y="19963"/>
                    <a:pt x="18456" y="20018"/>
                  </a:cubicBezTo>
                  <a:cubicBezTo>
                    <a:pt x="18392" y="20069"/>
                    <a:pt x="18317" y="20143"/>
                    <a:pt x="18279" y="20155"/>
                  </a:cubicBezTo>
                  <a:cubicBezTo>
                    <a:pt x="18199" y="20213"/>
                    <a:pt x="18095" y="20245"/>
                    <a:pt x="17958" y="20277"/>
                  </a:cubicBezTo>
                  <a:cubicBezTo>
                    <a:pt x="17805" y="20313"/>
                    <a:pt x="17592" y="20329"/>
                    <a:pt x="17353" y="20329"/>
                  </a:cubicBezTo>
                  <a:cubicBezTo>
                    <a:pt x="17162" y="20329"/>
                    <a:pt x="16952" y="20318"/>
                    <a:pt x="16739" y="20296"/>
                  </a:cubicBezTo>
                  <a:cubicBezTo>
                    <a:pt x="16254" y="20250"/>
                    <a:pt x="15737" y="20153"/>
                    <a:pt x="15234" y="20039"/>
                  </a:cubicBezTo>
                  <a:cubicBezTo>
                    <a:pt x="14742" y="19922"/>
                    <a:pt x="14271" y="19783"/>
                    <a:pt x="13823" y="19620"/>
                  </a:cubicBezTo>
                  <a:cubicBezTo>
                    <a:pt x="13380" y="19448"/>
                    <a:pt x="12959" y="19254"/>
                    <a:pt x="12571" y="19041"/>
                  </a:cubicBezTo>
                  <a:cubicBezTo>
                    <a:pt x="10998" y="18168"/>
                    <a:pt x="9823" y="16979"/>
                    <a:pt x="8711" y="15776"/>
                  </a:cubicBezTo>
                  <a:cubicBezTo>
                    <a:pt x="6522" y="13367"/>
                    <a:pt x="5028" y="10755"/>
                    <a:pt x="3765" y="8083"/>
                  </a:cubicBezTo>
                  <a:cubicBezTo>
                    <a:pt x="3100" y="6727"/>
                    <a:pt x="2360" y="5433"/>
                    <a:pt x="2396" y="4196"/>
                  </a:cubicBezTo>
                  <a:cubicBezTo>
                    <a:pt x="2414" y="3583"/>
                    <a:pt x="2622" y="2990"/>
                    <a:pt x="3100" y="2530"/>
                  </a:cubicBezTo>
                  <a:cubicBezTo>
                    <a:pt x="3340" y="2298"/>
                    <a:pt x="3637" y="2090"/>
                    <a:pt x="3989" y="1914"/>
                  </a:cubicBezTo>
                  <a:cubicBezTo>
                    <a:pt x="4352" y="1750"/>
                    <a:pt x="4740" y="1592"/>
                    <a:pt x="5188" y="1510"/>
                  </a:cubicBezTo>
                  <a:cubicBezTo>
                    <a:pt x="5646" y="1408"/>
                    <a:pt x="6141" y="1359"/>
                    <a:pt x="6637" y="1359"/>
                  </a:cubicBezTo>
                  <a:cubicBezTo>
                    <a:pt x="7087" y="1359"/>
                    <a:pt x="7541" y="1399"/>
                    <a:pt x="7973" y="1481"/>
                  </a:cubicBezTo>
                  <a:cubicBezTo>
                    <a:pt x="8432" y="1563"/>
                    <a:pt x="8866" y="1695"/>
                    <a:pt x="9269" y="1857"/>
                  </a:cubicBezTo>
                  <a:cubicBezTo>
                    <a:pt x="9684" y="2025"/>
                    <a:pt x="10089" y="2235"/>
                    <a:pt x="10461" y="2460"/>
                  </a:cubicBezTo>
                  <a:cubicBezTo>
                    <a:pt x="11953" y="3382"/>
                    <a:pt x="13032" y="4598"/>
                    <a:pt x="14180" y="5824"/>
                  </a:cubicBezTo>
                  <a:cubicBezTo>
                    <a:pt x="16435" y="8273"/>
                    <a:pt x="18578" y="10743"/>
                    <a:pt x="20182" y="13337"/>
                  </a:cubicBezTo>
                  <a:lnTo>
                    <a:pt x="20185" y="13339"/>
                  </a:lnTo>
                  <a:cubicBezTo>
                    <a:pt x="20282" y="13498"/>
                    <a:pt x="20546" y="13600"/>
                    <a:pt x="20829" y="13600"/>
                  </a:cubicBezTo>
                  <a:cubicBezTo>
                    <a:pt x="20896" y="13600"/>
                    <a:pt x="20965" y="13595"/>
                    <a:pt x="21031" y="13582"/>
                  </a:cubicBezTo>
                  <a:cubicBezTo>
                    <a:pt x="21381" y="13520"/>
                    <a:pt x="21585" y="13309"/>
                    <a:pt x="21490" y="13104"/>
                  </a:cubicBezTo>
                  <a:cubicBezTo>
                    <a:pt x="20218" y="10370"/>
                    <a:pt x="18212" y="7779"/>
                    <a:pt x="16068" y="5269"/>
                  </a:cubicBezTo>
                  <a:cubicBezTo>
                    <a:pt x="15015" y="4026"/>
                    <a:pt x="13951" y="2697"/>
                    <a:pt x="12141" y="1559"/>
                  </a:cubicBezTo>
                  <a:cubicBezTo>
                    <a:pt x="11682" y="1277"/>
                    <a:pt x="11195" y="1012"/>
                    <a:pt x="10628" y="776"/>
                  </a:cubicBezTo>
                  <a:cubicBezTo>
                    <a:pt x="10045" y="532"/>
                    <a:pt x="9400" y="333"/>
                    <a:pt x="8707" y="202"/>
                  </a:cubicBezTo>
                  <a:cubicBezTo>
                    <a:pt x="8024" y="69"/>
                    <a:pt x="7299" y="0"/>
                    <a:pt x="65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03;p4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253" name="Google Shape;204;p4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240" name="Google Shape;205;p4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" name="Google Shape;206;p4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" name="Google Shape;207;p4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" name="Google Shape;208;p4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4" name="Google Shape;209;p4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" name="Google Shape;210;p4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6" name="Google Shape;211;p4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7" name="Google Shape;212;p4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8" name="Google Shape;213;p4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9" name="Google Shape;214;p4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0" name="Google Shape;215;p4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1" name="Google Shape;216;p4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2" name="Google Shape;217;p4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76" name="Google Shape;218;p4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273" name="Google Shape;219;p4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254" name="Google Shape;220;p4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5" name="Google Shape;221;p4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6" name="Google Shape;222;p4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7" name="Google Shape;223;p4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8" name="Google Shape;224;p4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9" name="Google Shape;225;p4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0" name="Google Shape;226;p4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1" name="Google Shape;227;p4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2" name="Google Shape;228;p4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3" name="Google Shape;229;p4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4" name="Google Shape;230;p4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5" name="Google Shape;231;p4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6" name="Google Shape;232;p4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7" name="Google Shape;233;p4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8" name="Google Shape;234;p4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9" name="Google Shape;235;p4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0" name="Google Shape;236;p4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1" name="Google Shape;237;p4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2" name="Google Shape;238;p4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74" name="Google Shape;239;p4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5" name="Google Shape;240;p4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78" name="نص العنوان"/>
          <p:cNvSpPr txBox="1"/>
          <p:nvPr>
            <p:ph type="title"/>
          </p:nvPr>
        </p:nvSpPr>
        <p:spPr>
          <a:xfrm>
            <a:off x="2186210" y="1008015"/>
            <a:ext cx="134648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9" name="مستوى النص الأول…"/>
          <p:cNvSpPr txBox="1"/>
          <p:nvPr>
            <p:ph type="body" sz="half" idx="1"/>
          </p:nvPr>
        </p:nvSpPr>
        <p:spPr>
          <a:xfrm>
            <a:off x="2186210" y="4997560"/>
            <a:ext cx="11115201" cy="831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93775" indent="-866775">
              <a:buSzPts val="4200"/>
              <a:defRPr sz="4200"/>
            </a:lvl1pPr>
            <a:lvl2pPr marL="1450975" indent="-866775">
              <a:buSzPts val="4200"/>
              <a:defRPr sz="4200"/>
            </a:lvl2pPr>
            <a:lvl3pPr marL="1908175" indent="-866775">
              <a:buSzPts val="4200"/>
              <a:defRPr sz="4200"/>
            </a:lvl3pPr>
            <a:lvl4pPr marL="2365375" indent="-866775">
              <a:buSzPts val="4200"/>
              <a:defRPr sz="4200"/>
            </a:lvl4pPr>
            <a:lvl5pPr marL="2822575" indent="-866775">
              <a:buSzPts val="4200"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0" name="IMG_4033.png" descr="IMG_4033.png"/>
          <p:cNvPicPr>
            <a:picLocks noChangeAspect="1"/>
          </p:cNvPicPr>
          <p:nvPr/>
        </p:nvPicPr>
        <p:blipFill>
          <a:blip r:embed="rId2">
            <a:alphaModFix amt="64611"/>
            <a:extLst/>
          </a:blip>
          <a:stretch>
            <a:fillRect/>
          </a:stretch>
        </p:blipFill>
        <p:spPr>
          <a:xfrm>
            <a:off x="-1" y="0"/>
            <a:ext cx="2988198" cy="269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honto 2.png" descr="phonto 2.png"/>
          <p:cNvPicPr>
            <a:picLocks noChangeAspect="1"/>
          </p:cNvPicPr>
          <p:nvPr/>
        </p:nvPicPr>
        <p:blipFill>
          <a:blip r:embed="rId3">
            <a:alphaModFix amt="64611"/>
            <a:extLst/>
          </a:blip>
          <a:srcRect l="35745" t="39383" r="29571" b="37138"/>
          <a:stretch>
            <a:fillRect/>
          </a:stretch>
        </p:blipFill>
        <p:spPr>
          <a:xfrm>
            <a:off x="21572544" y="12592696"/>
            <a:ext cx="2326651" cy="69490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1_4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1789;p32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2041" name="Google Shape;1790;p32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2028" name="Google Shape;1791;p32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9" name="Google Shape;1792;p32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0" name="Google Shape;1793;p32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1" name="Google Shape;1794;p32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2" name="Google Shape;1795;p32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3" name="Google Shape;1796;p32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4" name="Google Shape;1797;p32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5" name="Google Shape;1798;p32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6" name="Google Shape;1799;p32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7" name="Google Shape;1800;p32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8" name="Google Shape;1801;p32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9" name="Google Shape;1802;p32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0" name="Google Shape;1803;p32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64" name="Google Shape;1804;p32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2061" name="Google Shape;1805;p32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2042" name="Google Shape;1806;p32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3" name="Google Shape;1807;p32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4" name="Google Shape;1808;p32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5" name="Google Shape;1809;p32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6" name="Google Shape;1810;p32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7" name="Google Shape;1811;p32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8" name="Google Shape;1812;p32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9" name="Google Shape;1813;p32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0" name="Google Shape;1814;p32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1" name="Google Shape;1815;p32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2" name="Google Shape;1816;p32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3" name="Google Shape;1817;p32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4" name="Google Shape;1818;p32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5" name="Google Shape;1819;p32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6" name="Google Shape;1820;p32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7" name="Google Shape;1821;p32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8" name="Google Shape;1822;p32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9" name="Google Shape;1823;p32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0" name="Google Shape;1824;p32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62" name="Google Shape;1825;p32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3" name="Google Shape;1826;p32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066" name="نص العنوان"/>
          <p:cNvSpPr txBox="1"/>
          <p:nvPr>
            <p:ph type="title"/>
          </p:nvPr>
        </p:nvSpPr>
        <p:spPr>
          <a:xfrm>
            <a:off x="2186202" y="1007999"/>
            <a:ext cx="102520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67" name="مستوى النص الأول…"/>
          <p:cNvSpPr txBox="1"/>
          <p:nvPr>
            <p:ph type="body" sz="quarter" idx="1"/>
          </p:nvPr>
        </p:nvSpPr>
        <p:spPr>
          <a:xfrm>
            <a:off x="5854399" y="5656600"/>
            <a:ext cx="12675202" cy="5118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6400"/>
            </a:lvl1pPr>
            <a:lvl2pPr marL="914400" indent="-317500" algn="ctr">
              <a:buClrTx/>
              <a:buSzTx/>
              <a:buFontTx/>
              <a:buNone/>
              <a:defRPr sz="6400"/>
            </a:lvl2pPr>
            <a:lvl3pPr marL="914400" indent="139700" algn="ctr">
              <a:buClrTx/>
              <a:buSzTx/>
              <a:buFontTx/>
              <a:buNone/>
              <a:defRPr sz="6400"/>
            </a:lvl3pPr>
            <a:lvl4pPr marL="914400" indent="596900" algn="ctr">
              <a:buClrTx/>
              <a:buSzTx/>
              <a:buFontTx/>
              <a:buNone/>
              <a:defRPr sz="6400"/>
            </a:lvl4pPr>
            <a:lvl5pPr marL="914400" indent="1054100" algn="ctr">
              <a:buClrTx/>
              <a:buSzTx/>
              <a:buFontTx/>
              <a:buNone/>
              <a:defRPr sz="6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77" name="Google Shape;1829;p32"/>
          <p:cNvGrpSpPr/>
          <p:nvPr/>
        </p:nvGrpSpPr>
        <p:grpSpPr>
          <a:xfrm>
            <a:off x="21832313" y="2362710"/>
            <a:ext cx="5717435" cy="4939098"/>
            <a:chOff x="0" y="0"/>
            <a:chExt cx="5717433" cy="4939097"/>
          </a:xfrm>
        </p:grpSpPr>
        <p:sp>
          <p:nvSpPr>
            <p:cNvPr id="2068" name="Google Shape;1830;p32"/>
            <p:cNvSpPr/>
            <p:nvPr/>
          </p:nvSpPr>
          <p:spPr>
            <a:xfrm rot="7199944">
              <a:off x="1490780" y="-62481"/>
              <a:ext cx="2745651" cy="500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831;p32"/>
            <p:cNvSpPr/>
            <p:nvPr/>
          </p:nvSpPr>
          <p:spPr>
            <a:xfrm rot="7199944">
              <a:off x="389665" y="1596984"/>
              <a:ext cx="987852" cy="147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832;p32"/>
            <p:cNvSpPr/>
            <p:nvPr/>
          </p:nvSpPr>
          <p:spPr>
            <a:xfrm rot="7199944">
              <a:off x="489132" y="1676303"/>
              <a:ext cx="840408" cy="117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833;p32"/>
            <p:cNvSpPr/>
            <p:nvPr/>
          </p:nvSpPr>
          <p:spPr>
            <a:xfrm rot="7199944">
              <a:off x="81918" y="2149016"/>
              <a:ext cx="328248" cy="36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834;p32"/>
            <p:cNvSpPr/>
            <p:nvPr/>
          </p:nvSpPr>
          <p:spPr>
            <a:xfrm rot="7199944">
              <a:off x="1977384" y="725706"/>
              <a:ext cx="2488897" cy="418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835;p32"/>
            <p:cNvSpPr/>
            <p:nvPr/>
          </p:nvSpPr>
          <p:spPr>
            <a:xfrm rot="7199944">
              <a:off x="2427303" y="465940"/>
              <a:ext cx="1717336" cy="388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836;p32"/>
            <p:cNvSpPr/>
            <p:nvPr/>
          </p:nvSpPr>
          <p:spPr>
            <a:xfrm rot="7199944">
              <a:off x="2330566" y="1337408"/>
              <a:ext cx="1689363" cy="382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837;p32"/>
            <p:cNvSpPr/>
            <p:nvPr/>
          </p:nvSpPr>
          <p:spPr>
            <a:xfrm rot="7199944">
              <a:off x="45905" y="2169721"/>
              <a:ext cx="325181" cy="2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838;p32"/>
            <p:cNvSpPr/>
            <p:nvPr/>
          </p:nvSpPr>
          <p:spPr>
            <a:xfrm rot="7199944">
              <a:off x="4552531" y="2890689"/>
              <a:ext cx="1165082" cy="52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0" name="Google Shape;1839;p32"/>
          <p:cNvGrpSpPr/>
          <p:nvPr/>
        </p:nvGrpSpPr>
        <p:grpSpPr>
          <a:xfrm>
            <a:off x="472825" y="9480239"/>
            <a:ext cx="904884" cy="1522138"/>
            <a:chOff x="0" y="0"/>
            <a:chExt cx="904883" cy="1522136"/>
          </a:xfrm>
        </p:grpSpPr>
        <p:sp>
          <p:nvSpPr>
            <p:cNvPr id="2078" name="Google Shape;1840;p32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841;p32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3" name="Google Shape;1842;p32"/>
          <p:cNvGrpSpPr/>
          <p:nvPr/>
        </p:nvGrpSpPr>
        <p:grpSpPr>
          <a:xfrm>
            <a:off x="864214" y="11303148"/>
            <a:ext cx="935959" cy="1542636"/>
            <a:chOff x="0" y="0"/>
            <a:chExt cx="935957" cy="1542635"/>
          </a:xfrm>
        </p:grpSpPr>
        <p:sp>
          <p:nvSpPr>
            <p:cNvPr id="2081" name="Google Shape;1843;p32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844;p32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25" name="Google Shape;1845;p32"/>
          <p:cNvGrpSpPr/>
          <p:nvPr/>
        </p:nvGrpSpPr>
        <p:grpSpPr>
          <a:xfrm>
            <a:off x="18602224" y="-3022881"/>
            <a:ext cx="7078975" cy="8672660"/>
            <a:chOff x="0" y="0"/>
            <a:chExt cx="7078974" cy="8672658"/>
          </a:xfrm>
        </p:grpSpPr>
        <p:sp>
          <p:nvSpPr>
            <p:cNvPr id="2084" name="Google Shape;1846;p32"/>
            <p:cNvSpPr/>
            <p:nvPr/>
          </p:nvSpPr>
          <p:spPr>
            <a:xfrm rot="19806610">
              <a:off x="571234" y="774348"/>
              <a:ext cx="4005025" cy="336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133" y="14033"/>
                  </a:moveTo>
                  <a:cubicBezTo>
                    <a:pt x="9182" y="14033"/>
                    <a:pt x="9231" y="14036"/>
                    <a:pt x="9280" y="14040"/>
                  </a:cubicBezTo>
                  <a:cubicBezTo>
                    <a:pt x="9670" y="14069"/>
                    <a:pt x="10012" y="14254"/>
                    <a:pt x="10304" y="14564"/>
                  </a:cubicBezTo>
                  <a:cubicBezTo>
                    <a:pt x="10586" y="14879"/>
                    <a:pt x="10807" y="15298"/>
                    <a:pt x="10917" y="15757"/>
                  </a:cubicBezTo>
                  <a:cubicBezTo>
                    <a:pt x="11026" y="16170"/>
                    <a:pt x="11035" y="16606"/>
                    <a:pt x="10965" y="17033"/>
                  </a:cubicBezTo>
                  <a:cubicBezTo>
                    <a:pt x="10759" y="17091"/>
                    <a:pt x="10551" y="17132"/>
                    <a:pt x="10340" y="17157"/>
                  </a:cubicBezTo>
                  <a:cubicBezTo>
                    <a:pt x="10209" y="17172"/>
                    <a:pt x="10078" y="17180"/>
                    <a:pt x="9949" y="17180"/>
                  </a:cubicBezTo>
                  <a:cubicBezTo>
                    <a:pt x="9654" y="17180"/>
                    <a:pt x="9364" y="17140"/>
                    <a:pt x="9087" y="17052"/>
                  </a:cubicBezTo>
                  <a:cubicBezTo>
                    <a:pt x="8685" y="16925"/>
                    <a:pt x="8292" y="16708"/>
                    <a:pt x="8005" y="16406"/>
                  </a:cubicBezTo>
                  <a:cubicBezTo>
                    <a:pt x="7858" y="16259"/>
                    <a:pt x="7748" y="16086"/>
                    <a:pt x="7682" y="15905"/>
                  </a:cubicBezTo>
                  <a:cubicBezTo>
                    <a:pt x="7619" y="15725"/>
                    <a:pt x="7582" y="15537"/>
                    <a:pt x="7611" y="15334"/>
                  </a:cubicBezTo>
                  <a:cubicBezTo>
                    <a:pt x="7649" y="14907"/>
                    <a:pt x="7845" y="14564"/>
                    <a:pt x="8166" y="14335"/>
                  </a:cubicBezTo>
                  <a:cubicBezTo>
                    <a:pt x="8442" y="14136"/>
                    <a:pt x="8791" y="14033"/>
                    <a:pt x="9133" y="14033"/>
                  </a:cubicBezTo>
                  <a:close/>
                  <a:moveTo>
                    <a:pt x="21281" y="0"/>
                  </a:moveTo>
                  <a:cubicBezTo>
                    <a:pt x="20378" y="0"/>
                    <a:pt x="19470" y="241"/>
                    <a:pt x="18658" y="721"/>
                  </a:cubicBezTo>
                  <a:cubicBezTo>
                    <a:pt x="17797" y="1230"/>
                    <a:pt x="17011" y="1944"/>
                    <a:pt x="16407" y="2846"/>
                  </a:cubicBezTo>
                  <a:lnTo>
                    <a:pt x="16180" y="3186"/>
                  </a:lnTo>
                  <a:lnTo>
                    <a:pt x="15879" y="3728"/>
                  </a:lnTo>
                  <a:cubicBezTo>
                    <a:pt x="15847" y="3791"/>
                    <a:pt x="15820" y="3856"/>
                    <a:pt x="15790" y="3919"/>
                  </a:cubicBezTo>
                  <a:lnTo>
                    <a:pt x="15616" y="4302"/>
                  </a:lnTo>
                  <a:cubicBezTo>
                    <a:pt x="15415" y="4830"/>
                    <a:pt x="15237" y="5379"/>
                    <a:pt x="15151" y="5957"/>
                  </a:cubicBezTo>
                  <a:cubicBezTo>
                    <a:pt x="14950" y="7107"/>
                    <a:pt x="15019" y="8265"/>
                    <a:pt x="15084" y="9373"/>
                  </a:cubicBezTo>
                  <a:cubicBezTo>
                    <a:pt x="15152" y="10482"/>
                    <a:pt x="15232" y="11582"/>
                    <a:pt x="15094" y="12609"/>
                  </a:cubicBezTo>
                  <a:cubicBezTo>
                    <a:pt x="15024" y="13123"/>
                    <a:pt x="14890" y="13616"/>
                    <a:pt x="14691" y="14063"/>
                  </a:cubicBezTo>
                  <a:cubicBezTo>
                    <a:pt x="14493" y="14508"/>
                    <a:pt x="14224" y="14907"/>
                    <a:pt x="13906" y="15252"/>
                  </a:cubicBezTo>
                  <a:cubicBezTo>
                    <a:pt x="13588" y="15598"/>
                    <a:pt x="13220" y="15890"/>
                    <a:pt x="12829" y="16144"/>
                  </a:cubicBezTo>
                  <a:cubicBezTo>
                    <a:pt x="12488" y="16363"/>
                    <a:pt x="12129" y="16569"/>
                    <a:pt x="11769" y="16735"/>
                  </a:cubicBezTo>
                  <a:cubicBezTo>
                    <a:pt x="11775" y="16638"/>
                    <a:pt x="11777" y="16542"/>
                    <a:pt x="11777" y="16443"/>
                  </a:cubicBezTo>
                  <a:cubicBezTo>
                    <a:pt x="11771" y="16123"/>
                    <a:pt x="11731" y="15806"/>
                    <a:pt x="11657" y="15500"/>
                  </a:cubicBezTo>
                  <a:cubicBezTo>
                    <a:pt x="11512" y="14888"/>
                    <a:pt x="11227" y="14326"/>
                    <a:pt x="10831" y="13879"/>
                  </a:cubicBezTo>
                  <a:cubicBezTo>
                    <a:pt x="10626" y="13656"/>
                    <a:pt x="10393" y="13474"/>
                    <a:pt x="10139" y="13340"/>
                  </a:cubicBezTo>
                  <a:cubicBezTo>
                    <a:pt x="9883" y="13204"/>
                    <a:pt x="9605" y="13128"/>
                    <a:pt x="9335" y="13107"/>
                  </a:cubicBezTo>
                  <a:cubicBezTo>
                    <a:pt x="9269" y="13102"/>
                    <a:pt x="9205" y="13100"/>
                    <a:pt x="9140" y="13100"/>
                  </a:cubicBezTo>
                  <a:cubicBezTo>
                    <a:pt x="8664" y="13100"/>
                    <a:pt x="8189" y="13235"/>
                    <a:pt x="7761" y="13540"/>
                  </a:cubicBezTo>
                  <a:cubicBezTo>
                    <a:pt x="7520" y="13714"/>
                    <a:pt x="7298" y="13951"/>
                    <a:pt x="7134" y="14248"/>
                  </a:cubicBezTo>
                  <a:cubicBezTo>
                    <a:pt x="7092" y="14320"/>
                    <a:pt x="7059" y="14401"/>
                    <a:pt x="7022" y="14479"/>
                  </a:cubicBezTo>
                  <a:cubicBezTo>
                    <a:pt x="6987" y="14557"/>
                    <a:pt x="6965" y="14642"/>
                    <a:pt x="6936" y="14723"/>
                  </a:cubicBezTo>
                  <a:cubicBezTo>
                    <a:pt x="6907" y="14805"/>
                    <a:pt x="6897" y="14890"/>
                    <a:pt x="6879" y="14974"/>
                  </a:cubicBezTo>
                  <a:cubicBezTo>
                    <a:pt x="6863" y="15058"/>
                    <a:pt x="6843" y="15139"/>
                    <a:pt x="6840" y="15230"/>
                  </a:cubicBezTo>
                  <a:cubicBezTo>
                    <a:pt x="6795" y="15579"/>
                    <a:pt x="6856" y="15960"/>
                    <a:pt x="6977" y="16284"/>
                  </a:cubicBezTo>
                  <a:cubicBezTo>
                    <a:pt x="7100" y="16611"/>
                    <a:pt x="7287" y="16886"/>
                    <a:pt x="7496" y="17097"/>
                  </a:cubicBezTo>
                  <a:cubicBezTo>
                    <a:pt x="7914" y="17528"/>
                    <a:pt x="8396" y="17778"/>
                    <a:pt x="8893" y="17935"/>
                  </a:cubicBezTo>
                  <a:cubicBezTo>
                    <a:pt x="9227" y="18040"/>
                    <a:pt x="9570" y="18087"/>
                    <a:pt x="9910" y="18087"/>
                  </a:cubicBezTo>
                  <a:cubicBezTo>
                    <a:pt x="10078" y="18087"/>
                    <a:pt x="10248" y="18075"/>
                    <a:pt x="10416" y="18053"/>
                  </a:cubicBezTo>
                  <a:cubicBezTo>
                    <a:pt x="10499" y="18043"/>
                    <a:pt x="10582" y="18030"/>
                    <a:pt x="10664" y="18015"/>
                  </a:cubicBezTo>
                  <a:cubicBezTo>
                    <a:pt x="10587" y="18182"/>
                    <a:pt x="10501" y="18344"/>
                    <a:pt x="10406" y="18497"/>
                  </a:cubicBezTo>
                  <a:cubicBezTo>
                    <a:pt x="9897" y="19311"/>
                    <a:pt x="9147" y="19883"/>
                    <a:pt x="8313" y="20240"/>
                  </a:cubicBezTo>
                  <a:cubicBezTo>
                    <a:pt x="7480" y="20601"/>
                    <a:pt x="6570" y="20765"/>
                    <a:pt x="5659" y="20871"/>
                  </a:cubicBezTo>
                  <a:cubicBezTo>
                    <a:pt x="5203" y="20919"/>
                    <a:pt x="4746" y="20944"/>
                    <a:pt x="4286" y="20947"/>
                  </a:cubicBezTo>
                  <a:cubicBezTo>
                    <a:pt x="4226" y="20948"/>
                    <a:pt x="4165" y="20948"/>
                    <a:pt x="4104" y="20948"/>
                  </a:cubicBezTo>
                  <a:cubicBezTo>
                    <a:pt x="3706" y="20948"/>
                    <a:pt x="3307" y="20930"/>
                    <a:pt x="2909" y="20894"/>
                  </a:cubicBezTo>
                  <a:cubicBezTo>
                    <a:pt x="1992" y="20809"/>
                    <a:pt x="1080" y="20628"/>
                    <a:pt x="181" y="20370"/>
                  </a:cubicBezTo>
                  <a:cubicBezTo>
                    <a:pt x="170" y="20366"/>
                    <a:pt x="159" y="20365"/>
                    <a:pt x="147" y="20365"/>
                  </a:cubicBezTo>
                  <a:cubicBezTo>
                    <a:pt x="147" y="20365"/>
                    <a:pt x="146" y="20365"/>
                    <a:pt x="146" y="20365"/>
                  </a:cubicBezTo>
                  <a:cubicBezTo>
                    <a:pt x="74" y="20365"/>
                    <a:pt x="13" y="20426"/>
                    <a:pt x="2" y="20510"/>
                  </a:cubicBezTo>
                  <a:cubicBezTo>
                    <a:pt x="-10" y="20595"/>
                    <a:pt x="32" y="20677"/>
                    <a:pt x="100" y="20703"/>
                  </a:cubicBezTo>
                  <a:cubicBezTo>
                    <a:pt x="996" y="21053"/>
                    <a:pt x="1923" y="21294"/>
                    <a:pt x="2861" y="21442"/>
                  </a:cubicBezTo>
                  <a:cubicBezTo>
                    <a:pt x="3330" y="21516"/>
                    <a:pt x="3802" y="21564"/>
                    <a:pt x="4277" y="21588"/>
                  </a:cubicBezTo>
                  <a:cubicBezTo>
                    <a:pt x="4472" y="21595"/>
                    <a:pt x="4668" y="21600"/>
                    <a:pt x="4864" y="21600"/>
                  </a:cubicBezTo>
                  <a:cubicBezTo>
                    <a:pt x="5142" y="21600"/>
                    <a:pt x="5422" y="21591"/>
                    <a:pt x="5701" y="21575"/>
                  </a:cubicBezTo>
                  <a:cubicBezTo>
                    <a:pt x="6647" y="21513"/>
                    <a:pt x="7604" y="21373"/>
                    <a:pt x="8537" y="21007"/>
                  </a:cubicBezTo>
                  <a:cubicBezTo>
                    <a:pt x="9002" y="20822"/>
                    <a:pt x="9458" y="20580"/>
                    <a:pt x="9878" y="20250"/>
                  </a:cubicBezTo>
                  <a:cubicBezTo>
                    <a:pt x="10302" y="19922"/>
                    <a:pt x="10678" y="19508"/>
                    <a:pt x="10994" y="19031"/>
                  </a:cubicBezTo>
                  <a:cubicBezTo>
                    <a:pt x="11239" y="18646"/>
                    <a:pt x="11449" y="18217"/>
                    <a:pt x="11588" y="17750"/>
                  </a:cubicBezTo>
                  <a:cubicBezTo>
                    <a:pt x="11681" y="17714"/>
                    <a:pt x="11773" y="17677"/>
                    <a:pt x="11863" y="17637"/>
                  </a:cubicBezTo>
                  <a:cubicBezTo>
                    <a:pt x="12093" y="17536"/>
                    <a:pt x="12320" y="17420"/>
                    <a:pt x="12535" y="17296"/>
                  </a:cubicBezTo>
                  <a:cubicBezTo>
                    <a:pt x="12645" y="17237"/>
                    <a:pt x="12754" y="17175"/>
                    <a:pt x="12861" y="17107"/>
                  </a:cubicBezTo>
                  <a:cubicBezTo>
                    <a:pt x="12968" y="17039"/>
                    <a:pt x="13077" y="16978"/>
                    <a:pt x="13183" y="16902"/>
                  </a:cubicBezTo>
                  <a:cubicBezTo>
                    <a:pt x="13607" y="16619"/>
                    <a:pt x="14020" y="16287"/>
                    <a:pt x="14389" y="15879"/>
                  </a:cubicBezTo>
                  <a:cubicBezTo>
                    <a:pt x="14759" y="15474"/>
                    <a:pt x="15078" y="14985"/>
                    <a:pt x="15307" y="14444"/>
                  </a:cubicBezTo>
                  <a:cubicBezTo>
                    <a:pt x="15537" y="13902"/>
                    <a:pt x="15683" y="13317"/>
                    <a:pt x="15752" y="12732"/>
                  </a:cubicBezTo>
                  <a:cubicBezTo>
                    <a:pt x="15889" y="11552"/>
                    <a:pt x="15778" y="10415"/>
                    <a:pt x="15695" y="9313"/>
                  </a:cubicBezTo>
                  <a:cubicBezTo>
                    <a:pt x="15611" y="8212"/>
                    <a:pt x="15534" y="7120"/>
                    <a:pt x="15702" y="6082"/>
                  </a:cubicBezTo>
                  <a:cubicBezTo>
                    <a:pt x="15767" y="5559"/>
                    <a:pt x="15926" y="5061"/>
                    <a:pt x="16095" y="4572"/>
                  </a:cubicBezTo>
                  <a:lnTo>
                    <a:pt x="16245" y="4215"/>
                  </a:lnTo>
                  <a:cubicBezTo>
                    <a:pt x="16271" y="4156"/>
                    <a:pt x="16295" y="4095"/>
                    <a:pt x="16322" y="4037"/>
                  </a:cubicBezTo>
                  <a:lnTo>
                    <a:pt x="16410" y="3867"/>
                  </a:lnTo>
                  <a:lnTo>
                    <a:pt x="16587" y="3527"/>
                  </a:lnTo>
                  <a:lnTo>
                    <a:pt x="16788" y="3206"/>
                  </a:lnTo>
                  <a:cubicBezTo>
                    <a:pt x="17325" y="2348"/>
                    <a:pt x="18042" y="1654"/>
                    <a:pt x="18837" y="1145"/>
                  </a:cubicBezTo>
                  <a:cubicBezTo>
                    <a:pt x="19640" y="639"/>
                    <a:pt x="20533" y="366"/>
                    <a:pt x="21441" y="350"/>
                  </a:cubicBezTo>
                  <a:lnTo>
                    <a:pt x="21446" y="350"/>
                  </a:lnTo>
                  <a:cubicBezTo>
                    <a:pt x="21525" y="348"/>
                    <a:pt x="21589" y="271"/>
                    <a:pt x="21590" y="177"/>
                  </a:cubicBezTo>
                  <a:cubicBezTo>
                    <a:pt x="21590" y="82"/>
                    <a:pt x="21527" y="5"/>
                    <a:pt x="21447" y="2"/>
                  </a:cubicBezTo>
                  <a:lnTo>
                    <a:pt x="21448" y="3"/>
                  </a:lnTo>
                  <a:cubicBezTo>
                    <a:pt x="21392" y="1"/>
                    <a:pt x="21336" y="0"/>
                    <a:pt x="21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847;p32"/>
            <p:cNvSpPr/>
            <p:nvPr/>
          </p:nvSpPr>
          <p:spPr>
            <a:xfrm rot="19806610">
              <a:off x="2437054" y="3535319"/>
              <a:ext cx="3668993" cy="452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18" y="0"/>
                  </a:moveTo>
                  <a:cubicBezTo>
                    <a:pt x="411" y="0"/>
                    <a:pt x="403" y="0"/>
                    <a:pt x="396" y="0"/>
                  </a:cubicBezTo>
                  <a:cubicBezTo>
                    <a:pt x="291" y="4"/>
                    <a:pt x="192" y="41"/>
                    <a:pt x="119" y="102"/>
                  </a:cubicBezTo>
                  <a:cubicBezTo>
                    <a:pt x="18" y="186"/>
                    <a:pt x="-30" y="315"/>
                    <a:pt x="20" y="458"/>
                  </a:cubicBezTo>
                  <a:lnTo>
                    <a:pt x="86" y="649"/>
                  </a:lnTo>
                  <a:lnTo>
                    <a:pt x="366" y="1458"/>
                  </a:lnTo>
                  <a:lnTo>
                    <a:pt x="1954" y="6046"/>
                  </a:lnTo>
                  <a:cubicBezTo>
                    <a:pt x="1957" y="6053"/>
                    <a:pt x="1961" y="6059"/>
                    <a:pt x="1964" y="6065"/>
                  </a:cubicBezTo>
                  <a:cubicBezTo>
                    <a:pt x="1969" y="6109"/>
                    <a:pt x="1988" y="6151"/>
                    <a:pt x="2021" y="6187"/>
                  </a:cubicBezTo>
                  <a:lnTo>
                    <a:pt x="15623" y="21348"/>
                  </a:lnTo>
                  <a:cubicBezTo>
                    <a:pt x="15627" y="21353"/>
                    <a:pt x="15628" y="21359"/>
                    <a:pt x="15632" y="21364"/>
                  </a:cubicBezTo>
                  <a:lnTo>
                    <a:pt x="15737" y="21475"/>
                  </a:lnTo>
                  <a:lnTo>
                    <a:pt x="15759" y="21500"/>
                  </a:lnTo>
                  <a:cubicBezTo>
                    <a:pt x="15762" y="21503"/>
                    <a:pt x="15766" y="21506"/>
                    <a:pt x="15769" y="21508"/>
                  </a:cubicBezTo>
                  <a:lnTo>
                    <a:pt x="15787" y="21528"/>
                  </a:lnTo>
                  <a:cubicBezTo>
                    <a:pt x="15831" y="21574"/>
                    <a:pt x="15898" y="21600"/>
                    <a:pt x="15966" y="21600"/>
                  </a:cubicBezTo>
                  <a:cubicBezTo>
                    <a:pt x="15991" y="21600"/>
                    <a:pt x="16015" y="21597"/>
                    <a:pt x="16039" y="21590"/>
                  </a:cubicBezTo>
                  <a:cubicBezTo>
                    <a:pt x="16048" y="21589"/>
                    <a:pt x="16057" y="21587"/>
                    <a:pt x="16065" y="21584"/>
                  </a:cubicBezTo>
                  <a:cubicBezTo>
                    <a:pt x="16080" y="21579"/>
                    <a:pt x="16093" y="21572"/>
                    <a:pt x="16106" y="21565"/>
                  </a:cubicBezTo>
                  <a:lnTo>
                    <a:pt x="17588" y="20645"/>
                  </a:lnTo>
                  <a:lnTo>
                    <a:pt x="18787" y="19901"/>
                  </a:lnTo>
                  <a:lnTo>
                    <a:pt x="21467" y="18239"/>
                  </a:lnTo>
                  <a:lnTo>
                    <a:pt x="21468" y="18238"/>
                  </a:lnTo>
                  <a:cubicBezTo>
                    <a:pt x="21488" y="18225"/>
                    <a:pt x="21504" y="18210"/>
                    <a:pt x="21516" y="18193"/>
                  </a:cubicBezTo>
                  <a:cubicBezTo>
                    <a:pt x="21570" y="18128"/>
                    <a:pt x="21567" y="18042"/>
                    <a:pt x="21509" y="17979"/>
                  </a:cubicBezTo>
                  <a:lnTo>
                    <a:pt x="21490" y="17959"/>
                  </a:lnTo>
                  <a:cubicBezTo>
                    <a:pt x="21487" y="17956"/>
                    <a:pt x="21486" y="17953"/>
                    <a:pt x="21484" y="17950"/>
                  </a:cubicBezTo>
                  <a:lnTo>
                    <a:pt x="21459" y="17925"/>
                  </a:lnTo>
                  <a:lnTo>
                    <a:pt x="21354" y="17815"/>
                  </a:lnTo>
                  <a:cubicBezTo>
                    <a:pt x="21350" y="17809"/>
                    <a:pt x="21343" y="17807"/>
                    <a:pt x="21338" y="17803"/>
                  </a:cubicBezTo>
                  <a:lnTo>
                    <a:pt x="6906" y="3116"/>
                  </a:lnTo>
                  <a:cubicBezTo>
                    <a:pt x="6874" y="3081"/>
                    <a:pt x="6829" y="3055"/>
                    <a:pt x="6779" y="3040"/>
                  </a:cubicBezTo>
                  <a:cubicBezTo>
                    <a:pt x="6773" y="3038"/>
                    <a:pt x="6768" y="3038"/>
                    <a:pt x="6764" y="3037"/>
                  </a:cubicBezTo>
                  <a:lnTo>
                    <a:pt x="5652" y="2494"/>
                  </a:lnTo>
                  <a:lnTo>
                    <a:pt x="5486" y="2413"/>
                  </a:lnTo>
                  <a:lnTo>
                    <a:pt x="4920" y="2136"/>
                  </a:lnTo>
                  <a:lnTo>
                    <a:pt x="4583" y="1972"/>
                  </a:lnTo>
                  <a:lnTo>
                    <a:pt x="4171" y="1771"/>
                  </a:lnTo>
                  <a:lnTo>
                    <a:pt x="3906" y="1641"/>
                  </a:lnTo>
                  <a:lnTo>
                    <a:pt x="3608" y="1496"/>
                  </a:lnTo>
                  <a:lnTo>
                    <a:pt x="3203" y="1298"/>
                  </a:lnTo>
                  <a:lnTo>
                    <a:pt x="2871" y="1136"/>
                  </a:lnTo>
                  <a:lnTo>
                    <a:pt x="2045" y="733"/>
                  </a:lnTo>
                  <a:lnTo>
                    <a:pt x="1740" y="583"/>
                  </a:lnTo>
                  <a:lnTo>
                    <a:pt x="1622" y="526"/>
                  </a:lnTo>
                  <a:lnTo>
                    <a:pt x="1438" y="436"/>
                  </a:lnTo>
                  <a:lnTo>
                    <a:pt x="808" y="128"/>
                  </a:lnTo>
                  <a:lnTo>
                    <a:pt x="713" y="82"/>
                  </a:lnTo>
                  <a:lnTo>
                    <a:pt x="697" y="74"/>
                  </a:lnTo>
                  <a:lnTo>
                    <a:pt x="665" y="59"/>
                  </a:lnTo>
                  <a:cubicBezTo>
                    <a:pt x="603" y="27"/>
                    <a:pt x="534" y="8"/>
                    <a:pt x="462" y="2"/>
                  </a:cubicBezTo>
                  <a:cubicBezTo>
                    <a:pt x="447" y="0"/>
                    <a:pt x="433" y="0"/>
                    <a:pt x="4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848;p32"/>
            <p:cNvSpPr/>
            <p:nvPr/>
          </p:nvSpPr>
          <p:spPr>
            <a:xfrm rot="19806610">
              <a:off x="1802721" y="4355002"/>
              <a:ext cx="1229837" cy="132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32" y="0"/>
                  </a:moveTo>
                  <a:cubicBezTo>
                    <a:pt x="409" y="0"/>
                    <a:pt x="-232" y="743"/>
                    <a:pt x="81" y="1616"/>
                  </a:cubicBezTo>
                  <a:lnTo>
                    <a:pt x="6810" y="20347"/>
                  </a:lnTo>
                  <a:cubicBezTo>
                    <a:pt x="7090" y="21130"/>
                    <a:pt x="7903" y="21295"/>
                    <a:pt x="8609" y="21431"/>
                  </a:cubicBezTo>
                  <a:cubicBezTo>
                    <a:pt x="9227" y="21550"/>
                    <a:pt x="9840" y="21600"/>
                    <a:pt x="10453" y="21600"/>
                  </a:cubicBezTo>
                  <a:cubicBezTo>
                    <a:pt x="10573" y="21600"/>
                    <a:pt x="10692" y="21599"/>
                    <a:pt x="10812" y="21594"/>
                  </a:cubicBezTo>
                  <a:cubicBezTo>
                    <a:pt x="12300" y="21549"/>
                    <a:pt x="13737" y="21237"/>
                    <a:pt x="15026" y="20669"/>
                  </a:cubicBezTo>
                  <a:cubicBezTo>
                    <a:pt x="18615" y="19087"/>
                    <a:pt x="20885" y="15652"/>
                    <a:pt x="21281" y="11747"/>
                  </a:cubicBezTo>
                  <a:cubicBezTo>
                    <a:pt x="21368" y="10903"/>
                    <a:pt x="21347" y="9901"/>
                    <a:pt x="20495" y="9476"/>
                  </a:cubicBezTo>
                  <a:lnTo>
                    <a:pt x="1906" y="165"/>
                  </a:lnTo>
                  <a:cubicBezTo>
                    <a:pt x="1678" y="51"/>
                    <a:pt x="1449" y="0"/>
                    <a:pt x="12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849;p32"/>
            <p:cNvSpPr/>
            <p:nvPr/>
          </p:nvSpPr>
          <p:spPr>
            <a:xfrm rot="19806610">
              <a:off x="1925698" y="4402855"/>
              <a:ext cx="1033425" cy="92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51" y="0"/>
                  </a:moveTo>
                  <a:lnTo>
                    <a:pt x="3518" y="1536"/>
                  </a:lnTo>
                  <a:cubicBezTo>
                    <a:pt x="2216" y="2029"/>
                    <a:pt x="1019" y="2817"/>
                    <a:pt x="0" y="3852"/>
                  </a:cubicBezTo>
                  <a:cubicBezTo>
                    <a:pt x="7080" y="8836"/>
                    <a:pt x="13723" y="14891"/>
                    <a:pt x="19729" y="21600"/>
                  </a:cubicBezTo>
                  <a:cubicBezTo>
                    <a:pt x="20689" y="19618"/>
                    <a:pt x="21295" y="17364"/>
                    <a:pt x="21496" y="14989"/>
                  </a:cubicBezTo>
                  <a:cubicBezTo>
                    <a:pt x="21600" y="13776"/>
                    <a:pt x="21574" y="12338"/>
                    <a:pt x="20550" y="11727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850;p32"/>
            <p:cNvSpPr/>
            <p:nvPr/>
          </p:nvSpPr>
          <p:spPr>
            <a:xfrm rot="19806610">
              <a:off x="1622404" y="4633916"/>
              <a:ext cx="365166" cy="37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2" y="0"/>
                    <a:pt x="-767" y="2641"/>
                    <a:pt x="268" y="5741"/>
                  </a:cubicBezTo>
                  <a:lnTo>
                    <a:pt x="5545" y="21600"/>
                  </a:lnTo>
                  <a:cubicBezTo>
                    <a:pt x="6889" y="19025"/>
                    <a:pt x="8624" y="16678"/>
                    <a:pt x="10698" y="14655"/>
                  </a:cubicBezTo>
                  <a:cubicBezTo>
                    <a:pt x="13546" y="11872"/>
                    <a:pt x="17020" y="9778"/>
                    <a:pt x="20833" y="8458"/>
                  </a:cubicBezTo>
                  <a:lnTo>
                    <a:pt x="6275" y="587"/>
                  </a:lnTo>
                  <a:cubicBezTo>
                    <a:pt x="5525" y="182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851;p32"/>
            <p:cNvSpPr/>
            <p:nvPr/>
          </p:nvSpPr>
          <p:spPr>
            <a:xfrm rot="19806610">
              <a:off x="2901849" y="3940920"/>
              <a:ext cx="3457785" cy="380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815" y="0"/>
                  </a:moveTo>
                  <a:cubicBezTo>
                    <a:pt x="4695" y="0"/>
                    <a:pt x="4590" y="80"/>
                    <a:pt x="4595" y="214"/>
                  </a:cubicBezTo>
                  <a:lnTo>
                    <a:pt x="4660" y="1892"/>
                  </a:lnTo>
                  <a:cubicBezTo>
                    <a:pt x="4669" y="2121"/>
                    <a:pt x="4491" y="2279"/>
                    <a:pt x="4266" y="2279"/>
                  </a:cubicBezTo>
                  <a:cubicBezTo>
                    <a:pt x="4210" y="2279"/>
                    <a:pt x="4150" y="2269"/>
                    <a:pt x="4090" y="2247"/>
                  </a:cubicBezTo>
                  <a:lnTo>
                    <a:pt x="2813" y="1797"/>
                  </a:lnTo>
                  <a:cubicBezTo>
                    <a:pt x="2753" y="1776"/>
                    <a:pt x="2693" y="1766"/>
                    <a:pt x="2637" y="1766"/>
                  </a:cubicBezTo>
                  <a:cubicBezTo>
                    <a:pt x="2382" y="1766"/>
                    <a:pt x="2192" y="1970"/>
                    <a:pt x="2254" y="2234"/>
                  </a:cubicBezTo>
                  <a:lnTo>
                    <a:pt x="2567" y="3553"/>
                  </a:lnTo>
                  <a:cubicBezTo>
                    <a:pt x="2629" y="3812"/>
                    <a:pt x="2444" y="4020"/>
                    <a:pt x="2185" y="4020"/>
                  </a:cubicBezTo>
                  <a:cubicBezTo>
                    <a:pt x="2149" y="4020"/>
                    <a:pt x="2111" y="4016"/>
                    <a:pt x="2073" y="4008"/>
                  </a:cubicBezTo>
                  <a:lnTo>
                    <a:pt x="280" y="3610"/>
                  </a:lnTo>
                  <a:cubicBezTo>
                    <a:pt x="257" y="3605"/>
                    <a:pt x="236" y="3602"/>
                    <a:pt x="215" y="3602"/>
                  </a:cubicBezTo>
                  <a:cubicBezTo>
                    <a:pt x="21" y="3602"/>
                    <a:pt x="-76" y="3815"/>
                    <a:pt x="71" y="3981"/>
                  </a:cubicBezTo>
                  <a:lnTo>
                    <a:pt x="15603" y="21495"/>
                  </a:lnTo>
                  <a:cubicBezTo>
                    <a:pt x="15664" y="21563"/>
                    <a:pt x="15750" y="21600"/>
                    <a:pt x="15832" y="21600"/>
                  </a:cubicBezTo>
                  <a:cubicBezTo>
                    <a:pt x="15883" y="21600"/>
                    <a:pt x="15933" y="21585"/>
                    <a:pt x="15973" y="21554"/>
                  </a:cubicBezTo>
                  <a:lnTo>
                    <a:pt x="21421" y="17341"/>
                  </a:lnTo>
                  <a:cubicBezTo>
                    <a:pt x="21524" y="17261"/>
                    <a:pt x="21523" y="17106"/>
                    <a:pt x="21417" y="16998"/>
                  </a:cubicBezTo>
                  <a:lnTo>
                    <a:pt x="5032" y="95"/>
                  </a:lnTo>
                  <a:cubicBezTo>
                    <a:pt x="4968" y="30"/>
                    <a:pt x="4889" y="0"/>
                    <a:pt x="4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852;p32"/>
            <p:cNvSpPr/>
            <p:nvPr/>
          </p:nvSpPr>
          <p:spPr>
            <a:xfrm rot="19806610">
              <a:off x="3436791" y="3798133"/>
              <a:ext cx="2740185" cy="326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448" y="0"/>
                  </a:moveTo>
                  <a:cubicBezTo>
                    <a:pt x="296" y="0"/>
                    <a:pt x="163" y="93"/>
                    <a:pt x="170" y="249"/>
                  </a:cubicBezTo>
                  <a:lnTo>
                    <a:pt x="252" y="2206"/>
                  </a:lnTo>
                  <a:cubicBezTo>
                    <a:pt x="260" y="2388"/>
                    <a:pt x="157" y="2531"/>
                    <a:pt x="0" y="2603"/>
                  </a:cubicBezTo>
                  <a:lnTo>
                    <a:pt x="19530" y="21600"/>
                  </a:lnTo>
                  <a:lnTo>
                    <a:pt x="21470" y="20219"/>
                  </a:lnTo>
                  <a:cubicBezTo>
                    <a:pt x="21600" y="20125"/>
                    <a:pt x="21599" y="19944"/>
                    <a:pt x="21465" y="19819"/>
                  </a:cubicBezTo>
                  <a:lnTo>
                    <a:pt x="723" y="111"/>
                  </a:lnTo>
                  <a:cubicBezTo>
                    <a:pt x="642" y="35"/>
                    <a:pt x="54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853;p32"/>
            <p:cNvSpPr/>
            <p:nvPr/>
          </p:nvSpPr>
          <p:spPr>
            <a:xfrm rot="19806610">
              <a:off x="3102935" y="4694283"/>
              <a:ext cx="2811296" cy="317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6" y="0"/>
                  </a:moveTo>
                  <a:cubicBezTo>
                    <a:pt x="26" y="0"/>
                    <a:pt x="-93" y="255"/>
                    <a:pt x="87" y="454"/>
                  </a:cubicBezTo>
                  <a:lnTo>
                    <a:pt x="19200" y="21473"/>
                  </a:lnTo>
                  <a:cubicBezTo>
                    <a:pt x="19275" y="21556"/>
                    <a:pt x="19381" y="21600"/>
                    <a:pt x="19480" y="21600"/>
                  </a:cubicBezTo>
                  <a:cubicBezTo>
                    <a:pt x="19544" y="21600"/>
                    <a:pt x="19606" y="21582"/>
                    <a:pt x="19655" y="21545"/>
                  </a:cubicBezTo>
                  <a:lnTo>
                    <a:pt x="21507" y="20147"/>
                  </a:lnTo>
                  <a:lnTo>
                    <a:pt x="2945" y="439"/>
                  </a:lnTo>
                  <a:cubicBezTo>
                    <a:pt x="2871" y="479"/>
                    <a:pt x="2784" y="501"/>
                    <a:pt x="2689" y="501"/>
                  </a:cubicBezTo>
                  <a:cubicBezTo>
                    <a:pt x="2644" y="501"/>
                    <a:pt x="2598" y="497"/>
                    <a:pt x="2551" y="486"/>
                  </a:cubicBezTo>
                  <a:lnTo>
                    <a:pt x="345" y="9"/>
                  </a:lnTo>
                  <a:cubicBezTo>
                    <a:pt x="317" y="3"/>
                    <a:pt x="290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94" name="Google Shape;1854;p32"/>
            <p:cNvGrpSpPr/>
            <p:nvPr/>
          </p:nvGrpSpPr>
          <p:grpSpPr>
            <a:xfrm>
              <a:off x="1765030" y="4699444"/>
              <a:ext cx="38690" cy="652"/>
              <a:chOff x="0" y="0"/>
              <a:chExt cx="38688" cy="650"/>
            </a:xfrm>
          </p:grpSpPr>
          <p:sp>
            <p:nvSpPr>
              <p:cNvPr id="2092" name="خط"/>
              <p:cNvSpPr/>
              <p:nvPr/>
            </p:nvSpPr>
            <p:spPr>
              <a:xfrm flipV="1">
                <a:off x="0" y="0"/>
                <a:ext cx="38689" cy="6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93" name="خط"/>
              <p:cNvSpPr/>
              <p:nvPr/>
            </p:nvSpPr>
            <p:spPr>
              <a:xfrm flipH="1">
                <a:off x="0" y="-1"/>
                <a:ext cx="38689" cy="6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97" name="Google Shape;1855;p32"/>
            <p:cNvGrpSpPr/>
            <p:nvPr/>
          </p:nvGrpSpPr>
          <p:grpSpPr>
            <a:xfrm>
              <a:off x="1642975" y="4702648"/>
              <a:ext cx="38057" cy="1752"/>
              <a:chOff x="0" y="0"/>
              <a:chExt cx="38056" cy="1751"/>
            </a:xfrm>
          </p:grpSpPr>
          <p:sp>
            <p:nvSpPr>
              <p:cNvPr id="2095" name="خط"/>
              <p:cNvSpPr/>
              <p:nvPr/>
            </p:nvSpPr>
            <p:spPr>
              <a:xfrm flipV="1">
                <a:off x="0" y="0"/>
                <a:ext cx="38057" cy="17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96" name="خط"/>
              <p:cNvSpPr/>
              <p:nvPr/>
            </p:nvSpPr>
            <p:spPr>
              <a:xfrm flipH="1">
                <a:off x="-1" y="-1"/>
                <a:ext cx="38058" cy="175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00" name="Google Shape;1856;p32"/>
            <p:cNvGrpSpPr/>
            <p:nvPr/>
          </p:nvGrpSpPr>
          <p:grpSpPr>
            <a:xfrm>
              <a:off x="1714473" y="4700391"/>
              <a:ext cx="49749" cy="1518"/>
              <a:chOff x="0" y="0"/>
              <a:chExt cx="49748" cy="1516"/>
            </a:xfrm>
          </p:grpSpPr>
          <p:sp>
            <p:nvSpPr>
              <p:cNvPr id="2098" name="خط"/>
              <p:cNvSpPr/>
              <p:nvPr/>
            </p:nvSpPr>
            <p:spPr>
              <a:xfrm flipV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99" name="خط"/>
              <p:cNvSpPr/>
              <p:nvPr/>
            </p:nvSpPr>
            <p:spPr>
              <a:xfrm flipH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03" name="Google Shape;1857;p32"/>
            <p:cNvGrpSpPr/>
            <p:nvPr/>
          </p:nvGrpSpPr>
          <p:grpSpPr>
            <a:xfrm>
              <a:off x="1678166" y="4701767"/>
              <a:ext cx="38228" cy="1455"/>
              <a:chOff x="0" y="0"/>
              <a:chExt cx="38226" cy="1454"/>
            </a:xfrm>
          </p:grpSpPr>
          <p:sp>
            <p:nvSpPr>
              <p:cNvPr id="2101" name="خط"/>
              <p:cNvSpPr/>
              <p:nvPr/>
            </p:nvSpPr>
            <p:spPr>
              <a:xfrm flipV="1">
                <a:off x="0" y="0"/>
                <a:ext cx="38227" cy="145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02" name="خط"/>
              <p:cNvSpPr/>
              <p:nvPr/>
            </p:nvSpPr>
            <p:spPr>
              <a:xfrm flipH="1">
                <a:off x="0" y="-1"/>
                <a:ext cx="38227" cy="1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06" name="Google Shape;1858;p32"/>
            <p:cNvGrpSpPr/>
            <p:nvPr/>
          </p:nvGrpSpPr>
          <p:grpSpPr>
            <a:xfrm>
              <a:off x="1689076" y="4701568"/>
              <a:ext cx="38419" cy="1123"/>
              <a:chOff x="0" y="0"/>
              <a:chExt cx="38417" cy="1121"/>
            </a:xfrm>
          </p:grpSpPr>
          <p:sp>
            <p:nvSpPr>
              <p:cNvPr id="2104" name="خط"/>
              <p:cNvSpPr/>
              <p:nvPr/>
            </p:nvSpPr>
            <p:spPr>
              <a:xfrm flipV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05" name="خط"/>
              <p:cNvSpPr/>
              <p:nvPr/>
            </p:nvSpPr>
            <p:spPr>
              <a:xfrm flipH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09" name="Google Shape;1859;p32"/>
            <p:cNvGrpSpPr/>
            <p:nvPr/>
          </p:nvGrpSpPr>
          <p:grpSpPr>
            <a:xfrm>
              <a:off x="1658770" y="4702551"/>
              <a:ext cx="38473" cy="1028"/>
              <a:chOff x="0" y="0"/>
              <a:chExt cx="38471" cy="1027"/>
            </a:xfrm>
          </p:grpSpPr>
          <p:sp>
            <p:nvSpPr>
              <p:cNvPr id="2107" name="خط"/>
              <p:cNvSpPr/>
              <p:nvPr/>
            </p:nvSpPr>
            <p:spPr>
              <a:xfrm flipV="1">
                <a:off x="0" y="0"/>
                <a:ext cx="38472" cy="10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08" name="خط"/>
              <p:cNvSpPr/>
              <p:nvPr/>
            </p:nvSpPr>
            <p:spPr>
              <a:xfrm flipH="1">
                <a:off x="-1" y="-1"/>
                <a:ext cx="38473" cy="10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12" name="Google Shape;1860;p32"/>
            <p:cNvGrpSpPr/>
            <p:nvPr/>
          </p:nvGrpSpPr>
          <p:grpSpPr>
            <a:xfrm>
              <a:off x="1637922" y="4703154"/>
              <a:ext cx="38450" cy="1068"/>
              <a:chOff x="0" y="0"/>
              <a:chExt cx="38449" cy="1066"/>
            </a:xfrm>
          </p:grpSpPr>
          <p:sp>
            <p:nvSpPr>
              <p:cNvPr id="2110" name="خط"/>
              <p:cNvSpPr/>
              <p:nvPr/>
            </p:nvSpPr>
            <p:spPr>
              <a:xfrm flipV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11" name="خط"/>
              <p:cNvSpPr/>
              <p:nvPr/>
            </p:nvSpPr>
            <p:spPr>
              <a:xfrm flipH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15" name="Google Shape;1861;p32"/>
            <p:cNvGrpSpPr/>
            <p:nvPr/>
          </p:nvGrpSpPr>
          <p:grpSpPr>
            <a:xfrm>
              <a:off x="1607033" y="4833682"/>
              <a:ext cx="31189" cy="27542"/>
              <a:chOff x="0" y="0"/>
              <a:chExt cx="31187" cy="27540"/>
            </a:xfrm>
          </p:grpSpPr>
          <p:sp>
            <p:nvSpPr>
              <p:cNvPr id="2113" name="خط"/>
              <p:cNvSpPr/>
              <p:nvPr/>
            </p:nvSpPr>
            <p:spPr>
              <a:xfrm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14" name="خط"/>
              <p:cNvSpPr/>
              <p:nvPr/>
            </p:nvSpPr>
            <p:spPr>
              <a:xfrm flipH="1" flipV="1"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18" name="Google Shape;1862;p32"/>
            <p:cNvGrpSpPr/>
            <p:nvPr/>
          </p:nvGrpSpPr>
          <p:grpSpPr>
            <a:xfrm>
              <a:off x="1754172" y="4699477"/>
              <a:ext cx="38351" cy="1239"/>
              <a:chOff x="0" y="0"/>
              <a:chExt cx="38350" cy="1238"/>
            </a:xfrm>
          </p:grpSpPr>
          <p:sp>
            <p:nvSpPr>
              <p:cNvPr id="2116" name="خط"/>
              <p:cNvSpPr/>
              <p:nvPr/>
            </p:nvSpPr>
            <p:spPr>
              <a:xfrm flipV="1">
                <a:off x="0" y="0"/>
                <a:ext cx="38351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17" name="خط"/>
              <p:cNvSpPr/>
              <p:nvPr/>
            </p:nvSpPr>
            <p:spPr>
              <a:xfrm flipH="1">
                <a:off x="-1" y="0"/>
                <a:ext cx="38352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21" name="Google Shape;1863;p32"/>
            <p:cNvGrpSpPr/>
            <p:nvPr/>
          </p:nvGrpSpPr>
          <p:grpSpPr>
            <a:xfrm>
              <a:off x="1638221" y="4861223"/>
              <a:ext cx="185866" cy="164455"/>
              <a:chOff x="0" y="0"/>
              <a:chExt cx="185865" cy="164454"/>
            </a:xfrm>
          </p:grpSpPr>
          <p:sp>
            <p:nvSpPr>
              <p:cNvPr id="2119" name="خط"/>
              <p:cNvSpPr/>
              <p:nvPr/>
            </p:nvSpPr>
            <p:spPr>
              <a:xfrm>
                <a:off x="0" y="-1"/>
                <a:ext cx="185865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20" name="خط"/>
              <p:cNvSpPr/>
              <p:nvPr/>
            </p:nvSpPr>
            <p:spPr>
              <a:xfrm flipH="1" flipV="1">
                <a:off x="0" y="-1"/>
                <a:ext cx="185866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122" name="Google Shape;1864;p32"/>
            <p:cNvSpPr/>
            <p:nvPr/>
          </p:nvSpPr>
          <p:spPr>
            <a:xfrm rot="19806610">
              <a:off x="1777996" y="4682478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742" y="6809"/>
                  </a:lnTo>
                  <a:cubicBezTo>
                    <a:pt x="4495" y="4461"/>
                    <a:pt x="2247" y="2113"/>
                    <a:pt x="0" y="0"/>
                  </a:cubicBezTo>
                  <a:close/>
                  <a:moveTo>
                    <a:pt x="6742" y="6809"/>
                  </a:moveTo>
                  <a:cubicBezTo>
                    <a:pt x="11612" y="11504"/>
                    <a:pt x="16481" y="16435"/>
                    <a:pt x="21600" y="21600"/>
                  </a:cubicBezTo>
                  <a:lnTo>
                    <a:pt x="6742" y="6809"/>
                  </a:lnTo>
                  <a:close/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865;p32"/>
            <p:cNvSpPr/>
            <p:nvPr/>
          </p:nvSpPr>
          <p:spPr>
            <a:xfrm rot="19806610">
              <a:off x="1590413" y="4642455"/>
              <a:ext cx="365159" cy="24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7" y="0"/>
                    <a:pt x="-767" y="4021"/>
                    <a:pt x="268" y="8743"/>
                  </a:cubicBezTo>
                  <a:lnTo>
                    <a:pt x="1027" y="12210"/>
                  </a:lnTo>
                  <a:cubicBezTo>
                    <a:pt x="4451" y="15222"/>
                    <a:pt x="7844" y="18342"/>
                    <a:pt x="11202" y="21600"/>
                  </a:cubicBezTo>
                  <a:cubicBezTo>
                    <a:pt x="13991" y="17702"/>
                    <a:pt x="17270" y="14736"/>
                    <a:pt x="20833" y="12880"/>
                  </a:cubicBezTo>
                  <a:lnTo>
                    <a:pt x="13806" y="7095"/>
                  </a:lnTo>
                  <a:lnTo>
                    <a:pt x="12942" y="6386"/>
                  </a:lnTo>
                  <a:lnTo>
                    <a:pt x="12747" y="6224"/>
                  </a:lnTo>
                  <a:lnTo>
                    <a:pt x="11827" y="5469"/>
                  </a:lnTo>
                  <a:lnTo>
                    <a:pt x="9318" y="3405"/>
                  </a:lnTo>
                  <a:lnTo>
                    <a:pt x="8704" y="2889"/>
                  </a:lnTo>
                  <a:lnTo>
                    <a:pt x="8214" y="2496"/>
                  </a:lnTo>
                  <a:lnTo>
                    <a:pt x="6770" y="1294"/>
                  </a:lnTo>
                  <a:lnTo>
                    <a:pt x="6605" y="1163"/>
                  </a:lnTo>
                  <a:lnTo>
                    <a:pt x="6275" y="894"/>
                  </a:lnTo>
                  <a:cubicBezTo>
                    <a:pt x="5525" y="277"/>
                    <a:pt x="4770" y="0"/>
                    <a:pt x="40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866;p32"/>
            <p:cNvSpPr/>
            <p:nvPr/>
          </p:nvSpPr>
          <p:spPr>
            <a:xfrm rot="19806610">
              <a:off x="5950332" y="6079698"/>
              <a:ext cx="981503" cy="85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936" y="0"/>
                  </a:moveTo>
                  <a:cubicBezTo>
                    <a:pt x="19741" y="0"/>
                    <a:pt x="19546" y="78"/>
                    <a:pt x="19388" y="235"/>
                  </a:cubicBezTo>
                  <a:lnTo>
                    <a:pt x="299" y="19021"/>
                  </a:lnTo>
                  <a:cubicBezTo>
                    <a:pt x="-58" y="19374"/>
                    <a:pt x="-102" y="19998"/>
                    <a:pt x="202" y="20413"/>
                  </a:cubicBezTo>
                  <a:lnTo>
                    <a:pt x="813" y="21252"/>
                  </a:lnTo>
                  <a:cubicBezTo>
                    <a:pt x="981" y="21482"/>
                    <a:pt x="1219" y="21600"/>
                    <a:pt x="1462" y="21600"/>
                  </a:cubicBezTo>
                  <a:cubicBezTo>
                    <a:pt x="1655" y="21600"/>
                    <a:pt x="1850" y="21525"/>
                    <a:pt x="2008" y="21367"/>
                  </a:cubicBezTo>
                  <a:lnTo>
                    <a:pt x="21095" y="2579"/>
                  </a:lnTo>
                  <a:cubicBezTo>
                    <a:pt x="21454" y="2228"/>
                    <a:pt x="21498" y="1605"/>
                    <a:pt x="21196" y="1190"/>
                  </a:cubicBezTo>
                  <a:lnTo>
                    <a:pt x="20585" y="348"/>
                  </a:lnTo>
                  <a:cubicBezTo>
                    <a:pt x="20417" y="120"/>
                    <a:pt x="20177" y="0"/>
                    <a:pt x="199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1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" name="Google Shape;1868;p33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2146" name="Google Shape;1869;p33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2133" name="Google Shape;1870;p33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4" name="Google Shape;1871;p33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5" name="Google Shape;1872;p33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6" name="Google Shape;1873;p33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7" name="Google Shape;1874;p33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8" name="Google Shape;1875;p33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9" name="Google Shape;1876;p33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40" name="Google Shape;1877;p33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41" name="Google Shape;1878;p33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42" name="Google Shape;1879;p33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43" name="Google Shape;1880;p33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44" name="Google Shape;1881;p33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45" name="Google Shape;1882;p33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69" name="Google Shape;1883;p33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2166" name="Google Shape;1884;p33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2147" name="Google Shape;1885;p33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48" name="Google Shape;1886;p33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49" name="Google Shape;1887;p33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0" name="Google Shape;1888;p33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1" name="Google Shape;1889;p33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2" name="Google Shape;1890;p33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3" name="Google Shape;1891;p33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4" name="Google Shape;1892;p33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5" name="Google Shape;1893;p33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6" name="Google Shape;1894;p33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7" name="Google Shape;1895;p33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8" name="Google Shape;1896;p33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59" name="Google Shape;1897;p33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60" name="Google Shape;1898;p33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61" name="Google Shape;1899;p33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62" name="Google Shape;1900;p33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63" name="Google Shape;1901;p33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64" name="Google Shape;1902;p33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65" name="Google Shape;1903;p33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167" name="Google Shape;1904;p33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68" name="Google Shape;1905;p33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171" name="Google Shape;1906;p33"/>
          <p:cNvSpPr/>
          <p:nvPr/>
        </p:nvSpPr>
        <p:spPr>
          <a:xfrm>
            <a:off x="20479376" y="2602021"/>
            <a:ext cx="2900690" cy="2333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600" fill="norm" stroke="1" extrusionOk="0">
                <a:moveTo>
                  <a:pt x="7635" y="0"/>
                </a:moveTo>
                <a:cubicBezTo>
                  <a:pt x="3787" y="0"/>
                  <a:pt x="481" y="2427"/>
                  <a:pt x="24" y="8520"/>
                </a:cubicBezTo>
                <a:cubicBezTo>
                  <a:pt x="-179" y="11136"/>
                  <a:pt x="943" y="13693"/>
                  <a:pt x="2482" y="15422"/>
                </a:cubicBezTo>
                <a:cubicBezTo>
                  <a:pt x="4020" y="17157"/>
                  <a:pt x="5934" y="18227"/>
                  <a:pt x="7818" y="19258"/>
                </a:cubicBezTo>
                <a:cubicBezTo>
                  <a:pt x="9951" y="20439"/>
                  <a:pt x="12358" y="21600"/>
                  <a:pt x="14612" y="21600"/>
                </a:cubicBezTo>
                <a:cubicBezTo>
                  <a:pt x="15810" y="21600"/>
                  <a:pt x="16968" y="21274"/>
                  <a:pt x="18019" y="20445"/>
                </a:cubicBezTo>
                <a:cubicBezTo>
                  <a:pt x="20497" y="18501"/>
                  <a:pt x="21421" y="14169"/>
                  <a:pt x="20624" y="10588"/>
                </a:cubicBezTo>
                <a:cubicBezTo>
                  <a:pt x="19288" y="4619"/>
                  <a:pt x="12947" y="0"/>
                  <a:pt x="763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72" name="Google Shape;1907;p33"/>
          <p:cNvSpPr/>
          <p:nvPr/>
        </p:nvSpPr>
        <p:spPr>
          <a:xfrm flipH="1" rot="9019311">
            <a:off x="16302803" y="5400449"/>
            <a:ext cx="14004970" cy="12611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73" name="Google Shape;1908;p33"/>
          <p:cNvSpPr/>
          <p:nvPr/>
        </p:nvSpPr>
        <p:spPr>
          <a:xfrm rot="4484458">
            <a:off x="19245206" y="-2442848"/>
            <a:ext cx="5135315" cy="623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8292" y="9119"/>
                </a:moveTo>
                <a:cubicBezTo>
                  <a:pt x="8326" y="9119"/>
                  <a:pt x="8358" y="9121"/>
                  <a:pt x="8391" y="9123"/>
                </a:cubicBezTo>
                <a:cubicBezTo>
                  <a:pt x="8538" y="9140"/>
                  <a:pt x="8666" y="9181"/>
                  <a:pt x="8794" y="9261"/>
                </a:cubicBezTo>
                <a:cubicBezTo>
                  <a:pt x="9046" y="9417"/>
                  <a:pt x="9233" y="9714"/>
                  <a:pt x="9294" y="10025"/>
                </a:cubicBezTo>
                <a:cubicBezTo>
                  <a:pt x="9358" y="10349"/>
                  <a:pt x="9314" y="10712"/>
                  <a:pt x="9226" y="11093"/>
                </a:cubicBezTo>
                <a:cubicBezTo>
                  <a:pt x="9182" y="11284"/>
                  <a:pt x="9125" y="11480"/>
                  <a:pt x="9073" y="11673"/>
                </a:cubicBezTo>
                <a:cubicBezTo>
                  <a:pt x="9064" y="11702"/>
                  <a:pt x="9056" y="11731"/>
                  <a:pt x="9047" y="11760"/>
                </a:cubicBezTo>
                <a:lnTo>
                  <a:pt x="9040" y="11760"/>
                </a:lnTo>
                <a:cubicBezTo>
                  <a:pt x="8832" y="11732"/>
                  <a:pt x="8628" y="11685"/>
                  <a:pt x="8434" y="11619"/>
                </a:cubicBezTo>
                <a:cubicBezTo>
                  <a:pt x="8239" y="11554"/>
                  <a:pt x="8067" y="11478"/>
                  <a:pt x="7907" y="11379"/>
                </a:cubicBezTo>
                <a:cubicBezTo>
                  <a:pt x="7586" y="11182"/>
                  <a:pt x="7326" y="10908"/>
                  <a:pt x="7188" y="10613"/>
                </a:cubicBezTo>
                <a:cubicBezTo>
                  <a:pt x="7119" y="10466"/>
                  <a:pt x="7081" y="10313"/>
                  <a:pt x="7078" y="10166"/>
                </a:cubicBezTo>
                <a:cubicBezTo>
                  <a:pt x="7077" y="10092"/>
                  <a:pt x="7084" y="10019"/>
                  <a:pt x="7099" y="9947"/>
                </a:cubicBezTo>
                <a:cubicBezTo>
                  <a:pt x="7114" y="9881"/>
                  <a:pt x="7137" y="9816"/>
                  <a:pt x="7170" y="9754"/>
                </a:cubicBezTo>
                <a:cubicBezTo>
                  <a:pt x="7300" y="9503"/>
                  <a:pt x="7596" y="9277"/>
                  <a:pt x="7919" y="9179"/>
                </a:cubicBezTo>
                <a:cubicBezTo>
                  <a:pt x="8045" y="9139"/>
                  <a:pt x="8173" y="9119"/>
                  <a:pt x="8292" y="9119"/>
                </a:cubicBezTo>
                <a:close/>
                <a:moveTo>
                  <a:pt x="21416" y="0"/>
                </a:moveTo>
                <a:cubicBezTo>
                  <a:pt x="21347" y="0"/>
                  <a:pt x="21285" y="39"/>
                  <a:pt x="21267" y="94"/>
                </a:cubicBezTo>
                <a:cubicBezTo>
                  <a:pt x="20736" y="1673"/>
                  <a:pt x="20174" y="3245"/>
                  <a:pt x="19407" y="4738"/>
                </a:cubicBezTo>
                <a:cubicBezTo>
                  <a:pt x="18643" y="6229"/>
                  <a:pt x="17667" y="7643"/>
                  <a:pt x="16374" y="8827"/>
                </a:cubicBezTo>
                <a:cubicBezTo>
                  <a:pt x="15736" y="9424"/>
                  <a:pt x="15014" y="9954"/>
                  <a:pt x="14236" y="10410"/>
                </a:cubicBezTo>
                <a:cubicBezTo>
                  <a:pt x="13453" y="10858"/>
                  <a:pt x="12609" y="11229"/>
                  <a:pt x="11717" y="11482"/>
                </a:cubicBezTo>
                <a:cubicBezTo>
                  <a:pt x="11269" y="11605"/>
                  <a:pt x="10817" y="11710"/>
                  <a:pt x="10365" y="11759"/>
                </a:cubicBezTo>
                <a:cubicBezTo>
                  <a:pt x="10294" y="11768"/>
                  <a:pt x="10224" y="11774"/>
                  <a:pt x="10154" y="11781"/>
                </a:cubicBezTo>
                <a:cubicBezTo>
                  <a:pt x="10203" y="11609"/>
                  <a:pt x="10249" y="11437"/>
                  <a:pt x="10293" y="11263"/>
                </a:cubicBezTo>
                <a:cubicBezTo>
                  <a:pt x="10394" y="10841"/>
                  <a:pt x="10470" y="10375"/>
                  <a:pt x="10379" y="9884"/>
                </a:cubicBezTo>
                <a:cubicBezTo>
                  <a:pt x="10331" y="9636"/>
                  <a:pt x="10240" y="9390"/>
                  <a:pt x="10093" y="9160"/>
                </a:cubicBezTo>
                <a:cubicBezTo>
                  <a:pt x="9947" y="8931"/>
                  <a:pt x="9746" y="8712"/>
                  <a:pt x="9476" y="8539"/>
                </a:cubicBezTo>
                <a:cubicBezTo>
                  <a:pt x="9215" y="8365"/>
                  <a:pt x="8863" y="8246"/>
                  <a:pt x="8517" y="8215"/>
                </a:cubicBezTo>
                <a:cubicBezTo>
                  <a:pt x="8445" y="8209"/>
                  <a:pt x="8372" y="8205"/>
                  <a:pt x="8299" y="8205"/>
                </a:cubicBezTo>
                <a:cubicBezTo>
                  <a:pt x="8027" y="8205"/>
                  <a:pt x="7765" y="8251"/>
                  <a:pt x="7525" y="8327"/>
                </a:cubicBezTo>
                <a:cubicBezTo>
                  <a:pt x="6923" y="8522"/>
                  <a:pt x="6429" y="8895"/>
                  <a:pt x="6162" y="9397"/>
                </a:cubicBezTo>
                <a:cubicBezTo>
                  <a:pt x="6095" y="9522"/>
                  <a:pt x="6049" y="9659"/>
                  <a:pt x="6019" y="9793"/>
                </a:cubicBezTo>
                <a:cubicBezTo>
                  <a:pt x="5993" y="9923"/>
                  <a:pt x="5981" y="10055"/>
                  <a:pt x="5984" y="10187"/>
                </a:cubicBezTo>
                <a:cubicBezTo>
                  <a:pt x="5992" y="10449"/>
                  <a:pt x="6061" y="10705"/>
                  <a:pt x="6172" y="10939"/>
                </a:cubicBezTo>
                <a:cubicBezTo>
                  <a:pt x="6399" y="11409"/>
                  <a:pt x="6784" y="11801"/>
                  <a:pt x="7261" y="12094"/>
                </a:cubicBezTo>
                <a:cubicBezTo>
                  <a:pt x="7719" y="12371"/>
                  <a:pt x="8239" y="12536"/>
                  <a:pt x="8764" y="12612"/>
                </a:cubicBezTo>
                <a:cubicBezTo>
                  <a:pt x="8528" y="13256"/>
                  <a:pt x="8239" y="13885"/>
                  <a:pt x="7897" y="14496"/>
                </a:cubicBezTo>
                <a:cubicBezTo>
                  <a:pt x="7491" y="15221"/>
                  <a:pt x="7029" y="15927"/>
                  <a:pt x="6494" y="16596"/>
                </a:cubicBezTo>
                <a:cubicBezTo>
                  <a:pt x="5958" y="17261"/>
                  <a:pt x="5365" y="17914"/>
                  <a:pt x="4733" y="18525"/>
                </a:cubicBezTo>
                <a:cubicBezTo>
                  <a:pt x="4416" y="18831"/>
                  <a:pt x="4079" y="19122"/>
                  <a:pt x="3737" y="19407"/>
                </a:cubicBezTo>
                <a:cubicBezTo>
                  <a:pt x="3391" y="19689"/>
                  <a:pt x="3028" y="19955"/>
                  <a:pt x="2647" y="20204"/>
                </a:cubicBezTo>
                <a:cubicBezTo>
                  <a:pt x="2263" y="20447"/>
                  <a:pt x="1864" y="20675"/>
                  <a:pt x="1443" y="20871"/>
                </a:cubicBezTo>
                <a:cubicBezTo>
                  <a:pt x="1018" y="21062"/>
                  <a:pt x="576" y="21227"/>
                  <a:pt x="112" y="21349"/>
                </a:cubicBezTo>
                <a:lnTo>
                  <a:pt x="107" y="21350"/>
                </a:lnTo>
                <a:cubicBezTo>
                  <a:pt x="29" y="21372"/>
                  <a:pt x="-16" y="21440"/>
                  <a:pt x="6" y="21505"/>
                </a:cubicBezTo>
                <a:cubicBezTo>
                  <a:pt x="24" y="21562"/>
                  <a:pt x="87" y="21600"/>
                  <a:pt x="156" y="21600"/>
                </a:cubicBezTo>
                <a:cubicBezTo>
                  <a:pt x="167" y="21600"/>
                  <a:pt x="177" y="21599"/>
                  <a:pt x="188" y="21598"/>
                </a:cubicBezTo>
                <a:cubicBezTo>
                  <a:pt x="689" y="21507"/>
                  <a:pt x="1178" y="21376"/>
                  <a:pt x="1646" y="21205"/>
                </a:cubicBezTo>
                <a:cubicBezTo>
                  <a:pt x="2111" y="21027"/>
                  <a:pt x="2557" y="20818"/>
                  <a:pt x="2984" y="20586"/>
                </a:cubicBezTo>
                <a:cubicBezTo>
                  <a:pt x="3827" y="20109"/>
                  <a:pt x="4598" y="19553"/>
                  <a:pt x="5296" y="18946"/>
                </a:cubicBezTo>
                <a:cubicBezTo>
                  <a:pt x="5996" y="18338"/>
                  <a:pt x="6644" y="17702"/>
                  <a:pt x="7238" y="17015"/>
                </a:cubicBezTo>
                <a:cubicBezTo>
                  <a:pt x="7826" y="16330"/>
                  <a:pt x="8361" y="15610"/>
                  <a:pt x="8805" y="14850"/>
                </a:cubicBezTo>
                <a:cubicBezTo>
                  <a:pt x="9223" y="14145"/>
                  <a:pt x="9575" y="13415"/>
                  <a:pt x="9858" y="12666"/>
                </a:cubicBezTo>
                <a:cubicBezTo>
                  <a:pt x="10079" y="12657"/>
                  <a:pt x="10301" y="12637"/>
                  <a:pt x="10519" y="12608"/>
                </a:cubicBezTo>
                <a:cubicBezTo>
                  <a:pt x="11054" y="12541"/>
                  <a:pt x="11561" y="12416"/>
                  <a:pt x="12055" y="12273"/>
                </a:cubicBezTo>
                <a:cubicBezTo>
                  <a:pt x="13041" y="11979"/>
                  <a:pt x="13965" y="11559"/>
                  <a:pt x="14797" y="11051"/>
                </a:cubicBezTo>
                <a:cubicBezTo>
                  <a:pt x="15625" y="10537"/>
                  <a:pt x="16381" y="9951"/>
                  <a:pt x="17038" y="9301"/>
                </a:cubicBezTo>
                <a:cubicBezTo>
                  <a:pt x="17700" y="8656"/>
                  <a:pt x="18274" y="7952"/>
                  <a:pt x="18762" y="7216"/>
                </a:cubicBezTo>
                <a:cubicBezTo>
                  <a:pt x="19011" y="6850"/>
                  <a:pt x="19230" y="6473"/>
                  <a:pt x="19444" y="6094"/>
                </a:cubicBezTo>
                <a:cubicBezTo>
                  <a:pt x="19648" y="5712"/>
                  <a:pt x="19843" y="5327"/>
                  <a:pt x="20014" y="4936"/>
                </a:cubicBezTo>
                <a:cubicBezTo>
                  <a:pt x="20717" y="3376"/>
                  <a:pt x="21177" y="1764"/>
                  <a:pt x="21568" y="153"/>
                </a:cubicBezTo>
                <a:cubicBezTo>
                  <a:pt x="21584" y="87"/>
                  <a:pt x="21536" y="23"/>
                  <a:pt x="21457" y="5"/>
                </a:cubicBezTo>
                <a:cubicBezTo>
                  <a:pt x="21444" y="2"/>
                  <a:pt x="21430" y="0"/>
                  <a:pt x="2141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74" name="نص العنوان"/>
          <p:cNvSpPr txBox="1"/>
          <p:nvPr>
            <p:ph type="title"/>
          </p:nvPr>
        </p:nvSpPr>
        <p:spPr>
          <a:xfrm>
            <a:off x="2337399" y="1293599"/>
            <a:ext cx="10043201" cy="2208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13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75" name="مستوى النص الأول…"/>
          <p:cNvSpPr txBox="1"/>
          <p:nvPr>
            <p:ph type="body" sz="quarter" idx="1"/>
          </p:nvPr>
        </p:nvSpPr>
        <p:spPr>
          <a:xfrm>
            <a:off x="2337399" y="3502533"/>
            <a:ext cx="8956002" cy="2741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 sz="4200"/>
            </a:lvl1pPr>
            <a:lvl2pPr marL="914400" indent="-317500">
              <a:buClrTx/>
              <a:buSzTx/>
              <a:buFontTx/>
              <a:buNone/>
              <a:defRPr sz="4200"/>
            </a:lvl2pPr>
            <a:lvl3pPr marL="914400" indent="139700">
              <a:buClrTx/>
              <a:buSzTx/>
              <a:buFontTx/>
              <a:buNone/>
              <a:defRPr sz="4200"/>
            </a:lvl3pPr>
            <a:lvl4pPr marL="914400" indent="596900">
              <a:buClrTx/>
              <a:buSzTx/>
              <a:buFontTx/>
              <a:buNone/>
              <a:defRPr sz="4200"/>
            </a:lvl4pPr>
            <a:lvl5pPr marL="914400" indent="1054100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6" name="Google Shape;1911;p33"/>
          <p:cNvSpPr txBox="1"/>
          <p:nvPr/>
        </p:nvSpPr>
        <p:spPr>
          <a:xfrm>
            <a:off x="2337399" y="9275133"/>
            <a:ext cx="9299201" cy="241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rtl="0">
              <a:spcBef>
                <a:spcPts val="800"/>
              </a:spcBef>
              <a:defRPr sz="3200">
                <a:solidFill>
                  <a:srgbClr val="1D262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and illustrations by </a:t>
            </a:r>
            <a:r>
              <a:rPr b="1"/>
              <a:t>Stories</a:t>
            </a:r>
          </a:p>
        </p:txBody>
      </p:sp>
      <p:sp>
        <p:nvSpPr>
          <p:cNvPr id="21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1_1 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نص العنوان"/>
          <p:cNvSpPr txBox="1"/>
          <p:nvPr>
            <p:ph type="title"/>
          </p:nvPr>
        </p:nvSpPr>
        <p:spPr>
          <a:xfrm>
            <a:off x="2337399" y="1293599"/>
            <a:ext cx="10043201" cy="2208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13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85" name="مستوى النص الأول…"/>
          <p:cNvSpPr txBox="1"/>
          <p:nvPr>
            <p:ph type="body" sz="quarter" idx="1"/>
          </p:nvPr>
        </p:nvSpPr>
        <p:spPr>
          <a:xfrm>
            <a:off x="2337399" y="3502533"/>
            <a:ext cx="8956002" cy="2741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 sz="4200"/>
            </a:lvl1pPr>
            <a:lvl2pPr marL="914400" indent="-317500">
              <a:buClrTx/>
              <a:buSzTx/>
              <a:buFontTx/>
              <a:buNone/>
              <a:defRPr sz="4200"/>
            </a:lvl2pPr>
            <a:lvl3pPr marL="914400" indent="139700">
              <a:buClrTx/>
              <a:buSzTx/>
              <a:buFontTx/>
              <a:buNone/>
              <a:defRPr sz="4200"/>
            </a:lvl3pPr>
            <a:lvl4pPr marL="914400" indent="596900">
              <a:buClrTx/>
              <a:buSzTx/>
              <a:buFontTx/>
              <a:buNone/>
              <a:defRPr sz="4200"/>
            </a:lvl4pPr>
            <a:lvl5pPr marL="914400" indent="1054100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_2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0" name="Google Shape;1961;p35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2206" name="Google Shape;1962;p35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2193" name="Google Shape;1963;p35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94" name="Google Shape;1964;p35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95" name="Google Shape;1965;p35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96" name="Google Shape;1966;p35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97" name="Google Shape;1967;p35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98" name="Google Shape;1968;p35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99" name="Google Shape;1969;p35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00" name="Google Shape;1970;p35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01" name="Google Shape;1971;p35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02" name="Google Shape;1972;p35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03" name="Google Shape;1973;p35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04" name="Google Shape;1974;p35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05" name="Google Shape;1975;p35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29" name="Google Shape;1976;p35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2226" name="Google Shape;1977;p35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2207" name="Google Shape;1978;p35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08" name="Google Shape;1979;p35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09" name="Google Shape;1980;p35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0" name="Google Shape;1981;p35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1" name="Google Shape;1982;p35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2" name="Google Shape;1983;p35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3" name="Google Shape;1984;p35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4" name="Google Shape;1985;p35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5" name="Google Shape;1986;p35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6" name="Google Shape;1987;p35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7" name="Google Shape;1988;p35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8" name="Google Shape;1989;p35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19" name="Google Shape;1990;p35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20" name="Google Shape;1991;p35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21" name="Google Shape;1992;p35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22" name="Google Shape;1993;p35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23" name="Google Shape;1994;p35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24" name="Google Shape;1995;p35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25" name="Google Shape;1996;p35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227" name="Google Shape;1997;p35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28" name="Google Shape;1998;p35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2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4_3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5" name="Google Shape;2000;p36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2251" name="Google Shape;2001;p36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2238" name="Google Shape;2002;p36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39" name="Google Shape;2003;p36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0" name="Google Shape;2004;p36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1" name="Google Shape;2005;p36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2" name="Google Shape;2006;p36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3" name="Google Shape;2007;p36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4" name="Google Shape;2008;p36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5" name="Google Shape;2009;p36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6" name="Google Shape;2010;p36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7" name="Google Shape;2011;p36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8" name="Google Shape;2012;p36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9" name="Google Shape;2013;p36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0" name="Google Shape;2014;p36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74" name="Google Shape;2015;p36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2271" name="Google Shape;2016;p36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2252" name="Google Shape;2017;p36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53" name="Google Shape;2018;p36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54" name="Google Shape;2019;p36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55" name="Google Shape;2020;p36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56" name="Google Shape;2021;p36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57" name="Google Shape;2022;p36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58" name="Google Shape;2023;p36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59" name="Google Shape;2024;p36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0" name="Google Shape;2025;p36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1" name="Google Shape;2026;p36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2" name="Google Shape;2027;p36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3" name="Google Shape;2028;p36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4" name="Google Shape;2029;p36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5" name="Google Shape;2030;p36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6" name="Google Shape;2031;p36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7" name="Google Shape;2032;p36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8" name="Google Shape;2033;p36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69" name="Google Shape;2034;p36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70" name="Google Shape;2035;p36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272" name="Google Shape;2036;p36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3" name="Google Shape;2037;p36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276" name="Google Shape;2038;p36"/>
          <p:cNvSpPr/>
          <p:nvPr/>
        </p:nvSpPr>
        <p:spPr>
          <a:xfrm flipH="1" rot="11426964">
            <a:off x="19487263" y="-4189436"/>
            <a:ext cx="9005388" cy="810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277" name="Google Shape;2039;p36"/>
          <p:cNvSpPr/>
          <p:nvPr/>
        </p:nvSpPr>
        <p:spPr>
          <a:xfrm rot="5869396">
            <a:off x="-2966878" y="10698543"/>
            <a:ext cx="6425234" cy="5785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278" name="Google Shape;2040;p36"/>
          <p:cNvSpPr/>
          <p:nvPr/>
        </p:nvSpPr>
        <p:spPr>
          <a:xfrm>
            <a:off x="-914223" y="6399549"/>
            <a:ext cx="3352148" cy="438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fill="norm" stroke="1" extrusionOk="0">
                <a:moveTo>
                  <a:pt x="18061" y="5832"/>
                </a:moveTo>
                <a:cubicBezTo>
                  <a:pt x="18096" y="5832"/>
                  <a:pt x="18130" y="5833"/>
                  <a:pt x="18165" y="5835"/>
                </a:cubicBezTo>
                <a:lnTo>
                  <a:pt x="18414" y="5841"/>
                </a:lnTo>
                <a:cubicBezTo>
                  <a:pt x="18584" y="5842"/>
                  <a:pt x="18740" y="5849"/>
                  <a:pt x="18893" y="5872"/>
                </a:cubicBezTo>
                <a:cubicBezTo>
                  <a:pt x="19049" y="5890"/>
                  <a:pt x="19201" y="5920"/>
                  <a:pt x="19350" y="5955"/>
                </a:cubicBezTo>
                <a:cubicBezTo>
                  <a:pt x="19644" y="6029"/>
                  <a:pt x="19928" y="6131"/>
                  <a:pt x="20141" y="6269"/>
                </a:cubicBezTo>
                <a:cubicBezTo>
                  <a:pt x="20360" y="6404"/>
                  <a:pt x="20496" y="6566"/>
                  <a:pt x="20549" y="6738"/>
                </a:cubicBezTo>
                <a:cubicBezTo>
                  <a:pt x="20569" y="6827"/>
                  <a:pt x="20576" y="6920"/>
                  <a:pt x="20557" y="7010"/>
                </a:cubicBezTo>
                <a:cubicBezTo>
                  <a:pt x="20533" y="7104"/>
                  <a:pt x="20491" y="7195"/>
                  <a:pt x="20432" y="7280"/>
                </a:cubicBezTo>
                <a:cubicBezTo>
                  <a:pt x="20301" y="7460"/>
                  <a:pt x="20092" y="7634"/>
                  <a:pt x="19842" y="7787"/>
                </a:cubicBezTo>
                <a:cubicBezTo>
                  <a:pt x="19593" y="7941"/>
                  <a:pt x="19310" y="8077"/>
                  <a:pt x="19008" y="8201"/>
                </a:cubicBezTo>
                <a:cubicBezTo>
                  <a:pt x="18385" y="8459"/>
                  <a:pt x="17745" y="8692"/>
                  <a:pt x="17094" y="8906"/>
                </a:cubicBezTo>
                <a:cubicBezTo>
                  <a:pt x="16442" y="9118"/>
                  <a:pt x="15779" y="9306"/>
                  <a:pt x="15104" y="9473"/>
                </a:cubicBezTo>
                <a:cubicBezTo>
                  <a:pt x="14428" y="9639"/>
                  <a:pt x="13742" y="9776"/>
                  <a:pt x="13050" y="9895"/>
                </a:cubicBezTo>
                <a:cubicBezTo>
                  <a:pt x="12439" y="9998"/>
                  <a:pt x="11821" y="10078"/>
                  <a:pt x="11200" y="10141"/>
                </a:cubicBezTo>
                <a:cubicBezTo>
                  <a:pt x="11371" y="9737"/>
                  <a:pt x="11586" y="9346"/>
                  <a:pt x="11853" y="8978"/>
                </a:cubicBezTo>
                <a:cubicBezTo>
                  <a:pt x="12178" y="8516"/>
                  <a:pt x="12595" y="8093"/>
                  <a:pt x="13056" y="7706"/>
                </a:cubicBezTo>
                <a:cubicBezTo>
                  <a:pt x="13521" y="7322"/>
                  <a:pt x="14035" y="6969"/>
                  <a:pt x="14608" y="6688"/>
                </a:cubicBezTo>
                <a:cubicBezTo>
                  <a:pt x="15179" y="6405"/>
                  <a:pt x="15795" y="6181"/>
                  <a:pt x="16437" y="6031"/>
                </a:cubicBezTo>
                <a:cubicBezTo>
                  <a:pt x="16600" y="5999"/>
                  <a:pt x="16760" y="5958"/>
                  <a:pt x="16924" y="5933"/>
                </a:cubicBezTo>
                <a:lnTo>
                  <a:pt x="17417" y="5868"/>
                </a:lnTo>
                <a:cubicBezTo>
                  <a:pt x="17583" y="5854"/>
                  <a:pt x="17750" y="5848"/>
                  <a:pt x="17915" y="5838"/>
                </a:cubicBezTo>
                <a:cubicBezTo>
                  <a:pt x="17964" y="5834"/>
                  <a:pt x="18012" y="5832"/>
                  <a:pt x="18061" y="5832"/>
                </a:cubicBezTo>
                <a:close/>
                <a:moveTo>
                  <a:pt x="2024" y="0"/>
                </a:moveTo>
                <a:cubicBezTo>
                  <a:pt x="1334" y="0"/>
                  <a:pt x="639" y="146"/>
                  <a:pt x="71" y="457"/>
                </a:cubicBezTo>
                <a:cubicBezTo>
                  <a:pt x="-5" y="499"/>
                  <a:pt x="-23" y="581"/>
                  <a:pt x="30" y="640"/>
                </a:cubicBezTo>
                <a:cubicBezTo>
                  <a:pt x="64" y="678"/>
                  <a:pt x="118" y="698"/>
                  <a:pt x="174" y="698"/>
                </a:cubicBezTo>
                <a:cubicBezTo>
                  <a:pt x="206" y="698"/>
                  <a:pt x="239" y="691"/>
                  <a:pt x="268" y="677"/>
                </a:cubicBezTo>
                <a:lnTo>
                  <a:pt x="270" y="676"/>
                </a:lnTo>
                <a:cubicBezTo>
                  <a:pt x="744" y="438"/>
                  <a:pt x="1312" y="326"/>
                  <a:pt x="1879" y="326"/>
                </a:cubicBezTo>
                <a:cubicBezTo>
                  <a:pt x="1992" y="326"/>
                  <a:pt x="2106" y="330"/>
                  <a:pt x="2218" y="340"/>
                </a:cubicBezTo>
                <a:cubicBezTo>
                  <a:pt x="2556" y="366"/>
                  <a:pt x="2889" y="430"/>
                  <a:pt x="3193" y="534"/>
                </a:cubicBezTo>
                <a:cubicBezTo>
                  <a:pt x="3496" y="638"/>
                  <a:pt x="3772" y="787"/>
                  <a:pt x="3960" y="973"/>
                </a:cubicBezTo>
                <a:cubicBezTo>
                  <a:pt x="4006" y="1019"/>
                  <a:pt x="4052" y="1065"/>
                  <a:pt x="4092" y="1124"/>
                </a:cubicBezTo>
                <a:cubicBezTo>
                  <a:pt x="4136" y="1177"/>
                  <a:pt x="4171" y="1235"/>
                  <a:pt x="4207" y="1292"/>
                </a:cubicBezTo>
                <a:cubicBezTo>
                  <a:pt x="4277" y="1406"/>
                  <a:pt x="4331" y="1527"/>
                  <a:pt x="4376" y="1649"/>
                </a:cubicBezTo>
                <a:cubicBezTo>
                  <a:pt x="4462" y="1896"/>
                  <a:pt x="4498" y="2155"/>
                  <a:pt x="4495" y="2415"/>
                </a:cubicBezTo>
                <a:cubicBezTo>
                  <a:pt x="4488" y="2939"/>
                  <a:pt x="4328" y="3457"/>
                  <a:pt x="4085" y="3962"/>
                </a:cubicBezTo>
                <a:cubicBezTo>
                  <a:pt x="3844" y="4469"/>
                  <a:pt x="3535" y="4966"/>
                  <a:pt x="3257" y="5488"/>
                </a:cubicBezTo>
                <a:cubicBezTo>
                  <a:pt x="2976" y="6005"/>
                  <a:pt x="2722" y="6558"/>
                  <a:pt x="2612" y="7143"/>
                </a:cubicBezTo>
                <a:cubicBezTo>
                  <a:pt x="2506" y="7723"/>
                  <a:pt x="2525" y="8349"/>
                  <a:pt x="2836" y="8931"/>
                </a:cubicBezTo>
                <a:cubicBezTo>
                  <a:pt x="2988" y="9220"/>
                  <a:pt x="3215" y="9486"/>
                  <a:pt x="3484" y="9720"/>
                </a:cubicBezTo>
                <a:cubicBezTo>
                  <a:pt x="3754" y="9954"/>
                  <a:pt x="4082" y="10140"/>
                  <a:pt x="4422" y="10296"/>
                </a:cubicBezTo>
                <a:cubicBezTo>
                  <a:pt x="4763" y="10453"/>
                  <a:pt x="5127" y="10570"/>
                  <a:pt x="5494" y="10660"/>
                </a:cubicBezTo>
                <a:cubicBezTo>
                  <a:pt x="5859" y="10751"/>
                  <a:pt x="6232" y="10819"/>
                  <a:pt x="6611" y="10865"/>
                </a:cubicBezTo>
                <a:cubicBezTo>
                  <a:pt x="7260" y="10950"/>
                  <a:pt x="7921" y="10974"/>
                  <a:pt x="8563" y="10974"/>
                </a:cubicBezTo>
                <a:cubicBezTo>
                  <a:pt x="8659" y="10974"/>
                  <a:pt x="8755" y="10974"/>
                  <a:pt x="8850" y="10973"/>
                </a:cubicBezTo>
                <a:cubicBezTo>
                  <a:pt x="9232" y="10969"/>
                  <a:pt x="9612" y="10957"/>
                  <a:pt x="9993" y="10939"/>
                </a:cubicBezTo>
                <a:cubicBezTo>
                  <a:pt x="9914" y="11277"/>
                  <a:pt x="9862" y="11618"/>
                  <a:pt x="9835" y="11961"/>
                </a:cubicBezTo>
                <a:cubicBezTo>
                  <a:pt x="9744" y="13113"/>
                  <a:pt x="9939" y="14258"/>
                  <a:pt x="10296" y="15359"/>
                </a:cubicBezTo>
                <a:cubicBezTo>
                  <a:pt x="10473" y="15910"/>
                  <a:pt x="10708" y="16448"/>
                  <a:pt x="10972" y="16977"/>
                </a:cubicBezTo>
                <a:cubicBezTo>
                  <a:pt x="11239" y="17504"/>
                  <a:pt x="11532" y="18021"/>
                  <a:pt x="11880" y="18523"/>
                </a:cubicBezTo>
                <a:cubicBezTo>
                  <a:pt x="12227" y="19027"/>
                  <a:pt x="12629" y="19513"/>
                  <a:pt x="13118" y="19952"/>
                </a:cubicBezTo>
                <a:cubicBezTo>
                  <a:pt x="13609" y="20390"/>
                  <a:pt x="14175" y="20784"/>
                  <a:pt x="14842" y="21074"/>
                </a:cubicBezTo>
                <a:cubicBezTo>
                  <a:pt x="15506" y="21359"/>
                  <a:pt x="16242" y="21546"/>
                  <a:pt x="17002" y="21591"/>
                </a:cubicBezTo>
                <a:cubicBezTo>
                  <a:pt x="17108" y="21597"/>
                  <a:pt x="17214" y="21600"/>
                  <a:pt x="17321" y="21600"/>
                </a:cubicBezTo>
                <a:cubicBezTo>
                  <a:pt x="17976" y="21600"/>
                  <a:pt x="18636" y="21485"/>
                  <a:pt x="19211" y="21239"/>
                </a:cubicBezTo>
                <a:cubicBezTo>
                  <a:pt x="19295" y="21204"/>
                  <a:pt x="19326" y="21124"/>
                  <a:pt x="19282" y="21060"/>
                </a:cubicBezTo>
                <a:cubicBezTo>
                  <a:pt x="19251" y="21014"/>
                  <a:pt x="19191" y="20988"/>
                  <a:pt x="19128" y="20988"/>
                </a:cubicBezTo>
                <a:cubicBezTo>
                  <a:pt x="19101" y="20988"/>
                  <a:pt x="19074" y="20993"/>
                  <a:pt x="19049" y="21003"/>
                </a:cubicBezTo>
                <a:lnTo>
                  <a:pt x="19047" y="21003"/>
                </a:lnTo>
                <a:cubicBezTo>
                  <a:pt x="18573" y="21182"/>
                  <a:pt x="18048" y="21263"/>
                  <a:pt x="17522" y="21263"/>
                </a:cubicBezTo>
                <a:cubicBezTo>
                  <a:pt x="17363" y="21263"/>
                  <a:pt x="17203" y="21256"/>
                  <a:pt x="17045" y="21241"/>
                </a:cubicBezTo>
                <a:cubicBezTo>
                  <a:pt x="16363" y="21181"/>
                  <a:pt x="15703" y="20990"/>
                  <a:pt x="15118" y="20717"/>
                </a:cubicBezTo>
                <a:cubicBezTo>
                  <a:pt x="14536" y="20441"/>
                  <a:pt x="14032" y="20064"/>
                  <a:pt x="13601" y="19648"/>
                </a:cubicBezTo>
                <a:cubicBezTo>
                  <a:pt x="13170" y="19230"/>
                  <a:pt x="12818" y="18762"/>
                  <a:pt x="12502" y="18279"/>
                </a:cubicBezTo>
                <a:cubicBezTo>
                  <a:pt x="12190" y="17795"/>
                  <a:pt x="11923" y="17286"/>
                  <a:pt x="11685" y="16774"/>
                </a:cubicBezTo>
                <a:cubicBezTo>
                  <a:pt x="11450" y="16260"/>
                  <a:pt x="11244" y="15740"/>
                  <a:pt x="11087" y="15212"/>
                </a:cubicBezTo>
                <a:cubicBezTo>
                  <a:pt x="10774" y="14157"/>
                  <a:pt x="10621" y="13073"/>
                  <a:pt x="10734" y="12008"/>
                </a:cubicBezTo>
                <a:cubicBezTo>
                  <a:pt x="10770" y="11627"/>
                  <a:pt x="10839" y="11249"/>
                  <a:pt x="10943" y="10876"/>
                </a:cubicBezTo>
                <a:cubicBezTo>
                  <a:pt x="11716" y="10813"/>
                  <a:pt x="12483" y="10722"/>
                  <a:pt x="13246" y="10601"/>
                </a:cubicBezTo>
                <a:cubicBezTo>
                  <a:pt x="13968" y="10483"/>
                  <a:pt x="14685" y="10344"/>
                  <a:pt x="15391" y="10176"/>
                </a:cubicBezTo>
                <a:cubicBezTo>
                  <a:pt x="16095" y="10007"/>
                  <a:pt x="16793" y="9818"/>
                  <a:pt x="17475" y="9598"/>
                </a:cubicBezTo>
                <a:cubicBezTo>
                  <a:pt x="18155" y="9376"/>
                  <a:pt x="18824" y="9134"/>
                  <a:pt x="19476" y="8866"/>
                </a:cubicBezTo>
                <a:cubicBezTo>
                  <a:pt x="19812" y="8729"/>
                  <a:pt x="20147" y="8572"/>
                  <a:pt x="20462" y="8378"/>
                </a:cubicBezTo>
                <a:cubicBezTo>
                  <a:pt x="20776" y="8185"/>
                  <a:pt x="21078" y="7952"/>
                  <a:pt x="21303" y="7646"/>
                </a:cubicBezTo>
                <a:cubicBezTo>
                  <a:pt x="21415" y="7487"/>
                  <a:pt x="21495" y="7315"/>
                  <a:pt x="21538" y="7136"/>
                </a:cubicBezTo>
                <a:cubicBezTo>
                  <a:pt x="21577" y="6951"/>
                  <a:pt x="21569" y="6764"/>
                  <a:pt x="21523" y="6579"/>
                </a:cubicBezTo>
                <a:cubicBezTo>
                  <a:pt x="21467" y="6398"/>
                  <a:pt x="21375" y="6218"/>
                  <a:pt x="21239" y="6068"/>
                </a:cubicBezTo>
                <a:cubicBezTo>
                  <a:pt x="21106" y="5918"/>
                  <a:pt x="20950" y="5783"/>
                  <a:pt x="20776" y="5678"/>
                </a:cubicBezTo>
                <a:cubicBezTo>
                  <a:pt x="20433" y="5458"/>
                  <a:pt x="20046" y="5323"/>
                  <a:pt x="19656" y="5223"/>
                </a:cubicBezTo>
                <a:cubicBezTo>
                  <a:pt x="19460" y="5176"/>
                  <a:pt x="19261" y="5137"/>
                  <a:pt x="19059" y="5112"/>
                </a:cubicBezTo>
                <a:cubicBezTo>
                  <a:pt x="18856" y="5083"/>
                  <a:pt x="18650" y="5073"/>
                  <a:pt x="18458" y="5072"/>
                </a:cubicBezTo>
                <a:lnTo>
                  <a:pt x="18165" y="5065"/>
                </a:lnTo>
                <a:cubicBezTo>
                  <a:pt x="18128" y="5064"/>
                  <a:pt x="18092" y="5063"/>
                  <a:pt x="18056" y="5063"/>
                </a:cubicBezTo>
                <a:cubicBezTo>
                  <a:pt x="17995" y="5063"/>
                  <a:pt x="17933" y="5065"/>
                  <a:pt x="17872" y="5070"/>
                </a:cubicBezTo>
                <a:cubicBezTo>
                  <a:pt x="17678" y="5082"/>
                  <a:pt x="17482" y="5090"/>
                  <a:pt x="17288" y="5107"/>
                </a:cubicBezTo>
                <a:lnTo>
                  <a:pt x="16713" y="5185"/>
                </a:lnTo>
                <a:cubicBezTo>
                  <a:pt x="16522" y="5216"/>
                  <a:pt x="16338" y="5262"/>
                  <a:pt x="16150" y="5300"/>
                </a:cubicBezTo>
                <a:cubicBezTo>
                  <a:pt x="15408" y="5474"/>
                  <a:pt x="14709" y="5734"/>
                  <a:pt x="14066" y="6055"/>
                </a:cubicBezTo>
                <a:cubicBezTo>
                  <a:pt x="13421" y="6376"/>
                  <a:pt x="12848" y="6770"/>
                  <a:pt x="12333" y="7200"/>
                </a:cubicBezTo>
                <a:cubicBezTo>
                  <a:pt x="11822" y="7634"/>
                  <a:pt x="11371" y="8110"/>
                  <a:pt x="11015" y="8627"/>
                </a:cubicBezTo>
                <a:cubicBezTo>
                  <a:pt x="10658" y="9137"/>
                  <a:pt x="10388" y="9674"/>
                  <a:pt x="10194" y="10226"/>
                </a:cubicBezTo>
                <a:cubicBezTo>
                  <a:pt x="9741" y="10255"/>
                  <a:pt x="9287" y="10274"/>
                  <a:pt x="8832" y="10287"/>
                </a:cubicBezTo>
                <a:cubicBezTo>
                  <a:pt x="8635" y="10291"/>
                  <a:pt x="8438" y="10294"/>
                  <a:pt x="8242" y="10294"/>
                </a:cubicBezTo>
                <a:cubicBezTo>
                  <a:pt x="7735" y="10294"/>
                  <a:pt x="7236" y="10275"/>
                  <a:pt x="6743" y="10217"/>
                </a:cubicBezTo>
                <a:cubicBezTo>
                  <a:pt x="6405" y="10182"/>
                  <a:pt x="6072" y="10125"/>
                  <a:pt x="5746" y="10049"/>
                </a:cubicBezTo>
                <a:cubicBezTo>
                  <a:pt x="5423" y="9976"/>
                  <a:pt x="5112" y="9880"/>
                  <a:pt x="4829" y="9755"/>
                </a:cubicBezTo>
                <a:cubicBezTo>
                  <a:pt x="4546" y="9630"/>
                  <a:pt x="4282" y="9487"/>
                  <a:pt x="4069" y="9307"/>
                </a:cubicBezTo>
                <a:cubicBezTo>
                  <a:pt x="3857" y="9128"/>
                  <a:pt x="3674" y="8926"/>
                  <a:pt x="3551" y="8703"/>
                </a:cubicBezTo>
                <a:cubicBezTo>
                  <a:pt x="3297" y="8256"/>
                  <a:pt x="3258" y="7732"/>
                  <a:pt x="3339" y="7219"/>
                </a:cubicBezTo>
                <a:cubicBezTo>
                  <a:pt x="3424" y="6701"/>
                  <a:pt x="3639" y="6195"/>
                  <a:pt x="3901" y="5686"/>
                </a:cubicBezTo>
                <a:cubicBezTo>
                  <a:pt x="4161" y="5178"/>
                  <a:pt x="4455" y="4664"/>
                  <a:pt x="4688" y="4122"/>
                </a:cubicBezTo>
                <a:cubicBezTo>
                  <a:pt x="4923" y="3582"/>
                  <a:pt x="5083" y="3000"/>
                  <a:pt x="5068" y="2413"/>
                </a:cubicBezTo>
                <a:cubicBezTo>
                  <a:pt x="5050" y="1826"/>
                  <a:pt x="4861" y="1220"/>
                  <a:pt x="4354" y="729"/>
                </a:cubicBezTo>
                <a:cubicBezTo>
                  <a:pt x="4086" y="483"/>
                  <a:pt x="3740" y="316"/>
                  <a:pt x="3380" y="201"/>
                </a:cubicBezTo>
                <a:cubicBezTo>
                  <a:pt x="3022" y="89"/>
                  <a:pt x="2641" y="22"/>
                  <a:pt x="2255" y="6"/>
                </a:cubicBezTo>
                <a:cubicBezTo>
                  <a:pt x="2178" y="2"/>
                  <a:pt x="2101" y="0"/>
                  <a:pt x="2024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281" name="Google Shape;2041;p36"/>
          <p:cNvGrpSpPr/>
          <p:nvPr/>
        </p:nvGrpSpPr>
        <p:grpSpPr>
          <a:xfrm>
            <a:off x="23059693" y="10779840"/>
            <a:ext cx="904884" cy="1522138"/>
            <a:chOff x="0" y="0"/>
            <a:chExt cx="904883" cy="1522136"/>
          </a:xfrm>
        </p:grpSpPr>
        <p:sp>
          <p:nvSpPr>
            <p:cNvPr id="2279" name="Google Shape;2042;p36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2043;p36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2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1_1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6" name="Google Shape;2045;p37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2302" name="Google Shape;2046;p37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2289" name="Google Shape;2047;p37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0" name="Google Shape;2048;p37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1" name="Google Shape;2049;p37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2" name="Google Shape;2050;p37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3" name="Google Shape;2051;p37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4" name="Google Shape;2052;p37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5" name="Google Shape;2053;p37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6" name="Google Shape;2054;p37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7" name="Google Shape;2055;p37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8" name="Google Shape;2056;p37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9" name="Google Shape;2057;p37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0" name="Google Shape;2058;p37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1" name="Google Shape;2059;p37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25" name="Google Shape;2060;p37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2322" name="Google Shape;2061;p37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2303" name="Google Shape;2062;p37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04" name="Google Shape;2063;p37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05" name="Google Shape;2064;p37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06" name="Google Shape;2065;p37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07" name="Google Shape;2066;p37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08" name="Google Shape;2067;p37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09" name="Google Shape;2068;p37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0" name="Google Shape;2069;p37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1" name="Google Shape;2070;p37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2" name="Google Shape;2071;p37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3" name="Google Shape;2072;p37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4" name="Google Shape;2073;p37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5" name="Google Shape;2074;p37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6" name="Google Shape;2075;p37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7" name="Google Shape;2076;p37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8" name="Google Shape;2077;p37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9" name="Google Shape;2078;p37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20" name="Google Shape;2079;p37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21" name="Google Shape;2080;p37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323" name="Google Shape;2081;p37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24" name="Google Shape;2082;p37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27" name="Google Shape;2083;p37"/>
          <p:cNvSpPr/>
          <p:nvPr/>
        </p:nvSpPr>
        <p:spPr>
          <a:xfrm>
            <a:off x="20479376" y="2602021"/>
            <a:ext cx="2900690" cy="2333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600" fill="norm" stroke="1" extrusionOk="0">
                <a:moveTo>
                  <a:pt x="7635" y="0"/>
                </a:moveTo>
                <a:cubicBezTo>
                  <a:pt x="3787" y="0"/>
                  <a:pt x="481" y="2427"/>
                  <a:pt x="24" y="8520"/>
                </a:cubicBezTo>
                <a:cubicBezTo>
                  <a:pt x="-179" y="11136"/>
                  <a:pt x="943" y="13693"/>
                  <a:pt x="2482" y="15422"/>
                </a:cubicBezTo>
                <a:cubicBezTo>
                  <a:pt x="4020" y="17157"/>
                  <a:pt x="5934" y="18227"/>
                  <a:pt x="7818" y="19258"/>
                </a:cubicBezTo>
                <a:cubicBezTo>
                  <a:pt x="9951" y="20439"/>
                  <a:pt x="12358" y="21600"/>
                  <a:pt x="14612" y="21600"/>
                </a:cubicBezTo>
                <a:cubicBezTo>
                  <a:pt x="15810" y="21600"/>
                  <a:pt x="16968" y="21274"/>
                  <a:pt x="18019" y="20445"/>
                </a:cubicBezTo>
                <a:cubicBezTo>
                  <a:pt x="20497" y="18501"/>
                  <a:pt x="21421" y="14169"/>
                  <a:pt x="20624" y="10588"/>
                </a:cubicBezTo>
                <a:cubicBezTo>
                  <a:pt x="19288" y="4619"/>
                  <a:pt x="12947" y="0"/>
                  <a:pt x="763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28" name="Google Shape;2084;p37"/>
          <p:cNvSpPr/>
          <p:nvPr/>
        </p:nvSpPr>
        <p:spPr>
          <a:xfrm flipH="1" rot="9019311">
            <a:off x="16302803" y="5400449"/>
            <a:ext cx="14004970" cy="12611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29" name="Google Shape;2085;p37"/>
          <p:cNvSpPr/>
          <p:nvPr/>
        </p:nvSpPr>
        <p:spPr>
          <a:xfrm rot="4484458">
            <a:off x="19245206" y="-2442848"/>
            <a:ext cx="5135315" cy="623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8292" y="9119"/>
                </a:moveTo>
                <a:cubicBezTo>
                  <a:pt x="8326" y="9119"/>
                  <a:pt x="8358" y="9121"/>
                  <a:pt x="8391" y="9123"/>
                </a:cubicBezTo>
                <a:cubicBezTo>
                  <a:pt x="8538" y="9140"/>
                  <a:pt x="8666" y="9181"/>
                  <a:pt x="8794" y="9261"/>
                </a:cubicBezTo>
                <a:cubicBezTo>
                  <a:pt x="9046" y="9417"/>
                  <a:pt x="9233" y="9714"/>
                  <a:pt x="9294" y="10025"/>
                </a:cubicBezTo>
                <a:cubicBezTo>
                  <a:pt x="9358" y="10349"/>
                  <a:pt x="9314" y="10712"/>
                  <a:pt x="9226" y="11093"/>
                </a:cubicBezTo>
                <a:cubicBezTo>
                  <a:pt x="9182" y="11284"/>
                  <a:pt x="9125" y="11480"/>
                  <a:pt x="9073" y="11673"/>
                </a:cubicBezTo>
                <a:cubicBezTo>
                  <a:pt x="9064" y="11702"/>
                  <a:pt x="9056" y="11731"/>
                  <a:pt x="9047" y="11760"/>
                </a:cubicBezTo>
                <a:lnTo>
                  <a:pt x="9040" y="11760"/>
                </a:lnTo>
                <a:cubicBezTo>
                  <a:pt x="8832" y="11732"/>
                  <a:pt x="8628" y="11685"/>
                  <a:pt x="8434" y="11619"/>
                </a:cubicBezTo>
                <a:cubicBezTo>
                  <a:pt x="8239" y="11554"/>
                  <a:pt x="8067" y="11478"/>
                  <a:pt x="7907" y="11379"/>
                </a:cubicBezTo>
                <a:cubicBezTo>
                  <a:pt x="7586" y="11182"/>
                  <a:pt x="7326" y="10908"/>
                  <a:pt x="7188" y="10613"/>
                </a:cubicBezTo>
                <a:cubicBezTo>
                  <a:pt x="7119" y="10466"/>
                  <a:pt x="7081" y="10313"/>
                  <a:pt x="7078" y="10166"/>
                </a:cubicBezTo>
                <a:cubicBezTo>
                  <a:pt x="7077" y="10092"/>
                  <a:pt x="7084" y="10019"/>
                  <a:pt x="7099" y="9947"/>
                </a:cubicBezTo>
                <a:cubicBezTo>
                  <a:pt x="7114" y="9881"/>
                  <a:pt x="7137" y="9816"/>
                  <a:pt x="7170" y="9754"/>
                </a:cubicBezTo>
                <a:cubicBezTo>
                  <a:pt x="7300" y="9503"/>
                  <a:pt x="7596" y="9277"/>
                  <a:pt x="7919" y="9179"/>
                </a:cubicBezTo>
                <a:cubicBezTo>
                  <a:pt x="8045" y="9139"/>
                  <a:pt x="8173" y="9119"/>
                  <a:pt x="8292" y="9119"/>
                </a:cubicBezTo>
                <a:close/>
                <a:moveTo>
                  <a:pt x="21416" y="0"/>
                </a:moveTo>
                <a:cubicBezTo>
                  <a:pt x="21347" y="0"/>
                  <a:pt x="21285" y="39"/>
                  <a:pt x="21267" y="94"/>
                </a:cubicBezTo>
                <a:cubicBezTo>
                  <a:pt x="20736" y="1673"/>
                  <a:pt x="20174" y="3245"/>
                  <a:pt x="19407" y="4738"/>
                </a:cubicBezTo>
                <a:cubicBezTo>
                  <a:pt x="18643" y="6229"/>
                  <a:pt x="17667" y="7643"/>
                  <a:pt x="16374" y="8827"/>
                </a:cubicBezTo>
                <a:cubicBezTo>
                  <a:pt x="15736" y="9424"/>
                  <a:pt x="15014" y="9954"/>
                  <a:pt x="14236" y="10410"/>
                </a:cubicBezTo>
                <a:cubicBezTo>
                  <a:pt x="13453" y="10858"/>
                  <a:pt x="12609" y="11229"/>
                  <a:pt x="11717" y="11482"/>
                </a:cubicBezTo>
                <a:cubicBezTo>
                  <a:pt x="11269" y="11605"/>
                  <a:pt x="10817" y="11710"/>
                  <a:pt x="10365" y="11759"/>
                </a:cubicBezTo>
                <a:cubicBezTo>
                  <a:pt x="10294" y="11768"/>
                  <a:pt x="10224" y="11774"/>
                  <a:pt x="10154" y="11781"/>
                </a:cubicBezTo>
                <a:cubicBezTo>
                  <a:pt x="10203" y="11609"/>
                  <a:pt x="10249" y="11437"/>
                  <a:pt x="10293" y="11263"/>
                </a:cubicBezTo>
                <a:cubicBezTo>
                  <a:pt x="10394" y="10841"/>
                  <a:pt x="10470" y="10375"/>
                  <a:pt x="10379" y="9884"/>
                </a:cubicBezTo>
                <a:cubicBezTo>
                  <a:pt x="10331" y="9636"/>
                  <a:pt x="10240" y="9390"/>
                  <a:pt x="10093" y="9160"/>
                </a:cubicBezTo>
                <a:cubicBezTo>
                  <a:pt x="9947" y="8931"/>
                  <a:pt x="9746" y="8712"/>
                  <a:pt x="9476" y="8539"/>
                </a:cubicBezTo>
                <a:cubicBezTo>
                  <a:pt x="9215" y="8365"/>
                  <a:pt x="8863" y="8246"/>
                  <a:pt x="8517" y="8215"/>
                </a:cubicBezTo>
                <a:cubicBezTo>
                  <a:pt x="8445" y="8209"/>
                  <a:pt x="8372" y="8205"/>
                  <a:pt x="8299" y="8205"/>
                </a:cubicBezTo>
                <a:cubicBezTo>
                  <a:pt x="8027" y="8205"/>
                  <a:pt x="7765" y="8251"/>
                  <a:pt x="7525" y="8327"/>
                </a:cubicBezTo>
                <a:cubicBezTo>
                  <a:pt x="6923" y="8522"/>
                  <a:pt x="6429" y="8895"/>
                  <a:pt x="6162" y="9397"/>
                </a:cubicBezTo>
                <a:cubicBezTo>
                  <a:pt x="6095" y="9522"/>
                  <a:pt x="6049" y="9659"/>
                  <a:pt x="6019" y="9793"/>
                </a:cubicBezTo>
                <a:cubicBezTo>
                  <a:pt x="5993" y="9923"/>
                  <a:pt x="5981" y="10055"/>
                  <a:pt x="5984" y="10187"/>
                </a:cubicBezTo>
                <a:cubicBezTo>
                  <a:pt x="5992" y="10449"/>
                  <a:pt x="6061" y="10705"/>
                  <a:pt x="6172" y="10939"/>
                </a:cubicBezTo>
                <a:cubicBezTo>
                  <a:pt x="6399" y="11409"/>
                  <a:pt x="6784" y="11801"/>
                  <a:pt x="7261" y="12094"/>
                </a:cubicBezTo>
                <a:cubicBezTo>
                  <a:pt x="7719" y="12371"/>
                  <a:pt x="8239" y="12536"/>
                  <a:pt x="8764" y="12612"/>
                </a:cubicBezTo>
                <a:cubicBezTo>
                  <a:pt x="8528" y="13256"/>
                  <a:pt x="8239" y="13885"/>
                  <a:pt x="7897" y="14496"/>
                </a:cubicBezTo>
                <a:cubicBezTo>
                  <a:pt x="7491" y="15221"/>
                  <a:pt x="7029" y="15927"/>
                  <a:pt x="6494" y="16596"/>
                </a:cubicBezTo>
                <a:cubicBezTo>
                  <a:pt x="5958" y="17261"/>
                  <a:pt x="5365" y="17914"/>
                  <a:pt x="4733" y="18525"/>
                </a:cubicBezTo>
                <a:cubicBezTo>
                  <a:pt x="4416" y="18831"/>
                  <a:pt x="4079" y="19122"/>
                  <a:pt x="3737" y="19407"/>
                </a:cubicBezTo>
                <a:cubicBezTo>
                  <a:pt x="3391" y="19689"/>
                  <a:pt x="3028" y="19955"/>
                  <a:pt x="2647" y="20204"/>
                </a:cubicBezTo>
                <a:cubicBezTo>
                  <a:pt x="2263" y="20447"/>
                  <a:pt x="1864" y="20675"/>
                  <a:pt x="1443" y="20871"/>
                </a:cubicBezTo>
                <a:cubicBezTo>
                  <a:pt x="1018" y="21062"/>
                  <a:pt x="576" y="21227"/>
                  <a:pt x="112" y="21349"/>
                </a:cubicBezTo>
                <a:lnTo>
                  <a:pt x="107" y="21350"/>
                </a:lnTo>
                <a:cubicBezTo>
                  <a:pt x="29" y="21372"/>
                  <a:pt x="-16" y="21440"/>
                  <a:pt x="6" y="21505"/>
                </a:cubicBezTo>
                <a:cubicBezTo>
                  <a:pt x="24" y="21562"/>
                  <a:pt x="87" y="21600"/>
                  <a:pt x="156" y="21600"/>
                </a:cubicBezTo>
                <a:cubicBezTo>
                  <a:pt x="167" y="21600"/>
                  <a:pt x="177" y="21599"/>
                  <a:pt x="188" y="21598"/>
                </a:cubicBezTo>
                <a:cubicBezTo>
                  <a:pt x="689" y="21507"/>
                  <a:pt x="1178" y="21376"/>
                  <a:pt x="1646" y="21205"/>
                </a:cubicBezTo>
                <a:cubicBezTo>
                  <a:pt x="2111" y="21027"/>
                  <a:pt x="2557" y="20818"/>
                  <a:pt x="2984" y="20586"/>
                </a:cubicBezTo>
                <a:cubicBezTo>
                  <a:pt x="3827" y="20109"/>
                  <a:pt x="4598" y="19553"/>
                  <a:pt x="5296" y="18946"/>
                </a:cubicBezTo>
                <a:cubicBezTo>
                  <a:pt x="5996" y="18338"/>
                  <a:pt x="6644" y="17702"/>
                  <a:pt x="7238" y="17015"/>
                </a:cubicBezTo>
                <a:cubicBezTo>
                  <a:pt x="7826" y="16330"/>
                  <a:pt x="8361" y="15610"/>
                  <a:pt x="8805" y="14850"/>
                </a:cubicBezTo>
                <a:cubicBezTo>
                  <a:pt x="9223" y="14145"/>
                  <a:pt x="9575" y="13415"/>
                  <a:pt x="9858" y="12666"/>
                </a:cubicBezTo>
                <a:cubicBezTo>
                  <a:pt x="10079" y="12657"/>
                  <a:pt x="10301" y="12637"/>
                  <a:pt x="10519" y="12608"/>
                </a:cubicBezTo>
                <a:cubicBezTo>
                  <a:pt x="11054" y="12541"/>
                  <a:pt x="11561" y="12416"/>
                  <a:pt x="12055" y="12273"/>
                </a:cubicBezTo>
                <a:cubicBezTo>
                  <a:pt x="13041" y="11979"/>
                  <a:pt x="13965" y="11559"/>
                  <a:pt x="14797" y="11051"/>
                </a:cubicBezTo>
                <a:cubicBezTo>
                  <a:pt x="15625" y="10537"/>
                  <a:pt x="16381" y="9951"/>
                  <a:pt x="17038" y="9301"/>
                </a:cubicBezTo>
                <a:cubicBezTo>
                  <a:pt x="17700" y="8656"/>
                  <a:pt x="18274" y="7952"/>
                  <a:pt x="18762" y="7216"/>
                </a:cubicBezTo>
                <a:cubicBezTo>
                  <a:pt x="19011" y="6850"/>
                  <a:pt x="19230" y="6473"/>
                  <a:pt x="19444" y="6094"/>
                </a:cubicBezTo>
                <a:cubicBezTo>
                  <a:pt x="19648" y="5712"/>
                  <a:pt x="19843" y="5327"/>
                  <a:pt x="20014" y="4936"/>
                </a:cubicBezTo>
                <a:cubicBezTo>
                  <a:pt x="20717" y="3376"/>
                  <a:pt x="21177" y="1764"/>
                  <a:pt x="21568" y="153"/>
                </a:cubicBezTo>
                <a:cubicBezTo>
                  <a:pt x="21584" y="87"/>
                  <a:pt x="21536" y="23"/>
                  <a:pt x="21457" y="5"/>
                </a:cubicBezTo>
                <a:cubicBezTo>
                  <a:pt x="21444" y="2"/>
                  <a:pt x="21430" y="0"/>
                  <a:pt x="2141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_1_1_4_1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087;p38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2350" name="Google Shape;2088;p38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2337" name="Google Shape;2089;p38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38" name="Google Shape;2090;p38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39" name="Google Shape;2091;p38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0" name="Google Shape;2092;p38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1" name="Google Shape;2093;p38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2" name="Google Shape;2094;p38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3" name="Google Shape;2095;p38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4" name="Google Shape;2096;p38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5" name="Google Shape;2097;p38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6" name="Google Shape;2098;p38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7" name="Google Shape;2099;p38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8" name="Google Shape;2100;p38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9" name="Google Shape;2101;p38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73" name="Google Shape;2102;p38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2370" name="Google Shape;2103;p38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2351" name="Google Shape;2104;p38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52" name="Google Shape;2105;p38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53" name="Google Shape;2106;p38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54" name="Google Shape;2107;p38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55" name="Google Shape;2108;p38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56" name="Google Shape;2109;p38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57" name="Google Shape;2110;p38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58" name="Google Shape;2111;p38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59" name="Google Shape;2112;p38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0" name="Google Shape;2113;p38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1" name="Google Shape;2114;p38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2" name="Google Shape;2115;p38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3" name="Google Shape;2116;p38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4" name="Google Shape;2117;p38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5" name="Google Shape;2118;p38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6" name="Google Shape;2119;p38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7" name="Google Shape;2120;p38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8" name="Google Shape;2121;p38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69" name="Google Shape;2122;p38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371" name="Google Shape;2123;p38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72" name="Google Shape;2124;p38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384" name="Google Shape;2125;p38"/>
          <p:cNvGrpSpPr/>
          <p:nvPr/>
        </p:nvGrpSpPr>
        <p:grpSpPr>
          <a:xfrm>
            <a:off x="21832313" y="2362710"/>
            <a:ext cx="5717435" cy="4939098"/>
            <a:chOff x="0" y="0"/>
            <a:chExt cx="5717433" cy="4939097"/>
          </a:xfrm>
        </p:grpSpPr>
        <p:sp>
          <p:nvSpPr>
            <p:cNvPr id="2375" name="Google Shape;2126;p38"/>
            <p:cNvSpPr/>
            <p:nvPr/>
          </p:nvSpPr>
          <p:spPr>
            <a:xfrm rot="7199944">
              <a:off x="1490780" y="-62481"/>
              <a:ext cx="2745651" cy="500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2127;p38"/>
            <p:cNvSpPr/>
            <p:nvPr/>
          </p:nvSpPr>
          <p:spPr>
            <a:xfrm rot="7199944">
              <a:off x="389665" y="1596984"/>
              <a:ext cx="987852" cy="147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2128;p38"/>
            <p:cNvSpPr/>
            <p:nvPr/>
          </p:nvSpPr>
          <p:spPr>
            <a:xfrm rot="7199944">
              <a:off x="489132" y="1676303"/>
              <a:ext cx="840408" cy="117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2129;p38"/>
            <p:cNvSpPr/>
            <p:nvPr/>
          </p:nvSpPr>
          <p:spPr>
            <a:xfrm rot="7199944">
              <a:off x="81918" y="2149016"/>
              <a:ext cx="328248" cy="36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2130;p38"/>
            <p:cNvSpPr/>
            <p:nvPr/>
          </p:nvSpPr>
          <p:spPr>
            <a:xfrm rot="7199944">
              <a:off x="1977384" y="725706"/>
              <a:ext cx="2488897" cy="418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2131;p38"/>
            <p:cNvSpPr/>
            <p:nvPr/>
          </p:nvSpPr>
          <p:spPr>
            <a:xfrm rot="7199944">
              <a:off x="2427303" y="465940"/>
              <a:ext cx="1717336" cy="388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2132;p38"/>
            <p:cNvSpPr/>
            <p:nvPr/>
          </p:nvSpPr>
          <p:spPr>
            <a:xfrm rot="7199944">
              <a:off x="2330566" y="1337408"/>
              <a:ext cx="1689363" cy="382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2133;p38"/>
            <p:cNvSpPr/>
            <p:nvPr/>
          </p:nvSpPr>
          <p:spPr>
            <a:xfrm rot="7199944">
              <a:off x="45905" y="2169721"/>
              <a:ext cx="325181" cy="2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2134;p38"/>
            <p:cNvSpPr/>
            <p:nvPr/>
          </p:nvSpPr>
          <p:spPr>
            <a:xfrm rot="7199944">
              <a:off x="4552531" y="2890689"/>
              <a:ext cx="1165082" cy="52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87" name="Google Shape;2135;p38"/>
          <p:cNvGrpSpPr/>
          <p:nvPr/>
        </p:nvGrpSpPr>
        <p:grpSpPr>
          <a:xfrm>
            <a:off x="472825" y="9480239"/>
            <a:ext cx="904884" cy="1522138"/>
            <a:chOff x="0" y="0"/>
            <a:chExt cx="904883" cy="1522136"/>
          </a:xfrm>
        </p:grpSpPr>
        <p:sp>
          <p:nvSpPr>
            <p:cNvPr id="2385" name="Google Shape;2136;p38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2137;p38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90" name="Google Shape;2138;p38"/>
          <p:cNvGrpSpPr/>
          <p:nvPr/>
        </p:nvGrpSpPr>
        <p:grpSpPr>
          <a:xfrm>
            <a:off x="864214" y="11303148"/>
            <a:ext cx="935959" cy="1542636"/>
            <a:chOff x="0" y="0"/>
            <a:chExt cx="935957" cy="1542635"/>
          </a:xfrm>
        </p:grpSpPr>
        <p:sp>
          <p:nvSpPr>
            <p:cNvPr id="2388" name="Google Shape;2139;p38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2140;p38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32" name="Google Shape;2141;p38"/>
          <p:cNvGrpSpPr/>
          <p:nvPr/>
        </p:nvGrpSpPr>
        <p:grpSpPr>
          <a:xfrm>
            <a:off x="18602224" y="-3022881"/>
            <a:ext cx="7078975" cy="8672660"/>
            <a:chOff x="0" y="0"/>
            <a:chExt cx="7078974" cy="8672658"/>
          </a:xfrm>
        </p:grpSpPr>
        <p:sp>
          <p:nvSpPr>
            <p:cNvPr id="2391" name="Google Shape;2142;p38"/>
            <p:cNvSpPr/>
            <p:nvPr/>
          </p:nvSpPr>
          <p:spPr>
            <a:xfrm rot="19806610">
              <a:off x="571234" y="774348"/>
              <a:ext cx="4005025" cy="336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133" y="14033"/>
                  </a:moveTo>
                  <a:cubicBezTo>
                    <a:pt x="9182" y="14033"/>
                    <a:pt x="9231" y="14036"/>
                    <a:pt x="9280" y="14040"/>
                  </a:cubicBezTo>
                  <a:cubicBezTo>
                    <a:pt x="9670" y="14069"/>
                    <a:pt x="10012" y="14254"/>
                    <a:pt x="10304" y="14564"/>
                  </a:cubicBezTo>
                  <a:cubicBezTo>
                    <a:pt x="10586" y="14879"/>
                    <a:pt x="10807" y="15298"/>
                    <a:pt x="10917" y="15757"/>
                  </a:cubicBezTo>
                  <a:cubicBezTo>
                    <a:pt x="11026" y="16170"/>
                    <a:pt x="11035" y="16606"/>
                    <a:pt x="10965" y="17033"/>
                  </a:cubicBezTo>
                  <a:cubicBezTo>
                    <a:pt x="10759" y="17091"/>
                    <a:pt x="10551" y="17132"/>
                    <a:pt x="10340" y="17157"/>
                  </a:cubicBezTo>
                  <a:cubicBezTo>
                    <a:pt x="10209" y="17172"/>
                    <a:pt x="10078" y="17180"/>
                    <a:pt x="9949" y="17180"/>
                  </a:cubicBezTo>
                  <a:cubicBezTo>
                    <a:pt x="9654" y="17180"/>
                    <a:pt x="9364" y="17140"/>
                    <a:pt x="9087" y="17052"/>
                  </a:cubicBezTo>
                  <a:cubicBezTo>
                    <a:pt x="8685" y="16925"/>
                    <a:pt x="8292" y="16708"/>
                    <a:pt x="8005" y="16406"/>
                  </a:cubicBezTo>
                  <a:cubicBezTo>
                    <a:pt x="7858" y="16259"/>
                    <a:pt x="7748" y="16086"/>
                    <a:pt x="7682" y="15905"/>
                  </a:cubicBezTo>
                  <a:cubicBezTo>
                    <a:pt x="7619" y="15725"/>
                    <a:pt x="7582" y="15537"/>
                    <a:pt x="7611" y="15334"/>
                  </a:cubicBezTo>
                  <a:cubicBezTo>
                    <a:pt x="7649" y="14907"/>
                    <a:pt x="7845" y="14564"/>
                    <a:pt x="8166" y="14335"/>
                  </a:cubicBezTo>
                  <a:cubicBezTo>
                    <a:pt x="8442" y="14136"/>
                    <a:pt x="8791" y="14033"/>
                    <a:pt x="9133" y="14033"/>
                  </a:cubicBezTo>
                  <a:close/>
                  <a:moveTo>
                    <a:pt x="21281" y="0"/>
                  </a:moveTo>
                  <a:cubicBezTo>
                    <a:pt x="20378" y="0"/>
                    <a:pt x="19470" y="241"/>
                    <a:pt x="18658" y="721"/>
                  </a:cubicBezTo>
                  <a:cubicBezTo>
                    <a:pt x="17797" y="1230"/>
                    <a:pt x="17011" y="1944"/>
                    <a:pt x="16407" y="2846"/>
                  </a:cubicBezTo>
                  <a:lnTo>
                    <a:pt x="16180" y="3186"/>
                  </a:lnTo>
                  <a:lnTo>
                    <a:pt x="15879" y="3728"/>
                  </a:lnTo>
                  <a:cubicBezTo>
                    <a:pt x="15847" y="3791"/>
                    <a:pt x="15820" y="3856"/>
                    <a:pt x="15790" y="3919"/>
                  </a:cubicBezTo>
                  <a:lnTo>
                    <a:pt x="15616" y="4302"/>
                  </a:lnTo>
                  <a:cubicBezTo>
                    <a:pt x="15415" y="4830"/>
                    <a:pt x="15237" y="5379"/>
                    <a:pt x="15151" y="5957"/>
                  </a:cubicBezTo>
                  <a:cubicBezTo>
                    <a:pt x="14950" y="7107"/>
                    <a:pt x="15019" y="8265"/>
                    <a:pt x="15084" y="9373"/>
                  </a:cubicBezTo>
                  <a:cubicBezTo>
                    <a:pt x="15152" y="10482"/>
                    <a:pt x="15232" y="11582"/>
                    <a:pt x="15094" y="12609"/>
                  </a:cubicBezTo>
                  <a:cubicBezTo>
                    <a:pt x="15024" y="13123"/>
                    <a:pt x="14890" y="13616"/>
                    <a:pt x="14691" y="14063"/>
                  </a:cubicBezTo>
                  <a:cubicBezTo>
                    <a:pt x="14493" y="14508"/>
                    <a:pt x="14224" y="14907"/>
                    <a:pt x="13906" y="15252"/>
                  </a:cubicBezTo>
                  <a:cubicBezTo>
                    <a:pt x="13588" y="15598"/>
                    <a:pt x="13220" y="15890"/>
                    <a:pt x="12829" y="16144"/>
                  </a:cubicBezTo>
                  <a:cubicBezTo>
                    <a:pt x="12488" y="16363"/>
                    <a:pt x="12129" y="16569"/>
                    <a:pt x="11769" y="16735"/>
                  </a:cubicBezTo>
                  <a:cubicBezTo>
                    <a:pt x="11775" y="16638"/>
                    <a:pt x="11777" y="16542"/>
                    <a:pt x="11777" y="16443"/>
                  </a:cubicBezTo>
                  <a:cubicBezTo>
                    <a:pt x="11771" y="16123"/>
                    <a:pt x="11731" y="15806"/>
                    <a:pt x="11657" y="15500"/>
                  </a:cubicBezTo>
                  <a:cubicBezTo>
                    <a:pt x="11512" y="14888"/>
                    <a:pt x="11227" y="14326"/>
                    <a:pt x="10831" y="13879"/>
                  </a:cubicBezTo>
                  <a:cubicBezTo>
                    <a:pt x="10626" y="13656"/>
                    <a:pt x="10393" y="13474"/>
                    <a:pt x="10139" y="13340"/>
                  </a:cubicBezTo>
                  <a:cubicBezTo>
                    <a:pt x="9883" y="13204"/>
                    <a:pt x="9605" y="13128"/>
                    <a:pt x="9335" y="13107"/>
                  </a:cubicBezTo>
                  <a:cubicBezTo>
                    <a:pt x="9269" y="13102"/>
                    <a:pt x="9205" y="13100"/>
                    <a:pt x="9140" y="13100"/>
                  </a:cubicBezTo>
                  <a:cubicBezTo>
                    <a:pt x="8664" y="13100"/>
                    <a:pt x="8189" y="13235"/>
                    <a:pt x="7761" y="13540"/>
                  </a:cubicBezTo>
                  <a:cubicBezTo>
                    <a:pt x="7520" y="13714"/>
                    <a:pt x="7298" y="13951"/>
                    <a:pt x="7134" y="14248"/>
                  </a:cubicBezTo>
                  <a:cubicBezTo>
                    <a:pt x="7092" y="14320"/>
                    <a:pt x="7059" y="14401"/>
                    <a:pt x="7022" y="14479"/>
                  </a:cubicBezTo>
                  <a:cubicBezTo>
                    <a:pt x="6987" y="14557"/>
                    <a:pt x="6965" y="14642"/>
                    <a:pt x="6936" y="14723"/>
                  </a:cubicBezTo>
                  <a:cubicBezTo>
                    <a:pt x="6907" y="14805"/>
                    <a:pt x="6897" y="14890"/>
                    <a:pt x="6879" y="14974"/>
                  </a:cubicBezTo>
                  <a:cubicBezTo>
                    <a:pt x="6863" y="15058"/>
                    <a:pt x="6843" y="15139"/>
                    <a:pt x="6840" y="15230"/>
                  </a:cubicBezTo>
                  <a:cubicBezTo>
                    <a:pt x="6795" y="15579"/>
                    <a:pt x="6856" y="15960"/>
                    <a:pt x="6977" y="16284"/>
                  </a:cubicBezTo>
                  <a:cubicBezTo>
                    <a:pt x="7100" y="16611"/>
                    <a:pt x="7287" y="16886"/>
                    <a:pt x="7496" y="17097"/>
                  </a:cubicBezTo>
                  <a:cubicBezTo>
                    <a:pt x="7914" y="17528"/>
                    <a:pt x="8396" y="17778"/>
                    <a:pt x="8893" y="17935"/>
                  </a:cubicBezTo>
                  <a:cubicBezTo>
                    <a:pt x="9227" y="18040"/>
                    <a:pt x="9570" y="18087"/>
                    <a:pt x="9910" y="18087"/>
                  </a:cubicBezTo>
                  <a:cubicBezTo>
                    <a:pt x="10078" y="18087"/>
                    <a:pt x="10248" y="18075"/>
                    <a:pt x="10416" y="18053"/>
                  </a:cubicBezTo>
                  <a:cubicBezTo>
                    <a:pt x="10499" y="18043"/>
                    <a:pt x="10582" y="18030"/>
                    <a:pt x="10664" y="18015"/>
                  </a:cubicBezTo>
                  <a:cubicBezTo>
                    <a:pt x="10587" y="18182"/>
                    <a:pt x="10501" y="18344"/>
                    <a:pt x="10406" y="18497"/>
                  </a:cubicBezTo>
                  <a:cubicBezTo>
                    <a:pt x="9897" y="19311"/>
                    <a:pt x="9147" y="19883"/>
                    <a:pt x="8313" y="20240"/>
                  </a:cubicBezTo>
                  <a:cubicBezTo>
                    <a:pt x="7480" y="20601"/>
                    <a:pt x="6570" y="20765"/>
                    <a:pt x="5659" y="20871"/>
                  </a:cubicBezTo>
                  <a:cubicBezTo>
                    <a:pt x="5203" y="20919"/>
                    <a:pt x="4746" y="20944"/>
                    <a:pt x="4286" y="20947"/>
                  </a:cubicBezTo>
                  <a:cubicBezTo>
                    <a:pt x="4226" y="20948"/>
                    <a:pt x="4165" y="20948"/>
                    <a:pt x="4104" y="20948"/>
                  </a:cubicBezTo>
                  <a:cubicBezTo>
                    <a:pt x="3706" y="20948"/>
                    <a:pt x="3307" y="20930"/>
                    <a:pt x="2909" y="20894"/>
                  </a:cubicBezTo>
                  <a:cubicBezTo>
                    <a:pt x="1992" y="20809"/>
                    <a:pt x="1080" y="20628"/>
                    <a:pt x="181" y="20370"/>
                  </a:cubicBezTo>
                  <a:cubicBezTo>
                    <a:pt x="170" y="20366"/>
                    <a:pt x="159" y="20365"/>
                    <a:pt x="147" y="20365"/>
                  </a:cubicBezTo>
                  <a:cubicBezTo>
                    <a:pt x="147" y="20365"/>
                    <a:pt x="146" y="20365"/>
                    <a:pt x="146" y="20365"/>
                  </a:cubicBezTo>
                  <a:cubicBezTo>
                    <a:pt x="74" y="20365"/>
                    <a:pt x="13" y="20426"/>
                    <a:pt x="2" y="20510"/>
                  </a:cubicBezTo>
                  <a:cubicBezTo>
                    <a:pt x="-10" y="20595"/>
                    <a:pt x="32" y="20677"/>
                    <a:pt x="100" y="20703"/>
                  </a:cubicBezTo>
                  <a:cubicBezTo>
                    <a:pt x="996" y="21053"/>
                    <a:pt x="1923" y="21294"/>
                    <a:pt x="2861" y="21442"/>
                  </a:cubicBezTo>
                  <a:cubicBezTo>
                    <a:pt x="3330" y="21516"/>
                    <a:pt x="3802" y="21564"/>
                    <a:pt x="4277" y="21588"/>
                  </a:cubicBezTo>
                  <a:cubicBezTo>
                    <a:pt x="4472" y="21595"/>
                    <a:pt x="4668" y="21600"/>
                    <a:pt x="4864" y="21600"/>
                  </a:cubicBezTo>
                  <a:cubicBezTo>
                    <a:pt x="5142" y="21600"/>
                    <a:pt x="5422" y="21591"/>
                    <a:pt x="5701" y="21575"/>
                  </a:cubicBezTo>
                  <a:cubicBezTo>
                    <a:pt x="6647" y="21513"/>
                    <a:pt x="7604" y="21373"/>
                    <a:pt x="8537" y="21007"/>
                  </a:cubicBezTo>
                  <a:cubicBezTo>
                    <a:pt x="9002" y="20822"/>
                    <a:pt x="9458" y="20580"/>
                    <a:pt x="9878" y="20250"/>
                  </a:cubicBezTo>
                  <a:cubicBezTo>
                    <a:pt x="10302" y="19922"/>
                    <a:pt x="10678" y="19508"/>
                    <a:pt x="10994" y="19031"/>
                  </a:cubicBezTo>
                  <a:cubicBezTo>
                    <a:pt x="11239" y="18646"/>
                    <a:pt x="11449" y="18217"/>
                    <a:pt x="11588" y="17750"/>
                  </a:cubicBezTo>
                  <a:cubicBezTo>
                    <a:pt x="11681" y="17714"/>
                    <a:pt x="11773" y="17677"/>
                    <a:pt x="11863" y="17637"/>
                  </a:cubicBezTo>
                  <a:cubicBezTo>
                    <a:pt x="12093" y="17536"/>
                    <a:pt x="12320" y="17420"/>
                    <a:pt x="12535" y="17296"/>
                  </a:cubicBezTo>
                  <a:cubicBezTo>
                    <a:pt x="12645" y="17237"/>
                    <a:pt x="12754" y="17175"/>
                    <a:pt x="12861" y="17107"/>
                  </a:cubicBezTo>
                  <a:cubicBezTo>
                    <a:pt x="12968" y="17039"/>
                    <a:pt x="13077" y="16978"/>
                    <a:pt x="13183" y="16902"/>
                  </a:cubicBezTo>
                  <a:cubicBezTo>
                    <a:pt x="13607" y="16619"/>
                    <a:pt x="14020" y="16287"/>
                    <a:pt x="14389" y="15879"/>
                  </a:cubicBezTo>
                  <a:cubicBezTo>
                    <a:pt x="14759" y="15474"/>
                    <a:pt x="15078" y="14985"/>
                    <a:pt x="15307" y="14444"/>
                  </a:cubicBezTo>
                  <a:cubicBezTo>
                    <a:pt x="15537" y="13902"/>
                    <a:pt x="15683" y="13317"/>
                    <a:pt x="15752" y="12732"/>
                  </a:cubicBezTo>
                  <a:cubicBezTo>
                    <a:pt x="15889" y="11552"/>
                    <a:pt x="15778" y="10415"/>
                    <a:pt x="15695" y="9313"/>
                  </a:cubicBezTo>
                  <a:cubicBezTo>
                    <a:pt x="15611" y="8212"/>
                    <a:pt x="15534" y="7120"/>
                    <a:pt x="15702" y="6082"/>
                  </a:cubicBezTo>
                  <a:cubicBezTo>
                    <a:pt x="15767" y="5559"/>
                    <a:pt x="15926" y="5061"/>
                    <a:pt x="16095" y="4572"/>
                  </a:cubicBezTo>
                  <a:lnTo>
                    <a:pt x="16245" y="4215"/>
                  </a:lnTo>
                  <a:cubicBezTo>
                    <a:pt x="16271" y="4156"/>
                    <a:pt x="16295" y="4095"/>
                    <a:pt x="16322" y="4037"/>
                  </a:cubicBezTo>
                  <a:lnTo>
                    <a:pt x="16410" y="3867"/>
                  </a:lnTo>
                  <a:lnTo>
                    <a:pt x="16587" y="3527"/>
                  </a:lnTo>
                  <a:lnTo>
                    <a:pt x="16788" y="3206"/>
                  </a:lnTo>
                  <a:cubicBezTo>
                    <a:pt x="17325" y="2348"/>
                    <a:pt x="18042" y="1654"/>
                    <a:pt x="18837" y="1145"/>
                  </a:cubicBezTo>
                  <a:cubicBezTo>
                    <a:pt x="19640" y="639"/>
                    <a:pt x="20533" y="366"/>
                    <a:pt x="21441" y="350"/>
                  </a:cubicBezTo>
                  <a:lnTo>
                    <a:pt x="21446" y="350"/>
                  </a:lnTo>
                  <a:cubicBezTo>
                    <a:pt x="21525" y="348"/>
                    <a:pt x="21589" y="271"/>
                    <a:pt x="21590" y="177"/>
                  </a:cubicBezTo>
                  <a:cubicBezTo>
                    <a:pt x="21590" y="82"/>
                    <a:pt x="21527" y="5"/>
                    <a:pt x="21447" y="2"/>
                  </a:cubicBezTo>
                  <a:lnTo>
                    <a:pt x="21448" y="3"/>
                  </a:lnTo>
                  <a:cubicBezTo>
                    <a:pt x="21392" y="1"/>
                    <a:pt x="21336" y="0"/>
                    <a:pt x="21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2143;p38"/>
            <p:cNvSpPr/>
            <p:nvPr/>
          </p:nvSpPr>
          <p:spPr>
            <a:xfrm rot="19806610">
              <a:off x="2437054" y="3535319"/>
              <a:ext cx="3668993" cy="452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18" y="0"/>
                  </a:moveTo>
                  <a:cubicBezTo>
                    <a:pt x="411" y="0"/>
                    <a:pt x="403" y="0"/>
                    <a:pt x="396" y="0"/>
                  </a:cubicBezTo>
                  <a:cubicBezTo>
                    <a:pt x="291" y="4"/>
                    <a:pt x="192" y="41"/>
                    <a:pt x="119" y="102"/>
                  </a:cubicBezTo>
                  <a:cubicBezTo>
                    <a:pt x="18" y="186"/>
                    <a:pt x="-30" y="315"/>
                    <a:pt x="20" y="458"/>
                  </a:cubicBezTo>
                  <a:lnTo>
                    <a:pt x="86" y="649"/>
                  </a:lnTo>
                  <a:lnTo>
                    <a:pt x="366" y="1458"/>
                  </a:lnTo>
                  <a:lnTo>
                    <a:pt x="1954" y="6046"/>
                  </a:lnTo>
                  <a:cubicBezTo>
                    <a:pt x="1957" y="6053"/>
                    <a:pt x="1961" y="6059"/>
                    <a:pt x="1964" y="6065"/>
                  </a:cubicBezTo>
                  <a:cubicBezTo>
                    <a:pt x="1969" y="6109"/>
                    <a:pt x="1988" y="6151"/>
                    <a:pt x="2021" y="6187"/>
                  </a:cubicBezTo>
                  <a:lnTo>
                    <a:pt x="15623" y="21348"/>
                  </a:lnTo>
                  <a:cubicBezTo>
                    <a:pt x="15627" y="21353"/>
                    <a:pt x="15628" y="21359"/>
                    <a:pt x="15632" y="21364"/>
                  </a:cubicBezTo>
                  <a:lnTo>
                    <a:pt x="15737" y="21475"/>
                  </a:lnTo>
                  <a:lnTo>
                    <a:pt x="15759" y="21500"/>
                  </a:lnTo>
                  <a:cubicBezTo>
                    <a:pt x="15762" y="21503"/>
                    <a:pt x="15766" y="21506"/>
                    <a:pt x="15769" y="21508"/>
                  </a:cubicBezTo>
                  <a:lnTo>
                    <a:pt x="15787" y="21528"/>
                  </a:lnTo>
                  <a:cubicBezTo>
                    <a:pt x="15831" y="21574"/>
                    <a:pt x="15898" y="21600"/>
                    <a:pt x="15966" y="21600"/>
                  </a:cubicBezTo>
                  <a:cubicBezTo>
                    <a:pt x="15991" y="21600"/>
                    <a:pt x="16015" y="21597"/>
                    <a:pt x="16039" y="21590"/>
                  </a:cubicBezTo>
                  <a:cubicBezTo>
                    <a:pt x="16048" y="21589"/>
                    <a:pt x="16057" y="21587"/>
                    <a:pt x="16065" y="21584"/>
                  </a:cubicBezTo>
                  <a:cubicBezTo>
                    <a:pt x="16080" y="21579"/>
                    <a:pt x="16093" y="21572"/>
                    <a:pt x="16106" y="21565"/>
                  </a:cubicBezTo>
                  <a:lnTo>
                    <a:pt x="17588" y="20645"/>
                  </a:lnTo>
                  <a:lnTo>
                    <a:pt x="18787" y="19901"/>
                  </a:lnTo>
                  <a:lnTo>
                    <a:pt x="21467" y="18239"/>
                  </a:lnTo>
                  <a:lnTo>
                    <a:pt x="21468" y="18238"/>
                  </a:lnTo>
                  <a:cubicBezTo>
                    <a:pt x="21488" y="18225"/>
                    <a:pt x="21504" y="18210"/>
                    <a:pt x="21516" y="18193"/>
                  </a:cubicBezTo>
                  <a:cubicBezTo>
                    <a:pt x="21570" y="18128"/>
                    <a:pt x="21567" y="18042"/>
                    <a:pt x="21509" y="17979"/>
                  </a:cubicBezTo>
                  <a:lnTo>
                    <a:pt x="21490" y="17959"/>
                  </a:lnTo>
                  <a:cubicBezTo>
                    <a:pt x="21487" y="17956"/>
                    <a:pt x="21486" y="17953"/>
                    <a:pt x="21484" y="17950"/>
                  </a:cubicBezTo>
                  <a:lnTo>
                    <a:pt x="21459" y="17925"/>
                  </a:lnTo>
                  <a:lnTo>
                    <a:pt x="21354" y="17815"/>
                  </a:lnTo>
                  <a:cubicBezTo>
                    <a:pt x="21350" y="17809"/>
                    <a:pt x="21343" y="17807"/>
                    <a:pt x="21338" y="17803"/>
                  </a:cubicBezTo>
                  <a:lnTo>
                    <a:pt x="6906" y="3116"/>
                  </a:lnTo>
                  <a:cubicBezTo>
                    <a:pt x="6874" y="3081"/>
                    <a:pt x="6829" y="3055"/>
                    <a:pt x="6779" y="3040"/>
                  </a:cubicBezTo>
                  <a:cubicBezTo>
                    <a:pt x="6773" y="3038"/>
                    <a:pt x="6768" y="3038"/>
                    <a:pt x="6764" y="3037"/>
                  </a:cubicBezTo>
                  <a:lnTo>
                    <a:pt x="5652" y="2494"/>
                  </a:lnTo>
                  <a:lnTo>
                    <a:pt x="5486" y="2413"/>
                  </a:lnTo>
                  <a:lnTo>
                    <a:pt x="4920" y="2136"/>
                  </a:lnTo>
                  <a:lnTo>
                    <a:pt x="4583" y="1972"/>
                  </a:lnTo>
                  <a:lnTo>
                    <a:pt x="4171" y="1771"/>
                  </a:lnTo>
                  <a:lnTo>
                    <a:pt x="3906" y="1641"/>
                  </a:lnTo>
                  <a:lnTo>
                    <a:pt x="3608" y="1496"/>
                  </a:lnTo>
                  <a:lnTo>
                    <a:pt x="3203" y="1298"/>
                  </a:lnTo>
                  <a:lnTo>
                    <a:pt x="2871" y="1136"/>
                  </a:lnTo>
                  <a:lnTo>
                    <a:pt x="2045" y="733"/>
                  </a:lnTo>
                  <a:lnTo>
                    <a:pt x="1740" y="583"/>
                  </a:lnTo>
                  <a:lnTo>
                    <a:pt x="1622" y="526"/>
                  </a:lnTo>
                  <a:lnTo>
                    <a:pt x="1438" y="436"/>
                  </a:lnTo>
                  <a:lnTo>
                    <a:pt x="808" y="128"/>
                  </a:lnTo>
                  <a:lnTo>
                    <a:pt x="713" y="82"/>
                  </a:lnTo>
                  <a:lnTo>
                    <a:pt x="697" y="74"/>
                  </a:lnTo>
                  <a:lnTo>
                    <a:pt x="665" y="59"/>
                  </a:lnTo>
                  <a:cubicBezTo>
                    <a:pt x="603" y="27"/>
                    <a:pt x="534" y="8"/>
                    <a:pt x="462" y="2"/>
                  </a:cubicBezTo>
                  <a:cubicBezTo>
                    <a:pt x="447" y="0"/>
                    <a:pt x="433" y="0"/>
                    <a:pt x="4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2144;p38"/>
            <p:cNvSpPr/>
            <p:nvPr/>
          </p:nvSpPr>
          <p:spPr>
            <a:xfrm rot="19806610">
              <a:off x="1802721" y="4355002"/>
              <a:ext cx="1229837" cy="132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32" y="0"/>
                  </a:moveTo>
                  <a:cubicBezTo>
                    <a:pt x="409" y="0"/>
                    <a:pt x="-232" y="743"/>
                    <a:pt x="81" y="1616"/>
                  </a:cubicBezTo>
                  <a:lnTo>
                    <a:pt x="6810" y="20347"/>
                  </a:lnTo>
                  <a:cubicBezTo>
                    <a:pt x="7090" y="21130"/>
                    <a:pt x="7903" y="21295"/>
                    <a:pt x="8609" y="21431"/>
                  </a:cubicBezTo>
                  <a:cubicBezTo>
                    <a:pt x="9227" y="21550"/>
                    <a:pt x="9840" y="21600"/>
                    <a:pt x="10453" y="21600"/>
                  </a:cubicBezTo>
                  <a:cubicBezTo>
                    <a:pt x="10573" y="21600"/>
                    <a:pt x="10692" y="21599"/>
                    <a:pt x="10812" y="21594"/>
                  </a:cubicBezTo>
                  <a:cubicBezTo>
                    <a:pt x="12300" y="21549"/>
                    <a:pt x="13737" y="21237"/>
                    <a:pt x="15026" y="20669"/>
                  </a:cubicBezTo>
                  <a:cubicBezTo>
                    <a:pt x="18615" y="19087"/>
                    <a:pt x="20885" y="15652"/>
                    <a:pt x="21281" y="11747"/>
                  </a:cubicBezTo>
                  <a:cubicBezTo>
                    <a:pt x="21368" y="10903"/>
                    <a:pt x="21347" y="9901"/>
                    <a:pt x="20495" y="9476"/>
                  </a:cubicBezTo>
                  <a:lnTo>
                    <a:pt x="1906" y="165"/>
                  </a:lnTo>
                  <a:cubicBezTo>
                    <a:pt x="1678" y="51"/>
                    <a:pt x="1449" y="0"/>
                    <a:pt x="12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2145;p38"/>
            <p:cNvSpPr/>
            <p:nvPr/>
          </p:nvSpPr>
          <p:spPr>
            <a:xfrm rot="19806610">
              <a:off x="1925698" y="4402855"/>
              <a:ext cx="1033425" cy="92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51" y="0"/>
                  </a:moveTo>
                  <a:lnTo>
                    <a:pt x="3518" y="1536"/>
                  </a:lnTo>
                  <a:cubicBezTo>
                    <a:pt x="2216" y="2029"/>
                    <a:pt x="1019" y="2817"/>
                    <a:pt x="0" y="3852"/>
                  </a:cubicBezTo>
                  <a:cubicBezTo>
                    <a:pt x="7080" y="8836"/>
                    <a:pt x="13723" y="14891"/>
                    <a:pt x="19729" y="21600"/>
                  </a:cubicBezTo>
                  <a:cubicBezTo>
                    <a:pt x="20689" y="19618"/>
                    <a:pt x="21295" y="17364"/>
                    <a:pt x="21496" y="14989"/>
                  </a:cubicBezTo>
                  <a:cubicBezTo>
                    <a:pt x="21600" y="13776"/>
                    <a:pt x="21574" y="12338"/>
                    <a:pt x="20550" y="11727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2146;p38"/>
            <p:cNvSpPr/>
            <p:nvPr/>
          </p:nvSpPr>
          <p:spPr>
            <a:xfrm rot="19806610">
              <a:off x="1622404" y="4633916"/>
              <a:ext cx="365166" cy="37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2" y="0"/>
                    <a:pt x="-767" y="2641"/>
                    <a:pt x="268" y="5741"/>
                  </a:cubicBezTo>
                  <a:lnTo>
                    <a:pt x="5545" y="21600"/>
                  </a:lnTo>
                  <a:cubicBezTo>
                    <a:pt x="6889" y="19025"/>
                    <a:pt x="8624" y="16678"/>
                    <a:pt x="10698" y="14655"/>
                  </a:cubicBezTo>
                  <a:cubicBezTo>
                    <a:pt x="13546" y="11872"/>
                    <a:pt x="17020" y="9778"/>
                    <a:pt x="20833" y="8458"/>
                  </a:cubicBezTo>
                  <a:lnTo>
                    <a:pt x="6275" y="587"/>
                  </a:lnTo>
                  <a:cubicBezTo>
                    <a:pt x="5525" y="182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2147;p38"/>
            <p:cNvSpPr/>
            <p:nvPr/>
          </p:nvSpPr>
          <p:spPr>
            <a:xfrm rot="19806610">
              <a:off x="2901849" y="3940920"/>
              <a:ext cx="3457785" cy="380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815" y="0"/>
                  </a:moveTo>
                  <a:cubicBezTo>
                    <a:pt x="4695" y="0"/>
                    <a:pt x="4590" y="80"/>
                    <a:pt x="4595" y="214"/>
                  </a:cubicBezTo>
                  <a:lnTo>
                    <a:pt x="4660" y="1892"/>
                  </a:lnTo>
                  <a:cubicBezTo>
                    <a:pt x="4669" y="2121"/>
                    <a:pt x="4491" y="2279"/>
                    <a:pt x="4266" y="2279"/>
                  </a:cubicBezTo>
                  <a:cubicBezTo>
                    <a:pt x="4210" y="2279"/>
                    <a:pt x="4150" y="2269"/>
                    <a:pt x="4090" y="2247"/>
                  </a:cubicBezTo>
                  <a:lnTo>
                    <a:pt x="2813" y="1797"/>
                  </a:lnTo>
                  <a:cubicBezTo>
                    <a:pt x="2753" y="1776"/>
                    <a:pt x="2693" y="1766"/>
                    <a:pt x="2637" y="1766"/>
                  </a:cubicBezTo>
                  <a:cubicBezTo>
                    <a:pt x="2382" y="1766"/>
                    <a:pt x="2192" y="1970"/>
                    <a:pt x="2254" y="2234"/>
                  </a:cubicBezTo>
                  <a:lnTo>
                    <a:pt x="2567" y="3553"/>
                  </a:lnTo>
                  <a:cubicBezTo>
                    <a:pt x="2629" y="3812"/>
                    <a:pt x="2444" y="4020"/>
                    <a:pt x="2185" y="4020"/>
                  </a:cubicBezTo>
                  <a:cubicBezTo>
                    <a:pt x="2149" y="4020"/>
                    <a:pt x="2111" y="4016"/>
                    <a:pt x="2073" y="4008"/>
                  </a:cubicBezTo>
                  <a:lnTo>
                    <a:pt x="280" y="3610"/>
                  </a:lnTo>
                  <a:cubicBezTo>
                    <a:pt x="257" y="3605"/>
                    <a:pt x="236" y="3602"/>
                    <a:pt x="215" y="3602"/>
                  </a:cubicBezTo>
                  <a:cubicBezTo>
                    <a:pt x="21" y="3602"/>
                    <a:pt x="-76" y="3815"/>
                    <a:pt x="71" y="3981"/>
                  </a:cubicBezTo>
                  <a:lnTo>
                    <a:pt x="15603" y="21495"/>
                  </a:lnTo>
                  <a:cubicBezTo>
                    <a:pt x="15664" y="21563"/>
                    <a:pt x="15750" y="21600"/>
                    <a:pt x="15832" y="21600"/>
                  </a:cubicBezTo>
                  <a:cubicBezTo>
                    <a:pt x="15883" y="21600"/>
                    <a:pt x="15933" y="21585"/>
                    <a:pt x="15973" y="21554"/>
                  </a:cubicBezTo>
                  <a:lnTo>
                    <a:pt x="21421" y="17341"/>
                  </a:lnTo>
                  <a:cubicBezTo>
                    <a:pt x="21524" y="17261"/>
                    <a:pt x="21523" y="17106"/>
                    <a:pt x="21417" y="16998"/>
                  </a:cubicBezTo>
                  <a:lnTo>
                    <a:pt x="5032" y="95"/>
                  </a:lnTo>
                  <a:cubicBezTo>
                    <a:pt x="4968" y="30"/>
                    <a:pt x="4889" y="0"/>
                    <a:pt x="4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2148;p38"/>
            <p:cNvSpPr/>
            <p:nvPr/>
          </p:nvSpPr>
          <p:spPr>
            <a:xfrm rot="19806610">
              <a:off x="3436791" y="3798133"/>
              <a:ext cx="2740185" cy="326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448" y="0"/>
                  </a:moveTo>
                  <a:cubicBezTo>
                    <a:pt x="296" y="0"/>
                    <a:pt x="163" y="93"/>
                    <a:pt x="170" y="249"/>
                  </a:cubicBezTo>
                  <a:lnTo>
                    <a:pt x="252" y="2206"/>
                  </a:lnTo>
                  <a:cubicBezTo>
                    <a:pt x="260" y="2388"/>
                    <a:pt x="157" y="2531"/>
                    <a:pt x="0" y="2603"/>
                  </a:cubicBezTo>
                  <a:lnTo>
                    <a:pt x="19530" y="21600"/>
                  </a:lnTo>
                  <a:lnTo>
                    <a:pt x="21470" y="20219"/>
                  </a:lnTo>
                  <a:cubicBezTo>
                    <a:pt x="21600" y="20125"/>
                    <a:pt x="21599" y="19944"/>
                    <a:pt x="21465" y="19819"/>
                  </a:cubicBezTo>
                  <a:lnTo>
                    <a:pt x="723" y="111"/>
                  </a:lnTo>
                  <a:cubicBezTo>
                    <a:pt x="642" y="35"/>
                    <a:pt x="54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2149;p38"/>
            <p:cNvSpPr/>
            <p:nvPr/>
          </p:nvSpPr>
          <p:spPr>
            <a:xfrm rot="19806610">
              <a:off x="3102935" y="4694283"/>
              <a:ext cx="2811296" cy="317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6" y="0"/>
                  </a:moveTo>
                  <a:cubicBezTo>
                    <a:pt x="26" y="0"/>
                    <a:pt x="-93" y="255"/>
                    <a:pt x="87" y="454"/>
                  </a:cubicBezTo>
                  <a:lnTo>
                    <a:pt x="19200" y="21473"/>
                  </a:lnTo>
                  <a:cubicBezTo>
                    <a:pt x="19275" y="21556"/>
                    <a:pt x="19381" y="21600"/>
                    <a:pt x="19480" y="21600"/>
                  </a:cubicBezTo>
                  <a:cubicBezTo>
                    <a:pt x="19544" y="21600"/>
                    <a:pt x="19606" y="21582"/>
                    <a:pt x="19655" y="21545"/>
                  </a:cubicBezTo>
                  <a:lnTo>
                    <a:pt x="21507" y="20147"/>
                  </a:lnTo>
                  <a:lnTo>
                    <a:pt x="2945" y="439"/>
                  </a:lnTo>
                  <a:cubicBezTo>
                    <a:pt x="2871" y="479"/>
                    <a:pt x="2784" y="501"/>
                    <a:pt x="2689" y="501"/>
                  </a:cubicBezTo>
                  <a:cubicBezTo>
                    <a:pt x="2644" y="501"/>
                    <a:pt x="2598" y="497"/>
                    <a:pt x="2551" y="486"/>
                  </a:cubicBezTo>
                  <a:lnTo>
                    <a:pt x="345" y="9"/>
                  </a:lnTo>
                  <a:cubicBezTo>
                    <a:pt x="317" y="3"/>
                    <a:pt x="290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401" name="Google Shape;2150;p38"/>
            <p:cNvGrpSpPr/>
            <p:nvPr/>
          </p:nvGrpSpPr>
          <p:grpSpPr>
            <a:xfrm>
              <a:off x="1765030" y="4699444"/>
              <a:ext cx="38690" cy="652"/>
              <a:chOff x="0" y="0"/>
              <a:chExt cx="38688" cy="650"/>
            </a:xfrm>
          </p:grpSpPr>
          <p:sp>
            <p:nvSpPr>
              <p:cNvPr id="2399" name="خط"/>
              <p:cNvSpPr/>
              <p:nvPr/>
            </p:nvSpPr>
            <p:spPr>
              <a:xfrm flipV="1">
                <a:off x="0" y="0"/>
                <a:ext cx="38689" cy="6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0" name="خط"/>
              <p:cNvSpPr/>
              <p:nvPr/>
            </p:nvSpPr>
            <p:spPr>
              <a:xfrm flipH="1">
                <a:off x="0" y="-1"/>
                <a:ext cx="38689" cy="6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04" name="Google Shape;2151;p38"/>
            <p:cNvGrpSpPr/>
            <p:nvPr/>
          </p:nvGrpSpPr>
          <p:grpSpPr>
            <a:xfrm>
              <a:off x="1642975" y="4702648"/>
              <a:ext cx="38057" cy="1752"/>
              <a:chOff x="0" y="0"/>
              <a:chExt cx="38056" cy="1751"/>
            </a:xfrm>
          </p:grpSpPr>
          <p:sp>
            <p:nvSpPr>
              <p:cNvPr id="2402" name="خط"/>
              <p:cNvSpPr/>
              <p:nvPr/>
            </p:nvSpPr>
            <p:spPr>
              <a:xfrm flipV="1">
                <a:off x="0" y="0"/>
                <a:ext cx="38057" cy="17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3" name="خط"/>
              <p:cNvSpPr/>
              <p:nvPr/>
            </p:nvSpPr>
            <p:spPr>
              <a:xfrm flipH="1">
                <a:off x="-1" y="-1"/>
                <a:ext cx="38058" cy="175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07" name="Google Shape;2152;p38"/>
            <p:cNvGrpSpPr/>
            <p:nvPr/>
          </p:nvGrpSpPr>
          <p:grpSpPr>
            <a:xfrm>
              <a:off x="1714473" y="4700391"/>
              <a:ext cx="49749" cy="1518"/>
              <a:chOff x="0" y="0"/>
              <a:chExt cx="49748" cy="1516"/>
            </a:xfrm>
          </p:grpSpPr>
          <p:sp>
            <p:nvSpPr>
              <p:cNvPr id="2405" name="خط"/>
              <p:cNvSpPr/>
              <p:nvPr/>
            </p:nvSpPr>
            <p:spPr>
              <a:xfrm flipV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6" name="خط"/>
              <p:cNvSpPr/>
              <p:nvPr/>
            </p:nvSpPr>
            <p:spPr>
              <a:xfrm flipH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10" name="Google Shape;2153;p38"/>
            <p:cNvGrpSpPr/>
            <p:nvPr/>
          </p:nvGrpSpPr>
          <p:grpSpPr>
            <a:xfrm>
              <a:off x="1678166" y="4701767"/>
              <a:ext cx="38228" cy="1455"/>
              <a:chOff x="0" y="0"/>
              <a:chExt cx="38226" cy="1454"/>
            </a:xfrm>
          </p:grpSpPr>
          <p:sp>
            <p:nvSpPr>
              <p:cNvPr id="2408" name="خط"/>
              <p:cNvSpPr/>
              <p:nvPr/>
            </p:nvSpPr>
            <p:spPr>
              <a:xfrm flipV="1">
                <a:off x="0" y="0"/>
                <a:ext cx="38227" cy="145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9" name="خط"/>
              <p:cNvSpPr/>
              <p:nvPr/>
            </p:nvSpPr>
            <p:spPr>
              <a:xfrm flipH="1">
                <a:off x="0" y="-1"/>
                <a:ext cx="38227" cy="1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13" name="Google Shape;2154;p38"/>
            <p:cNvGrpSpPr/>
            <p:nvPr/>
          </p:nvGrpSpPr>
          <p:grpSpPr>
            <a:xfrm>
              <a:off x="1689076" y="4701568"/>
              <a:ext cx="38419" cy="1123"/>
              <a:chOff x="0" y="0"/>
              <a:chExt cx="38417" cy="1121"/>
            </a:xfrm>
          </p:grpSpPr>
          <p:sp>
            <p:nvSpPr>
              <p:cNvPr id="2411" name="خط"/>
              <p:cNvSpPr/>
              <p:nvPr/>
            </p:nvSpPr>
            <p:spPr>
              <a:xfrm flipV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2" name="خط"/>
              <p:cNvSpPr/>
              <p:nvPr/>
            </p:nvSpPr>
            <p:spPr>
              <a:xfrm flipH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16" name="Google Shape;2155;p38"/>
            <p:cNvGrpSpPr/>
            <p:nvPr/>
          </p:nvGrpSpPr>
          <p:grpSpPr>
            <a:xfrm>
              <a:off x="1658770" y="4702551"/>
              <a:ext cx="38473" cy="1028"/>
              <a:chOff x="0" y="0"/>
              <a:chExt cx="38471" cy="1027"/>
            </a:xfrm>
          </p:grpSpPr>
          <p:sp>
            <p:nvSpPr>
              <p:cNvPr id="2414" name="خط"/>
              <p:cNvSpPr/>
              <p:nvPr/>
            </p:nvSpPr>
            <p:spPr>
              <a:xfrm flipV="1">
                <a:off x="0" y="0"/>
                <a:ext cx="38472" cy="10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5" name="خط"/>
              <p:cNvSpPr/>
              <p:nvPr/>
            </p:nvSpPr>
            <p:spPr>
              <a:xfrm flipH="1">
                <a:off x="-1" y="-1"/>
                <a:ext cx="38473" cy="10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19" name="Google Shape;2156;p38"/>
            <p:cNvGrpSpPr/>
            <p:nvPr/>
          </p:nvGrpSpPr>
          <p:grpSpPr>
            <a:xfrm>
              <a:off x="1637922" y="4703154"/>
              <a:ext cx="38450" cy="1068"/>
              <a:chOff x="0" y="0"/>
              <a:chExt cx="38449" cy="1066"/>
            </a:xfrm>
          </p:grpSpPr>
          <p:sp>
            <p:nvSpPr>
              <p:cNvPr id="2417" name="خط"/>
              <p:cNvSpPr/>
              <p:nvPr/>
            </p:nvSpPr>
            <p:spPr>
              <a:xfrm flipV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8" name="خط"/>
              <p:cNvSpPr/>
              <p:nvPr/>
            </p:nvSpPr>
            <p:spPr>
              <a:xfrm flipH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22" name="Google Shape;2157;p38"/>
            <p:cNvGrpSpPr/>
            <p:nvPr/>
          </p:nvGrpSpPr>
          <p:grpSpPr>
            <a:xfrm>
              <a:off x="1607033" y="4833682"/>
              <a:ext cx="31189" cy="27542"/>
              <a:chOff x="0" y="0"/>
              <a:chExt cx="31187" cy="27540"/>
            </a:xfrm>
          </p:grpSpPr>
          <p:sp>
            <p:nvSpPr>
              <p:cNvPr id="2420" name="خط"/>
              <p:cNvSpPr/>
              <p:nvPr/>
            </p:nvSpPr>
            <p:spPr>
              <a:xfrm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1" name="خط"/>
              <p:cNvSpPr/>
              <p:nvPr/>
            </p:nvSpPr>
            <p:spPr>
              <a:xfrm flipH="1" flipV="1"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25" name="Google Shape;2158;p38"/>
            <p:cNvGrpSpPr/>
            <p:nvPr/>
          </p:nvGrpSpPr>
          <p:grpSpPr>
            <a:xfrm>
              <a:off x="1754172" y="4699477"/>
              <a:ext cx="38351" cy="1239"/>
              <a:chOff x="0" y="0"/>
              <a:chExt cx="38350" cy="1238"/>
            </a:xfrm>
          </p:grpSpPr>
          <p:sp>
            <p:nvSpPr>
              <p:cNvPr id="2423" name="خط"/>
              <p:cNvSpPr/>
              <p:nvPr/>
            </p:nvSpPr>
            <p:spPr>
              <a:xfrm flipV="1">
                <a:off x="0" y="0"/>
                <a:ext cx="38351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4" name="خط"/>
              <p:cNvSpPr/>
              <p:nvPr/>
            </p:nvSpPr>
            <p:spPr>
              <a:xfrm flipH="1">
                <a:off x="-1" y="0"/>
                <a:ext cx="38352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28" name="Google Shape;2159;p38"/>
            <p:cNvGrpSpPr/>
            <p:nvPr/>
          </p:nvGrpSpPr>
          <p:grpSpPr>
            <a:xfrm>
              <a:off x="1638221" y="4861223"/>
              <a:ext cx="185866" cy="164455"/>
              <a:chOff x="0" y="0"/>
              <a:chExt cx="185865" cy="164454"/>
            </a:xfrm>
          </p:grpSpPr>
          <p:sp>
            <p:nvSpPr>
              <p:cNvPr id="2426" name="خط"/>
              <p:cNvSpPr/>
              <p:nvPr/>
            </p:nvSpPr>
            <p:spPr>
              <a:xfrm>
                <a:off x="0" y="-1"/>
                <a:ext cx="185865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7" name="خط"/>
              <p:cNvSpPr/>
              <p:nvPr/>
            </p:nvSpPr>
            <p:spPr>
              <a:xfrm flipH="1" flipV="1">
                <a:off x="0" y="-1"/>
                <a:ext cx="185866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29" name="Google Shape;2160;p38"/>
            <p:cNvSpPr/>
            <p:nvPr/>
          </p:nvSpPr>
          <p:spPr>
            <a:xfrm rot="19806610">
              <a:off x="1777996" y="4682478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742" y="6809"/>
                  </a:lnTo>
                  <a:cubicBezTo>
                    <a:pt x="4495" y="4461"/>
                    <a:pt x="2247" y="2113"/>
                    <a:pt x="0" y="0"/>
                  </a:cubicBezTo>
                  <a:close/>
                  <a:moveTo>
                    <a:pt x="6742" y="6809"/>
                  </a:moveTo>
                  <a:cubicBezTo>
                    <a:pt x="11612" y="11504"/>
                    <a:pt x="16481" y="16435"/>
                    <a:pt x="21600" y="21600"/>
                  </a:cubicBezTo>
                  <a:lnTo>
                    <a:pt x="6742" y="6809"/>
                  </a:lnTo>
                  <a:close/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2161;p38"/>
            <p:cNvSpPr/>
            <p:nvPr/>
          </p:nvSpPr>
          <p:spPr>
            <a:xfrm rot="19806610">
              <a:off x="1590413" y="4642455"/>
              <a:ext cx="365159" cy="24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7" y="0"/>
                    <a:pt x="-767" y="4021"/>
                    <a:pt x="268" y="8743"/>
                  </a:cubicBezTo>
                  <a:lnTo>
                    <a:pt x="1027" y="12210"/>
                  </a:lnTo>
                  <a:cubicBezTo>
                    <a:pt x="4451" y="15222"/>
                    <a:pt x="7844" y="18342"/>
                    <a:pt x="11202" y="21600"/>
                  </a:cubicBezTo>
                  <a:cubicBezTo>
                    <a:pt x="13991" y="17702"/>
                    <a:pt x="17270" y="14736"/>
                    <a:pt x="20833" y="12880"/>
                  </a:cubicBezTo>
                  <a:lnTo>
                    <a:pt x="13806" y="7095"/>
                  </a:lnTo>
                  <a:lnTo>
                    <a:pt x="12942" y="6386"/>
                  </a:lnTo>
                  <a:lnTo>
                    <a:pt x="12747" y="6224"/>
                  </a:lnTo>
                  <a:lnTo>
                    <a:pt x="11827" y="5469"/>
                  </a:lnTo>
                  <a:lnTo>
                    <a:pt x="9318" y="3405"/>
                  </a:lnTo>
                  <a:lnTo>
                    <a:pt x="8704" y="2889"/>
                  </a:lnTo>
                  <a:lnTo>
                    <a:pt x="8214" y="2496"/>
                  </a:lnTo>
                  <a:lnTo>
                    <a:pt x="6770" y="1294"/>
                  </a:lnTo>
                  <a:lnTo>
                    <a:pt x="6605" y="1163"/>
                  </a:lnTo>
                  <a:lnTo>
                    <a:pt x="6275" y="894"/>
                  </a:lnTo>
                  <a:cubicBezTo>
                    <a:pt x="5525" y="277"/>
                    <a:pt x="4770" y="0"/>
                    <a:pt x="40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2162;p38"/>
            <p:cNvSpPr/>
            <p:nvPr/>
          </p:nvSpPr>
          <p:spPr>
            <a:xfrm rot="19806610">
              <a:off x="5950332" y="6079698"/>
              <a:ext cx="981503" cy="85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936" y="0"/>
                  </a:moveTo>
                  <a:cubicBezTo>
                    <a:pt x="19741" y="0"/>
                    <a:pt x="19546" y="78"/>
                    <a:pt x="19388" y="235"/>
                  </a:cubicBezTo>
                  <a:lnTo>
                    <a:pt x="299" y="19021"/>
                  </a:lnTo>
                  <a:cubicBezTo>
                    <a:pt x="-58" y="19374"/>
                    <a:pt x="-102" y="19998"/>
                    <a:pt x="202" y="20413"/>
                  </a:cubicBezTo>
                  <a:lnTo>
                    <a:pt x="813" y="21252"/>
                  </a:lnTo>
                  <a:cubicBezTo>
                    <a:pt x="981" y="21482"/>
                    <a:pt x="1219" y="21600"/>
                    <a:pt x="1462" y="21600"/>
                  </a:cubicBezTo>
                  <a:cubicBezTo>
                    <a:pt x="1655" y="21600"/>
                    <a:pt x="1850" y="21525"/>
                    <a:pt x="2008" y="21367"/>
                  </a:cubicBezTo>
                  <a:lnTo>
                    <a:pt x="21095" y="2579"/>
                  </a:lnTo>
                  <a:cubicBezTo>
                    <a:pt x="21454" y="2228"/>
                    <a:pt x="21498" y="1605"/>
                    <a:pt x="21196" y="1190"/>
                  </a:cubicBezTo>
                  <a:lnTo>
                    <a:pt x="20585" y="348"/>
                  </a:lnTo>
                  <a:cubicBezTo>
                    <a:pt x="20417" y="120"/>
                    <a:pt x="20177" y="0"/>
                    <a:pt x="199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244;p5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302" name="Google Shape;245;p5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289" name="Google Shape;246;p5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" name="Google Shape;247;p5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1" name="Google Shape;248;p5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2" name="Google Shape;249;p5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3" name="Google Shape;250;p5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4" name="Google Shape;251;p5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5" name="Google Shape;252;p5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6" name="Google Shape;253;p5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7" name="Google Shape;254;p5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8" name="Google Shape;255;p5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" name="Google Shape;256;p5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" name="Google Shape;257;p5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1" name="Google Shape;258;p5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25" name="Google Shape;259;p5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322" name="Google Shape;260;p5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303" name="Google Shape;261;p5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62;p5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63;p5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64;p5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65;p5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66;p5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67;p5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68;p5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69;p5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70;p5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71;p5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72;p5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73;p5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74;p5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75;p5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76;p5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77;p5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78;p5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79;p5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3" name="Google Shape;280;p5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4" name="Google Shape;281;p5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27" name="مستوى النص الأول…"/>
          <p:cNvSpPr txBox="1"/>
          <p:nvPr>
            <p:ph type="body" sz="half" idx="1"/>
          </p:nvPr>
        </p:nvSpPr>
        <p:spPr>
          <a:xfrm>
            <a:off x="2692066" y="5031277"/>
            <a:ext cx="8919202" cy="770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93775" indent="-866775">
              <a:buSzPts val="4200"/>
              <a:defRPr sz="4200"/>
            </a:lvl1pPr>
            <a:lvl2pPr marL="1450975" indent="-866775">
              <a:buSzPts val="4200"/>
              <a:defRPr sz="4200"/>
            </a:lvl2pPr>
            <a:lvl3pPr marL="1908175" indent="-866775">
              <a:buSzPts val="4200"/>
              <a:defRPr sz="4200"/>
            </a:lvl3pPr>
            <a:lvl4pPr marL="2365375" indent="-866775">
              <a:buSzPts val="4200"/>
              <a:defRPr sz="4200"/>
            </a:lvl4pPr>
            <a:lvl5pPr marL="2822575" indent="-866775">
              <a:buSzPts val="4200"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8" name="Google Shape;283;p5"/>
          <p:cNvSpPr txBox="1"/>
          <p:nvPr>
            <p:ph type="body" sz="half" idx="21"/>
          </p:nvPr>
        </p:nvSpPr>
        <p:spPr>
          <a:xfrm>
            <a:off x="12772754" y="5031277"/>
            <a:ext cx="8919202" cy="7700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993775" indent="-866775">
              <a:buSzPts val="4200"/>
              <a:defRPr sz="4200"/>
            </a:pPr>
          </a:p>
        </p:txBody>
      </p:sp>
      <p:sp>
        <p:nvSpPr>
          <p:cNvPr id="329" name="نص العنوان"/>
          <p:cNvSpPr txBox="1"/>
          <p:nvPr>
            <p:ph type="title"/>
          </p:nvPr>
        </p:nvSpPr>
        <p:spPr>
          <a:xfrm>
            <a:off x="2186199" y="1007999"/>
            <a:ext cx="147536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332" name="Google Shape;285;p5"/>
          <p:cNvGrpSpPr/>
          <p:nvPr/>
        </p:nvGrpSpPr>
        <p:grpSpPr>
          <a:xfrm>
            <a:off x="622559" y="9116507"/>
            <a:ext cx="904884" cy="1522137"/>
            <a:chOff x="0" y="0"/>
            <a:chExt cx="904883" cy="1522136"/>
          </a:xfrm>
        </p:grpSpPr>
        <p:sp>
          <p:nvSpPr>
            <p:cNvPr id="330" name="Google Shape;286;p5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287;p5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5" name="Google Shape;288;p5"/>
          <p:cNvGrpSpPr/>
          <p:nvPr/>
        </p:nvGrpSpPr>
        <p:grpSpPr>
          <a:xfrm>
            <a:off x="870881" y="11573616"/>
            <a:ext cx="935958" cy="1542636"/>
            <a:chOff x="0" y="0"/>
            <a:chExt cx="935957" cy="1542635"/>
          </a:xfrm>
        </p:grpSpPr>
        <p:sp>
          <p:nvSpPr>
            <p:cNvPr id="333" name="Google Shape;289;p5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290;p5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36" name="Google Shape;291;p5"/>
          <p:cNvSpPr/>
          <p:nvPr/>
        </p:nvSpPr>
        <p:spPr>
          <a:xfrm flipH="1" rot="9019462">
            <a:off x="16818173" y="-4148190"/>
            <a:ext cx="8183475" cy="736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293;p6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357" name="Google Shape;294;p6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344" name="Google Shape;295;p6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5" name="Google Shape;296;p6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297;p6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7" name="Google Shape;298;p6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8" name="Google Shape;299;p6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9" name="Google Shape;300;p6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0" name="Google Shape;301;p6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" name="Google Shape;302;p6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" name="Google Shape;303;p6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3" name="Google Shape;304;p6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4" name="Google Shape;305;p6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5" name="Google Shape;306;p6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6" name="Google Shape;307;p6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80" name="Google Shape;308;p6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377" name="Google Shape;309;p6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358" name="Google Shape;310;p6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9" name="Google Shape;311;p6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0" name="Google Shape;312;p6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1" name="Google Shape;313;p6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" name="Google Shape;314;p6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" name="Google Shape;315;p6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" name="Google Shape;316;p6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5" name="Google Shape;317;p6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6" name="Google Shape;318;p6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7" name="Google Shape;319;p6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8" name="Google Shape;320;p6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" name="Google Shape;321;p6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" name="Google Shape;322;p6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1" name="Google Shape;323;p6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2" name="Google Shape;324;p6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3" name="Google Shape;325;p6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4" name="Google Shape;326;p6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5" name="Google Shape;327;p6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6" name="Google Shape;328;p6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78" name="Google Shape;329;p6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" name="Google Shape;330;p6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82" name="نص العنوان"/>
          <p:cNvSpPr txBox="1"/>
          <p:nvPr>
            <p:ph type="title"/>
          </p:nvPr>
        </p:nvSpPr>
        <p:spPr>
          <a:xfrm>
            <a:off x="2186199" y="1008002"/>
            <a:ext cx="13464801" cy="2101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83" name="Google Shape;332;p6"/>
          <p:cNvSpPr/>
          <p:nvPr/>
        </p:nvSpPr>
        <p:spPr>
          <a:xfrm rot="7212442">
            <a:off x="21355308" y="516035"/>
            <a:ext cx="3794653" cy="453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600" fill="norm" stroke="1" extrusionOk="0">
                <a:moveTo>
                  <a:pt x="20174" y="0"/>
                </a:moveTo>
                <a:cubicBezTo>
                  <a:pt x="20091" y="0"/>
                  <a:pt x="20046" y="80"/>
                  <a:pt x="20096" y="135"/>
                </a:cubicBezTo>
                <a:cubicBezTo>
                  <a:pt x="20369" y="435"/>
                  <a:pt x="20616" y="750"/>
                  <a:pt x="20808" y="1079"/>
                </a:cubicBezTo>
                <a:cubicBezTo>
                  <a:pt x="20902" y="1245"/>
                  <a:pt x="20981" y="1413"/>
                  <a:pt x="21036" y="1583"/>
                </a:cubicBezTo>
                <a:cubicBezTo>
                  <a:pt x="21086" y="1754"/>
                  <a:pt x="21109" y="1924"/>
                  <a:pt x="21093" y="2087"/>
                </a:cubicBezTo>
                <a:cubicBezTo>
                  <a:pt x="21082" y="2246"/>
                  <a:pt x="21023" y="2399"/>
                  <a:pt x="20922" y="2534"/>
                </a:cubicBezTo>
                <a:cubicBezTo>
                  <a:pt x="20832" y="2671"/>
                  <a:pt x="20693" y="2780"/>
                  <a:pt x="20532" y="2879"/>
                </a:cubicBezTo>
                <a:cubicBezTo>
                  <a:pt x="20210" y="3072"/>
                  <a:pt x="19783" y="3219"/>
                  <a:pt x="19381" y="3384"/>
                </a:cubicBezTo>
                <a:cubicBezTo>
                  <a:pt x="17750" y="4009"/>
                  <a:pt x="16040" y="4513"/>
                  <a:pt x="14355" y="5135"/>
                </a:cubicBezTo>
                <a:cubicBezTo>
                  <a:pt x="13516" y="5451"/>
                  <a:pt x="12680" y="5794"/>
                  <a:pt x="11879" y="6203"/>
                </a:cubicBezTo>
                <a:cubicBezTo>
                  <a:pt x="11681" y="6310"/>
                  <a:pt x="11477" y="6407"/>
                  <a:pt x="11285" y="6521"/>
                </a:cubicBezTo>
                <a:cubicBezTo>
                  <a:pt x="11090" y="6637"/>
                  <a:pt x="10900" y="6741"/>
                  <a:pt x="10702" y="6873"/>
                </a:cubicBezTo>
                <a:cubicBezTo>
                  <a:pt x="10315" y="7132"/>
                  <a:pt x="9953" y="7424"/>
                  <a:pt x="9649" y="7777"/>
                </a:cubicBezTo>
                <a:cubicBezTo>
                  <a:pt x="9497" y="7953"/>
                  <a:pt x="9357" y="8144"/>
                  <a:pt x="9250" y="8358"/>
                </a:cubicBezTo>
                <a:cubicBezTo>
                  <a:pt x="9142" y="8570"/>
                  <a:pt x="9058" y="8804"/>
                  <a:pt x="9039" y="9055"/>
                </a:cubicBezTo>
                <a:cubicBezTo>
                  <a:pt x="9019" y="9303"/>
                  <a:pt x="9048" y="9567"/>
                  <a:pt x="9154" y="9806"/>
                </a:cubicBezTo>
                <a:cubicBezTo>
                  <a:pt x="9256" y="10043"/>
                  <a:pt x="9411" y="10262"/>
                  <a:pt x="9610" y="10449"/>
                </a:cubicBezTo>
                <a:cubicBezTo>
                  <a:pt x="10008" y="10812"/>
                  <a:pt x="10478" y="11022"/>
                  <a:pt x="10907" y="11194"/>
                </a:cubicBezTo>
                <a:cubicBezTo>
                  <a:pt x="11341" y="11363"/>
                  <a:pt x="11758" y="11498"/>
                  <a:pt x="12121" y="11657"/>
                </a:cubicBezTo>
                <a:lnTo>
                  <a:pt x="12255" y="11718"/>
                </a:lnTo>
                <a:lnTo>
                  <a:pt x="12375" y="11784"/>
                </a:lnTo>
                <a:cubicBezTo>
                  <a:pt x="12453" y="11831"/>
                  <a:pt x="12542" y="11864"/>
                  <a:pt x="12613" y="11919"/>
                </a:cubicBezTo>
                <a:lnTo>
                  <a:pt x="12837" y="12075"/>
                </a:lnTo>
                <a:lnTo>
                  <a:pt x="13040" y="12253"/>
                </a:lnTo>
                <a:cubicBezTo>
                  <a:pt x="13296" y="12502"/>
                  <a:pt x="13509" y="12789"/>
                  <a:pt x="13669" y="13101"/>
                </a:cubicBezTo>
                <a:cubicBezTo>
                  <a:pt x="13828" y="13415"/>
                  <a:pt x="13918" y="13754"/>
                  <a:pt x="13958" y="14096"/>
                </a:cubicBezTo>
                <a:cubicBezTo>
                  <a:pt x="13961" y="14182"/>
                  <a:pt x="13979" y="14269"/>
                  <a:pt x="13973" y="14354"/>
                </a:cubicBezTo>
                <a:lnTo>
                  <a:pt x="13966" y="14613"/>
                </a:lnTo>
                <a:cubicBezTo>
                  <a:pt x="13941" y="14784"/>
                  <a:pt x="13921" y="14956"/>
                  <a:pt x="13865" y="15122"/>
                </a:cubicBezTo>
                <a:cubicBezTo>
                  <a:pt x="13762" y="15454"/>
                  <a:pt x="13600" y="15778"/>
                  <a:pt x="13355" y="16055"/>
                </a:cubicBezTo>
                <a:cubicBezTo>
                  <a:pt x="13109" y="16337"/>
                  <a:pt x="12796" y="16585"/>
                  <a:pt x="12448" y="16799"/>
                </a:cubicBezTo>
                <a:cubicBezTo>
                  <a:pt x="12101" y="17015"/>
                  <a:pt x="11713" y="17193"/>
                  <a:pt x="11313" y="17353"/>
                </a:cubicBezTo>
                <a:cubicBezTo>
                  <a:pt x="10911" y="17511"/>
                  <a:pt x="10496" y="17654"/>
                  <a:pt x="10070" y="17781"/>
                </a:cubicBezTo>
                <a:cubicBezTo>
                  <a:pt x="8377" y="18303"/>
                  <a:pt x="6624" y="18717"/>
                  <a:pt x="4906" y="19230"/>
                </a:cubicBezTo>
                <a:cubicBezTo>
                  <a:pt x="4046" y="19487"/>
                  <a:pt x="3197" y="19777"/>
                  <a:pt x="2379" y="20125"/>
                </a:cubicBezTo>
                <a:cubicBezTo>
                  <a:pt x="1560" y="20469"/>
                  <a:pt x="777" y="20881"/>
                  <a:pt x="58" y="21366"/>
                </a:cubicBezTo>
                <a:lnTo>
                  <a:pt x="56" y="21368"/>
                </a:lnTo>
                <a:cubicBezTo>
                  <a:pt x="-10" y="21415"/>
                  <a:pt x="-19" y="21498"/>
                  <a:pt x="38" y="21553"/>
                </a:cubicBezTo>
                <a:cubicBezTo>
                  <a:pt x="68" y="21584"/>
                  <a:pt x="113" y="21600"/>
                  <a:pt x="158" y="21600"/>
                </a:cubicBezTo>
                <a:cubicBezTo>
                  <a:pt x="193" y="21600"/>
                  <a:pt x="230" y="21590"/>
                  <a:pt x="259" y="21569"/>
                </a:cubicBezTo>
                <a:cubicBezTo>
                  <a:pt x="944" y="21085"/>
                  <a:pt x="1711" y="20686"/>
                  <a:pt x="2511" y="20344"/>
                </a:cubicBezTo>
                <a:cubicBezTo>
                  <a:pt x="3316" y="20005"/>
                  <a:pt x="4157" y="19729"/>
                  <a:pt x="5011" y="19480"/>
                </a:cubicBezTo>
                <a:cubicBezTo>
                  <a:pt x="6720" y="18984"/>
                  <a:pt x="8487" y="18623"/>
                  <a:pt x="10217" y="18126"/>
                </a:cubicBezTo>
                <a:cubicBezTo>
                  <a:pt x="11081" y="17883"/>
                  <a:pt x="11959" y="17614"/>
                  <a:pt x="12761" y="17180"/>
                </a:cubicBezTo>
                <a:cubicBezTo>
                  <a:pt x="13160" y="16962"/>
                  <a:pt x="13537" y="16701"/>
                  <a:pt x="13851" y="16384"/>
                </a:cubicBezTo>
                <a:cubicBezTo>
                  <a:pt x="14176" y="16067"/>
                  <a:pt x="14408" y="15689"/>
                  <a:pt x="14567" y="15295"/>
                </a:cubicBezTo>
                <a:cubicBezTo>
                  <a:pt x="14651" y="15097"/>
                  <a:pt x="14696" y="14892"/>
                  <a:pt x="14742" y="14687"/>
                </a:cubicBezTo>
                <a:lnTo>
                  <a:pt x="14779" y="14376"/>
                </a:lnTo>
                <a:cubicBezTo>
                  <a:pt x="14793" y="14273"/>
                  <a:pt x="14784" y="14169"/>
                  <a:pt x="14787" y="14064"/>
                </a:cubicBezTo>
                <a:cubicBezTo>
                  <a:pt x="14778" y="13648"/>
                  <a:pt x="14701" y="13229"/>
                  <a:pt x="14537" y="12830"/>
                </a:cubicBezTo>
                <a:cubicBezTo>
                  <a:pt x="14374" y="12431"/>
                  <a:pt x="14133" y="12050"/>
                  <a:pt x="13813" y="11711"/>
                </a:cubicBezTo>
                <a:cubicBezTo>
                  <a:pt x="13504" y="11368"/>
                  <a:pt x="13074" y="11083"/>
                  <a:pt x="12636" y="10870"/>
                </a:cubicBezTo>
                <a:cubicBezTo>
                  <a:pt x="12201" y="10666"/>
                  <a:pt x="11773" y="10516"/>
                  <a:pt x="11389" y="10354"/>
                </a:cubicBezTo>
                <a:cubicBezTo>
                  <a:pt x="11003" y="10199"/>
                  <a:pt x="10664" y="10028"/>
                  <a:pt x="10446" y="9824"/>
                </a:cubicBezTo>
                <a:cubicBezTo>
                  <a:pt x="10239" y="9621"/>
                  <a:pt x="10128" y="9378"/>
                  <a:pt x="10149" y="9121"/>
                </a:cubicBezTo>
                <a:cubicBezTo>
                  <a:pt x="10153" y="8991"/>
                  <a:pt x="10199" y="8853"/>
                  <a:pt x="10266" y="8716"/>
                </a:cubicBezTo>
                <a:cubicBezTo>
                  <a:pt x="10330" y="8578"/>
                  <a:pt x="10426" y="8440"/>
                  <a:pt x="10538" y="8307"/>
                </a:cubicBezTo>
                <a:cubicBezTo>
                  <a:pt x="10760" y="8039"/>
                  <a:pt x="11053" y="7792"/>
                  <a:pt x="11370" y="7573"/>
                </a:cubicBezTo>
                <a:cubicBezTo>
                  <a:pt x="11526" y="7465"/>
                  <a:pt x="11713" y="7359"/>
                  <a:pt x="11888" y="7252"/>
                </a:cubicBezTo>
                <a:cubicBezTo>
                  <a:pt x="12063" y="7142"/>
                  <a:pt x="12250" y="7045"/>
                  <a:pt x="12431" y="6941"/>
                </a:cubicBezTo>
                <a:cubicBezTo>
                  <a:pt x="13166" y="6538"/>
                  <a:pt x="13953" y="6188"/>
                  <a:pt x="14759" y="5860"/>
                </a:cubicBezTo>
                <a:cubicBezTo>
                  <a:pt x="16367" y="5196"/>
                  <a:pt x="18062" y="4623"/>
                  <a:pt x="19683" y="3888"/>
                </a:cubicBezTo>
                <a:lnTo>
                  <a:pt x="20287" y="3607"/>
                </a:lnTo>
                <a:cubicBezTo>
                  <a:pt x="20489" y="3507"/>
                  <a:pt x="20697" y="3397"/>
                  <a:pt x="20891" y="3258"/>
                </a:cubicBezTo>
                <a:cubicBezTo>
                  <a:pt x="21288" y="2991"/>
                  <a:pt x="21581" y="2541"/>
                  <a:pt x="21565" y="2101"/>
                </a:cubicBezTo>
                <a:cubicBezTo>
                  <a:pt x="21563" y="1883"/>
                  <a:pt x="21507" y="1674"/>
                  <a:pt x="21427" y="1481"/>
                </a:cubicBezTo>
                <a:cubicBezTo>
                  <a:pt x="21342" y="1289"/>
                  <a:pt x="21233" y="1110"/>
                  <a:pt x="21112" y="940"/>
                </a:cubicBezTo>
                <a:cubicBezTo>
                  <a:pt x="20864" y="602"/>
                  <a:pt x="20563" y="306"/>
                  <a:pt x="20248" y="26"/>
                </a:cubicBezTo>
                <a:cubicBezTo>
                  <a:pt x="20228" y="9"/>
                  <a:pt x="20203" y="0"/>
                  <a:pt x="20174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86" name="Google Shape;333;p6"/>
          <p:cNvGrpSpPr/>
          <p:nvPr/>
        </p:nvGrpSpPr>
        <p:grpSpPr>
          <a:xfrm>
            <a:off x="1037892" y="7571306"/>
            <a:ext cx="904884" cy="1522138"/>
            <a:chOff x="0" y="0"/>
            <a:chExt cx="904883" cy="1522136"/>
          </a:xfrm>
        </p:grpSpPr>
        <p:sp>
          <p:nvSpPr>
            <p:cNvPr id="384" name="Google Shape;334;p6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335;p6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9" name="Google Shape;336;p6"/>
          <p:cNvGrpSpPr/>
          <p:nvPr/>
        </p:nvGrpSpPr>
        <p:grpSpPr>
          <a:xfrm>
            <a:off x="527547" y="11001416"/>
            <a:ext cx="935959" cy="1542636"/>
            <a:chOff x="0" y="0"/>
            <a:chExt cx="935957" cy="1542635"/>
          </a:xfrm>
        </p:grpSpPr>
        <p:sp>
          <p:nvSpPr>
            <p:cNvPr id="387" name="Google Shape;337;p6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338;p6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340;p7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410" name="Google Shape;341;p7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397" name="Google Shape;342;p7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" name="Google Shape;343;p7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" name="Google Shape;344;p7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" name="Google Shape;345;p7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1" name="Google Shape;346;p7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2" name="Google Shape;347;p7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3" name="Google Shape;348;p7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4" name="Google Shape;349;p7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5" name="Google Shape;350;p7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6" name="Google Shape;351;p7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" name="Google Shape;352;p7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" name="Google Shape;353;p7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" name="Google Shape;354;p7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33" name="Google Shape;355;p7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430" name="Google Shape;356;p7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411" name="Google Shape;357;p7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2" name="Google Shape;358;p7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3" name="Google Shape;359;p7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4" name="Google Shape;360;p7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5" name="Google Shape;361;p7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6" name="Google Shape;362;p7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7" name="Google Shape;363;p7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8" name="Google Shape;364;p7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9" name="Google Shape;365;p7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0" name="Google Shape;366;p7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1" name="Google Shape;367;p7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2" name="Google Shape;368;p7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3" name="Google Shape;369;p7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4" name="Google Shape;370;p7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5" name="Google Shape;371;p7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6" name="Google Shape;372;p7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7" name="Google Shape;373;p7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8" name="Google Shape;374;p7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9" name="Google Shape;375;p7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31" name="Google Shape;376;p7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77;p7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35" name="نص العنوان"/>
          <p:cNvSpPr txBox="1"/>
          <p:nvPr>
            <p:ph type="title"/>
          </p:nvPr>
        </p:nvSpPr>
        <p:spPr>
          <a:xfrm>
            <a:off x="13740333" y="2930607"/>
            <a:ext cx="8508801" cy="45472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36" name="مستوى النص الأول…"/>
          <p:cNvSpPr txBox="1"/>
          <p:nvPr>
            <p:ph type="body" sz="quarter" idx="1"/>
          </p:nvPr>
        </p:nvSpPr>
        <p:spPr>
          <a:xfrm>
            <a:off x="13740333" y="7325269"/>
            <a:ext cx="8508801" cy="327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marL="1485900" indent="-914400"/>
            <a:lvl3pPr marL="1943100" indent="-914400"/>
            <a:lvl4pPr marL="2400300" indent="-914400"/>
            <a:lvl5pPr marL="2857500" indent="-9144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7" name="Google Shape;380;p7"/>
          <p:cNvSpPr/>
          <p:nvPr/>
        </p:nvSpPr>
        <p:spPr>
          <a:xfrm flipH="1" rot="9019431">
            <a:off x="20674767" y="-2914349"/>
            <a:ext cx="7735080" cy="6965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نص العنوان"/>
          <p:cNvSpPr txBox="1"/>
          <p:nvPr>
            <p:ph type="title"/>
          </p:nvPr>
        </p:nvSpPr>
        <p:spPr>
          <a:xfrm>
            <a:off x="3701599" y="2617199"/>
            <a:ext cx="16980802" cy="5396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defRPr sz="11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384;p9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466" name="Google Shape;385;p9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453" name="Google Shape;386;p9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" name="Google Shape;387;p9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" name="Google Shape;388;p9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6" name="Google Shape;389;p9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7" name="Google Shape;390;p9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8" name="Google Shape;391;p9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9" name="Google Shape;392;p9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0" name="Google Shape;393;p9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" name="Google Shape;394;p9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" name="Google Shape;395;p9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396;p9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397;p9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398;p9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89" name="Google Shape;399;p9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486" name="Google Shape;400;p9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467" name="Google Shape;401;p9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8" name="Google Shape;402;p9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9" name="Google Shape;403;p9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0" name="Google Shape;404;p9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1" name="Google Shape;405;p9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2" name="Google Shape;406;p9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3" name="Google Shape;407;p9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4" name="Google Shape;408;p9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5" name="Google Shape;409;p9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6" name="Google Shape;410;p9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7" name="Google Shape;411;p9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8" name="Google Shape;412;p9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9" name="Google Shape;413;p9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0" name="Google Shape;414;p9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1" name="Google Shape;415;p9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2" name="Google Shape;416;p9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3" name="Google Shape;417;p9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4" name="Google Shape;418;p9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5" name="Google Shape;419;p9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87" name="Google Shape;420;p9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421;p9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91" name="مستوى النص الأول…"/>
          <p:cNvSpPr txBox="1"/>
          <p:nvPr>
            <p:ph type="body" sz="quarter" idx="1"/>
          </p:nvPr>
        </p:nvSpPr>
        <p:spPr>
          <a:xfrm>
            <a:off x="2186199" y="4609866"/>
            <a:ext cx="9110402" cy="107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 b="1" sz="5600">
                <a:solidFill>
                  <a:schemeClr val="accent5"/>
                </a:solidFill>
              </a:defRPr>
            </a:lvl1pPr>
            <a:lvl2pPr marL="914400" indent="-317500">
              <a:buClrTx/>
              <a:buSzTx/>
              <a:buFontTx/>
              <a:buNone/>
              <a:defRPr b="1" sz="5600">
                <a:solidFill>
                  <a:schemeClr val="accent5"/>
                </a:solidFill>
              </a:defRPr>
            </a:lvl2pPr>
            <a:lvl3pPr marL="914400" indent="139700">
              <a:buClrTx/>
              <a:buSzTx/>
              <a:buFontTx/>
              <a:buNone/>
              <a:defRPr b="1" sz="5600">
                <a:solidFill>
                  <a:schemeClr val="accent5"/>
                </a:solidFill>
              </a:defRPr>
            </a:lvl3pPr>
            <a:lvl4pPr marL="914400" indent="596900">
              <a:buClrTx/>
              <a:buSzTx/>
              <a:buFontTx/>
              <a:buNone/>
              <a:defRPr b="1" sz="5600">
                <a:solidFill>
                  <a:schemeClr val="accent5"/>
                </a:solidFill>
              </a:defRPr>
            </a:lvl4pPr>
            <a:lvl5pPr marL="914400" indent="1054100">
              <a:buClrTx/>
              <a:buSzTx/>
              <a:buFontTx/>
              <a:buNone/>
              <a:defRPr b="1" sz="5600">
                <a:solidFill>
                  <a:schemeClr val="accent5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2" name="Google Shape;423;p9"/>
          <p:cNvSpPr txBox="1"/>
          <p:nvPr>
            <p:ph type="body" sz="quarter" idx="21"/>
          </p:nvPr>
        </p:nvSpPr>
        <p:spPr>
          <a:xfrm>
            <a:off x="2186199" y="5687466"/>
            <a:ext cx="9316801" cy="6496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993775" indent="-866775">
              <a:buSzPts val="4200"/>
              <a:defRPr sz="4200"/>
            </a:pPr>
          </a:p>
        </p:txBody>
      </p:sp>
      <p:sp>
        <p:nvSpPr>
          <p:cNvPr id="493" name="نص العنوان"/>
          <p:cNvSpPr txBox="1"/>
          <p:nvPr>
            <p:ph type="title"/>
          </p:nvPr>
        </p:nvSpPr>
        <p:spPr>
          <a:xfrm>
            <a:off x="2186202" y="1007999"/>
            <a:ext cx="109576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504" name="Google Shape;425;p9"/>
          <p:cNvGrpSpPr/>
          <p:nvPr/>
        </p:nvGrpSpPr>
        <p:grpSpPr>
          <a:xfrm>
            <a:off x="20762891" y="1955897"/>
            <a:ext cx="3868983" cy="8685280"/>
            <a:chOff x="0" y="0"/>
            <a:chExt cx="3868981" cy="8685278"/>
          </a:xfrm>
        </p:grpSpPr>
        <p:sp>
          <p:nvSpPr>
            <p:cNvPr id="494" name="Google Shape;426;p9"/>
            <p:cNvSpPr/>
            <p:nvPr/>
          </p:nvSpPr>
          <p:spPr>
            <a:xfrm rot="10800000">
              <a:off x="-1" y="-1"/>
              <a:ext cx="3708350" cy="443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0174" y="0"/>
                  </a:moveTo>
                  <a:cubicBezTo>
                    <a:pt x="20091" y="0"/>
                    <a:pt x="20046" y="80"/>
                    <a:pt x="20096" y="135"/>
                  </a:cubicBezTo>
                  <a:cubicBezTo>
                    <a:pt x="20369" y="435"/>
                    <a:pt x="20616" y="750"/>
                    <a:pt x="20808" y="1079"/>
                  </a:cubicBezTo>
                  <a:cubicBezTo>
                    <a:pt x="20902" y="1245"/>
                    <a:pt x="20981" y="1413"/>
                    <a:pt x="21036" y="1583"/>
                  </a:cubicBezTo>
                  <a:cubicBezTo>
                    <a:pt x="21086" y="1754"/>
                    <a:pt x="21109" y="1924"/>
                    <a:pt x="21093" y="2087"/>
                  </a:cubicBezTo>
                  <a:cubicBezTo>
                    <a:pt x="21082" y="2246"/>
                    <a:pt x="21023" y="2399"/>
                    <a:pt x="20922" y="2534"/>
                  </a:cubicBezTo>
                  <a:cubicBezTo>
                    <a:pt x="20832" y="2671"/>
                    <a:pt x="20693" y="2780"/>
                    <a:pt x="20532" y="2879"/>
                  </a:cubicBezTo>
                  <a:cubicBezTo>
                    <a:pt x="20210" y="3072"/>
                    <a:pt x="19783" y="3219"/>
                    <a:pt x="19381" y="3384"/>
                  </a:cubicBezTo>
                  <a:cubicBezTo>
                    <a:pt x="17750" y="4009"/>
                    <a:pt x="16040" y="4513"/>
                    <a:pt x="14355" y="5135"/>
                  </a:cubicBezTo>
                  <a:cubicBezTo>
                    <a:pt x="13516" y="5451"/>
                    <a:pt x="12680" y="5794"/>
                    <a:pt x="11879" y="6203"/>
                  </a:cubicBezTo>
                  <a:cubicBezTo>
                    <a:pt x="11681" y="6310"/>
                    <a:pt x="11477" y="6407"/>
                    <a:pt x="11285" y="6521"/>
                  </a:cubicBezTo>
                  <a:cubicBezTo>
                    <a:pt x="11090" y="6637"/>
                    <a:pt x="10900" y="6741"/>
                    <a:pt x="10702" y="6873"/>
                  </a:cubicBezTo>
                  <a:cubicBezTo>
                    <a:pt x="10315" y="7132"/>
                    <a:pt x="9953" y="7424"/>
                    <a:pt x="9649" y="7777"/>
                  </a:cubicBezTo>
                  <a:cubicBezTo>
                    <a:pt x="9497" y="7953"/>
                    <a:pt x="9357" y="8144"/>
                    <a:pt x="9250" y="8358"/>
                  </a:cubicBezTo>
                  <a:cubicBezTo>
                    <a:pt x="9142" y="8570"/>
                    <a:pt x="9058" y="8804"/>
                    <a:pt x="9039" y="9055"/>
                  </a:cubicBezTo>
                  <a:cubicBezTo>
                    <a:pt x="9019" y="9303"/>
                    <a:pt x="9048" y="9567"/>
                    <a:pt x="9154" y="9806"/>
                  </a:cubicBezTo>
                  <a:cubicBezTo>
                    <a:pt x="9256" y="10043"/>
                    <a:pt x="9411" y="10262"/>
                    <a:pt x="9610" y="10449"/>
                  </a:cubicBezTo>
                  <a:cubicBezTo>
                    <a:pt x="10008" y="10812"/>
                    <a:pt x="10478" y="11022"/>
                    <a:pt x="10907" y="11194"/>
                  </a:cubicBezTo>
                  <a:cubicBezTo>
                    <a:pt x="11341" y="11363"/>
                    <a:pt x="11758" y="11498"/>
                    <a:pt x="12121" y="11657"/>
                  </a:cubicBezTo>
                  <a:lnTo>
                    <a:pt x="12255" y="11718"/>
                  </a:lnTo>
                  <a:lnTo>
                    <a:pt x="12375" y="11784"/>
                  </a:lnTo>
                  <a:cubicBezTo>
                    <a:pt x="12453" y="11831"/>
                    <a:pt x="12542" y="11864"/>
                    <a:pt x="12613" y="11919"/>
                  </a:cubicBezTo>
                  <a:lnTo>
                    <a:pt x="12837" y="12075"/>
                  </a:lnTo>
                  <a:lnTo>
                    <a:pt x="13040" y="12253"/>
                  </a:lnTo>
                  <a:cubicBezTo>
                    <a:pt x="13296" y="12502"/>
                    <a:pt x="13509" y="12789"/>
                    <a:pt x="13669" y="13101"/>
                  </a:cubicBezTo>
                  <a:cubicBezTo>
                    <a:pt x="13828" y="13415"/>
                    <a:pt x="13918" y="13754"/>
                    <a:pt x="13958" y="14096"/>
                  </a:cubicBezTo>
                  <a:cubicBezTo>
                    <a:pt x="13961" y="14182"/>
                    <a:pt x="13979" y="14269"/>
                    <a:pt x="13973" y="14354"/>
                  </a:cubicBezTo>
                  <a:lnTo>
                    <a:pt x="13966" y="14613"/>
                  </a:lnTo>
                  <a:cubicBezTo>
                    <a:pt x="13941" y="14784"/>
                    <a:pt x="13921" y="14956"/>
                    <a:pt x="13865" y="15122"/>
                  </a:cubicBezTo>
                  <a:cubicBezTo>
                    <a:pt x="13762" y="15454"/>
                    <a:pt x="13600" y="15778"/>
                    <a:pt x="13355" y="16055"/>
                  </a:cubicBezTo>
                  <a:cubicBezTo>
                    <a:pt x="13109" y="16337"/>
                    <a:pt x="12796" y="16585"/>
                    <a:pt x="12448" y="16799"/>
                  </a:cubicBezTo>
                  <a:cubicBezTo>
                    <a:pt x="12101" y="17015"/>
                    <a:pt x="11713" y="17193"/>
                    <a:pt x="11313" y="17353"/>
                  </a:cubicBezTo>
                  <a:cubicBezTo>
                    <a:pt x="10911" y="17511"/>
                    <a:pt x="10496" y="17654"/>
                    <a:pt x="10070" y="17781"/>
                  </a:cubicBezTo>
                  <a:cubicBezTo>
                    <a:pt x="8377" y="18303"/>
                    <a:pt x="6624" y="18717"/>
                    <a:pt x="4906" y="19230"/>
                  </a:cubicBezTo>
                  <a:cubicBezTo>
                    <a:pt x="4046" y="19487"/>
                    <a:pt x="3197" y="19777"/>
                    <a:pt x="2379" y="20125"/>
                  </a:cubicBezTo>
                  <a:cubicBezTo>
                    <a:pt x="1560" y="20469"/>
                    <a:pt x="777" y="20881"/>
                    <a:pt x="58" y="21366"/>
                  </a:cubicBezTo>
                  <a:lnTo>
                    <a:pt x="56" y="21368"/>
                  </a:lnTo>
                  <a:cubicBezTo>
                    <a:pt x="-10" y="21415"/>
                    <a:pt x="-19" y="21498"/>
                    <a:pt x="38" y="21553"/>
                  </a:cubicBezTo>
                  <a:cubicBezTo>
                    <a:pt x="68" y="21584"/>
                    <a:pt x="113" y="21600"/>
                    <a:pt x="158" y="21600"/>
                  </a:cubicBezTo>
                  <a:cubicBezTo>
                    <a:pt x="193" y="21600"/>
                    <a:pt x="230" y="21590"/>
                    <a:pt x="259" y="21569"/>
                  </a:cubicBezTo>
                  <a:cubicBezTo>
                    <a:pt x="944" y="21085"/>
                    <a:pt x="1711" y="20686"/>
                    <a:pt x="2511" y="20344"/>
                  </a:cubicBezTo>
                  <a:cubicBezTo>
                    <a:pt x="3316" y="20005"/>
                    <a:pt x="4157" y="19729"/>
                    <a:pt x="5011" y="19480"/>
                  </a:cubicBezTo>
                  <a:cubicBezTo>
                    <a:pt x="6720" y="18984"/>
                    <a:pt x="8487" y="18623"/>
                    <a:pt x="10217" y="18126"/>
                  </a:cubicBezTo>
                  <a:cubicBezTo>
                    <a:pt x="11081" y="17883"/>
                    <a:pt x="11959" y="17614"/>
                    <a:pt x="12761" y="17180"/>
                  </a:cubicBezTo>
                  <a:cubicBezTo>
                    <a:pt x="13160" y="16962"/>
                    <a:pt x="13537" y="16701"/>
                    <a:pt x="13851" y="16384"/>
                  </a:cubicBezTo>
                  <a:cubicBezTo>
                    <a:pt x="14176" y="16067"/>
                    <a:pt x="14408" y="15689"/>
                    <a:pt x="14567" y="15295"/>
                  </a:cubicBezTo>
                  <a:cubicBezTo>
                    <a:pt x="14651" y="15097"/>
                    <a:pt x="14696" y="14892"/>
                    <a:pt x="14742" y="14687"/>
                  </a:cubicBezTo>
                  <a:lnTo>
                    <a:pt x="14779" y="14376"/>
                  </a:lnTo>
                  <a:cubicBezTo>
                    <a:pt x="14793" y="14273"/>
                    <a:pt x="14784" y="14169"/>
                    <a:pt x="14787" y="14064"/>
                  </a:cubicBezTo>
                  <a:cubicBezTo>
                    <a:pt x="14778" y="13648"/>
                    <a:pt x="14701" y="13229"/>
                    <a:pt x="14537" y="12830"/>
                  </a:cubicBezTo>
                  <a:cubicBezTo>
                    <a:pt x="14374" y="12431"/>
                    <a:pt x="14133" y="12050"/>
                    <a:pt x="13813" y="11711"/>
                  </a:cubicBezTo>
                  <a:cubicBezTo>
                    <a:pt x="13504" y="11368"/>
                    <a:pt x="13074" y="11083"/>
                    <a:pt x="12636" y="10870"/>
                  </a:cubicBezTo>
                  <a:cubicBezTo>
                    <a:pt x="12201" y="10666"/>
                    <a:pt x="11773" y="10516"/>
                    <a:pt x="11389" y="10354"/>
                  </a:cubicBezTo>
                  <a:cubicBezTo>
                    <a:pt x="11003" y="10199"/>
                    <a:pt x="10664" y="10028"/>
                    <a:pt x="10446" y="9824"/>
                  </a:cubicBezTo>
                  <a:cubicBezTo>
                    <a:pt x="10239" y="9621"/>
                    <a:pt x="10128" y="9378"/>
                    <a:pt x="10149" y="9121"/>
                  </a:cubicBezTo>
                  <a:cubicBezTo>
                    <a:pt x="10153" y="8991"/>
                    <a:pt x="10199" y="8853"/>
                    <a:pt x="10266" y="8716"/>
                  </a:cubicBezTo>
                  <a:cubicBezTo>
                    <a:pt x="10330" y="8578"/>
                    <a:pt x="10426" y="8440"/>
                    <a:pt x="10538" y="8307"/>
                  </a:cubicBezTo>
                  <a:cubicBezTo>
                    <a:pt x="10760" y="8039"/>
                    <a:pt x="11053" y="7792"/>
                    <a:pt x="11370" y="7573"/>
                  </a:cubicBezTo>
                  <a:cubicBezTo>
                    <a:pt x="11526" y="7465"/>
                    <a:pt x="11713" y="7359"/>
                    <a:pt x="11888" y="7252"/>
                  </a:cubicBezTo>
                  <a:cubicBezTo>
                    <a:pt x="12063" y="7142"/>
                    <a:pt x="12250" y="7045"/>
                    <a:pt x="12431" y="6941"/>
                  </a:cubicBezTo>
                  <a:cubicBezTo>
                    <a:pt x="13166" y="6538"/>
                    <a:pt x="13953" y="6188"/>
                    <a:pt x="14759" y="5860"/>
                  </a:cubicBezTo>
                  <a:cubicBezTo>
                    <a:pt x="16367" y="5196"/>
                    <a:pt x="18062" y="4623"/>
                    <a:pt x="19683" y="3888"/>
                  </a:cubicBezTo>
                  <a:lnTo>
                    <a:pt x="20287" y="3607"/>
                  </a:lnTo>
                  <a:cubicBezTo>
                    <a:pt x="20489" y="3507"/>
                    <a:pt x="20697" y="3397"/>
                    <a:pt x="20891" y="3258"/>
                  </a:cubicBezTo>
                  <a:cubicBezTo>
                    <a:pt x="21288" y="2991"/>
                    <a:pt x="21581" y="2541"/>
                    <a:pt x="21565" y="2101"/>
                  </a:cubicBezTo>
                  <a:cubicBezTo>
                    <a:pt x="21563" y="1883"/>
                    <a:pt x="21507" y="1674"/>
                    <a:pt x="21427" y="1481"/>
                  </a:cubicBezTo>
                  <a:cubicBezTo>
                    <a:pt x="21342" y="1289"/>
                    <a:pt x="21233" y="1110"/>
                    <a:pt x="21112" y="940"/>
                  </a:cubicBezTo>
                  <a:cubicBezTo>
                    <a:pt x="20864" y="602"/>
                    <a:pt x="20563" y="306"/>
                    <a:pt x="20248" y="26"/>
                  </a:cubicBezTo>
                  <a:cubicBezTo>
                    <a:pt x="20228" y="9"/>
                    <a:pt x="20203" y="0"/>
                    <a:pt x="201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427;p9"/>
            <p:cNvSpPr/>
            <p:nvPr/>
          </p:nvSpPr>
          <p:spPr>
            <a:xfrm rot="10800000">
              <a:off x="60473" y="4104498"/>
              <a:ext cx="3808508" cy="441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5229" y="0"/>
                  </a:moveTo>
                  <a:cubicBezTo>
                    <a:pt x="5203" y="0"/>
                    <a:pt x="5177" y="4"/>
                    <a:pt x="5152" y="12"/>
                  </a:cubicBezTo>
                  <a:cubicBezTo>
                    <a:pt x="5143" y="15"/>
                    <a:pt x="5135" y="17"/>
                    <a:pt x="5127" y="20"/>
                  </a:cubicBezTo>
                  <a:cubicBezTo>
                    <a:pt x="5113" y="26"/>
                    <a:pt x="5100" y="33"/>
                    <a:pt x="5089" y="41"/>
                  </a:cubicBezTo>
                  <a:lnTo>
                    <a:pt x="3704" y="1028"/>
                  </a:lnTo>
                  <a:lnTo>
                    <a:pt x="2583" y="1828"/>
                  </a:lnTo>
                  <a:lnTo>
                    <a:pt x="80" y="3612"/>
                  </a:lnTo>
                  <a:lnTo>
                    <a:pt x="77" y="3614"/>
                  </a:lnTo>
                  <a:cubicBezTo>
                    <a:pt x="59" y="3627"/>
                    <a:pt x="43" y="3644"/>
                    <a:pt x="33" y="3662"/>
                  </a:cubicBezTo>
                  <a:cubicBezTo>
                    <a:pt x="-16" y="3730"/>
                    <a:pt x="-10" y="3818"/>
                    <a:pt x="49" y="3880"/>
                  </a:cubicBezTo>
                  <a:lnTo>
                    <a:pt x="69" y="3900"/>
                  </a:lnTo>
                  <a:cubicBezTo>
                    <a:pt x="71" y="3903"/>
                    <a:pt x="73" y="3906"/>
                    <a:pt x="76" y="3909"/>
                  </a:cubicBezTo>
                  <a:lnTo>
                    <a:pt x="101" y="3934"/>
                  </a:lnTo>
                  <a:lnTo>
                    <a:pt x="206" y="4044"/>
                  </a:lnTo>
                  <a:cubicBezTo>
                    <a:pt x="211" y="4049"/>
                    <a:pt x="217" y="4051"/>
                    <a:pt x="222" y="4055"/>
                  </a:cubicBezTo>
                  <a:lnTo>
                    <a:pt x="14780" y="18618"/>
                  </a:lnTo>
                  <a:cubicBezTo>
                    <a:pt x="14813" y="18653"/>
                    <a:pt x="14857" y="18678"/>
                    <a:pt x="14907" y="18693"/>
                  </a:cubicBezTo>
                  <a:cubicBezTo>
                    <a:pt x="14911" y="18694"/>
                    <a:pt x="14916" y="18694"/>
                    <a:pt x="14921" y="18695"/>
                  </a:cubicBezTo>
                  <a:lnTo>
                    <a:pt x="16017" y="19215"/>
                  </a:lnTo>
                  <a:lnTo>
                    <a:pt x="16179" y="19292"/>
                  </a:lnTo>
                  <a:lnTo>
                    <a:pt x="16737" y="19557"/>
                  </a:lnTo>
                  <a:lnTo>
                    <a:pt x="17068" y="19715"/>
                  </a:lnTo>
                  <a:lnTo>
                    <a:pt x="17474" y="19908"/>
                  </a:lnTo>
                  <a:lnTo>
                    <a:pt x="17735" y="20032"/>
                  </a:lnTo>
                  <a:lnTo>
                    <a:pt x="18028" y="20171"/>
                  </a:lnTo>
                  <a:lnTo>
                    <a:pt x="18427" y="20360"/>
                  </a:lnTo>
                  <a:lnTo>
                    <a:pt x="18753" y="20515"/>
                  </a:lnTo>
                  <a:lnTo>
                    <a:pt x="19567" y="20902"/>
                  </a:lnTo>
                  <a:lnTo>
                    <a:pt x="19869" y="21045"/>
                  </a:lnTo>
                  <a:lnTo>
                    <a:pt x="19984" y="21100"/>
                  </a:lnTo>
                  <a:lnTo>
                    <a:pt x="20166" y="21186"/>
                  </a:lnTo>
                  <a:cubicBezTo>
                    <a:pt x="20439" y="21316"/>
                    <a:pt x="20654" y="21418"/>
                    <a:pt x="20786" y="21481"/>
                  </a:cubicBezTo>
                  <a:lnTo>
                    <a:pt x="20879" y="21525"/>
                  </a:lnTo>
                  <a:lnTo>
                    <a:pt x="20895" y="21533"/>
                  </a:lnTo>
                  <a:lnTo>
                    <a:pt x="20927" y="21548"/>
                  </a:lnTo>
                  <a:cubicBezTo>
                    <a:pt x="20988" y="21577"/>
                    <a:pt x="21056" y="21595"/>
                    <a:pt x="21125" y="21599"/>
                  </a:cubicBezTo>
                  <a:cubicBezTo>
                    <a:pt x="21134" y="21600"/>
                    <a:pt x="21143" y="21600"/>
                    <a:pt x="21152" y="21600"/>
                  </a:cubicBezTo>
                  <a:cubicBezTo>
                    <a:pt x="21164" y="21600"/>
                    <a:pt x="21176" y="21600"/>
                    <a:pt x="21188" y="21599"/>
                  </a:cubicBezTo>
                  <a:cubicBezTo>
                    <a:pt x="21290" y="21591"/>
                    <a:pt x="21383" y="21551"/>
                    <a:pt x="21452" y="21486"/>
                  </a:cubicBezTo>
                  <a:cubicBezTo>
                    <a:pt x="21543" y="21397"/>
                    <a:pt x="21584" y="21264"/>
                    <a:pt x="21530" y="21118"/>
                  </a:cubicBezTo>
                  <a:lnTo>
                    <a:pt x="21458" y="20925"/>
                  </a:lnTo>
                  <a:lnTo>
                    <a:pt x="21151" y="20106"/>
                  </a:lnTo>
                  <a:lnTo>
                    <a:pt x="19415" y="15464"/>
                  </a:lnTo>
                  <a:cubicBezTo>
                    <a:pt x="19412" y="15457"/>
                    <a:pt x="19408" y="15452"/>
                    <a:pt x="19405" y="15445"/>
                  </a:cubicBezTo>
                  <a:cubicBezTo>
                    <a:pt x="19398" y="15400"/>
                    <a:pt x="19377" y="15358"/>
                    <a:pt x="19344" y="15323"/>
                  </a:cubicBezTo>
                  <a:lnTo>
                    <a:pt x="5563" y="247"/>
                  </a:lnTo>
                  <a:cubicBezTo>
                    <a:pt x="5560" y="242"/>
                    <a:pt x="5556" y="237"/>
                    <a:pt x="5553" y="232"/>
                  </a:cubicBezTo>
                  <a:lnTo>
                    <a:pt x="5448" y="122"/>
                  </a:lnTo>
                  <a:lnTo>
                    <a:pt x="5425" y="96"/>
                  </a:lnTo>
                  <a:cubicBezTo>
                    <a:pt x="5422" y="92"/>
                    <a:pt x="5419" y="91"/>
                    <a:pt x="5416" y="87"/>
                  </a:cubicBezTo>
                  <a:lnTo>
                    <a:pt x="5397" y="68"/>
                  </a:lnTo>
                  <a:cubicBezTo>
                    <a:pt x="5354" y="24"/>
                    <a:pt x="5293" y="0"/>
                    <a:pt x="522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428;p9"/>
            <p:cNvSpPr/>
            <p:nvPr/>
          </p:nvSpPr>
          <p:spPr>
            <a:xfrm rot="10800000">
              <a:off x="53049" y="4102220"/>
              <a:ext cx="1182513" cy="136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1255" y="0"/>
                  </a:moveTo>
                  <a:cubicBezTo>
                    <a:pt x="9877" y="0"/>
                    <a:pt x="8532" y="211"/>
                    <a:pt x="7296" y="625"/>
                  </a:cubicBezTo>
                  <a:cubicBezTo>
                    <a:pt x="3448" y="1920"/>
                    <a:pt x="820" y="5102"/>
                    <a:pt x="95" y="8864"/>
                  </a:cubicBezTo>
                  <a:cubicBezTo>
                    <a:pt x="-63" y="9675"/>
                    <a:pt x="-123" y="10649"/>
                    <a:pt x="725" y="11119"/>
                  </a:cubicBezTo>
                  <a:lnTo>
                    <a:pt x="19224" y="21391"/>
                  </a:lnTo>
                  <a:cubicBezTo>
                    <a:pt x="19484" y="21535"/>
                    <a:pt x="19752" y="21600"/>
                    <a:pt x="20006" y="21600"/>
                  </a:cubicBezTo>
                  <a:cubicBezTo>
                    <a:pt x="20816" y="21600"/>
                    <a:pt x="21477" y="20939"/>
                    <a:pt x="21233" y="20105"/>
                  </a:cubicBezTo>
                  <a:lnTo>
                    <a:pt x="15782" y="1488"/>
                  </a:lnTo>
                  <a:cubicBezTo>
                    <a:pt x="15553" y="708"/>
                    <a:pt x="14724" y="492"/>
                    <a:pt x="14006" y="313"/>
                  </a:cubicBezTo>
                  <a:cubicBezTo>
                    <a:pt x="13251" y="127"/>
                    <a:pt x="12497" y="36"/>
                    <a:pt x="11737" y="10"/>
                  </a:cubicBezTo>
                  <a:cubicBezTo>
                    <a:pt x="11577" y="3"/>
                    <a:pt x="11416" y="0"/>
                    <a:pt x="112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429;p9"/>
            <p:cNvSpPr/>
            <p:nvPr/>
          </p:nvSpPr>
          <p:spPr>
            <a:xfrm rot="10800000">
              <a:off x="236456" y="4195339"/>
              <a:ext cx="999105" cy="98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375" y="0"/>
                  </a:moveTo>
                  <a:cubicBezTo>
                    <a:pt x="1253" y="1776"/>
                    <a:pt x="479" y="3834"/>
                    <a:pt x="114" y="6035"/>
                  </a:cubicBezTo>
                  <a:cubicBezTo>
                    <a:pt x="-75" y="7157"/>
                    <a:pt x="-146" y="8502"/>
                    <a:pt x="866" y="9151"/>
                  </a:cubicBezTo>
                  <a:lnTo>
                    <a:pt x="20218" y="21600"/>
                  </a:lnTo>
                  <a:lnTo>
                    <a:pt x="17684" y="19969"/>
                  </a:lnTo>
                  <a:cubicBezTo>
                    <a:pt x="19054" y="19607"/>
                    <a:pt x="20337" y="18962"/>
                    <a:pt x="21454" y="18078"/>
                  </a:cubicBezTo>
                  <a:cubicBezTo>
                    <a:pt x="14513" y="12880"/>
                    <a:pt x="8095" y="6722"/>
                    <a:pt x="23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430;p9"/>
            <p:cNvSpPr/>
            <p:nvPr/>
          </p:nvSpPr>
          <p:spPr>
            <a:xfrm rot="10800000">
              <a:off x="53049" y="4102220"/>
              <a:ext cx="358958" cy="3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6589" y="0"/>
                  </a:moveTo>
                  <a:cubicBezTo>
                    <a:pt x="15023" y="2461"/>
                    <a:pt x="13073" y="4665"/>
                    <a:pt x="10810" y="6531"/>
                  </a:cubicBezTo>
                  <a:cubicBezTo>
                    <a:pt x="7688" y="9078"/>
                    <a:pt x="3992" y="10913"/>
                    <a:pt x="0" y="11942"/>
                  </a:cubicBezTo>
                  <a:lnTo>
                    <a:pt x="14286" y="20838"/>
                  </a:lnTo>
                  <a:cubicBezTo>
                    <a:pt x="15130" y="21363"/>
                    <a:pt x="16000" y="21600"/>
                    <a:pt x="16824" y="21600"/>
                  </a:cubicBezTo>
                  <a:cubicBezTo>
                    <a:pt x="19455" y="21600"/>
                    <a:pt x="21600" y="19194"/>
                    <a:pt x="20807" y="16158"/>
                  </a:cubicBezTo>
                  <a:lnTo>
                    <a:pt x="1658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431;p9"/>
            <p:cNvSpPr/>
            <p:nvPr/>
          </p:nvSpPr>
          <p:spPr>
            <a:xfrm rot="10800000">
              <a:off x="360175" y="4760359"/>
              <a:ext cx="3276377" cy="392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6318" y="0"/>
                  </a:moveTo>
                  <a:cubicBezTo>
                    <a:pt x="6271" y="0"/>
                    <a:pt x="6224" y="11"/>
                    <a:pt x="6184" y="36"/>
                  </a:cubicBezTo>
                  <a:lnTo>
                    <a:pt x="94" y="3757"/>
                  </a:lnTo>
                  <a:cubicBezTo>
                    <a:pt x="-21" y="3827"/>
                    <a:pt x="-32" y="3977"/>
                    <a:pt x="70" y="4088"/>
                  </a:cubicBezTo>
                  <a:lnTo>
                    <a:pt x="15883" y="21493"/>
                  </a:lnTo>
                  <a:cubicBezTo>
                    <a:pt x="15949" y="21566"/>
                    <a:pt x="16039" y="21600"/>
                    <a:pt x="16122" y="21600"/>
                  </a:cubicBezTo>
                  <a:cubicBezTo>
                    <a:pt x="16241" y="21600"/>
                    <a:pt x="16346" y="21531"/>
                    <a:pt x="16352" y="21408"/>
                  </a:cubicBezTo>
                  <a:lnTo>
                    <a:pt x="16426" y="19780"/>
                  </a:lnTo>
                  <a:cubicBezTo>
                    <a:pt x="16435" y="19570"/>
                    <a:pt x="16618" y="19431"/>
                    <a:pt x="16840" y="19431"/>
                  </a:cubicBezTo>
                  <a:cubicBezTo>
                    <a:pt x="16909" y="19431"/>
                    <a:pt x="16982" y="19445"/>
                    <a:pt x="17055" y="19474"/>
                  </a:cubicBezTo>
                  <a:lnTo>
                    <a:pt x="18361" y="19993"/>
                  </a:lnTo>
                  <a:cubicBezTo>
                    <a:pt x="18435" y="20022"/>
                    <a:pt x="18507" y="20035"/>
                    <a:pt x="18576" y="20035"/>
                  </a:cubicBezTo>
                  <a:cubicBezTo>
                    <a:pt x="18829" y="20035"/>
                    <a:pt x="19028" y="19854"/>
                    <a:pt x="18986" y="19607"/>
                  </a:cubicBezTo>
                  <a:lnTo>
                    <a:pt x="18769" y="18311"/>
                  </a:lnTo>
                  <a:cubicBezTo>
                    <a:pt x="18728" y="18067"/>
                    <a:pt x="18921" y="17882"/>
                    <a:pt x="19178" y="17882"/>
                  </a:cubicBezTo>
                  <a:cubicBezTo>
                    <a:pt x="19226" y="17882"/>
                    <a:pt x="19276" y="17888"/>
                    <a:pt x="19328" y="17902"/>
                  </a:cubicBezTo>
                  <a:lnTo>
                    <a:pt x="21181" y="18404"/>
                  </a:lnTo>
                  <a:cubicBezTo>
                    <a:pt x="21211" y="18412"/>
                    <a:pt x="21239" y="18415"/>
                    <a:pt x="21266" y="18415"/>
                  </a:cubicBezTo>
                  <a:cubicBezTo>
                    <a:pt x="21459" y="18415"/>
                    <a:pt x="21568" y="18222"/>
                    <a:pt x="21432" y="18058"/>
                  </a:cubicBezTo>
                  <a:lnTo>
                    <a:pt x="6568" y="117"/>
                  </a:lnTo>
                  <a:cubicBezTo>
                    <a:pt x="6506" y="41"/>
                    <a:pt x="6410" y="0"/>
                    <a:pt x="63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432;p9"/>
            <p:cNvSpPr/>
            <p:nvPr/>
          </p:nvSpPr>
          <p:spPr>
            <a:xfrm rot="10800000">
              <a:off x="1096250" y="4760271"/>
              <a:ext cx="2540302" cy="343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2338" y="0"/>
                  </a:moveTo>
                  <a:lnTo>
                    <a:pt x="122" y="1197"/>
                  </a:lnTo>
                  <a:cubicBezTo>
                    <a:pt x="-27" y="1277"/>
                    <a:pt x="-42" y="1448"/>
                    <a:pt x="90" y="1576"/>
                  </a:cubicBezTo>
                  <a:lnTo>
                    <a:pt x="20547" y="21478"/>
                  </a:lnTo>
                  <a:cubicBezTo>
                    <a:pt x="20633" y="21561"/>
                    <a:pt x="20748" y="21600"/>
                    <a:pt x="20856" y="21600"/>
                  </a:cubicBezTo>
                  <a:cubicBezTo>
                    <a:pt x="21010" y="21600"/>
                    <a:pt x="21147" y="21521"/>
                    <a:pt x="21154" y="21380"/>
                  </a:cubicBezTo>
                  <a:lnTo>
                    <a:pt x="21249" y="19518"/>
                  </a:lnTo>
                  <a:cubicBezTo>
                    <a:pt x="21258" y="19346"/>
                    <a:pt x="21383" y="19216"/>
                    <a:pt x="21558" y="19156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433;p9"/>
            <p:cNvSpPr/>
            <p:nvPr/>
          </p:nvSpPr>
          <p:spPr>
            <a:xfrm rot="10800000">
              <a:off x="360175" y="5338957"/>
              <a:ext cx="2590218" cy="334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300" y="0"/>
                  </a:moveTo>
                  <a:cubicBezTo>
                    <a:pt x="2239" y="0"/>
                    <a:pt x="2180" y="13"/>
                    <a:pt x="2130" y="42"/>
                  </a:cubicBezTo>
                  <a:lnTo>
                    <a:pt x="0" y="1248"/>
                  </a:lnTo>
                  <a:lnTo>
                    <a:pt x="18333" y="21019"/>
                  </a:lnTo>
                  <a:cubicBezTo>
                    <a:pt x="18406" y="20990"/>
                    <a:pt x="18488" y="20974"/>
                    <a:pt x="18576" y="20974"/>
                  </a:cubicBezTo>
                  <a:cubicBezTo>
                    <a:pt x="18636" y="20974"/>
                    <a:pt x="18700" y="20982"/>
                    <a:pt x="18765" y="20998"/>
                  </a:cubicBezTo>
                  <a:lnTo>
                    <a:pt x="21110" y="21586"/>
                  </a:lnTo>
                  <a:cubicBezTo>
                    <a:pt x="21148" y="21596"/>
                    <a:pt x="21183" y="21600"/>
                    <a:pt x="21217" y="21600"/>
                  </a:cubicBezTo>
                  <a:cubicBezTo>
                    <a:pt x="21462" y="21600"/>
                    <a:pt x="21600" y="21374"/>
                    <a:pt x="21428" y="21181"/>
                  </a:cubicBezTo>
                  <a:lnTo>
                    <a:pt x="2616" y="137"/>
                  </a:lnTo>
                  <a:cubicBezTo>
                    <a:pt x="2537" y="49"/>
                    <a:pt x="2415" y="0"/>
                    <a:pt x="230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434;p9"/>
            <p:cNvSpPr/>
            <p:nvPr/>
          </p:nvSpPr>
          <p:spPr>
            <a:xfrm rot="10800000">
              <a:off x="53049" y="4102220"/>
              <a:ext cx="358958" cy="25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0257" y="0"/>
                  </a:moveTo>
                  <a:cubicBezTo>
                    <a:pt x="7217" y="3438"/>
                    <a:pt x="3726" y="5945"/>
                    <a:pt x="0" y="7351"/>
                  </a:cubicBezTo>
                  <a:lnTo>
                    <a:pt x="6895" y="13691"/>
                  </a:lnTo>
                  <a:lnTo>
                    <a:pt x="7744" y="14464"/>
                  </a:lnTo>
                  <a:lnTo>
                    <a:pt x="7934" y="14643"/>
                  </a:lnTo>
                  <a:lnTo>
                    <a:pt x="8835" y="15469"/>
                  </a:lnTo>
                  <a:lnTo>
                    <a:pt x="11296" y="17731"/>
                  </a:lnTo>
                  <a:lnTo>
                    <a:pt x="11900" y="18289"/>
                  </a:lnTo>
                  <a:lnTo>
                    <a:pt x="12382" y="18728"/>
                  </a:lnTo>
                  <a:lnTo>
                    <a:pt x="13805" y="20037"/>
                  </a:lnTo>
                  <a:lnTo>
                    <a:pt x="13968" y="20179"/>
                  </a:lnTo>
                  <a:lnTo>
                    <a:pt x="14286" y="20476"/>
                  </a:lnTo>
                  <a:cubicBezTo>
                    <a:pt x="15130" y="21250"/>
                    <a:pt x="16000" y="21600"/>
                    <a:pt x="16824" y="21600"/>
                  </a:cubicBezTo>
                  <a:cubicBezTo>
                    <a:pt x="19455" y="21600"/>
                    <a:pt x="21600" y="18051"/>
                    <a:pt x="20807" y="13572"/>
                  </a:cubicBezTo>
                  <a:lnTo>
                    <a:pt x="20203" y="10149"/>
                  </a:lnTo>
                  <a:cubicBezTo>
                    <a:pt x="16845" y="6883"/>
                    <a:pt x="13528" y="3497"/>
                    <a:pt x="10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435;p9"/>
            <p:cNvSpPr/>
            <p:nvPr/>
          </p:nvSpPr>
          <p:spPr>
            <a:xfrm rot="10800000">
              <a:off x="2606692" y="7896790"/>
              <a:ext cx="1030969" cy="7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20046" y="0"/>
                  </a:moveTo>
                  <a:cubicBezTo>
                    <a:pt x="19880" y="0"/>
                    <a:pt x="19713" y="67"/>
                    <a:pt x="19571" y="204"/>
                  </a:cubicBezTo>
                  <a:lnTo>
                    <a:pt x="332" y="18708"/>
                  </a:lnTo>
                  <a:cubicBezTo>
                    <a:pt x="-28" y="19056"/>
                    <a:pt x="-108" y="19721"/>
                    <a:pt x="155" y="20199"/>
                  </a:cubicBezTo>
                  <a:lnTo>
                    <a:pt x="686" y="21158"/>
                  </a:lnTo>
                  <a:cubicBezTo>
                    <a:pt x="842" y="21446"/>
                    <a:pt x="1089" y="21600"/>
                    <a:pt x="1338" y="21600"/>
                  </a:cubicBezTo>
                  <a:cubicBezTo>
                    <a:pt x="1504" y="21600"/>
                    <a:pt x="1669" y="21533"/>
                    <a:pt x="1814" y="21396"/>
                  </a:cubicBezTo>
                  <a:lnTo>
                    <a:pt x="21052" y="2889"/>
                  </a:lnTo>
                  <a:cubicBezTo>
                    <a:pt x="21412" y="2541"/>
                    <a:pt x="21492" y="1877"/>
                    <a:pt x="21229" y="1401"/>
                  </a:cubicBezTo>
                  <a:lnTo>
                    <a:pt x="20700" y="437"/>
                  </a:lnTo>
                  <a:cubicBezTo>
                    <a:pt x="20542" y="151"/>
                    <a:pt x="20295" y="0"/>
                    <a:pt x="2004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14" name="Google Shape;436;p9"/>
          <p:cNvGrpSpPr/>
          <p:nvPr/>
        </p:nvGrpSpPr>
        <p:grpSpPr>
          <a:xfrm>
            <a:off x="19303801" y="8536781"/>
            <a:ext cx="2763654" cy="5092714"/>
            <a:chOff x="0" y="0"/>
            <a:chExt cx="2763652" cy="5092712"/>
          </a:xfrm>
        </p:grpSpPr>
        <p:sp>
          <p:nvSpPr>
            <p:cNvPr id="505" name="Google Shape;437;p9"/>
            <p:cNvSpPr/>
            <p:nvPr/>
          </p:nvSpPr>
          <p:spPr>
            <a:xfrm rot="10800000">
              <a:off x="18081" y="1313"/>
              <a:ext cx="2745572" cy="500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438;p9"/>
            <p:cNvSpPr/>
            <p:nvPr/>
          </p:nvSpPr>
          <p:spPr>
            <a:xfrm rot="10800000">
              <a:off x="649" y="87"/>
              <a:ext cx="987823" cy="147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439;p9"/>
            <p:cNvSpPr/>
            <p:nvPr/>
          </p:nvSpPr>
          <p:spPr>
            <a:xfrm rot="10800000">
              <a:off x="148088" y="136831"/>
              <a:ext cx="840384" cy="117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440;p9"/>
            <p:cNvSpPr/>
            <p:nvPr/>
          </p:nvSpPr>
          <p:spPr>
            <a:xfrm rot="10800000">
              <a:off x="11870" y="87"/>
              <a:ext cx="328239" cy="36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441;p9"/>
            <p:cNvSpPr/>
            <p:nvPr/>
          </p:nvSpPr>
          <p:spPr>
            <a:xfrm rot="10800000">
              <a:off x="0" y="911740"/>
              <a:ext cx="2488824" cy="418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442;p9"/>
            <p:cNvSpPr/>
            <p:nvPr/>
          </p:nvSpPr>
          <p:spPr>
            <a:xfrm rot="10800000">
              <a:off x="771537" y="911741"/>
              <a:ext cx="1717287" cy="388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443;p9"/>
            <p:cNvSpPr/>
            <p:nvPr/>
          </p:nvSpPr>
          <p:spPr>
            <a:xfrm rot="10800000">
              <a:off x="9" y="1265732"/>
              <a:ext cx="1689314" cy="382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444;p9"/>
            <p:cNvSpPr/>
            <p:nvPr/>
          </p:nvSpPr>
          <p:spPr>
            <a:xfrm rot="10800000">
              <a:off x="14936" y="0"/>
              <a:ext cx="325173" cy="27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445;p9"/>
            <p:cNvSpPr/>
            <p:nvPr/>
          </p:nvSpPr>
          <p:spPr>
            <a:xfrm rot="10800000">
              <a:off x="1325030" y="4564134"/>
              <a:ext cx="1165049" cy="52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25" name="Google Shape;446;p9"/>
          <p:cNvGrpSpPr/>
          <p:nvPr/>
        </p:nvGrpSpPr>
        <p:grpSpPr>
          <a:xfrm>
            <a:off x="13676839" y="9052405"/>
            <a:ext cx="5938621" cy="5196258"/>
            <a:chOff x="0" y="0"/>
            <a:chExt cx="5938620" cy="5196256"/>
          </a:xfrm>
        </p:grpSpPr>
        <p:sp>
          <p:nvSpPr>
            <p:cNvPr id="515" name="Google Shape;447;p9"/>
            <p:cNvSpPr/>
            <p:nvPr/>
          </p:nvSpPr>
          <p:spPr>
            <a:xfrm rot="10800000">
              <a:off x="0" y="8496"/>
              <a:ext cx="3757743" cy="456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8292" y="9119"/>
                  </a:moveTo>
                  <a:cubicBezTo>
                    <a:pt x="8326" y="9119"/>
                    <a:pt x="8358" y="9121"/>
                    <a:pt x="8391" y="9123"/>
                  </a:cubicBezTo>
                  <a:cubicBezTo>
                    <a:pt x="8538" y="9140"/>
                    <a:pt x="8666" y="9181"/>
                    <a:pt x="8794" y="9261"/>
                  </a:cubicBezTo>
                  <a:cubicBezTo>
                    <a:pt x="9046" y="9417"/>
                    <a:pt x="9233" y="9714"/>
                    <a:pt x="9294" y="10025"/>
                  </a:cubicBezTo>
                  <a:cubicBezTo>
                    <a:pt x="9358" y="10349"/>
                    <a:pt x="9314" y="10712"/>
                    <a:pt x="9226" y="11093"/>
                  </a:cubicBezTo>
                  <a:cubicBezTo>
                    <a:pt x="9182" y="11284"/>
                    <a:pt x="9125" y="11480"/>
                    <a:pt x="9073" y="11673"/>
                  </a:cubicBezTo>
                  <a:cubicBezTo>
                    <a:pt x="9064" y="11702"/>
                    <a:pt x="9056" y="11731"/>
                    <a:pt x="9047" y="11760"/>
                  </a:cubicBezTo>
                  <a:lnTo>
                    <a:pt x="9040" y="11760"/>
                  </a:lnTo>
                  <a:cubicBezTo>
                    <a:pt x="8832" y="11732"/>
                    <a:pt x="8628" y="11685"/>
                    <a:pt x="8434" y="11619"/>
                  </a:cubicBezTo>
                  <a:cubicBezTo>
                    <a:pt x="8239" y="11554"/>
                    <a:pt x="8067" y="11478"/>
                    <a:pt x="7907" y="11379"/>
                  </a:cubicBezTo>
                  <a:cubicBezTo>
                    <a:pt x="7586" y="11182"/>
                    <a:pt x="7326" y="10908"/>
                    <a:pt x="7188" y="10613"/>
                  </a:cubicBezTo>
                  <a:cubicBezTo>
                    <a:pt x="7119" y="10466"/>
                    <a:pt x="7081" y="10313"/>
                    <a:pt x="7078" y="10166"/>
                  </a:cubicBezTo>
                  <a:cubicBezTo>
                    <a:pt x="7077" y="10092"/>
                    <a:pt x="7084" y="10019"/>
                    <a:pt x="7099" y="9947"/>
                  </a:cubicBezTo>
                  <a:cubicBezTo>
                    <a:pt x="7114" y="9881"/>
                    <a:pt x="7137" y="9816"/>
                    <a:pt x="7170" y="9754"/>
                  </a:cubicBezTo>
                  <a:cubicBezTo>
                    <a:pt x="7300" y="9503"/>
                    <a:pt x="7596" y="9277"/>
                    <a:pt x="7919" y="9179"/>
                  </a:cubicBezTo>
                  <a:cubicBezTo>
                    <a:pt x="8045" y="9139"/>
                    <a:pt x="8173" y="9119"/>
                    <a:pt x="8292" y="9119"/>
                  </a:cubicBezTo>
                  <a:close/>
                  <a:moveTo>
                    <a:pt x="21416" y="0"/>
                  </a:moveTo>
                  <a:cubicBezTo>
                    <a:pt x="21347" y="0"/>
                    <a:pt x="21285" y="39"/>
                    <a:pt x="21267" y="94"/>
                  </a:cubicBezTo>
                  <a:cubicBezTo>
                    <a:pt x="20736" y="1673"/>
                    <a:pt x="20174" y="3245"/>
                    <a:pt x="19407" y="4738"/>
                  </a:cubicBezTo>
                  <a:cubicBezTo>
                    <a:pt x="18643" y="6229"/>
                    <a:pt x="17667" y="7643"/>
                    <a:pt x="16374" y="8827"/>
                  </a:cubicBezTo>
                  <a:cubicBezTo>
                    <a:pt x="15736" y="9424"/>
                    <a:pt x="15014" y="9954"/>
                    <a:pt x="14236" y="10410"/>
                  </a:cubicBezTo>
                  <a:cubicBezTo>
                    <a:pt x="13453" y="10858"/>
                    <a:pt x="12609" y="11229"/>
                    <a:pt x="11717" y="11482"/>
                  </a:cubicBezTo>
                  <a:cubicBezTo>
                    <a:pt x="11269" y="11605"/>
                    <a:pt x="10817" y="11710"/>
                    <a:pt x="10365" y="11759"/>
                  </a:cubicBezTo>
                  <a:cubicBezTo>
                    <a:pt x="10294" y="11768"/>
                    <a:pt x="10224" y="11774"/>
                    <a:pt x="10154" y="11781"/>
                  </a:cubicBezTo>
                  <a:cubicBezTo>
                    <a:pt x="10203" y="11609"/>
                    <a:pt x="10249" y="11437"/>
                    <a:pt x="10293" y="11263"/>
                  </a:cubicBezTo>
                  <a:cubicBezTo>
                    <a:pt x="10394" y="10841"/>
                    <a:pt x="10470" y="10375"/>
                    <a:pt x="10379" y="9884"/>
                  </a:cubicBezTo>
                  <a:cubicBezTo>
                    <a:pt x="10331" y="9636"/>
                    <a:pt x="10240" y="9390"/>
                    <a:pt x="10093" y="9160"/>
                  </a:cubicBezTo>
                  <a:cubicBezTo>
                    <a:pt x="9947" y="8931"/>
                    <a:pt x="9746" y="8712"/>
                    <a:pt x="9476" y="8539"/>
                  </a:cubicBezTo>
                  <a:cubicBezTo>
                    <a:pt x="9215" y="8365"/>
                    <a:pt x="8863" y="8246"/>
                    <a:pt x="8517" y="8215"/>
                  </a:cubicBezTo>
                  <a:cubicBezTo>
                    <a:pt x="8445" y="8209"/>
                    <a:pt x="8372" y="8205"/>
                    <a:pt x="8299" y="8205"/>
                  </a:cubicBezTo>
                  <a:cubicBezTo>
                    <a:pt x="8027" y="8205"/>
                    <a:pt x="7765" y="8251"/>
                    <a:pt x="7525" y="8327"/>
                  </a:cubicBezTo>
                  <a:cubicBezTo>
                    <a:pt x="6923" y="8522"/>
                    <a:pt x="6429" y="8895"/>
                    <a:pt x="6162" y="9397"/>
                  </a:cubicBezTo>
                  <a:cubicBezTo>
                    <a:pt x="6095" y="9522"/>
                    <a:pt x="6049" y="9659"/>
                    <a:pt x="6019" y="9793"/>
                  </a:cubicBezTo>
                  <a:cubicBezTo>
                    <a:pt x="5993" y="9923"/>
                    <a:pt x="5981" y="10055"/>
                    <a:pt x="5984" y="10187"/>
                  </a:cubicBezTo>
                  <a:cubicBezTo>
                    <a:pt x="5992" y="10449"/>
                    <a:pt x="6061" y="10705"/>
                    <a:pt x="6172" y="10939"/>
                  </a:cubicBezTo>
                  <a:cubicBezTo>
                    <a:pt x="6399" y="11409"/>
                    <a:pt x="6784" y="11801"/>
                    <a:pt x="7261" y="12094"/>
                  </a:cubicBezTo>
                  <a:cubicBezTo>
                    <a:pt x="7719" y="12371"/>
                    <a:pt x="8239" y="12536"/>
                    <a:pt x="8764" y="12612"/>
                  </a:cubicBezTo>
                  <a:cubicBezTo>
                    <a:pt x="8528" y="13256"/>
                    <a:pt x="8239" y="13885"/>
                    <a:pt x="7897" y="14496"/>
                  </a:cubicBezTo>
                  <a:cubicBezTo>
                    <a:pt x="7491" y="15221"/>
                    <a:pt x="7029" y="15927"/>
                    <a:pt x="6494" y="16596"/>
                  </a:cubicBezTo>
                  <a:cubicBezTo>
                    <a:pt x="5958" y="17261"/>
                    <a:pt x="5365" y="17914"/>
                    <a:pt x="4733" y="18525"/>
                  </a:cubicBezTo>
                  <a:cubicBezTo>
                    <a:pt x="4416" y="18831"/>
                    <a:pt x="4079" y="19122"/>
                    <a:pt x="3737" y="19407"/>
                  </a:cubicBezTo>
                  <a:cubicBezTo>
                    <a:pt x="3391" y="19689"/>
                    <a:pt x="3028" y="19955"/>
                    <a:pt x="2647" y="20204"/>
                  </a:cubicBezTo>
                  <a:cubicBezTo>
                    <a:pt x="2263" y="20447"/>
                    <a:pt x="1864" y="20675"/>
                    <a:pt x="1443" y="20871"/>
                  </a:cubicBezTo>
                  <a:cubicBezTo>
                    <a:pt x="1018" y="21062"/>
                    <a:pt x="576" y="21227"/>
                    <a:pt x="112" y="21349"/>
                  </a:cubicBezTo>
                  <a:lnTo>
                    <a:pt x="107" y="21350"/>
                  </a:lnTo>
                  <a:cubicBezTo>
                    <a:pt x="29" y="21372"/>
                    <a:pt x="-16" y="21440"/>
                    <a:pt x="6" y="21505"/>
                  </a:cubicBezTo>
                  <a:cubicBezTo>
                    <a:pt x="24" y="21562"/>
                    <a:pt x="87" y="21600"/>
                    <a:pt x="156" y="21600"/>
                  </a:cubicBezTo>
                  <a:cubicBezTo>
                    <a:pt x="167" y="21600"/>
                    <a:pt x="177" y="21599"/>
                    <a:pt x="188" y="21598"/>
                  </a:cubicBezTo>
                  <a:cubicBezTo>
                    <a:pt x="689" y="21507"/>
                    <a:pt x="1178" y="21376"/>
                    <a:pt x="1646" y="21205"/>
                  </a:cubicBezTo>
                  <a:cubicBezTo>
                    <a:pt x="2111" y="21027"/>
                    <a:pt x="2557" y="20818"/>
                    <a:pt x="2984" y="20586"/>
                  </a:cubicBezTo>
                  <a:cubicBezTo>
                    <a:pt x="3827" y="20109"/>
                    <a:pt x="4598" y="19553"/>
                    <a:pt x="5296" y="18946"/>
                  </a:cubicBezTo>
                  <a:cubicBezTo>
                    <a:pt x="5996" y="18338"/>
                    <a:pt x="6644" y="17702"/>
                    <a:pt x="7238" y="17015"/>
                  </a:cubicBezTo>
                  <a:cubicBezTo>
                    <a:pt x="7826" y="16330"/>
                    <a:pt x="8361" y="15610"/>
                    <a:pt x="8805" y="14850"/>
                  </a:cubicBezTo>
                  <a:cubicBezTo>
                    <a:pt x="9223" y="14145"/>
                    <a:pt x="9575" y="13415"/>
                    <a:pt x="9858" y="12666"/>
                  </a:cubicBezTo>
                  <a:cubicBezTo>
                    <a:pt x="10079" y="12657"/>
                    <a:pt x="10301" y="12637"/>
                    <a:pt x="10519" y="12608"/>
                  </a:cubicBezTo>
                  <a:cubicBezTo>
                    <a:pt x="11054" y="12541"/>
                    <a:pt x="11561" y="12416"/>
                    <a:pt x="12055" y="12273"/>
                  </a:cubicBezTo>
                  <a:cubicBezTo>
                    <a:pt x="13041" y="11979"/>
                    <a:pt x="13965" y="11559"/>
                    <a:pt x="14797" y="11051"/>
                  </a:cubicBezTo>
                  <a:cubicBezTo>
                    <a:pt x="15625" y="10537"/>
                    <a:pt x="16381" y="9951"/>
                    <a:pt x="17038" y="9301"/>
                  </a:cubicBezTo>
                  <a:cubicBezTo>
                    <a:pt x="17700" y="8656"/>
                    <a:pt x="18274" y="7952"/>
                    <a:pt x="18762" y="7216"/>
                  </a:cubicBezTo>
                  <a:cubicBezTo>
                    <a:pt x="19011" y="6850"/>
                    <a:pt x="19230" y="6473"/>
                    <a:pt x="19444" y="6094"/>
                  </a:cubicBezTo>
                  <a:cubicBezTo>
                    <a:pt x="19648" y="5712"/>
                    <a:pt x="19843" y="5327"/>
                    <a:pt x="20014" y="4936"/>
                  </a:cubicBezTo>
                  <a:cubicBezTo>
                    <a:pt x="20717" y="3376"/>
                    <a:pt x="21177" y="1764"/>
                    <a:pt x="21568" y="153"/>
                  </a:cubicBezTo>
                  <a:cubicBezTo>
                    <a:pt x="21584" y="87"/>
                    <a:pt x="21536" y="23"/>
                    <a:pt x="21457" y="5"/>
                  </a:cubicBezTo>
                  <a:cubicBezTo>
                    <a:pt x="21444" y="2"/>
                    <a:pt x="21430" y="0"/>
                    <a:pt x="214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448;p9"/>
            <p:cNvSpPr/>
            <p:nvPr/>
          </p:nvSpPr>
          <p:spPr>
            <a:xfrm rot="10800000">
              <a:off x="3604059" y="-1"/>
              <a:ext cx="2334562" cy="514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0384" y="0"/>
                  </a:moveTo>
                  <a:cubicBezTo>
                    <a:pt x="10360" y="1"/>
                    <a:pt x="10335" y="3"/>
                    <a:pt x="10312" y="7"/>
                  </a:cubicBezTo>
                  <a:lnTo>
                    <a:pt x="7529" y="425"/>
                  </a:lnTo>
                  <a:lnTo>
                    <a:pt x="5277" y="764"/>
                  </a:lnTo>
                  <a:lnTo>
                    <a:pt x="246" y="1521"/>
                  </a:lnTo>
                  <a:lnTo>
                    <a:pt x="242" y="1521"/>
                  </a:lnTo>
                  <a:cubicBezTo>
                    <a:pt x="205" y="1528"/>
                    <a:pt x="171" y="1537"/>
                    <a:pt x="142" y="1548"/>
                  </a:cubicBezTo>
                  <a:cubicBezTo>
                    <a:pt x="20" y="1590"/>
                    <a:pt x="-29" y="1662"/>
                    <a:pt x="18" y="1727"/>
                  </a:cubicBezTo>
                  <a:lnTo>
                    <a:pt x="33" y="1748"/>
                  </a:lnTo>
                  <a:cubicBezTo>
                    <a:pt x="35" y="1751"/>
                    <a:pt x="36" y="1754"/>
                    <a:pt x="38" y="1757"/>
                  </a:cubicBezTo>
                  <a:lnTo>
                    <a:pt x="58" y="1784"/>
                  </a:lnTo>
                  <a:lnTo>
                    <a:pt x="143" y="1900"/>
                  </a:lnTo>
                  <a:cubicBezTo>
                    <a:pt x="149" y="1905"/>
                    <a:pt x="155" y="1909"/>
                    <a:pt x="160" y="1913"/>
                  </a:cubicBezTo>
                  <a:lnTo>
                    <a:pt x="12344" y="17482"/>
                  </a:lnTo>
                  <a:cubicBezTo>
                    <a:pt x="12371" y="17518"/>
                    <a:pt x="12420" y="17550"/>
                    <a:pt x="12484" y="17575"/>
                  </a:cubicBezTo>
                  <a:cubicBezTo>
                    <a:pt x="12492" y="17577"/>
                    <a:pt x="12500" y="17578"/>
                    <a:pt x="12505" y="17581"/>
                  </a:cubicBezTo>
                  <a:lnTo>
                    <a:pt x="13815" y="18291"/>
                  </a:lnTo>
                  <a:lnTo>
                    <a:pt x="14011" y="18396"/>
                  </a:lnTo>
                  <a:cubicBezTo>
                    <a:pt x="14221" y="18510"/>
                    <a:pt x="14445" y="18632"/>
                    <a:pt x="14678" y="18758"/>
                  </a:cubicBezTo>
                  <a:lnTo>
                    <a:pt x="15074" y="18973"/>
                  </a:lnTo>
                  <a:lnTo>
                    <a:pt x="15560" y="19237"/>
                  </a:lnTo>
                  <a:cubicBezTo>
                    <a:pt x="15663" y="19293"/>
                    <a:pt x="15768" y="19349"/>
                    <a:pt x="15872" y="19406"/>
                  </a:cubicBezTo>
                  <a:lnTo>
                    <a:pt x="16223" y="19597"/>
                  </a:lnTo>
                  <a:lnTo>
                    <a:pt x="16700" y="19855"/>
                  </a:lnTo>
                  <a:lnTo>
                    <a:pt x="17091" y="20067"/>
                  </a:lnTo>
                  <a:lnTo>
                    <a:pt x="18063" y="20594"/>
                  </a:lnTo>
                  <a:lnTo>
                    <a:pt x="18425" y="20790"/>
                  </a:lnTo>
                  <a:lnTo>
                    <a:pt x="18563" y="20865"/>
                  </a:lnTo>
                  <a:lnTo>
                    <a:pt x="18780" y="20983"/>
                  </a:lnTo>
                  <a:cubicBezTo>
                    <a:pt x="19108" y="21161"/>
                    <a:pt x="19365" y="21300"/>
                    <a:pt x="19521" y="21386"/>
                  </a:cubicBezTo>
                  <a:lnTo>
                    <a:pt x="19633" y="21446"/>
                  </a:lnTo>
                  <a:lnTo>
                    <a:pt x="19653" y="21456"/>
                  </a:lnTo>
                  <a:lnTo>
                    <a:pt x="19691" y="21477"/>
                  </a:lnTo>
                  <a:cubicBezTo>
                    <a:pt x="19763" y="21517"/>
                    <a:pt x="19854" y="21550"/>
                    <a:pt x="19957" y="21572"/>
                  </a:cubicBezTo>
                  <a:cubicBezTo>
                    <a:pt x="19988" y="21578"/>
                    <a:pt x="20021" y="21584"/>
                    <a:pt x="20054" y="21588"/>
                  </a:cubicBezTo>
                  <a:cubicBezTo>
                    <a:pt x="20114" y="21596"/>
                    <a:pt x="20174" y="21600"/>
                    <a:pt x="20236" y="21600"/>
                  </a:cubicBezTo>
                  <a:cubicBezTo>
                    <a:pt x="20338" y="21600"/>
                    <a:pt x="20439" y="21589"/>
                    <a:pt x="20531" y="21568"/>
                  </a:cubicBezTo>
                  <a:cubicBezTo>
                    <a:pt x="20733" y="21521"/>
                    <a:pt x="20885" y="21426"/>
                    <a:pt x="20902" y="21295"/>
                  </a:cubicBezTo>
                  <a:lnTo>
                    <a:pt x="20924" y="21121"/>
                  </a:lnTo>
                  <a:lnTo>
                    <a:pt x="21018" y="20383"/>
                  </a:lnTo>
                  <a:lnTo>
                    <a:pt x="21552" y="16200"/>
                  </a:lnTo>
                  <a:cubicBezTo>
                    <a:pt x="21554" y="16194"/>
                    <a:pt x="21551" y="16189"/>
                    <a:pt x="21551" y="16183"/>
                  </a:cubicBezTo>
                  <a:cubicBezTo>
                    <a:pt x="21571" y="16145"/>
                    <a:pt x="21569" y="16105"/>
                    <a:pt x="21542" y="16069"/>
                  </a:cubicBezTo>
                  <a:lnTo>
                    <a:pt x="10892" y="299"/>
                  </a:lnTo>
                  <a:cubicBezTo>
                    <a:pt x="10890" y="294"/>
                    <a:pt x="10892" y="289"/>
                    <a:pt x="10889" y="284"/>
                  </a:cubicBezTo>
                  <a:lnTo>
                    <a:pt x="10804" y="168"/>
                  </a:lnTo>
                  <a:lnTo>
                    <a:pt x="10785" y="141"/>
                  </a:lnTo>
                  <a:cubicBezTo>
                    <a:pt x="10784" y="138"/>
                    <a:pt x="10779" y="135"/>
                    <a:pt x="10777" y="132"/>
                  </a:cubicBezTo>
                  <a:lnTo>
                    <a:pt x="10762" y="111"/>
                  </a:lnTo>
                  <a:cubicBezTo>
                    <a:pt x="10713" y="46"/>
                    <a:pt x="10579" y="1"/>
                    <a:pt x="10428" y="1"/>
                  </a:cubicBezTo>
                  <a:cubicBezTo>
                    <a:pt x="10412" y="0"/>
                    <a:pt x="10398" y="0"/>
                    <a:pt x="1038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449;p9"/>
            <p:cNvSpPr/>
            <p:nvPr/>
          </p:nvSpPr>
          <p:spPr>
            <a:xfrm rot="10800000">
              <a:off x="3545742" y="437"/>
              <a:ext cx="1014979" cy="149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2391" y="0"/>
                  </a:moveTo>
                  <a:cubicBezTo>
                    <a:pt x="12378" y="0"/>
                    <a:pt x="12363" y="0"/>
                    <a:pt x="12349" y="0"/>
                  </a:cubicBezTo>
                  <a:cubicBezTo>
                    <a:pt x="7581" y="10"/>
                    <a:pt x="3252" y="1978"/>
                    <a:pt x="708" y="4983"/>
                  </a:cubicBezTo>
                  <a:cubicBezTo>
                    <a:pt x="159" y="5632"/>
                    <a:pt x="-361" y="6446"/>
                    <a:pt x="334" y="7090"/>
                  </a:cubicBezTo>
                  <a:lnTo>
                    <a:pt x="15541" y="21132"/>
                  </a:lnTo>
                  <a:cubicBezTo>
                    <a:pt x="15889" y="21453"/>
                    <a:pt x="16360" y="21600"/>
                    <a:pt x="16816" y="21600"/>
                  </a:cubicBezTo>
                  <a:cubicBezTo>
                    <a:pt x="17534" y="21600"/>
                    <a:pt x="18213" y="21236"/>
                    <a:pt x="18315" y="20607"/>
                  </a:cubicBezTo>
                  <a:lnTo>
                    <a:pt x="21122" y="3152"/>
                  </a:lnTo>
                  <a:cubicBezTo>
                    <a:pt x="21239" y="2422"/>
                    <a:pt x="20444" y="2002"/>
                    <a:pt x="19751" y="1645"/>
                  </a:cubicBezTo>
                  <a:cubicBezTo>
                    <a:pt x="19023" y="1270"/>
                    <a:pt x="18248" y="978"/>
                    <a:pt x="17440" y="738"/>
                  </a:cubicBezTo>
                  <a:cubicBezTo>
                    <a:pt x="15807" y="254"/>
                    <a:pt x="14087" y="0"/>
                    <a:pt x="1239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450;p9"/>
            <p:cNvSpPr/>
            <p:nvPr/>
          </p:nvSpPr>
          <p:spPr>
            <a:xfrm rot="10800000">
              <a:off x="3793238" y="152511"/>
              <a:ext cx="767483" cy="121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fill="norm" stroke="1" extrusionOk="0">
                  <a:moveTo>
                    <a:pt x="6344" y="0"/>
                  </a:moveTo>
                  <a:cubicBezTo>
                    <a:pt x="4210" y="1018"/>
                    <a:pt x="2361" y="2353"/>
                    <a:pt x="936" y="3913"/>
                  </a:cubicBezTo>
                  <a:cubicBezTo>
                    <a:pt x="210" y="4709"/>
                    <a:pt x="-477" y="5707"/>
                    <a:pt x="442" y="6497"/>
                  </a:cubicBezTo>
                  <a:lnTo>
                    <a:pt x="15761" y="19623"/>
                  </a:lnTo>
                  <a:cubicBezTo>
                    <a:pt x="15761" y="19623"/>
                    <a:pt x="15761" y="19623"/>
                    <a:pt x="15759" y="19623"/>
                  </a:cubicBezTo>
                  <a:lnTo>
                    <a:pt x="18068" y="21600"/>
                  </a:lnTo>
                  <a:lnTo>
                    <a:pt x="15761" y="19623"/>
                  </a:lnTo>
                  <a:cubicBezTo>
                    <a:pt x="16243" y="19657"/>
                    <a:pt x="16723" y="19674"/>
                    <a:pt x="17205" y="19674"/>
                  </a:cubicBezTo>
                  <a:cubicBezTo>
                    <a:pt x="18531" y="19674"/>
                    <a:pt x="19852" y="19547"/>
                    <a:pt x="21123" y="19292"/>
                  </a:cubicBezTo>
                  <a:cubicBezTo>
                    <a:pt x="15129" y="13321"/>
                    <a:pt x="10192" y="6773"/>
                    <a:pt x="634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451;p9"/>
            <p:cNvSpPr/>
            <p:nvPr/>
          </p:nvSpPr>
          <p:spPr>
            <a:xfrm rot="10800000">
              <a:off x="3648960" y="437"/>
              <a:ext cx="339189" cy="3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39" y="1840"/>
                    <a:pt x="16183" y="3293"/>
                    <a:pt x="13149" y="4290"/>
                  </a:cubicBezTo>
                  <a:cubicBezTo>
                    <a:pt x="10025" y="5309"/>
                    <a:pt x="6722" y="5812"/>
                    <a:pt x="3386" y="5812"/>
                  </a:cubicBezTo>
                  <a:cubicBezTo>
                    <a:pt x="2259" y="5812"/>
                    <a:pt x="1132" y="5754"/>
                    <a:pt x="0" y="5637"/>
                  </a:cubicBezTo>
                  <a:lnTo>
                    <a:pt x="11068" y="19638"/>
                  </a:lnTo>
                  <a:cubicBezTo>
                    <a:pt x="12128" y="20980"/>
                    <a:pt x="13573" y="21600"/>
                    <a:pt x="14967" y="21600"/>
                  </a:cubicBezTo>
                  <a:cubicBezTo>
                    <a:pt x="17160" y="21600"/>
                    <a:pt x="19240" y="20067"/>
                    <a:pt x="19553" y="1743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452;p9"/>
            <p:cNvSpPr/>
            <p:nvPr/>
          </p:nvSpPr>
          <p:spPr>
            <a:xfrm rot="10800000">
              <a:off x="3544103" y="992332"/>
              <a:ext cx="2147533" cy="420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1446" y="0"/>
                  </a:moveTo>
                  <a:cubicBezTo>
                    <a:pt x="11417" y="0"/>
                    <a:pt x="11387" y="2"/>
                    <a:pt x="11358" y="6"/>
                  </a:cubicBezTo>
                  <a:lnTo>
                    <a:pt x="272" y="1560"/>
                  </a:lnTo>
                  <a:cubicBezTo>
                    <a:pt x="62" y="1590"/>
                    <a:pt x="-51" y="1718"/>
                    <a:pt x="22" y="1843"/>
                  </a:cubicBezTo>
                  <a:lnTo>
                    <a:pt x="11342" y="21428"/>
                  </a:lnTo>
                  <a:cubicBezTo>
                    <a:pt x="11407" y="21540"/>
                    <a:pt x="11580" y="21600"/>
                    <a:pt x="11745" y="21600"/>
                  </a:cubicBezTo>
                  <a:cubicBezTo>
                    <a:pt x="11875" y="21600"/>
                    <a:pt x="12002" y="21563"/>
                    <a:pt x="12067" y="21483"/>
                  </a:cubicBezTo>
                  <a:lnTo>
                    <a:pt x="13222" y="20083"/>
                  </a:lnTo>
                  <a:cubicBezTo>
                    <a:pt x="13336" y="19945"/>
                    <a:pt x="13566" y="19872"/>
                    <a:pt x="13809" y="19872"/>
                  </a:cubicBezTo>
                  <a:cubicBezTo>
                    <a:pt x="13985" y="19872"/>
                    <a:pt x="14168" y="19911"/>
                    <a:pt x="14319" y="19991"/>
                  </a:cubicBezTo>
                  <a:lnTo>
                    <a:pt x="15845" y="20807"/>
                  </a:lnTo>
                  <a:cubicBezTo>
                    <a:pt x="15997" y="20888"/>
                    <a:pt x="16180" y="20926"/>
                    <a:pt x="16354" y="20926"/>
                  </a:cubicBezTo>
                  <a:cubicBezTo>
                    <a:pt x="16641" y="20926"/>
                    <a:pt x="16906" y="20824"/>
                    <a:pt x="16986" y="20644"/>
                  </a:cubicBezTo>
                  <a:lnTo>
                    <a:pt x="17512" y="19453"/>
                  </a:lnTo>
                  <a:cubicBezTo>
                    <a:pt x="17590" y="19275"/>
                    <a:pt x="17856" y="19170"/>
                    <a:pt x="18144" y="19170"/>
                  </a:cubicBezTo>
                  <a:cubicBezTo>
                    <a:pt x="18288" y="19170"/>
                    <a:pt x="18437" y="19196"/>
                    <a:pt x="18573" y="19252"/>
                  </a:cubicBezTo>
                  <a:lnTo>
                    <a:pt x="20892" y="20204"/>
                  </a:lnTo>
                  <a:cubicBezTo>
                    <a:pt x="20970" y="20236"/>
                    <a:pt x="21051" y="20250"/>
                    <a:pt x="21128" y="20250"/>
                  </a:cubicBezTo>
                  <a:cubicBezTo>
                    <a:pt x="21357" y="20250"/>
                    <a:pt x="21549" y="20127"/>
                    <a:pt x="21474" y="19972"/>
                  </a:cubicBezTo>
                  <a:lnTo>
                    <a:pt x="11853" y="184"/>
                  </a:lnTo>
                  <a:cubicBezTo>
                    <a:pt x="11800" y="75"/>
                    <a:pt x="11626" y="0"/>
                    <a:pt x="114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453;p9"/>
            <p:cNvSpPr/>
            <p:nvPr/>
          </p:nvSpPr>
          <p:spPr>
            <a:xfrm rot="10800000">
              <a:off x="4315947" y="992244"/>
              <a:ext cx="1375689" cy="398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5300" y="0"/>
                  </a:moveTo>
                  <a:lnTo>
                    <a:pt x="425" y="461"/>
                  </a:lnTo>
                  <a:cubicBezTo>
                    <a:pt x="98" y="492"/>
                    <a:pt x="-79" y="627"/>
                    <a:pt x="35" y="759"/>
                  </a:cubicBezTo>
                  <a:lnTo>
                    <a:pt x="17732" y="21418"/>
                  </a:lnTo>
                  <a:cubicBezTo>
                    <a:pt x="17833" y="21536"/>
                    <a:pt x="18103" y="21600"/>
                    <a:pt x="18362" y="21600"/>
                  </a:cubicBezTo>
                  <a:cubicBezTo>
                    <a:pt x="18565" y="21600"/>
                    <a:pt x="18762" y="21561"/>
                    <a:pt x="18865" y="21477"/>
                  </a:cubicBezTo>
                  <a:lnTo>
                    <a:pt x="20670" y="20000"/>
                  </a:lnTo>
                  <a:cubicBezTo>
                    <a:pt x="20839" y="19863"/>
                    <a:pt x="21166" y="19787"/>
                    <a:pt x="21521" y="19779"/>
                  </a:cubicBezTo>
                  <a:lnTo>
                    <a:pt x="5300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454;p9"/>
            <p:cNvSpPr/>
            <p:nvPr/>
          </p:nvSpPr>
          <p:spPr>
            <a:xfrm rot="10800000">
              <a:off x="3544103" y="1254957"/>
              <a:ext cx="1318732" cy="39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5135" y="0"/>
                  </a:moveTo>
                  <a:cubicBezTo>
                    <a:pt x="5088" y="0"/>
                    <a:pt x="5041" y="2"/>
                    <a:pt x="4994" y="7"/>
                  </a:cubicBezTo>
                  <a:lnTo>
                    <a:pt x="0" y="465"/>
                  </a:lnTo>
                  <a:lnTo>
                    <a:pt x="15942" y="20451"/>
                  </a:lnTo>
                  <a:cubicBezTo>
                    <a:pt x="15978" y="20449"/>
                    <a:pt x="16015" y="20448"/>
                    <a:pt x="16053" y="20448"/>
                  </a:cubicBezTo>
                  <a:cubicBezTo>
                    <a:pt x="16286" y="20448"/>
                    <a:pt x="16530" y="20476"/>
                    <a:pt x="16752" y="20535"/>
                  </a:cubicBezTo>
                  <a:lnTo>
                    <a:pt x="20530" y="21551"/>
                  </a:lnTo>
                  <a:cubicBezTo>
                    <a:pt x="20656" y="21585"/>
                    <a:pt x="20789" y="21600"/>
                    <a:pt x="20914" y="21600"/>
                  </a:cubicBezTo>
                  <a:cubicBezTo>
                    <a:pt x="21287" y="21600"/>
                    <a:pt x="21600" y="21469"/>
                    <a:pt x="21477" y="21304"/>
                  </a:cubicBezTo>
                  <a:lnTo>
                    <a:pt x="5800" y="196"/>
                  </a:lnTo>
                  <a:cubicBezTo>
                    <a:pt x="5714" y="80"/>
                    <a:pt x="5430" y="0"/>
                    <a:pt x="513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455;p9"/>
            <p:cNvSpPr/>
            <p:nvPr/>
          </p:nvSpPr>
          <p:spPr>
            <a:xfrm rot="10800000">
              <a:off x="3676555" y="437"/>
              <a:ext cx="311594" cy="28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1" y="0"/>
                  </a:moveTo>
                  <a:cubicBezTo>
                    <a:pt x="10311" y="1099"/>
                    <a:pt x="6983" y="1649"/>
                    <a:pt x="3644" y="1649"/>
                  </a:cubicBezTo>
                  <a:cubicBezTo>
                    <a:pt x="2429" y="1649"/>
                    <a:pt x="1215" y="1575"/>
                    <a:pt x="0" y="1427"/>
                  </a:cubicBezTo>
                  <a:lnTo>
                    <a:pt x="5817" y="9966"/>
                  </a:lnTo>
                  <a:lnTo>
                    <a:pt x="6534" y="11018"/>
                  </a:lnTo>
                  <a:cubicBezTo>
                    <a:pt x="6583" y="11098"/>
                    <a:pt x="6643" y="11179"/>
                    <a:pt x="6698" y="11252"/>
                  </a:cubicBezTo>
                  <a:lnTo>
                    <a:pt x="7451" y="12372"/>
                  </a:lnTo>
                  <a:lnTo>
                    <a:pt x="9528" y="15414"/>
                  </a:lnTo>
                  <a:lnTo>
                    <a:pt x="10044" y="16172"/>
                  </a:lnTo>
                  <a:lnTo>
                    <a:pt x="10445" y="16768"/>
                  </a:lnTo>
                  <a:lnTo>
                    <a:pt x="11641" y="18524"/>
                  </a:lnTo>
                  <a:lnTo>
                    <a:pt x="11781" y="18718"/>
                  </a:lnTo>
                  <a:lnTo>
                    <a:pt x="12048" y="19120"/>
                  </a:lnTo>
                  <a:cubicBezTo>
                    <a:pt x="13208" y="20823"/>
                    <a:pt x="14774" y="21600"/>
                    <a:pt x="16293" y="21600"/>
                  </a:cubicBezTo>
                  <a:cubicBezTo>
                    <a:pt x="18679" y="21600"/>
                    <a:pt x="20944" y="19663"/>
                    <a:pt x="21284" y="16332"/>
                  </a:cubicBezTo>
                  <a:lnTo>
                    <a:pt x="21600" y="13176"/>
                  </a:lnTo>
                  <a:cubicBezTo>
                    <a:pt x="18825" y="8867"/>
                    <a:pt x="16129" y="4470"/>
                    <a:pt x="1351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456;p9"/>
            <p:cNvSpPr/>
            <p:nvPr/>
          </p:nvSpPr>
          <p:spPr>
            <a:xfrm rot="10800000">
              <a:off x="4496492" y="4774286"/>
              <a:ext cx="1196222" cy="42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0546" y="0"/>
                  </a:moveTo>
                  <a:cubicBezTo>
                    <a:pt x="20484" y="0"/>
                    <a:pt x="20423" y="22"/>
                    <a:pt x="20360" y="72"/>
                  </a:cubicBezTo>
                  <a:lnTo>
                    <a:pt x="515" y="15542"/>
                  </a:lnTo>
                  <a:cubicBezTo>
                    <a:pt x="144" y="15833"/>
                    <a:pt x="-76" y="16923"/>
                    <a:pt x="25" y="17990"/>
                  </a:cubicBezTo>
                  <a:lnTo>
                    <a:pt x="230" y="20134"/>
                  </a:lnTo>
                  <a:cubicBezTo>
                    <a:pt x="315" y="21017"/>
                    <a:pt x="596" y="21600"/>
                    <a:pt x="902" y="21600"/>
                  </a:cubicBezTo>
                  <a:cubicBezTo>
                    <a:pt x="964" y="21600"/>
                    <a:pt x="1027" y="21578"/>
                    <a:pt x="1088" y="21528"/>
                  </a:cubicBezTo>
                  <a:lnTo>
                    <a:pt x="20932" y="6058"/>
                  </a:lnTo>
                  <a:cubicBezTo>
                    <a:pt x="21306" y="5767"/>
                    <a:pt x="21524" y="4668"/>
                    <a:pt x="21422" y="3610"/>
                  </a:cubicBezTo>
                  <a:lnTo>
                    <a:pt x="21218" y="1462"/>
                  </a:lnTo>
                  <a:cubicBezTo>
                    <a:pt x="21133" y="578"/>
                    <a:pt x="20852" y="0"/>
                    <a:pt x="205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28" name="Google Shape;457;p9"/>
          <p:cNvGrpSpPr/>
          <p:nvPr/>
        </p:nvGrpSpPr>
        <p:grpSpPr>
          <a:xfrm>
            <a:off x="17800291" y="2895807"/>
            <a:ext cx="904884" cy="1522138"/>
            <a:chOff x="0" y="0"/>
            <a:chExt cx="904883" cy="1522136"/>
          </a:xfrm>
        </p:grpSpPr>
        <p:sp>
          <p:nvSpPr>
            <p:cNvPr id="526" name="Google Shape;458;p9"/>
            <p:cNvSpPr/>
            <p:nvPr/>
          </p:nvSpPr>
          <p:spPr>
            <a:xfrm>
              <a:off x="0" y="38981"/>
              <a:ext cx="850516" cy="14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6572" y="0"/>
                  </a:moveTo>
                  <a:cubicBezTo>
                    <a:pt x="5828" y="0"/>
                    <a:pt x="5079" y="73"/>
                    <a:pt x="4374" y="221"/>
                  </a:cubicBezTo>
                  <a:cubicBezTo>
                    <a:pt x="2969" y="504"/>
                    <a:pt x="1755" y="1092"/>
                    <a:pt x="1015" y="1832"/>
                  </a:cubicBezTo>
                  <a:cubicBezTo>
                    <a:pt x="829" y="2014"/>
                    <a:pt x="683" y="2210"/>
                    <a:pt x="541" y="2402"/>
                  </a:cubicBezTo>
                  <a:cubicBezTo>
                    <a:pt x="437" y="2600"/>
                    <a:pt x="293" y="2803"/>
                    <a:pt x="233" y="2997"/>
                  </a:cubicBezTo>
                  <a:cubicBezTo>
                    <a:pt x="71" y="3388"/>
                    <a:pt x="9" y="3786"/>
                    <a:pt x="1" y="4176"/>
                  </a:cubicBezTo>
                  <a:cubicBezTo>
                    <a:pt x="-15" y="5749"/>
                    <a:pt x="854" y="7140"/>
                    <a:pt x="1492" y="8453"/>
                  </a:cubicBezTo>
                  <a:cubicBezTo>
                    <a:pt x="2790" y="11149"/>
                    <a:pt x="4356" y="13862"/>
                    <a:pt x="6676" y="16394"/>
                  </a:cubicBezTo>
                  <a:cubicBezTo>
                    <a:pt x="7844" y="17635"/>
                    <a:pt x="9080" y="18916"/>
                    <a:pt x="11008" y="19986"/>
                  </a:cubicBezTo>
                  <a:cubicBezTo>
                    <a:pt x="11497" y="20254"/>
                    <a:pt x="12029" y="20495"/>
                    <a:pt x="12590" y="20710"/>
                  </a:cubicBezTo>
                  <a:cubicBezTo>
                    <a:pt x="13163" y="20921"/>
                    <a:pt x="13773" y="21097"/>
                    <a:pt x="14406" y="21239"/>
                  </a:cubicBezTo>
                  <a:cubicBezTo>
                    <a:pt x="15029" y="21375"/>
                    <a:pt x="15672" y="21494"/>
                    <a:pt x="16383" y="21557"/>
                  </a:cubicBezTo>
                  <a:cubicBezTo>
                    <a:pt x="16680" y="21581"/>
                    <a:pt x="16992" y="21600"/>
                    <a:pt x="17318" y="21600"/>
                  </a:cubicBezTo>
                  <a:cubicBezTo>
                    <a:pt x="17767" y="21600"/>
                    <a:pt x="18246" y="21564"/>
                    <a:pt x="18745" y="21455"/>
                  </a:cubicBezTo>
                  <a:cubicBezTo>
                    <a:pt x="19168" y="21360"/>
                    <a:pt x="19595" y="21202"/>
                    <a:pt x="19901" y="20991"/>
                  </a:cubicBezTo>
                  <a:cubicBezTo>
                    <a:pt x="20083" y="20880"/>
                    <a:pt x="20156" y="20801"/>
                    <a:pt x="20264" y="20710"/>
                  </a:cubicBezTo>
                  <a:cubicBezTo>
                    <a:pt x="20371" y="20623"/>
                    <a:pt x="20466" y="20532"/>
                    <a:pt x="20548" y="20435"/>
                  </a:cubicBezTo>
                  <a:cubicBezTo>
                    <a:pt x="20885" y="20070"/>
                    <a:pt x="21115" y="19674"/>
                    <a:pt x="21228" y="19265"/>
                  </a:cubicBezTo>
                  <a:cubicBezTo>
                    <a:pt x="21463" y="18469"/>
                    <a:pt x="21350" y="17700"/>
                    <a:pt x="21120" y="16969"/>
                  </a:cubicBezTo>
                  <a:cubicBezTo>
                    <a:pt x="20887" y="16246"/>
                    <a:pt x="20479" y="15527"/>
                    <a:pt x="20081" y="14877"/>
                  </a:cubicBezTo>
                  <a:cubicBezTo>
                    <a:pt x="19677" y="14215"/>
                    <a:pt x="19259" y="13551"/>
                    <a:pt x="18798" y="12893"/>
                  </a:cubicBezTo>
                  <a:cubicBezTo>
                    <a:pt x="17872" y="11571"/>
                    <a:pt x="16837" y="10297"/>
                    <a:pt x="15403" y="9058"/>
                  </a:cubicBezTo>
                  <a:cubicBezTo>
                    <a:pt x="15009" y="8739"/>
                    <a:pt x="14557" y="8447"/>
                    <a:pt x="14047" y="8189"/>
                  </a:cubicBezTo>
                  <a:cubicBezTo>
                    <a:pt x="13518" y="7930"/>
                    <a:pt x="12891" y="7685"/>
                    <a:pt x="12087" y="7572"/>
                  </a:cubicBezTo>
                  <a:cubicBezTo>
                    <a:pt x="11870" y="7536"/>
                    <a:pt x="11639" y="7519"/>
                    <a:pt x="11406" y="7519"/>
                  </a:cubicBezTo>
                  <a:cubicBezTo>
                    <a:pt x="10779" y="7519"/>
                    <a:pt x="10130" y="7639"/>
                    <a:pt x="9658" y="7832"/>
                  </a:cubicBezTo>
                  <a:cubicBezTo>
                    <a:pt x="9027" y="8086"/>
                    <a:pt x="8557" y="8383"/>
                    <a:pt x="8167" y="8735"/>
                  </a:cubicBezTo>
                  <a:cubicBezTo>
                    <a:pt x="7401" y="9443"/>
                    <a:pt x="7181" y="10262"/>
                    <a:pt x="7230" y="11015"/>
                  </a:cubicBezTo>
                  <a:cubicBezTo>
                    <a:pt x="7285" y="11773"/>
                    <a:pt x="7567" y="12500"/>
                    <a:pt x="7986" y="13189"/>
                  </a:cubicBezTo>
                  <a:cubicBezTo>
                    <a:pt x="8402" y="13877"/>
                    <a:pt x="8943" y="14539"/>
                    <a:pt x="9599" y="15160"/>
                  </a:cubicBezTo>
                  <a:cubicBezTo>
                    <a:pt x="10257" y="15780"/>
                    <a:pt x="11017" y="16369"/>
                    <a:pt x="12005" y="16878"/>
                  </a:cubicBezTo>
                  <a:cubicBezTo>
                    <a:pt x="12135" y="16947"/>
                    <a:pt x="12299" y="16982"/>
                    <a:pt x="12463" y="16982"/>
                  </a:cubicBezTo>
                  <a:cubicBezTo>
                    <a:pt x="12649" y="16982"/>
                    <a:pt x="12836" y="16938"/>
                    <a:pt x="12971" y="16852"/>
                  </a:cubicBezTo>
                  <a:cubicBezTo>
                    <a:pt x="13225" y="16692"/>
                    <a:pt x="13206" y="16443"/>
                    <a:pt x="12926" y="16297"/>
                  </a:cubicBezTo>
                  <a:lnTo>
                    <a:pt x="12915" y="16290"/>
                  </a:lnTo>
                  <a:cubicBezTo>
                    <a:pt x="12111" y="15858"/>
                    <a:pt x="11426" y="15308"/>
                    <a:pt x="10853" y="14733"/>
                  </a:cubicBezTo>
                  <a:cubicBezTo>
                    <a:pt x="10274" y="14155"/>
                    <a:pt x="9805" y="13544"/>
                    <a:pt x="9450" y="12909"/>
                  </a:cubicBezTo>
                  <a:cubicBezTo>
                    <a:pt x="9098" y="12278"/>
                    <a:pt x="8881" y="11627"/>
                    <a:pt x="8863" y="10992"/>
                  </a:cubicBezTo>
                  <a:cubicBezTo>
                    <a:pt x="8847" y="10359"/>
                    <a:pt x="9071" y="9744"/>
                    <a:pt x="9618" y="9270"/>
                  </a:cubicBezTo>
                  <a:cubicBezTo>
                    <a:pt x="9884" y="9038"/>
                    <a:pt x="10228" y="8837"/>
                    <a:pt x="10629" y="8683"/>
                  </a:cubicBezTo>
                  <a:cubicBezTo>
                    <a:pt x="10868" y="8599"/>
                    <a:pt x="11090" y="8554"/>
                    <a:pt x="11325" y="8554"/>
                  </a:cubicBezTo>
                  <a:cubicBezTo>
                    <a:pt x="11431" y="8554"/>
                    <a:pt x="11542" y="8563"/>
                    <a:pt x="11657" y="8582"/>
                  </a:cubicBezTo>
                  <a:cubicBezTo>
                    <a:pt x="12426" y="8701"/>
                    <a:pt x="13254" y="9177"/>
                    <a:pt x="13855" y="9686"/>
                  </a:cubicBezTo>
                  <a:cubicBezTo>
                    <a:pt x="14453" y="10210"/>
                    <a:pt x="15040" y="10835"/>
                    <a:pt x="15543" y="11436"/>
                  </a:cubicBezTo>
                  <a:cubicBezTo>
                    <a:pt x="16055" y="12047"/>
                    <a:pt x="16516" y="12675"/>
                    <a:pt x="16946" y="13314"/>
                  </a:cubicBezTo>
                  <a:cubicBezTo>
                    <a:pt x="17373" y="13951"/>
                    <a:pt x="17767" y="14601"/>
                    <a:pt x="18144" y="15257"/>
                  </a:cubicBezTo>
                  <a:cubicBezTo>
                    <a:pt x="18539" y="15923"/>
                    <a:pt x="18866" y="16536"/>
                    <a:pt x="19059" y="17185"/>
                  </a:cubicBezTo>
                  <a:cubicBezTo>
                    <a:pt x="19250" y="17822"/>
                    <a:pt x="19312" y="18465"/>
                    <a:pt x="19121" y="19046"/>
                  </a:cubicBezTo>
                  <a:cubicBezTo>
                    <a:pt x="19039" y="19327"/>
                    <a:pt x="18875" y="19596"/>
                    <a:pt x="18638" y="19846"/>
                  </a:cubicBezTo>
                  <a:cubicBezTo>
                    <a:pt x="18587" y="19907"/>
                    <a:pt x="18527" y="19964"/>
                    <a:pt x="18454" y="20018"/>
                  </a:cubicBezTo>
                  <a:cubicBezTo>
                    <a:pt x="18392" y="20070"/>
                    <a:pt x="18317" y="20144"/>
                    <a:pt x="18277" y="20155"/>
                  </a:cubicBezTo>
                  <a:cubicBezTo>
                    <a:pt x="18197" y="20213"/>
                    <a:pt x="18093" y="20245"/>
                    <a:pt x="17956" y="20278"/>
                  </a:cubicBezTo>
                  <a:cubicBezTo>
                    <a:pt x="17803" y="20313"/>
                    <a:pt x="17592" y="20329"/>
                    <a:pt x="17353" y="20329"/>
                  </a:cubicBezTo>
                  <a:cubicBezTo>
                    <a:pt x="17163" y="20329"/>
                    <a:pt x="16954" y="20319"/>
                    <a:pt x="16739" y="20297"/>
                  </a:cubicBezTo>
                  <a:cubicBezTo>
                    <a:pt x="16254" y="20253"/>
                    <a:pt x="15740" y="20153"/>
                    <a:pt x="15235" y="20040"/>
                  </a:cubicBezTo>
                  <a:cubicBezTo>
                    <a:pt x="14743" y="19925"/>
                    <a:pt x="14271" y="19786"/>
                    <a:pt x="13824" y="19621"/>
                  </a:cubicBezTo>
                  <a:cubicBezTo>
                    <a:pt x="13378" y="19449"/>
                    <a:pt x="12960" y="19255"/>
                    <a:pt x="12574" y="19043"/>
                  </a:cubicBezTo>
                  <a:cubicBezTo>
                    <a:pt x="10999" y="18168"/>
                    <a:pt x="9825" y="16980"/>
                    <a:pt x="8712" y="15779"/>
                  </a:cubicBezTo>
                  <a:cubicBezTo>
                    <a:pt x="6525" y="13366"/>
                    <a:pt x="5030" y="10756"/>
                    <a:pt x="3767" y="8085"/>
                  </a:cubicBezTo>
                  <a:cubicBezTo>
                    <a:pt x="3102" y="6726"/>
                    <a:pt x="2360" y="5433"/>
                    <a:pt x="2398" y="4197"/>
                  </a:cubicBezTo>
                  <a:cubicBezTo>
                    <a:pt x="2413" y="3585"/>
                    <a:pt x="2624" y="2990"/>
                    <a:pt x="3102" y="2530"/>
                  </a:cubicBezTo>
                  <a:cubicBezTo>
                    <a:pt x="3339" y="2299"/>
                    <a:pt x="3639" y="2091"/>
                    <a:pt x="3991" y="1912"/>
                  </a:cubicBezTo>
                  <a:cubicBezTo>
                    <a:pt x="4354" y="1749"/>
                    <a:pt x="4742" y="1593"/>
                    <a:pt x="5189" y="1509"/>
                  </a:cubicBezTo>
                  <a:cubicBezTo>
                    <a:pt x="5648" y="1408"/>
                    <a:pt x="6142" y="1359"/>
                    <a:pt x="6641" y="1359"/>
                  </a:cubicBezTo>
                  <a:cubicBezTo>
                    <a:pt x="7090" y="1359"/>
                    <a:pt x="7545" y="1400"/>
                    <a:pt x="7974" y="1480"/>
                  </a:cubicBezTo>
                  <a:cubicBezTo>
                    <a:pt x="8433" y="1564"/>
                    <a:pt x="8867" y="1694"/>
                    <a:pt x="9268" y="1856"/>
                  </a:cubicBezTo>
                  <a:cubicBezTo>
                    <a:pt x="9685" y="2025"/>
                    <a:pt x="10088" y="2236"/>
                    <a:pt x="10460" y="2461"/>
                  </a:cubicBezTo>
                  <a:cubicBezTo>
                    <a:pt x="11954" y="3383"/>
                    <a:pt x="13031" y="4598"/>
                    <a:pt x="14178" y="5825"/>
                  </a:cubicBezTo>
                  <a:cubicBezTo>
                    <a:pt x="16436" y="8275"/>
                    <a:pt x="18578" y="10745"/>
                    <a:pt x="20183" y="13338"/>
                  </a:cubicBezTo>
                  <a:cubicBezTo>
                    <a:pt x="20280" y="13500"/>
                    <a:pt x="20544" y="13602"/>
                    <a:pt x="20827" y="13602"/>
                  </a:cubicBezTo>
                  <a:cubicBezTo>
                    <a:pt x="20894" y="13602"/>
                    <a:pt x="20962" y="13596"/>
                    <a:pt x="21029" y="13584"/>
                  </a:cubicBezTo>
                  <a:cubicBezTo>
                    <a:pt x="21381" y="13522"/>
                    <a:pt x="21585" y="13309"/>
                    <a:pt x="21488" y="13106"/>
                  </a:cubicBezTo>
                  <a:cubicBezTo>
                    <a:pt x="20216" y="10372"/>
                    <a:pt x="18211" y="7781"/>
                    <a:pt x="16066" y="5270"/>
                  </a:cubicBezTo>
                  <a:cubicBezTo>
                    <a:pt x="15009" y="4026"/>
                    <a:pt x="13946" y="2698"/>
                    <a:pt x="12140" y="1559"/>
                  </a:cubicBezTo>
                  <a:cubicBezTo>
                    <a:pt x="11681" y="1278"/>
                    <a:pt x="11194" y="1013"/>
                    <a:pt x="10627" y="776"/>
                  </a:cubicBezTo>
                  <a:cubicBezTo>
                    <a:pt x="10044" y="533"/>
                    <a:pt x="9399" y="333"/>
                    <a:pt x="8706" y="202"/>
                  </a:cubicBezTo>
                  <a:cubicBezTo>
                    <a:pt x="8023" y="69"/>
                    <a:pt x="7299" y="0"/>
                    <a:pt x="657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459;p9"/>
            <p:cNvSpPr/>
            <p:nvPr/>
          </p:nvSpPr>
          <p:spPr>
            <a:xfrm>
              <a:off x="54049" y="0"/>
              <a:ext cx="850835" cy="148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6570" y="0"/>
                  </a:moveTo>
                  <a:cubicBezTo>
                    <a:pt x="5823" y="0"/>
                    <a:pt x="5077" y="73"/>
                    <a:pt x="4371" y="221"/>
                  </a:cubicBezTo>
                  <a:cubicBezTo>
                    <a:pt x="2967" y="504"/>
                    <a:pt x="1752" y="1092"/>
                    <a:pt x="1015" y="1832"/>
                  </a:cubicBezTo>
                  <a:cubicBezTo>
                    <a:pt x="829" y="2014"/>
                    <a:pt x="682" y="2210"/>
                    <a:pt x="541" y="2402"/>
                  </a:cubicBezTo>
                  <a:cubicBezTo>
                    <a:pt x="439" y="2600"/>
                    <a:pt x="293" y="2803"/>
                    <a:pt x="235" y="2997"/>
                  </a:cubicBezTo>
                  <a:cubicBezTo>
                    <a:pt x="74" y="3388"/>
                    <a:pt x="9" y="3786"/>
                    <a:pt x="0" y="4176"/>
                  </a:cubicBezTo>
                  <a:cubicBezTo>
                    <a:pt x="-15" y="5749"/>
                    <a:pt x="855" y="7140"/>
                    <a:pt x="1491" y="8453"/>
                  </a:cubicBezTo>
                  <a:cubicBezTo>
                    <a:pt x="2788" y="11149"/>
                    <a:pt x="4355" y="13862"/>
                    <a:pt x="6674" y="16394"/>
                  </a:cubicBezTo>
                  <a:cubicBezTo>
                    <a:pt x="7840" y="17635"/>
                    <a:pt x="9076" y="18917"/>
                    <a:pt x="11000" y="19986"/>
                  </a:cubicBezTo>
                  <a:cubicBezTo>
                    <a:pt x="11491" y="20254"/>
                    <a:pt x="12018" y="20495"/>
                    <a:pt x="12583" y="20711"/>
                  </a:cubicBezTo>
                  <a:cubicBezTo>
                    <a:pt x="13156" y="20921"/>
                    <a:pt x="13763" y="21097"/>
                    <a:pt x="14398" y="21239"/>
                  </a:cubicBezTo>
                  <a:cubicBezTo>
                    <a:pt x="15020" y="21375"/>
                    <a:pt x="15662" y="21495"/>
                    <a:pt x="16373" y="21557"/>
                  </a:cubicBezTo>
                  <a:cubicBezTo>
                    <a:pt x="16668" y="21581"/>
                    <a:pt x="16980" y="21600"/>
                    <a:pt x="17308" y="21600"/>
                  </a:cubicBezTo>
                  <a:cubicBezTo>
                    <a:pt x="17757" y="21600"/>
                    <a:pt x="18233" y="21564"/>
                    <a:pt x="18733" y="21455"/>
                  </a:cubicBezTo>
                  <a:cubicBezTo>
                    <a:pt x="19154" y="21360"/>
                    <a:pt x="19584" y="21202"/>
                    <a:pt x="19889" y="20991"/>
                  </a:cubicBezTo>
                  <a:cubicBezTo>
                    <a:pt x="20071" y="20882"/>
                    <a:pt x="20141" y="20801"/>
                    <a:pt x="20252" y="20711"/>
                  </a:cubicBezTo>
                  <a:cubicBezTo>
                    <a:pt x="20358" y="20623"/>
                    <a:pt x="20451" y="20532"/>
                    <a:pt x="20533" y="20435"/>
                  </a:cubicBezTo>
                  <a:cubicBezTo>
                    <a:pt x="20870" y="20070"/>
                    <a:pt x="21100" y="19674"/>
                    <a:pt x="21213" y="19265"/>
                  </a:cubicBezTo>
                  <a:cubicBezTo>
                    <a:pt x="21450" y="18471"/>
                    <a:pt x="21335" y="17701"/>
                    <a:pt x="21105" y="16970"/>
                  </a:cubicBezTo>
                  <a:cubicBezTo>
                    <a:pt x="20872" y="16246"/>
                    <a:pt x="20467" y="15527"/>
                    <a:pt x="20066" y="14878"/>
                  </a:cubicBezTo>
                  <a:cubicBezTo>
                    <a:pt x="19665" y="14215"/>
                    <a:pt x="19247" y="13551"/>
                    <a:pt x="18786" y="12893"/>
                  </a:cubicBezTo>
                  <a:cubicBezTo>
                    <a:pt x="17857" y="11571"/>
                    <a:pt x="16825" y="10297"/>
                    <a:pt x="15392" y="9058"/>
                  </a:cubicBezTo>
                  <a:cubicBezTo>
                    <a:pt x="15000" y="8739"/>
                    <a:pt x="14549" y="8447"/>
                    <a:pt x="14040" y="8189"/>
                  </a:cubicBezTo>
                  <a:cubicBezTo>
                    <a:pt x="13510" y="7930"/>
                    <a:pt x="12882" y="7686"/>
                    <a:pt x="12080" y="7572"/>
                  </a:cubicBezTo>
                  <a:cubicBezTo>
                    <a:pt x="11863" y="7536"/>
                    <a:pt x="11633" y="7519"/>
                    <a:pt x="11400" y="7519"/>
                  </a:cubicBezTo>
                  <a:cubicBezTo>
                    <a:pt x="10774" y="7519"/>
                    <a:pt x="10125" y="7639"/>
                    <a:pt x="9654" y="7833"/>
                  </a:cubicBezTo>
                  <a:cubicBezTo>
                    <a:pt x="9023" y="8086"/>
                    <a:pt x="8553" y="8383"/>
                    <a:pt x="8164" y="8738"/>
                  </a:cubicBezTo>
                  <a:cubicBezTo>
                    <a:pt x="7398" y="9443"/>
                    <a:pt x="7178" y="10262"/>
                    <a:pt x="7225" y="11015"/>
                  </a:cubicBezTo>
                  <a:cubicBezTo>
                    <a:pt x="7282" y="11773"/>
                    <a:pt x="7561" y="12500"/>
                    <a:pt x="7982" y="13189"/>
                  </a:cubicBezTo>
                  <a:cubicBezTo>
                    <a:pt x="8398" y="13877"/>
                    <a:pt x="8936" y="14539"/>
                    <a:pt x="9594" y="15160"/>
                  </a:cubicBezTo>
                  <a:cubicBezTo>
                    <a:pt x="10251" y="15780"/>
                    <a:pt x="11009" y="16369"/>
                    <a:pt x="11996" y="16878"/>
                  </a:cubicBezTo>
                  <a:cubicBezTo>
                    <a:pt x="12124" y="16940"/>
                    <a:pt x="12279" y="16969"/>
                    <a:pt x="12434" y="16969"/>
                  </a:cubicBezTo>
                  <a:cubicBezTo>
                    <a:pt x="12620" y="16969"/>
                    <a:pt x="12806" y="16926"/>
                    <a:pt x="12941" y="16841"/>
                  </a:cubicBezTo>
                  <a:cubicBezTo>
                    <a:pt x="13185" y="16686"/>
                    <a:pt x="13176" y="16446"/>
                    <a:pt x="12917" y="16297"/>
                  </a:cubicBezTo>
                  <a:lnTo>
                    <a:pt x="12904" y="16290"/>
                  </a:lnTo>
                  <a:cubicBezTo>
                    <a:pt x="12102" y="15859"/>
                    <a:pt x="11420" y="15308"/>
                    <a:pt x="10845" y="14734"/>
                  </a:cubicBezTo>
                  <a:cubicBezTo>
                    <a:pt x="10267" y="14156"/>
                    <a:pt x="9800" y="13544"/>
                    <a:pt x="9443" y="12909"/>
                  </a:cubicBezTo>
                  <a:cubicBezTo>
                    <a:pt x="9089" y="12281"/>
                    <a:pt x="8874" y="11627"/>
                    <a:pt x="8854" y="10992"/>
                  </a:cubicBezTo>
                  <a:cubicBezTo>
                    <a:pt x="8841" y="10360"/>
                    <a:pt x="9065" y="9744"/>
                    <a:pt x="9612" y="9270"/>
                  </a:cubicBezTo>
                  <a:cubicBezTo>
                    <a:pt x="9877" y="9039"/>
                    <a:pt x="10220" y="8837"/>
                    <a:pt x="10621" y="8683"/>
                  </a:cubicBezTo>
                  <a:cubicBezTo>
                    <a:pt x="10860" y="8600"/>
                    <a:pt x="11079" y="8554"/>
                    <a:pt x="11314" y="8554"/>
                  </a:cubicBezTo>
                  <a:cubicBezTo>
                    <a:pt x="11420" y="8554"/>
                    <a:pt x="11533" y="8564"/>
                    <a:pt x="11651" y="8583"/>
                  </a:cubicBezTo>
                  <a:cubicBezTo>
                    <a:pt x="12415" y="8701"/>
                    <a:pt x="13245" y="9178"/>
                    <a:pt x="13847" y="9687"/>
                  </a:cubicBezTo>
                  <a:cubicBezTo>
                    <a:pt x="14445" y="10210"/>
                    <a:pt x="15029" y="10835"/>
                    <a:pt x="15534" y="11436"/>
                  </a:cubicBezTo>
                  <a:cubicBezTo>
                    <a:pt x="16043" y="12047"/>
                    <a:pt x="16504" y="12676"/>
                    <a:pt x="16933" y="13314"/>
                  </a:cubicBezTo>
                  <a:cubicBezTo>
                    <a:pt x="17361" y="13952"/>
                    <a:pt x="17755" y="14601"/>
                    <a:pt x="18133" y="15257"/>
                  </a:cubicBezTo>
                  <a:cubicBezTo>
                    <a:pt x="18525" y="15923"/>
                    <a:pt x="18853" y="16538"/>
                    <a:pt x="19046" y="17186"/>
                  </a:cubicBezTo>
                  <a:cubicBezTo>
                    <a:pt x="19236" y="17822"/>
                    <a:pt x="19300" y="18465"/>
                    <a:pt x="19105" y="19046"/>
                  </a:cubicBezTo>
                  <a:cubicBezTo>
                    <a:pt x="19026" y="19327"/>
                    <a:pt x="18864" y="19597"/>
                    <a:pt x="18627" y="19846"/>
                  </a:cubicBezTo>
                  <a:cubicBezTo>
                    <a:pt x="18576" y="19907"/>
                    <a:pt x="18514" y="19966"/>
                    <a:pt x="18443" y="20019"/>
                  </a:cubicBezTo>
                  <a:cubicBezTo>
                    <a:pt x="18379" y="20072"/>
                    <a:pt x="18302" y="20144"/>
                    <a:pt x="18266" y="20156"/>
                  </a:cubicBezTo>
                  <a:cubicBezTo>
                    <a:pt x="18186" y="20215"/>
                    <a:pt x="18082" y="20245"/>
                    <a:pt x="17945" y="20278"/>
                  </a:cubicBezTo>
                  <a:cubicBezTo>
                    <a:pt x="17792" y="20313"/>
                    <a:pt x="17584" y="20331"/>
                    <a:pt x="17347" y="20331"/>
                  </a:cubicBezTo>
                  <a:cubicBezTo>
                    <a:pt x="17155" y="20331"/>
                    <a:pt x="16942" y="20319"/>
                    <a:pt x="16727" y="20297"/>
                  </a:cubicBezTo>
                  <a:cubicBezTo>
                    <a:pt x="16243" y="20253"/>
                    <a:pt x="15727" y="20155"/>
                    <a:pt x="15226" y="20040"/>
                  </a:cubicBezTo>
                  <a:cubicBezTo>
                    <a:pt x="14733" y="19925"/>
                    <a:pt x="14261" y="19786"/>
                    <a:pt x="13812" y="19621"/>
                  </a:cubicBezTo>
                  <a:cubicBezTo>
                    <a:pt x="13369" y="19449"/>
                    <a:pt x="12950" y="19255"/>
                    <a:pt x="12563" y="19043"/>
                  </a:cubicBezTo>
                  <a:cubicBezTo>
                    <a:pt x="10991" y="18169"/>
                    <a:pt x="9815" y="16980"/>
                    <a:pt x="8708" y="15779"/>
                  </a:cubicBezTo>
                  <a:cubicBezTo>
                    <a:pt x="6521" y="13366"/>
                    <a:pt x="5026" y="10756"/>
                    <a:pt x="3764" y="8085"/>
                  </a:cubicBezTo>
                  <a:cubicBezTo>
                    <a:pt x="3100" y="6726"/>
                    <a:pt x="2361" y="5433"/>
                    <a:pt x="2396" y="4197"/>
                  </a:cubicBezTo>
                  <a:cubicBezTo>
                    <a:pt x="2414" y="3585"/>
                    <a:pt x="2622" y="2990"/>
                    <a:pt x="3098" y="2530"/>
                  </a:cubicBezTo>
                  <a:cubicBezTo>
                    <a:pt x="3339" y="2299"/>
                    <a:pt x="3636" y="2091"/>
                    <a:pt x="3988" y="1912"/>
                  </a:cubicBezTo>
                  <a:cubicBezTo>
                    <a:pt x="4351" y="1749"/>
                    <a:pt x="4739" y="1593"/>
                    <a:pt x="5186" y="1509"/>
                  </a:cubicBezTo>
                  <a:cubicBezTo>
                    <a:pt x="5642" y="1408"/>
                    <a:pt x="6138" y="1359"/>
                    <a:pt x="6634" y="1359"/>
                  </a:cubicBezTo>
                  <a:cubicBezTo>
                    <a:pt x="7085" y="1359"/>
                    <a:pt x="7537" y="1400"/>
                    <a:pt x="7969" y="1480"/>
                  </a:cubicBezTo>
                  <a:cubicBezTo>
                    <a:pt x="8429" y="1564"/>
                    <a:pt x="8863" y="1695"/>
                    <a:pt x="9264" y="1856"/>
                  </a:cubicBezTo>
                  <a:cubicBezTo>
                    <a:pt x="9678" y="2025"/>
                    <a:pt x="10083" y="2236"/>
                    <a:pt x="10455" y="2461"/>
                  </a:cubicBezTo>
                  <a:cubicBezTo>
                    <a:pt x="11943" y="3383"/>
                    <a:pt x="13023" y="4598"/>
                    <a:pt x="14170" y="5825"/>
                  </a:cubicBezTo>
                  <a:cubicBezTo>
                    <a:pt x="16426" y="8275"/>
                    <a:pt x="18567" y="10745"/>
                    <a:pt x="20166" y="13338"/>
                  </a:cubicBezTo>
                  <a:cubicBezTo>
                    <a:pt x="20257" y="13508"/>
                    <a:pt x="20527" y="13616"/>
                    <a:pt x="20819" y="13616"/>
                  </a:cubicBezTo>
                  <a:cubicBezTo>
                    <a:pt x="20885" y="13616"/>
                    <a:pt x="20954" y="13610"/>
                    <a:pt x="21020" y="13598"/>
                  </a:cubicBezTo>
                  <a:cubicBezTo>
                    <a:pt x="21381" y="13533"/>
                    <a:pt x="21585" y="13314"/>
                    <a:pt x="21474" y="13106"/>
                  </a:cubicBezTo>
                  <a:cubicBezTo>
                    <a:pt x="20203" y="10372"/>
                    <a:pt x="18198" y="7781"/>
                    <a:pt x="16057" y="5270"/>
                  </a:cubicBezTo>
                  <a:cubicBezTo>
                    <a:pt x="15000" y="4028"/>
                    <a:pt x="13938" y="2698"/>
                    <a:pt x="12133" y="1559"/>
                  </a:cubicBezTo>
                  <a:cubicBezTo>
                    <a:pt x="11675" y="1278"/>
                    <a:pt x="11188" y="1013"/>
                    <a:pt x="10619" y="776"/>
                  </a:cubicBezTo>
                  <a:cubicBezTo>
                    <a:pt x="10037" y="533"/>
                    <a:pt x="9395" y="333"/>
                    <a:pt x="8699" y="202"/>
                  </a:cubicBezTo>
                  <a:cubicBezTo>
                    <a:pt x="8020" y="69"/>
                    <a:pt x="7296" y="0"/>
                    <a:pt x="6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31" name="Google Shape;460;p9"/>
          <p:cNvGrpSpPr/>
          <p:nvPr/>
        </p:nvGrpSpPr>
        <p:grpSpPr>
          <a:xfrm>
            <a:off x="15519748" y="5858781"/>
            <a:ext cx="935959" cy="1542636"/>
            <a:chOff x="0" y="0"/>
            <a:chExt cx="935957" cy="1542635"/>
          </a:xfrm>
        </p:grpSpPr>
        <p:sp>
          <p:nvSpPr>
            <p:cNvPr id="529" name="Google Shape;461;p9"/>
            <p:cNvSpPr/>
            <p:nvPr/>
          </p:nvSpPr>
          <p:spPr>
            <a:xfrm>
              <a:off x="0" y="46603"/>
              <a:ext cx="869635" cy="14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4922" y="0"/>
                  </a:moveTo>
                  <a:cubicBezTo>
                    <a:pt x="14248" y="0"/>
                    <a:pt x="13574" y="63"/>
                    <a:pt x="12941" y="190"/>
                  </a:cubicBezTo>
                  <a:cubicBezTo>
                    <a:pt x="12600" y="257"/>
                    <a:pt x="12275" y="348"/>
                    <a:pt x="11959" y="438"/>
                  </a:cubicBezTo>
                  <a:cubicBezTo>
                    <a:pt x="11661" y="548"/>
                    <a:pt x="11332" y="643"/>
                    <a:pt x="11073" y="766"/>
                  </a:cubicBezTo>
                  <a:cubicBezTo>
                    <a:pt x="10518" y="998"/>
                    <a:pt x="10029" y="1271"/>
                    <a:pt x="9590" y="1558"/>
                  </a:cubicBezTo>
                  <a:cubicBezTo>
                    <a:pt x="7830" y="2723"/>
                    <a:pt x="6917" y="4090"/>
                    <a:pt x="5922" y="5308"/>
                  </a:cubicBezTo>
                  <a:cubicBezTo>
                    <a:pt x="3872" y="7806"/>
                    <a:pt x="1998" y="10421"/>
                    <a:pt x="883" y="13180"/>
                  </a:cubicBezTo>
                  <a:cubicBezTo>
                    <a:pt x="355" y="14545"/>
                    <a:pt x="-168" y="15965"/>
                    <a:pt x="52" y="17489"/>
                  </a:cubicBezTo>
                  <a:cubicBezTo>
                    <a:pt x="114" y="17873"/>
                    <a:pt x="233" y="18252"/>
                    <a:pt x="405" y="18624"/>
                  </a:cubicBezTo>
                  <a:cubicBezTo>
                    <a:pt x="590" y="18996"/>
                    <a:pt x="840" y="19358"/>
                    <a:pt x="1146" y="19702"/>
                  </a:cubicBezTo>
                  <a:cubicBezTo>
                    <a:pt x="1449" y="20038"/>
                    <a:pt x="1787" y="20368"/>
                    <a:pt x="2235" y="20683"/>
                  </a:cubicBezTo>
                  <a:cubicBezTo>
                    <a:pt x="2685" y="20992"/>
                    <a:pt x="3237" y="21312"/>
                    <a:pt x="4079" y="21495"/>
                  </a:cubicBezTo>
                  <a:cubicBezTo>
                    <a:pt x="4385" y="21560"/>
                    <a:pt x="4733" y="21600"/>
                    <a:pt x="5078" y="21600"/>
                  </a:cubicBezTo>
                  <a:cubicBezTo>
                    <a:pt x="5201" y="21600"/>
                    <a:pt x="5319" y="21596"/>
                    <a:pt x="5438" y="21585"/>
                  </a:cubicBezTo>
                  <a:cubicBezTo>
                    <a:pt x="5694" y="21570"/>
                    <a:pt x="5836" y="21538"/>
                    <a:pt x="6017" y="21511"/>
                  </a:cubicBezTo>
                  <a:cubicBezTo>
                    <a:pt x="6191" y="21486"/>
                    <a:pt x="6364" y="21453"/>
                    <a:pt x="6527" y="21412"/>
                  </a:cubicBezTo>
                  <a:cubicBezTo>
                    <a:pt x="7182" y="21267"/>
                    <a:pt x="7789" y="21059"/>
                    <a:pt x="8328" y="20796"/>
                  </a:cubicBezTo>
                  <a:cubicBezTo>
                    <a:pt x="9385" y="20292"/>
                    <a:pt x="10156" y="19675"/>
                    <a:pt x="10802" y="19044"/>
                  </a:cubicBezTo>
                  <a:cubicBezTo>
                    <a:pt x="11440" y="18415"/>
                    <a:pt x="11941" y="17727"/>
                    <a:pt x="12370" y="17092"/>
                  </a:cubicBezTo>
                  <a:cubicBezTo>
                    <a:pt x="12816" y="16446"/>
                    <a:pt x="13246" y="15793"/>
                    <a:pt x="13640" y="15131"/>
                  </a:cubicBezTo>
                  <a:cubicBezTo>
                    <a:pt x="14433" y="13794"/>
                    <a:pt x="15096" y="12454"/>
                    <a:pt x="15424" y="10992"/>
                  </a:cubicBezTo>
                  <a:cubicBezTo>
                    <a:pt x="15493" y="10608"/>
                    <a:pt x="15484" y="10219"/>
                    <a:pt x="15400" y="9835"/>
                  </a:cubicBezTo>
                  <a:cubicBezTo>
                    <a:pt x="15301" y="9443"/>
                    <a:pt x="15114" y="9026"/>
                    <a:pt x="14653" y="8636"/>
                  </a:cubicBezTo>
                  <a:cubicBezTo>
                    <a:pt x="14213" y="8239"/>
                    <a:pt x="13354" y="7963"/>
                    <a:pt x="12587" y="7919"/>
                  </a:cubicBezTo>
                  <a:cubicBezTo>
                    <a:pt x="12387" y="7905"/>
                    <a:pt x="12191" y="7899"/>
                    <a:pt x="11999" y="7899"/>
                  </a:cubicBezTo>
                  <a:cubicBezTo>
                    <a:pt x="11480" y="7899"/>
                    <a:pt x="10985" y="7947"/>
                    <a:pt x="10490" y="8033"/>
                  </a:cubicBezTo>
                  <a:cubicBezTo>
                    <a:pt x="9144" y="8270"/>
                    <a:pt x="8074" y="8798"/>
                    <a:pt x="7270" y="9376"/>
                  </a:cubicBezTo>
                  <a:cubicBezTo>
                    <a:pt x="6467" y="9964"/>
                    <a:pt x="5864" y="10613"/>
                    <a:pt x="5403" y="11283"/>
                  </a:cubicBezTo>
                  <a:cubicBezTo>
                    <a:pt x="4945" y="11952"/>
                    <a:pt x="4604" y="12649"/>
                    <a:pt x="4393" y="13360"/>
                  </a:cubicBezTo>
                  <a:cubicBezTo>
                    <a:pt x="4184" y="14069"/>
                    <a:pt x="4083" y="14794"/>
                    <a:pt x="4240" y="15545"/>
                  </a:cubicBezTo>
                  <a:cubicBezTo>
                    <a:pt x="4281" y="15743"/>
                    <a:pt x="4568" y="15888"/>
                    <a:pt x="4899" y="15888"/>
                  </a:cubicBezTo>
                  <a:cubicBezTo>
                    <a:pt x="4923" y="15888"/>
                    <a:pt x="4947" y="15888"/>
                    <a:pt x="4972" y="15887"/>
                  </a:cubicBezTo>
                  <a:cubicBezTo>
                    <a:pt x="5334" y="15863"/>
                    <a:pt x="5599" y="15672"/>
                    <a:pt x="5560" y="15459"/>
                  </a:cubicBezTo>
                  <a:lnTo>
                    <a:pt x="5558" y="15449"/>
                  </a:lnTo>
                  <a:cubicBezTo>
                    <a:pt x="5453" y="14826"/>
                    <a:pt x="5563" y="14158"/>
                    <a:pt x="5784" y="13512"/>
                  </a:cubicBezTo>
                  <a:cubicBezTo>
                    <a:pt x="6004" y="12865"/>
                    <a:pt x="6340" y="12232"/>
                    <a:pt x="6788" y="11626"/>
                  </a:cubicBezTo>
                  <a:cubicBezTo>
                    <a:pt x="7229" y="11021"/>
                    <a:pt x="7798" y="10455"/>
                    <a:pt x="8487" y="9975"/>
                  </a:cubicBezTo>
                  <a:cubicBezTo>
                    <a:pt x="9183" y="9499"/>
                    <a:pt x="10031" y="9123"/>
                    <a:pt x="10957" y="8975"/>
                  </a:cubicBezTo>
                  <a:cubicBezTo>
                    <a:pt x="11265" y="8926"/>
                    <a:pt x="11584" y="8900"/>
                    <a:pt x="11900" y="8900"/>
                  </a:cubicBezTo>
                  <a:cubicBezTo>
                    <a:pt x="12051" y="8900"/>
                    <a:pt x="12202" y="8907"/>
                    <a:pt x="12351" y="8917"/>
                  </a:cubicBezTo>
                  <a:cubicBezTo>
                    <a:pt x="12740" y="8957"/>
                    <a:pt x="13010" y="9043"/>
                    <a:pt x="13212" y="9229"/>
                  </a:cubicBezTo>
                  <a:cubicBezTo>
                    <a:pt x="13643" y="9606"/>
                    <a:pt x="13722" y="10274"/>
                    <a:pt x="13591" y="10880"/>
                  </a:cubicBezTo>
                  <a:cubicBezTo>
                    <a:pt x="13449" y="11496"/>
                    <a:pt x="13180" y="12181"/>
                    <a:pt x="12880" y="12820"/>
                  </a:cubicBezTo>
                  <a:cubicBezTo>
                    <a:pt x="12574" y="13466"/>
                    <a:pt x="12215" y="14110"/>
                    <a:pt x="11816" y="14746"/>
                  </a:cubicBezTo>
                  <a:cubicBezTo>
                    <a:pt x="11420" y="15384"/>
                    <a:pt x="10985" y="16016"/>
                    <a:pt x="10533" y="16647"/>
                  </a:cubicBezTo>
                  <a:cubicBezTo>
                    <a:pt x="10079" y="17291"/>
                    <a:pt x="9637" y="17874"/>
                    <a:pt x="9058" y="18429"/>
                  </a:cubicBezTo>
                  <a:cubicBezTo>
                    <a:pt x="8485" y="18974"/>
                    <a:pt x="7817" y="19479"/>
                    <a:pt x="7029" y="19838"/>
                  </a:cubicBezTo>
                  <a:cubicBezTo>
                    <a:pt x="6661" y="20016"/>
                    <a:pt x="6239" y="20158"/>
                    <a:pt x="5789" y="20253"/>
                  </a:cubicBezTo>
                  <a:cubicBezTo>
                    <a:pt x="5683" y="20280"/>
                    <a:pt x="5575" y="20300"/>
                    <a:pt x="5461" y="20314"/>
                  </a:cubicBezTo>
                  <a:cubicBezTo>
                    <a:pt x="5364" y="20328"/>
                    <a:pt x="5242" y="20350"/>
                    <a:pt x="5190" y="20350"/>
                  </a:cubicBezTo>
                  <a:cubicBezTo>
                    <a:pt x="5186" y="20350"/>
                    <a:pt x="5181" y="20350"/>
                    <a:pt x="5179" y="20350"/>
                  </a:cubicBezTo>
                  <a:cubicBezTo>
                    <a:pt x="5149" y="20353"/>
                    <a:pt x="5121" y="20354"/>
                    <a:pt x="5093" y="20354"/>
                  </a:cubicBezTo>
                  <a:cubicBezTo>
                    <a:pt x="5003" y="20354"/>
                    <a:pt x="4912" y="20340"/>
                    <a:pt x="4809" y="20320"/>
                  </a:cubicBezTo>
                  <a:cubicBezTo>
                    <a:pt x="4537" y="20263"/>
                    <a:pt x="4195" y="20094"/>
                    <a:pt x="3896" y="19876"/>
                  </a:cubicBezTo>
                  <a:cubicBezTo>
                    <a:pt x="3592" y="19660"/>
                    <a:pt x="3323" y="19393"/>
                    <a:pt x="3084" y="19118"/>
                  </a:cubicBezTo>
                  <a:cubicBezTo>
                    <a:pt x="2853" y="18847"/>
                    <a:pt x="2662" y="18565"/>
                    <a:pt x="2515" y="18275"/>
                  </a:cubicBezTo>
                  <a:cubicBezTo>
                    <a:pt x="2382" y="17980"/>
                    <a:pt x="2293" y="17677"/>
                    <a:pt x="2246" y="17373"/>
                  </a:cubicBezTo>
                  <a:cubicBezTo>
                    <a:pt x="2067" y="16130"/>
                    <a:pt x="2528" y="14801"/>
                    <a:pt x="3056" y="13486"/>
                  </a:cubicBezTo>
                  <a:cubicBezTo>
                    <a:pt x="4139" y="10866"/>
                    <a:pt x="5950" y="8358"/>
                    <a:pt x="7998" y="5889"/>
                  </a:cubicBezTo>
                  <a:cubicBezTo>
                    <a:pt x="9021" y="4627"/>
                    <a:pt x="9917" y="3383"/>
                    <a:pt x="11319" y="2475"/>
                  </a:cubicBezTo>
                  <a:cubicBezTo>
                    <a:pt x="12015" y="2025"/>
                    <a:pt x="12829" y="1661"/>
                    <a:pt x="13688" y="1498"/>
                  </a:cubicBezTo>
                  <a:cubicBezTo>
                    <a:pt x="14119" y="1414"/>
                    <a:pt x="14571" y="1371"/>
                    <a:pt x="15023" y="1371"/>
                  </a:cubicBezTo>
                  <a:cubicBezTo>
                    <a:pt x="15471" y="1386"/>
                    <a:pt x="15928" y="1414"/>
                    <a:pt x="16350" y="1520"/>
                  </a:cubicBezTo>
                  <a:cubicBezTo>
                    <a:pt x="17200" y="1706"/>
                    <a:pt x="17943" y="2078"/>
                    <a:pt x="18419" y="2549"/>
                  </a:cubicBezTo>
                  <a:cubicBezTo>
                    <a:pt x="18663" y="2781"/>
                    <a:pt x="18833" y="3043"/>
                    <a:pt x="18949" y="3315"/>
                  </a:cubicBezTo>
                  <a:cubicBezTo>
                    <a:pt x="19065" y="3597"/>
                    <a:pt x="19126" y="3907"/>
                    <a:pt x="19149" y="4214"/>
                  </a:cubicBezTo>
                  <a:cubicBezTo>
                    <a:pt x="19212" y="5463"/>
                    <a:pt x="18650" y="6775"/>
                    <a:pt x="18124" y="8122"/>
                  </a:cubicBezTo>
                  <a:cubicBezTo>
                    <a:pt x="17050" y="10796"/>
                    <a:pt x="15869" y="13445"/>
                    <a:pt x="14155" y="15982"/>
                  </a:cubicBezTo>
                  <a:lnTo>
                    <a:pt x="14153" y="15981"/>
                  </a:lnTo>
                  <a:cubicBezTo>
                    <a:pt x="14020" y="16175"/>
                    <a:pt x="14177" y="16397"/>
                    <a:pt x="14500" y="16481"/>
                  </a:cubicBezTo>
                  <a:cubicBezTo>
                    <a:pt x="14588" y="16504"/>
                    <a:pt x="14681" y="16516"/>
                    <a:pt x="14771" y="16516"/>
                  </a:cubicBezTo>
                  <a:cubicBezTo>
                    <a:pt x="15017" y="16516"/>
                    <a:pt x="15251" y="16435"/>
                    <a:pt x="15368" y="16298"/>
                  </a:cubicBezTo>
                  <a:cubicBezTo>
                    <a:pt x="17476" y="13780"/>
                    <a:pt x="18893" y="11093"/>
                    <a:pt x="20120" y="8417"/>
                  </a:cubicBezTo>
                  <a:cubicBezTo>
                    <a:pt x="20730" y="7092"/>
                    <a:pt x="21432" y="5700"/>
                    <a:pt x="21376" y="4173"/>
                  </a:cubicBezTo>
                  <a:cubicBezTo>
                    <a:pt x="21354" y="3789"/>
                    <a:pt x="21290" y="3410"/>
                    <a:pt x="21139" y="3018"/>
                  </a:cubicBezTo>
                  <a:cubicBezTo>
                    <a:pt x="20982" y="2618"/>
                    <a:pt x="20734" y="2227"/>
                    <a:pt x="20375" y="1868"/>
                  </a:cubicBezTo>
                  <a:cubicBezTo>
                    <a:pt x="19666" y="1148"/>
                    <a:pt x="18531" y="558"/>
                    <a:pt x="17185" y="253"/>
                  </a:cubicBezTo>
                  <a:cubicBezTo>
                    <a:pt x="16470" y="83"/>
                    <a:pt x="15695" y="0"/>
                    <a:pt x="1492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462;p9"/>
            <p:cNvSpPr/>
            <p:nvPr/>
          </p:nvSpPr>
          <p:spPr>
            <a:xfrm>
              <a:off x="66487" y="0"/>
              <a:ext cx="869471" cy="14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921" y="0"/>
                  </a:moveTo>
                  <a:cubicBezTo>
                    <a:pt x="14247" y="0"/>
                    <a:pt x="13573" y="64"/>
                    <a:pt x="12940" y="191"/>
                  </a:cubicBezTo>
                  <a:cubicBezTo>
                    <a:pt x="12599" y="258"/>
                    <a:pt x="12276" y="349"/>
                    <a:pt x="11955" y="439"/>
                  </a:cubicBezTo>
                  <a:cubicBezTo>
                    <a:pt x="11663" y="548"/>
                    <a:pt x="11329" y="645"/>
                    <a:pt x="11070" y="768"/>
                  </a:cubicBezTo>
                  <a:cubicBezTo>
                    <a:pt x="10517" y="999"/>
                    <a:pt x="10030" y="1272"/>
                    <a:pt x="9586" y="1558"/>
                  </a:cubicBezTo>
                  <a:cubicBezTo>
                    <a:pt x="7831" y="2725"/>
                    <a:pt x="6916" y="4090"/>
                    <a:pt x="5921" y="5308"/>
                  </a:cubicBezTo>
                  <a:cubicBezTo>
                    <a:pt x="3872" y="7807"/>
                    <a:pt x="1999" y="10420"/>
                    <a:pt x="879" y="13181"/>
                  </a:cubicBezTo>
                  <a:cubicBezTo>
                    <a:pt x="355" y="14545"/>
                    <a:pt x="-168" y="15967"/>
                    <a:pt x="52" y="17488"/>
                  </a:cubicBezTo>
                  <a:cubicBezTo>
                    <a:pt x="112" y="17872"/>
                    <a:pt x="230" y="18252"/>
                    <a:pt x="401" y="18624"/>
                  </a:cubicBezTo>
                  <a:cubicBezTo>
                    <a:pt x="588" y="18996"/>
                    <a:pt x="838" y="19356"/>
                    <a:pt x="1144" y="19702"/>
                  </a:cubicBezTo>
                  <a:cubicBezTo>
                    <a:pt x="1447" y="20037"/>
                    <a:pt x="1783" y="20368"/>
                    <a:pt x="2233" y="20683"/>
                  </a:cubicBezTo>
                  <a:cubicBezTo>
                    <a:pt x="2684" y="20992"/>
                    <a:pt x="3235" y="21310"/>
                    <a:pt x="4077" y="21495"/>
                  </a:cubicBezTo>
                  <a:cubicBezTo>
                    <a:pt x="4383" y="21560"/>
                    <a:pt x="4730" y="21600"/>
                    <a:pt x="5076" y="21600"/>
                  </a:cubicBezTo>
                  <a:cubicBezTo>
                    <a:pt x="5197" y="21600"/>
                    <a:pt x="5318" y="21595"/>
                    <a:pt x="5436" y="21585"/>
                  </a:cubicBezTo>
                  <a:cubicBezTo>
                    <a:pt x="5690" y="21571"/>
                    <a:pt x="5835" y="21538"/>
                    <a:pt x="6015" y="21511"/>
                  </a:cubicBezTo>
                  <a:cubicBezTo>
                    <a:pt x="6190" y="21486"/>
                    <a:pt x="6362" y="21453"/>
                    <a:pt x="6526" y="21413"/>
                  </a:cubicBezTo>
                  <a:cubicBezTo>
                    <a:pt x="7181" y="21266"/>
                    <a:pt x="7788" y="21057"/>
                    <a:pt x="8324" y="20794"/>
                  </a:cubicBezTo>
                  <a:cubicBezTo>
                    <a:pt x="9382" y="20291"/>
                    <a:pt x="10155" y="19675"/>
                    <a:pt x="10799" y="19043"/>
                  </a:cubicBezTo>
                  <a:cubicBezTo>
                    <a:pt x="11439" y="18415"/>
                    <a:pt x="11940" y="17726"/>
                    <a:pt x="12369" y="17093"/>
                  </a:cubicBezTo>
                  <a:cubicBezTo>
                    <a:pt x="12813" y="16446"/>
                    <a:pt x="13243" y="15794"/>
                    <a:pt x="13640" y="15130"/>
                  </a:cubicBezTo>
                  <a:cubicBezTo>
                    <a:pt x="14430" y="13794"/>
                    <a:pt x="15096" y="12455"/>
                    <a:pt x="15423" y="10993"/>
                  </a:cubicBezTo>
                  <a:cubicBezTo>
                    <a:pt x="15490" y="10608"/>
                    <a:pt x="15483" y="10220"/>
                    <a:pt x="15399" y="9836"/>
                  </a:cubicBezTo>
                  <a:cubicBezTo>
                    <a:pt x="15300" y="9442"/>
                    <a:pt x="15111" y="9025"/>
                    <a:pt x="14652" y="8637"/>
                  </a:cubicBezTo>
                  <a:cubicBezTo>
                    <a:pt x="14213" y="8238"/>
                    <a:pt x="13353" y="7965"/>
                    <a:pt x="12584" y="7920"/>
                  </a:cubicBezTo>
                  <a:cubicBezTo>
                    <a:pt x="12386" y="7906"/>
                    <a:pt x="12190" y="7899"/>
                    <a:pt x="12001" y="7899"/>
                  </a:cubicBezTo>
                  <a:cubicBezTo>
                    <a:pt x="11480" y="7899"/>
                    <a:pt x="10984" y="7946"/>
                    <a:pt x="10489" y="8032"/>
                  </a:cubicBezTo>
                  <a:cubicBezTo>
                    <a:pt x="9143" y="8271"/>
                    <a:pt x="8070" y="8799"/>
                    <a:pt x="7269" y="9378"/>
                  </a:cubicBezTo>
                  <a:cubicBezTo>
                    <a:pt x="6466" y="9965"/>
                    <a:pt x="5863" y="10612"/>
                    <a:pt x="5402" y="11284"/>
                  </a:cubicBezTo>
                  <a:cubicBezTo>
                    <a:pt x="4941" y="11953"/>
                    <a:pt x="4603" y="12650"/>
                    <a:pt x="4389" y="13360"/>
                  </a:cubicBezTo>
                  <a:cubicBezTo>
                    <a:pt x="4180" y="14070"/>
                    <a:pt x="4079" y="14796"/>
                    <a:pt x="4236" y="15546"/>
                  </a:cubicBezTo>
                  <a:cubicBezTo>
                    <a:pt x="4280" y="15743"/>
                    <a:pt x="4564" y="15889"/>
                    <a:pt x="4895" y="15889"/>
                  </a:cubicBezTo>
                  <a:cubicBezTo>
                    <a:pt x="4919" y="15889"/>
                    <a:pt x="4945" y="15887"/>
                    <a:pt x="4969" y="15886"/>
                  </a:cubicBezTo>
                  <a:cubicBezTo>
                    <a:pt x="5333" y="15863"/>
                    <a:pt x="5593" y="15672"/>
                    <a:pt x="5559" y="15459"/>
                  </a:cubicBezTo>
                  <a:lnTo>
                    <a:pt x="5559" y="15450"/>
                  </a:lnTo>
                  <a:cubicBezTo>
                    <a:pt x="5453" y="14827"/>
                    <a:pt x="5563" y="14160"/>
                    <a:pt x="5783" y="13513"/>
                  </a:cubicBezTo>
                  <a:cubicBezTo>
                    <a:pt x="6003" y="12865"/>
                    <a:pt x="6341" y="12234"/>
                    <a:pt x="6786" y="11626"/>
                  </a:cubicBezTo>
                  <a:cubicBezTo>
                    <a:pt x="7228" y="11023"/>
                    <a:pt x="7794" y="10457"/>
                    <a:pt x="8488" y="9975"/>
                  </a:cubicBezTo>
                  <a:cubicBezTo>
                    <a:pt x="9179" y="9498"/>
                    <a:pt x="10030" y="9124"/>
                    <a:pt x="10958" y="8977"/>
                  </a:cubicBezTo>
                  <a:cubicBezTo>
                    <a:pt x="11262" y="8926"/>
                    <a:pt x="11579" y="8901"/>
                    <a:pt x="11893" y="8901"/>
                  </a:cubicBezTo>
                  <a:cubicBezTo>
                    <a:pt x="12046" y="8901"/>
                    <a:pt x="12199" y="8907"/>
                    <a:pt x="12350" y="8919"/>
                  </a:cubicBezTo>
                  <a:cubicBezTo>
                    <a:pt x="12739" y="8959"/>
                    <a:pt x="13009" y="9043"/>
                    <a:pt x="13213" y="9231"/>
                  </a:cubicBezTo>
                  <a:cubicBezTo>
                    <a:pt x="13642" y="9608"/>
                    <a:pt x="13719" y="10276"/>
                    <a:pt x="13592" y="10879"/>
                  </a:cubicBezTo>
                  <a:cubicBezTo>
                    <a:pt x="13446" y="11496"/>
                    <a:pt x="13181" y="12182"/>
                    <a:pt x="12879" y="12820"/>
                  </a:cubicBezTo>
                  <a:cubicBezTo>
                    <a:pt x="12576" y="13468"/>
                    <a:pt x="12212" y="14109"/>
                    <a:pt x="11818" y="14747"/>
                  </a:cubicBezTo>
                  <a:cubicBezTo>
                    <a:pt x="11419" y="15384"/>
                    <a:pt x="10986" y="16016"/>
                    <a:pt x="10534" y="16649"/>
                  </a:cubicBezTo>
                  <a:cubicBezTo>
                    <a:pt x="10080" y="17292"/>
                    <a:pt x="9634" y="17873"/>
                    <a:pt x="9057" y="18429"/>
                  </a:cubicBezTo>
                  <a:cubicBezTo>
                    <a:pt x="8486" y="18976"/>
                    <a:pt x="7814" y="19479"/>
                    <a:pt x="7030" y="19840"/>
                  </a:cubicBezTo>
                  <a:cubicBezTo>
                    <a:pt x="6657" y="20018"/>
                    <a:pt x="6239" y="20157"/>
                    <a:pt x="5789" y="20254"/>
                  </a:cubicBezTo>
                  <a:cubicBezTo>
                    <a:pt x="5684" y="20281"/>
                    <a:pt x="5572" y="20301"/>
                    <a:pt x="5462" y="20314"/>
                  </a:cubicBezTo>
                  <a:cubicBezTo>
                    <a:pt x="5365" y="20328"/>
                    <a:pt x="5244" y="20350"/>
                    <a:pt x="5193" y="20350"/>
                  </a:cubicBezTo>
                  <a:cubicBezTo>
                    <a:pt x="5188" y="20350"/>
                    <a:pt x="5182" y="20350"/>
                    <a:pt x="5180" y="20349"/>
                  </a:cubicBezTo>
                  <a:cubicBezTo>
                    <a:pt x="5147" y="20353"/>
                    <a:pt x="5117" y="20354"/>
                    <a:pt x="5085" y="20354"/>
                  </a:cubicBezTo>
                  <a:cubicBezTo>
                    <a:pt x="4997" y="20354"/>
                    <a:pt x="4908" y="20340"/>
                    <a:pt x="4807" y="20319"/>
                  </a:cubicBezTo>
                  <a:cubicBezTo>
                    <a:pt x="4536" y="20264"/>
                    <a:pt x="4193" y="20095"/>
                    <a:pt x="3896" y="19876"/>
                  </a:cubicBezTo>
                  <a:cubicBezTo>
                    <a:pt x="3590" y="19661"/>
                    <a:pt x="3323" y="19393"/>
                    <a:pt x="3084" y="19119"/>
                  </a:cubicBezTo>
                  <a:cubicBezTo>
                    <a:pt x="2849" y="18848"/>
                    <a:pt x="2660" y="18566"/>
                    <a:pt x="2513" y="18275"/>
                  </a:cubicBezTo>
                  <a:cubicBezTo>
                    <a:pt x="2382" y="17979"/>
                    <a:pt x="2289" y="17678"/>
                    <a:pt x="2242" y="17375"/>
                  </a:cubicBezTo>
                  <a:cubicBezTo>
                    <a:pt x="2063" y="16131"/>
                    <a:pt x="2529" y="14802"/>
                    <a:pt x="3054" y="13487"/>
                  </a:cubicBezTo>
                  <a:cubicBezTo>
                    <a:pt x="4135" y="10868"/>
                    <a:pt x="5947" y="8357"/>
                    <a:pt x="7995" y="5891"/>
                  </a:cubicBezTo>
                  <a:cubicBezTo>
                    <a:pt x="9020" y="4629"/>
                    <a:pt x="9916" y="3386"/>
                    <a:pt x="11318" y="2476"/>
                  </a:cubicBezTo>
                  <a:cubicBezTo>
                    <a:pt x="12014" y="2027"/>
                    <a:pt x="12828" y="1662"/>
                    <a:pt x="13689" y="1499"/>
                  </a:cubicBezTo>
                  <a:cubicBezTo>
                    <a:pt x="14120" y="1416"/>
                    <a:pt x="14570" y="1373"/>
                    <a:pt x="15025" y="1372"/>
                  </a:cubicBezTo>
                  <a:cubicBezTo>
                    <a:pt x="15473" y="1389"/>
                    <a:pt x="15929" y="1416"/>
                    <a:pt x="16349" y="1523"/>
                  </a:cubicBezTo>
                  <a:cubicBezTo>
                    <a:pt x="17200" y="1707"/>
                    <a:pt x="17941" y="2080"/>
                    <a:pt x="18417" y="2548"/>
                  </a:cubicBezTo>
                  <a:cubicBezTo>
                    <a:pt x="18662" y="2784"/>
                    <a:pt x="18835" y="3045"/>
                    <a:pt x="18947" y="3317"/>
                  </a:cubicBezTo>
                  <a:cubicBezTo>
                    <a:pt x="19065" y="3598"/>
                    <a:pt x="19125" y="3908"/>
                    <a:pt x="19147" y="4217"/>
                  </a:cubicBezTo>
                  <a:cubicBezTo>
                    <a:pt x="19214" y="5464"/>
                    <a:pt x="18652" y="6775"/>
                    <a:pt x="18126" y="8122"/>
                  </a:cubicBezTo>
                  <a:cubicBezTo>
                    <a:pt x="17051" y="10797"/>
                    <a:pt x="15869" y="13444"/>
                    <a:pt x="14152" y="15982"/>
                  </a:cubicBezTo>
                  <a:lnTo>
                    <a:pt x="14152" y="15981"/>
                  </a:lnTo>
                  <a:cubicBezTo>
                    <a:pt x="14019" y="16176"/>
                    <a:pt x="14174" y="16397"/>
                    <a:pt x="14499" y="16482"/>
                  </a:cubicBezTo>
                  <a:cubicBezTo>
                    <a:pt x="14587" y="16506"/>
                    <a:pt x="14680" y="16516"/>
                    <a:pt x="14770" y="16516"/>
                  </a:cubicBezTo>
                  <a:cubicBezTo>
                    <a:pt x="15016" y="16516"/>
                    <a:pt x="15251" y="16436"/>
                    <a:pt x="15365" y="16298"/>
                  </a:cubicBezTo>
                  <a:cubicBezTo>
                    <a:pt x="17478" y="13780"/>
                    <a:pt x="18895" y="11094"/>
                    <a:pt x="20120" y="8417"/>
                  </a:cubicBezTo>
                  <a:cubicBezTo>
                    <a:pt x="20730" y="7092"/>
                    <a:pt x="21432" y="5701"/>
                    <a:pt x="21374" y="4174"/>
                  </a:cubicBezTo>
                  <a:cubicBezTo>
                    <a:pt x="21354" y="3790"/>
                    <a:pt x="21292" y="3410"/>
                    <a:pt x="21139" y="3019"/>
                  </a:cubicBezTo>
                  <a:cubicBezTo>
                    <a:pt x="20984" y="2620"/>
                    <a:pt x="20736" y="2228"/>
                    <a:pt x="20375" y="1868"/>
                  </a:cubicBezTo>
                  <a:cubicBezTo>
                    <a:pt x="19666" y="1150"/>
                    <a:pt x="18531" y="559"/>
                    <a:pt x="17187" y="254"/>
                  </a:cubicBezTo>
                  <a:cubicBezTo>
                    <a:pt x="16470" y="85"/>
                    <a:pt x="15694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5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464;p10"/>
          <p:cNvGrpSpPr/>
          <p:nvPr/>
        </p:nvGrpSpPr>
        <p:grpSpPr>
          <a:xfrm>
            <a:off x="-317601" y="-42556"/>
            <a:ext cx="25019202" cy="14000651"/>
            <a:chOff x="0" y="0"/>
            <a:chExt cx="25019201" cy="14000649"/>
          </a:xfrm>
        </p:grpSpPr>
        <p:grpSp>
          <p:nvGrpSpPr>
            <p:cNvPr id="552" name="Google Shape;465;p10"/>
            <p:cNvGrpSpPr/>
            <p:nvPr/>
          </p:nvGrpSpPr>
          <p:grpSpPr>
            <a:xfrm>
              <a:off x="-1" y="16730"/>
              <a:ext cx="25019203" cy="13983920"/>
              <a:chOff x="0" y="0"/>
              <a:chExt cx="25019201" cy="13983918"/>
            </a:xfrm>
          </p:grpSpPr>
          <p:sp>
            <p:nvSpPr>
              <p:cNvPr id="539" name="Google Shape;466;p10"/>
              <p:cNvSpPr/>
              <p:nvPr/>
            </p:nvSpPr>
            <p:spPr>
              <a:xfrm>
                <a:off x="-1" y="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467;p10"/>
              <p:cNvSpPr/>
              <p:nvPr/>
            </p:nvSpPr>
            <p:spPr>
              <a:xfrm>
                <a:off x="-1" y="1168504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468;p10"/>
              <p:cNvSpPr/>
              <p:nvPr/>
            </p:nvSpPr>
            <p:spPr>
              <a:xfrm>
                <a:off x="-1" y="2337010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469;p10"/>
              <p:cNvSpPr/>
              <p:nvPr/>
            </p:nvSpPr>
            <p:spPr>
              <a:xfrm>
                <a:off x="-1" y="3505517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0;p10"/>
              <p:cNvSpPr/>
              <p:nvPr/>
            </p:nvSpPr>
            <p:spPr>
              <a:xfrm>
                <a:off x="-1" y="467402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1;p10"/>
              <p:cNvSpPr/>
              <p:nvPr/>
            </p:nvSpPr>
            <p:spPr>
              <a:xfrm>
                <a:off x="-1" y="584252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2;p10"/>
              <p:cNvSpPr/>
              <p:nvPr/>
            </p:nvSpPr>
            <p:spPr>
              <a:xfrm>
                <a:off x="-1" y="701103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3;p10"/>
              <p:cNvSpPr/>
              <p:nvPr/>
            </p:nvSpPr>
            <p:spPr>
              <a:xfrm>
                <a:off x="-1" y="817954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4;p10"/>
              <p:cNvSpPr/>
              <p:nvPr/>
            </p:nvSpPr>
            <p:spPr>
              <a:xfrm>
                <a:off x="-1" y="934804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75;p10"/>
              <p:cNvSpPr/>
              <p:nvPr/>
            </p:nvSpPr>
            <p:spPr>
              <a:xfrm>
                <a:off x="-1" y="10516551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76;p10"/>
              <p:cNvSpPr/>
              <p:nvPr/>
            </p:nvSpPr>
            <p:spPr>
              <a:xfrm>
                <a:off x="-1" y="11685059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77;p10"/>
              <p:cNvSpPr/>
              <p:nvPr/>
            </p:nvSpPr>
            <p:spPr>
              <a:xfrm>
                <a:off x="-1" y="12853565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478;p10"/>
              <p:cNvSpPr/>
              <p:nvPr/>
            </p:nvSpPr>
            <p:spPr>
              <a:xfrm>
                <a:off x="-1" y="13983918"/>
                <a:ext cx="25019202" cy="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5" name="Google Shape;479;p10"/>
            <p:cNvGrpSpPr/>
            <p:nvPr/>
          </p:nvGrpSpPr>
          <p:grpSpPr>
            <a:xfrm>
              <a:off x="885006" y="-1"/>
              <a:ext cx="23493267" cy="13905674"/>
              <a:chOff x="0" y="0"/>
              <a:chExt cx="23493266" cy="13905672"/>
            </a:xfrm>
          </p:grpSpPr>
          <p:grpSp>
            <p:nvGrpSpPr>
              <p:cNvPr id="572" name="Google Shape;480;p10"/>
              <p:cNvGrpSpPr/>
              <p:nvPr/>
            </p:nvGrpSpPr>
            <p:grpSpPr>
              <a:xfrm>
                <a:off x="-1" y="0"/>
                <a:ext cx="21210463" cy="13905673"/>
                <a:chOff x="0" y="0"/>
                <a:chExt cx="21210461" cy="13905672"/>
              </a:xfrm>
            </p:grpSpPr>
            <p:sp>
              <p:nvSpPr>
                <p:cNvPr id="553" name="Google Shape;481;p10"/>
                <p:cNvSpPr/>
                <p:nvPr/>
              </p:nvSpPr>
              <p:spPr>
                <a:xfrm flipH="1">
                  <a:off x="212104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4" name="Google Shape;482;p10"/>
                <p:cNvSpPr/>
                <p:nvPr/>
              </p:nvSpPr>
              <p:spPr>
                <a:xfrm flipH="1">
                  <a:off x="2003210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5" name="Google Shape;483;p10"/>
                <p:cNvSpPr/>
                <p:nvPr/>
              </p:nvSpPr>
              <p:spPr>
                <a:xfrm flipH="1">
                  <a:off x="1885374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6" name="Google Shape;484;p10"/>
                <p:cNvSpPr/>
                <p:nvPr/>
              </p:nvSpPr>
              <p:spPr>
                <a:xfrm flipH="1">
                  <a:off x="1767538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7" name="Google Shape;485;p10"/>
                <p:cNvSpPr/>
                <p:nvPr/>
              </p:nvSpPr>
              <p:spPr>
                <a:xfrm flipH="1">
                  <a:off x="1649702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8" name="Google Shape;486;p10"/>
                <p:cNvSpPr/>
                <p:nvPr/>
              </p:nvSpPr>
              <p:spPr>
                <a:xfrm flipH="1">
                  <a:off x="1531866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9" name="Google Shape;487;p10"/>
                <p:cNvSpPr/>
                <p:nvPr/>
              </p:nvSpPr>
              <p:spPr>
                <a:xfrm flipH="1">
                  <a:off x="1414030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0" name="Google Shape;488;p10"/>
                <p:cNvSpPr/>
                <p:nvPr/>
              </p:nvSpPr>
              <p:spPr>
                <a:xfrm flipH="1">
                  <a:off x="1296194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1" name="Google Shape;489;p10"/>
                <p:cNvSpPr/>
                <p:nvPr/>
              </p:nvSpPr>
              <p:spPr>
                <a:xfrm flipH="1">
                  <a:off x="11783590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2" name="Google Shape;490;p10"/>
                <p:cNvSpPr/>
                <p:nvPr/>
              </p:nvSpPr>
              <p:spPr>
                <a:xfrm flipH="1">
                  <a:off x="1060523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3" name="Google Shape;491;p10"/>
                <p:cNvSpPr/>
                <p:nvPr/>
              </p:nvSpPr>
              <p:spPr>
                <a:xfrm flipH="1">
                  <a:off x="9426873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4" name="Google Shape;492;p10"/>
                <p:cNvSpPr/>
                <p:nvPr/>
              </p:nvSpPr>
              <p:spPr>
                <a:xfrm flipH="1">
                  <a:off x="8248512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5" name="Google Shape;493;p10"/>
                <p:cNvSpPr/>
                <p:nvPr/>
              </p:nvSpPr>
              <p:spPr>
                <a:xfrm flipH="1">
                  <a:off x="7070154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6" name="Google Shape;494;p10"/>
                <p:cNvSpPr/>
                <p:nvPr/>
              </p:nvSpPr>
              <p:spPr>
                <a:xfrm flipH="1">
                  <a:off x="5891796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7" name="Google Shape;495;p10"/>
                <p:cNvSpPr/>
                <p:nvPr/>
              </p:nvSpPr>
              <p:spPr>
                <a:xfrm flipH="1">
                  <a:off x="4713435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8" name="Google Shape;496;p10"/>
                <p:cNvSpPr/>
                <p:nvPr/>
              </p:nvSpPr>
              <p:spPr>
                <a:xfrm flipH="1">
                  <a:off x="3535077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9" name="Google Shape;497;p10"/>
                <p:cNvSpPr/>
                <p:nvPr/>
              </p:nvSpPr>
              <p:spPr>
                <a:xfrm flipH="1">
                  <a:off x="2356718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0" name="Google Shape;498;p10"/>
                <p:cNvSpPr/>
                <p:nvPr/>
              </p:nvSpPr>
              <p:spPr>
                <a:xfrm flipH="1">
                  <a:off x="1178361" y="0"/>
                  <a:ext cx="1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1" name="Google Shape;499;p10"/>
                <p:cNvSpPr/>
                <p:nvPr/>
              </p:nvSpPr>
              <p:spPr>
                <a:xfrm flipH="1">
                  <a:off x="-1" y="0"/>
                  <a:ext cx="2" cy="13905673"/>
                </a:xfrm>
                <a:prstGeom prst="line">
                  <a:avLst/>
                </a:prstGeom>
                <a:noFill/>
                <a:ln w="25400" cap="flat">
                  <a:solidFill>
                    <a:srgbClr val="C6DFF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573" name="Google Shape;500;p10"/>
              <p:cNvSpPr/>
              <p:nvPr/>
            </p:nvSpPr>
            <p:spPr>
              <a:xfrm flipH="1">
                <a:off x="23493266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4" name="Google Shape;501;p10"/>
              <p:cNvSpPr/>
              <p:nvPr/>
            </p:nvSpPr>
            <p:spPr>
              <a:xfrm flipH="1">
                <a:off x="22314907" y="0"/>
                <a:ext cx="1" cy="13905601"/>
              </a:xfrm>
              <a:prstGeom prst="line">
                <a:avLst/>
              </a:prstGeom>
              <a:noFill/>
              <a:ln w="25400" cap="flat">
                <a:solidFill>
                  <a:srgbClr val="C6DFF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77" name="نص العنوان"/>
          <p:cNvSpPr txBox="1"/>
          <p:nvPr>
            <p:ph type="title"/>
          </p:nvPr>
        </p:nvSpPr>
        <p:spPr>
          <a:xfrm>
            <a:off x="2186210" y="1008015"/>
            <a:ext cx="13464801" cy="275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78" name="Google Shape;503;p10"/>
          <p:cNvSpPr/>
          <p:nvPr/>
        </p:nvSpPr>
        <p:spPr>
          <a:xfrm flipH="1" rot="11198793">
            <a:off x="-3295686" y="10204815"/>
            <a:ext cx="7044884" cy="6343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600" fill="norm" stroke="1" extrusionOk="0">
                <a:moveTo>
                  <a:pt x="10908" y="0"/>
                </a:moveTo>
                <a:cubicBezTo>
                  <a:pt x="10753" y="0"/>
                  <a:pt x="10599" y="23"/>
                  <a:pt x="10450" y="69"/>
                </a:cubicBezTo>
                <a:cubicBezTo>
                  <a:pt x="9818" y="265"/>
                  <a:pt x="9306" y="881"/>
                  <a:pt x="9173" y="1604"/>
                </a:cubicBezTo>
                <a:cubicBezTo>
                  <a:pt x="8997" y="2553"/>
                  <a:pt x="9439" y="3531"/>
                  <a:pt x="9326" y="4492"/>
                </a:cubicBezTo>
                <a:cubicBezTo>
                  <a:pt x="9260" y="5047"/>
                  <a:pt x="8993" y="5582"/>
                  <a:pt x="8571" y="5876"/>
                </a:cubicBezTo>
                <a:cubicBezTo>
                  <a:pt x="8322" y="6050"/>
                  <a:pt x="8022" y="6135"/>
                  <a:pt x="7721" y="6135"/>
                </a:cubicBezTo>
                <a:cubicBezTo>
                  <a:pt x="7267" y="6135"/>
                  <a:pt x="6811" y="5943"/>
                  <a:pt x="6523" y="5567"/>
                </a:cubicBezTo>
                <a:cubicBezTo>
                  <a:pt x="6201" y="5148"/>
                  <a:pt x="6003" y="4617"/>
                  <a:pt x="5654" y="4227"/>
                </a:cubicBezTo>
                <a:cubicBezTo>
                  <a:pt x="5301" y="3834"/>
                  <a:pt x="4807" y="3634"/>
                  <a:pt x="4312" y="3634"/>
                </a:cubicBezTo>
                <a:cubicBezTo>
                  <a:pt x="3943" y="3634"/>
                  <a:pt x="3573" y="3746"/>
                  <a:pt x="3263" y="3971"/>
                </a:cubicBezTo>
                <a:cubicBezTo>
                  <a:pt x="2535" y="4499"/>
                  <a:pt x="2178" y="5581"/>
                  <a:pt x="2386" y="6527"/>
                </a:cubicBezTo>
                <a:cubicBezTo>
                  <a:pt x="2568" y="7355"/>
                  <a:pt x="3132" y="8122"/>
                  <a:pt x="2982" y="8958"/>
                </a:cubicBezTo>
                <a:cubicBezTo>
                  <a:pt x="2888" y="9479"/>
                  <a:pt x="2510" y="9944"/>
                  <a:pt x="2127" y="10232"/>
                </a:cubicBezTo>
                <a:cubicBezTo>
                  <a:pt x="1692" y="10560"/>
                  <a:pt x="1303" y="10806"/>
                  <a:pt x="927" y="11250"/>
                </a:cubicBezTo>
                <a:cubicBezTo>
                  <a:pt x="130" y="12191"/>
                  <a:pt x="-239" y="13632"/>
                  <a:pt x="166" y="14850"/>
                </a:cubicBezTo>
                <a:cubicBezTo>
                  <a:pt x="534" y="15956"/>
                  <a:pt x="1714" y="16950"/>
                  <a:pt x="2822" y="16950"/>
                </a:cubicBezTo>
                <a:cubicBezTo>
                  <a:pt x="3091" y="16950"/>
                  <a:pt x="3357" y="16891"/>
                  <a:pt x="3605" y="16760"/>
                </a:cubicBezTo>
                <a:cubicBezTo>
                  <a:pt x="3978" y="16564"/>
                  <a:pt x="4305" y="16268"/>
                  <a:pt x="4680" y="16075"/>
                </a:cubicBezTo>
                <a:cubicBezTo>
                  <a:pt x="4887" y="15969"/>
                  <a:pt x="5121" y="15897"/>
                  <a:pt x="5348" y="15897"/>
                </a:cubicBezTo>
                <a:cubicBezTo>
                  <a:pt x="5531" y="15897"/>
                  <a:pt x="5709" y="15944"/>
                  <a:pt x="5864" y="16055"/>
                </a:cubicBezTo>
                <a:cubicBezTo>
                  <a:pt x="6122" y="16239"/>
                  <a:pt x="6272" y="16573"/>
                  <a:pt x="6327" y="16911"/>
                </a:cubicBezTo>
                <a:cubicBezTo>
                  <a:pt x="6458" y="17727"/>
                  <a:pt x="6140" y="18534"/>
                  <a:pt x="6187" y="19358"/>
                </a:cubicBezTo>
                <a:cubicBezTo>
                  <a:pt x="6249" y="20447"/>
                  <a:pt x="7054" y="21418"/>
                  <a:pt x="8011" y="21576"/>
                </a:cubicBezTo>
                <a:cubicBezTo>
                  <a:pt x="8107" y="21592"/>
                  <a:pt x="8203" y="21600"/>
                  <a:pt x="8299" y="21600"/>
                </a:cubicBezTo>
                <a:cubicBezTo>
                  <a:pt x="9165" y="21600"/>
                  <a:pt x="10018" y="20976"/>
                  <a:pt x="10351" y="20069"/>
                </a:cubicBezTo>
                <a:cubicBezTo>
                  <a:pt x="10558" y="19506"/>
                  <a:pt x="10577" y="18877"/>
                  <a:pt x="10760" y="18305"/>
                </a:cubicBezTo>
                <a:cubicBezTo>
                  <a:pt x="10935" y="17761"/>
                  <a:pt x="11347" y="17236"/>
                  <a:pt x="11849" y="17236"/>
                </a:cubicBezTo>
                <a:cubicBezTo>
                  <a:pt x="11875" y="17236"/>
                  <a:pt x="11902" y="17237"/>
                  <a:pt x="11929" y="17240"/>
                </a:cubicBezTo>
                <a:cubicBezTo>
                  <a:pt x="12349" y="17288"/>
                  <a:pt x="12668" y="17692"/>
                  <a:pt x="12865" y="18112"/>
                </a:cubicBezTo>
                <a:cubicBezTo>
                  <a:pt x="13062" y="18533"/>
                  <a:pt x="13185" y="19002"/>
                  <a:pt x="13444" y="19377"/>
                </a:cubicBezTo>
                <a:cubicBezTo>
                  <a:pt x="13828" y="19933"/>
                  <a:pt x="14473" y="20205"/>
                  <a:pt x="15099" y="20205"/>
                </a:cubicBezTo>
                <a:cubicBezTo>
                  <a:pt x="15124" y="20205"/>
                  <a:pt x="15148" y="20205"/>
                  <a:pt x="15172" y="20204"/>
                </a:cubicBezTo>
                <a:cubicBezTo>
                  <a:pt x="15821" y="20182"/>
                  <a:pt x="16444" y="19900"/>
                  <a:pt x="17009" y="19539"/>
                </a:cubicBezTo>
                <a:cubicBezTo>
                  <a:pt x="17429" y="19271"/>
                  <a:pt x="17835" y="18947"/>
                  <a:pt x="18099" y="18492"/>
                </a:cubicBezTo>
                <a:cubicBezTo>
                  <a:pt x="18362" y="18036"/>
                  <a:pt x="18459" y="17428"/>
                  <a:pt x="18241" y="16943"/>
                </a:cubicBezTo>
                <a:cubicBezTo>
                  <a:pt x="17954" y="16304"/>
                  <a:pt x="17209" y="16018"/>
                  <a:pt x="16999" y="15342"/>
                </a:cubicBezTo>
                <a:cubicBezTo>
                  <a:pt x="16663" y="14263"/>
                  <a:pt x="17586" y="13045"/>
                  <a:pt x="18436" y="12708"/>
                </a:cubicBezTo>
                <a:cubicBezTo>
                  <a:pt x="19070" y="12457"/>
                  <a:pt x="19793" y="12524"/>
                  <a:pt x="20386" y="12168"/>
                </a:cubicBezTo>
                <a:cubicBezTo>
                  <a:pt x="20992" y="11805"/>
                  <a:pt x="21361" y="10996"/>
                  <a:pt x="21271" y="10229"/>
                </a:cubicBezTo>
                <a:cubicBezTo>
                  <a:pt x="21086" y="8649"/>
                  <a:pt x="19331" y="8515"/>
                  <a:pt x="18797" y="7218"/>
                </a:cubicBezTo>
                <a:cubicBezTo>
                  <a:pt x="18422" y="6306"/>
                  <a:pt x="18775" y="5097"/>
                  <a:pt x="19453" y="4498"/>
                </a:cubicBezTo>
                <a:cubicBezTo>
                  <a:pt x="19545" y="4417"/>
                  <a:pt x="19652" y="4326"/>
                  <a:pt x="19658" y="4194"/>
                </a:cubicBezTo>
                <a:cubicBezTo>
                  <a:pt x="19666" y="4019"/>
                  <a:pt x="19522" y="3829"/>
                  <a:pt x="19363" y="3662"/>
                </a:cubicBezTo>
                <a:cubicBezTo>
                  <a:pt x="19235" y="3528"/>
                  <a:pt x="19098" y="3410"/>
                  <a:pt x="19022" y="3325"/>
                </a:cubicBezTo>
                <a:cubicBezTo>
                  <a:pt x="18242" y="2458"/>
                  <a:pt x="17367" y="1638"/>
                  <a:pt x="16691" y="664"/>
                </a:cubicBezTo>
                <a:cubicBezTo>
                  <a:pt x="16662" y="623"/>
                  <a:pt x="16628" y="577"/>
                  <a:pt x="16581" y="572"/>
                </a:cubicBezTo>
                <a:cubicBezTo>
                  <a:pt x="16578" y="571"/>
                  <a:pt x="16575" y="571"/>
                  <a:pt x="16571" y="571"/>
                </a:cubicBezTo>
                <a:cubicBezTo>
                  <a:pt x="16523" y="571"/>
                  <a:pt x="16481" y="614"/>
                  <a:pt x="16446" y="653"/>
                </a:cubicBezTo>
                <a:cubicBezTo>
                  <a:pt x="16019" y="1140"/>
                  <a:pt x="15589" y="1544"/>
                  <a:pt x="15107" y="1957"/>
                </a:cubicBezTo>
                <a:cubicBezTo>
                  <a:pt x="14772" y="2244"/>
                  <a:pt x="14383" y="2535"/>
                  <a:pt x="13958" y="2535"/>
                </a:cubicBezTo>
                <a:cubicBezTo>
                  <a:pt x="13869" y="2535"/>
                  <a:pt x="13779" y="2522"/>
                  <a:pt x="13687" y="2494"/>
                </a:cubicBezTo>
                <a:cubicBezTo>
                  <a:pt x="12969" y="2275"/>
                  <a:pt x="12748" y="1265"/>
                  <a:pt x="12245" y="648"/>
                </a:cubicBezTo>
                <a:cubicBezTo>
                  <a:pt x="11906" y="234"/>
                  <a:pt x="11406" y="0"/>
                  <a:pt x="1090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20" name="Google Shape;504;p10"/>
          <p:cNvGrpSpPr/>
          <p:nvPr/>
        </p:nvGrpSpPr>
        <p:grpSpPr>
          <a:xfrm>
            <a:off x="18602224" y="-3022881"/>
            <a:ext cx="7078975" cy="8672660"/>
            <a:chOff x="0" y="0"/>
            <a:chExt cx="7078974" cy="8672658"/>
          </a:xfrm>
        </p:grpSpPr>
        <p:sp>
          <p:nvSpPr>
            <p:cNvPr id="579" name="Google Shape;505;p10"/>
            <p:cNvSpPr/>
            <p:nvPr/>
          </p:nvSpPr>
          <p:spPr>
            <a:xfrm rot="19806610">
              <a:off x="571234" y="774348"/>
              <a:ext cx="4005025" cy="336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133" y="14033"/>
                  </a:moveTo>
                  <a:cubicBezTo>
                    <a:pt x="9182" y="14033"/>
                    <a:pt x="9231" y="14036"/>
                    <a:pt x="9280" y="14040"/>
                  </a:cubicBezTo>
                  <a:cubicBezTo>
                    <a:pt x="9670" y="14069"/>
                    <a:pt x="10012" y="14254"/>
                    <a:pt x="10304" y="14564"/>
                  </a:cubicBezTo>
                  <a:cubicBezTo>
                    <a:pt x="10586" y="14879"/>
                    <a:pt x="10807" y="15298"/>
                    <a:pt x="10917" y="15757"/>
                  </a:cubicBezTo>
                  <a:cubicBezTo>
                    <a:pt x="11026" y="16170"/>
                    <a:pt x="11035" y="16606"/>
                    <a:pt x="10965" y="17033"/>
                  </a:cubicBezTo>
                  <a:cubicBezTo>
                    <a:pt x="10759" y="17091"/>
                    <a:pt x="10551" y="17132"/>
                    <a:pt x="10340" y="17157"/>
                  </a:cubicBezTo>
                  <a:cubicBezTo>
                    <a:pt x="10209" y="17172"/>
                    <a:pt x="10078" y="17180"/>
                    <a:pt x="9949" y="17180"/>
                  </a:cubicBezTo>
                  <a:cubicBezTo>
                    <a:pt x="9654" y="17180"/>
                    <a:pt x="9364" y="17140"/>
                    <a:pt x="9087" y="17052"/>
                  </a:cubicBezTo>
                  <a:cubicBezTo>
                    <a:pt x="8685" y="16925"/>
                    <a:pt x="8292" y="16708"/>
                    <a:pt x="8005" y="16406"/>
                  </a:cubicBezTo>
                  <a:cubicBezTo>
                    <a:pt x="7858" y="16259"/>
                    <a:pt x="7748" y="16086"/>
                    <a:pt x="7682" y="15905"/>
                  </a:cubicBezTo>
                  <a:cubicBezTo>
                    <a:pt x="7619" y="15725"/>
                    <a:pt x="7582" y="15537"/>
                    <a:pt x="7611" y="15334"/>
                  </a:cubicBezTo>
                  <a:cubicBezTo>
                    <a:pt x="7649" y="14907"/>
                    <a:pt x="7845" y="14564"/>
                    <a:pt x="8166" y="14335"/>
                  </a:cubicBezTo>
                  <a:cubicBezTo>
                    <a:pt x="8442" y="14136"/>
                    <a:pt x="8791" y="14033"/>
                    <a:pt x="9133" y="14033"/>
                  </a:cubicBezTo>
                  <a:close/>
                  <a:moveTo>
                    <a:pt x="21281" y="0"/>
                  </a:moveTo>
                  <a:cubicBezTo>
                    <a:pt x="20378" y="0"/>
                    <a:pt x="19470" y="241"/>
                    <a:pt x="18658" y="721"/>
                  </a:cubicBezTo>
                  <a:cubicBezTo>
                    <a:pt x="17797" y="1230"/>
                    <a:pt x="17011" y="1944"/>
                    <a:pt x="16407" y="2846"/>
                  </a:cubicBezTo>
                  <a:lnTo>
                    <a:pt x="16180" y="3186"/>
                  </a:lnTo>
                  <a:lnTo>
                    <a:pt x="15879" y="3728"/>
                  </a:lnTo>
                  <a:cubicBezTo>
                    <a:pt x="15847" y="3791"/>
                    <a:pt x="15820" y="3856"/>
                    <a:pt x="15790" y="3919"/>
                  </a:cubicBezTo>
                  <a:lnTo>
                    <a:pt x="15616" y="4302"/>
                  </a:lnTo>
                  <a:cubicBezTo>
                    <a:pt x="15415" y="4830"/>
                    <a:pt x="15237" y="5379"/>
                    <a:pt x="15151" y="5957"/>
                  </a:cubicBezTo>
                  <a:cubicBezTo>
                    <a:pt x="14950" y="7107"/>
                    <a:pt x="15019" y="8265"/>
                    <a:pt x="15084" y="9373"/>
                  </a:cubicBezTo>
                  <a:cubicBezTo>
                    <a:pt x="15152" y="10482"/>
                    <a:pt x="15232" y="11582"/>
                    <a:pt x="15094" y="12609"/>
                  </a:cubicBezTo>
                  <a:cubicBezTo>
                    <a:pt x="15024" y="13123"/>
                    <a:pt x="14890" y="13616"/>
                    <a:pt x="14691" y="14063"/>
                  </a:cubicBezTo>
                  <a:cubicBezTo>
                    <a:pt x="14493" y="14508"/>
                    <a:pt x="14224" y="14907"/>
                    <a:pt x="13906" y="15252"/>
                  </a:cubicBezTo>
                  <a:cubicBezTo>
                    <a:pt x="13588" y="15598"/>
                    <a:pt x="13220" y="15890"/>
                    <a:pt x="12829" y="16144"/>
                  </a:cubicBezTo>
                  <a:cubicBezTo>
                    <a:pt x="12488" y="16363"/>
                    <a:pt x="12129" y="16569"/>
                    <a:pt x="11769" y="16735"/>
                  </a:cubicBezTo>
                  <a:cubicBezTo>
                    <a:pt x="11775" y="16638"/>
                    <a:pt x="11777" y="16542"/>
                    <a:pt x="11777" y="16443"/>
                  </a:cubicBezTo>
                  <a:cubicBezTo>
                    <a:pt x="11771" y="16123"/>
                    <a:pt x="11731" y="15806"/>
                    <a:pt x="11657" y="15500"/>
                  </a:cubicBezTo>
                  <a:cubicBezTo>
                    <a:pt x="11512" y="14888"/>
                    <a:pt x="11227" y="14326"/>
                    <a:pt x="10831" y="13879"/>
                  </a:cubicBezTo>
                  <a:cubicBezTo>
                    <a:pt x="10626" y="13656"/>
                    <a:pt x="10393" y="13474"/>
                    <a:pt x="10139" y="13340"/>
                  </a:cubicBezTo>
                  <a:cubicBezTo>
                    <a:pt x="9883" y="13204"/>
                    <a:pt x="9605" y="13128"/>
                    <a:pt x="9335" y="13107"/>
                  </a:cubicBezTo>
                  <a:cubicBezTo>
                    <a:pt x="9269" y="13102"/>
                    <a:pt x="9205" y="13100"/>
                    <a:pt x="9140" y="13100"/>
                  </a:cubicBezTo>
                  <a:cubicBezTo>
                    <a:pt x="8664" y="13100"/>
                    <a:pt x="8189" y="13235"/>
                    <a:pt x="7761" y="13540"/>
                  </a:cubicBezTo>
                  <a:cubicBezTo>
                    <a:pt x="7520" y="13714"/>
                    <a:pt x="7298" y="13951"/>
                    <a:pt x="7134" y="14248"/>
                  </a:cubicBezTo>
                  <a:cubicBezTo>
                    <a:pt x="7092" y="14320"/>
                    <a:pt x="7059" y="14401"/>
                    <a:pt x="7022" y="14479"/>
                  </a:cubicBezTo>
                  <a:cubicBezTo>
                    <a:pt x="6987" y="14557"/>
                    <a:pt x="6965" y="14642"/>
                    <a:pt x="6936" y="14723"/>
                  </a:cubicBezTo>
                  <a:cubicBezTo>
                    <a:pt x="6907" y="14805"/>
                    <a:pt x="6897" y="14890"/>
                    <a:pt x="6879" y="14974"/>
                  </a:cubicBezTo>
                  <a:cubicBezTo>
                    <a:pt x="6863" y="15058"/>
                    <a:pt x="6843" y="15139"/>
                    <a:pt x="6840" y="15230"/>
                  </a:cubicBezTo>
                  <a:cubicBezTo>
                    <a:pt x="6795" y="15579"/>
                    <a:pt x="6856" y="15960"/>
                    <a:pt x="6977" y="16284"/>
                  </a:cubicBezTo>
                  <a:cubicBezTo>
                    <a:pt x="7100" y="16611"/>
                    <a:pt x="7287" y="16886"/>
                    <a:pt x="7496" y="17097"/>
                  </a:cubicBezTo>
                  <a:cubicBezTo>
                    <a:pt x="7914" y="17528"/>
                    <a:pt x="8396" y="17778"/>
                    <a:pt x="8893" y="17935"/>
                  </a:cubicBezTo>
                  <a:cubicBezTo>
                    <a:pt x="9227" y="18040"/>
                    <a:pt x="9570" y="18087"/>
                    <a:pt x="9910" y="18087"/>
                  </a:cubicBezTo>
                  <a:cubicBezTo>
                    <a:pt x="10078" y="18087"/>
                    <a:pt x="10248" y="18075"/>
                    <a:pt x="10416" y="18053"/>
                  </a:cubicBezTo>
                  <a:cubicBezTo>
                    <a:pt x="10499" y="18043"/>
                    <a:pt x="10582" y="18030"/>
                    <a:pt x="10664" y="18015"/>
                  </a:cubicBezTo>
                  <a:cubicBezTo>
                    <a:pt x="10587" y="18182"/>
                    <a:pt x="10501" y="18344"/>
                    <a:pt x="10406" y="18497"/>
                  </a:cubicBezTo>
                  <a:cubicBezTo>
                    <a:pt x="9897" y="19311"/>
                    <a:pt x="9147" y="19883"/>
                    <a:pt x="8313" y="20240"/>
                  </a:cubicBezTo>
                  <a:cubicBezTo>
                    <a:pt x="7480" y="20601"/>
                    <a:pt x="6570" y="20765"/>
                    <a:pt x="5659" y="20871"/>
                  </a:cubicBezTo>
                  <a:cubicBezTo>
                    <a:pt x="5203" y="20919"/>
                    <a:pt x="4746" y="20944"/>
                    <a:pt x="4286" y="20947"/>
                  </a:cubicBezTo>
                  <a:cubicBezTo>
                    <a:pt x="4226" y="20948"/>
                    <a:pt x="4165" y="20948"/>
                    <a:pt x="4104" y="20948"/>
                  </a:cubicBezTo>
                  <a:cubicBezTo>
                    <a:pt x="3706" y="20948"/>
                    <a:pt x="3307" y="20930"/>
                    <a:pt x="2909" y="20894"/>
                  </a:cubicBezTo>
                  <a:cubicBezTo>
                    <a:pt x="1992" y="20809"/>
                    <a:pt x="1080" y="20628"/>
                    <a:pt x="181" y="20370"/>
                  </a:cubicBezTo>
                  <a:cubicBezTo>
                    <a:pt x="170" y="20366"/>
                    <a:pt x="159" y="20365"/>
                    <a:pt x="147" y="20365"/>
                  </a:cubicBezTo>
                  <a:cubicBezTo>
                    <a:pt x="147" y="20365"/>
                    <a:pt x="146" y="20365"/>
                    <a:pt x="146" y="20365"/>
                  </a:cubicBezTo>
                  <a:cubicBezTo>
                    <a:pt x="74" y="20365"/>
                    <a:pt x="13" y="20426"/>
                    <a:pt x="2" y="20510"/>
                  </a:cubicBezTo>
                  <a:cubicBezTo>
                    <a:pt x="-10" y="20595"/>
                    <a:pt x="32" y="20677"/>
                    <a:pt x="100" y="20703"/>
                  </a:cubicBezTo>
                  <a:cubicBezTo>
                    <a:pt x="996" y="21053"/>
                    <a:pt x="1923" y="21294"/>
                    <a:pt x="2861" y="21442"/>
                  </a:cubicBezTo>
                  <a:cubicBezTo>
                    <a:pt x="3330" y="21516"/>
                    <a:pt x="3802" y="21564"/>
                    <a:pt x="4277" y="21588"/>
                  </a:cubicBezTo>
                  <a:cubicBezTo>
                    <a:pt x="4472" y="21595"/>
                    <a:pt x="4668" y="21600"/>
                    <a:pt x="4864" y="21600"/>
                  </a:cubicBezTo>
                  <a:cubicBezTo>
                    <a:pt x="5142" y="21600"/>
                    <a:pt x="5422" y="21591"/>
                    <a:pt x="5701" y="21575"/>
                  </a:cubicBezTo>
                  <a:cubicBezTo>
                    <a:pt x="6647" y="21513"/>
                    <a:pt x="7604" y="21373"/>
                    <a:pt x="8537" y="21007"/>
                  </a:cubicBezTo>
                  <a:cubicBezTo>
                    <a:pt x="9002" y="20822"/>
                    <a:pt x="9458" y="20580"/>
                    <a:pt x="9878" y="20250"/>
                  </a:cubicBezTo>
                  <a:cubicBezTo>
                    <a:pt x="10302" y="19922"/>
                    <a:pt x="10678" y="19508"/>
                    <a:pt x="10994" y="19031"/>
                  </a:cubicBezTo>
                  <a:cubicBezTo>
                    <a:pt x="11239" y="18646"/>
                    <a:pt x="11449" y="18217"/>
                    <a:pt x="11588" y="17750"/>
                  </a:cubicBezTo>
                  <a:cubicBezTo>
                    <a:pt x="11681" y="17714"/>
                    <a:pt x="11773" y="17677"/>
                    <a:pt x="11863" y="17637"/>
                  </a:cubicBezTo>
                  <a:cubicBezTo>
                    <a:pt x="12093" y="17536"/>
                    <a:pt x="12320" y="17420"/>
                    <a:pt x="12535" y="17296"/>
                  </a:cubicBezTo>
                  <a:cubicBezTo>
                    <a:pt x="12645" y="17237"/>
                    <a:pt x="12754" y="17175"/>
                    <a:pt x="12861" y="17107"/>
                  </a:cubicBezTo>
                  <a:cubicBezTo>
                    <a:pt x="12968" y="17039"/>
                    <a:pt x="13077" y="16978"/>
                    <a:pt x="13183" y="16902"/>
                  </a:cubicBezTo>
                  <a:cubicBezTo>
                    <a:pt x="13607" y="16619"/>
                    <a:pt x="14020" y="16287"/>
                    <a:pt x="14389" y="15879"/>
                  </a:cubicBezTo>
                  <a:cubicBezTo>
                    <a:pt x="14759" y="15474"/>
                    <a:pt x="15078" y="14985"/>
                    <a:pt x="15307" y="14444"/>
                  </a:cubicBezTo>
                  <a:cubicBezTo>
                    <a:pt x="15537" y="13902"/>
                    <a:pt x="15683" y="13317"/>
                    <a:pt x="15752" y="12732"/>
                  </a:cubicBezTo>
                  <a:cubicBezTo>
                    <a:pt x="15889" y="11552"/>
                    <a:pt x="15778" y="10415"/>
                    <a:pt x="15695" y="9313"/>
                  </a:cubicBezTo>
                  <a:cubicBezTo>
                    <a:pt x="15611" y="8212"/>
                    <a:pt x="15534" y="7120"/>
                    <a:pt x="15702" y="6082"/>
                  </a:cubicBezTo>
                  <a:cubicBezTo>
                    <a:pt x="15767" y="5559"/>
                    <a:pt x="15926" y="5061"/>
                    <a:pt x="16095" y="4572"/>
                  </a:cubicBezTo>
                  <a:lnTo>
                    <a:pt x="16245" y="4215"/>
                  </a:lnTo>
                  <a:cubicBezTo>
                    <a:pt x="16271" y="4156"/>
                    <a:pt x="16295" y="4095"/>
                    <a:pt x="16322" y="4037"/>
                  </a:cubicBezTo>
                  <a:lnTo>
                    <a:pt x="16410" y="3867"/>
                  </a:lnTo>
                  <a:lnTo>
                    <a:pt x="16587" y="3527"/>
                  </a:lnTo>
                  <a:lnTo>
                    <a:pt x="16788" y="3206"/>
                  </a:lnTo>
                  <a:cubicBezTo>
                    <a:pt x="17325" y="2348"/>
                    <a:pt x="18042" y="1654"/>
                    <a:pt x="18837" y="1145"/>
                  </a:cubicBezTo>
                  <a:cubicBezTo>
                    <a:pt x="19640" y="639"/>
                    <a:pt x="20533" y="366"/>
                    <a:pt x="21441" y="350"/>
                  </a:cubicBezTo>
                  <a:lnTo>
                    <a:pt x="21446" y="350"/>
                  </a:lnTo>
                  <a:cubicBezTo>
                    <a:pt x="21525" y="348"/>
                    <a:pt x="21589" y="271"/>
                    <a:pt x="21590" y="177"/>
                  </a:cubicBezTo>
                  <a:cubicBezTo>
                    <a:pt x="21590" y="82"/>
                    <a:pt x="21527" y="5"/>
                    <a:pt x="21447" y="2"/>
                  </a:cubicBezTo>
                  <a:lnTo>
                    <a:pt x="21448" y="3"/>
                  </a:lnTo>
                  <a:cubicBezTo>
                    <a:pt x="21392" y="1"/>
                    <a:pt x="21336" y="0"/>
                    <a:pt x="21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506;p10"/>
            <p:cNvSpPr/>
            <p:nvPr/>
          </p:nvSpPr>
          <p:spPr>
            <a:xfrm rot="19806610">
              <a:off x="2437054" y="3535319"/>
              <a:ext cx="3668993" cy="452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18" y="0"/>
                  </a:moveTo>
                  <a:cubicBezTo>
                    <a:pt x="411" y="0"/>
                    <a:pt x="403" y="0"/>
                    <a:pt x="396" y="0"/>
                  </a:cubicBezTo>
                  <a:cubicBezTo>
                    <a:pt x="291" y="4"/>
                    <a:pt x="192" y="41"/>
                    <a:pt x="119" y="102"/>
                  </a:cubicBezTo>
                  <a:cubicBezTo>
                    <a:pt x="18" y="186"/>
                    <a:pt x="-30" y="315"/>
                    <a:pt x="20" y="458"/>
                  </a:cubicBezTo>
                  <a:lnTo>
                    <a:pt x="86" y="649"/>
                  </a:lnTo>
                  <a:lnTo>
                    <a:pt x="366" y="1458"/>
                  </a:lnTo>
                  <a:lnTo>
                    <a:pt x="1954" y="6046"/>
                  </a:lnTo>
                  <a:cubicBezTo>
                    <a:pt x="1957" y="6053"/>
                    <a:pt x="1961" y="6059"/>
                    <a:pt x="1964" y="6065"/>
                  </a:cubicBezTo>
                  <a:cubicBezTo>
                    <a:pt x="1969" y="6109"/>
                    <a:pt x="1988" y="6151"/>
                    <a:pt x="2021" y="6187"/>
                  </a:cubicBezTo>
                  <a:lnTo>
                    <a:pt x="15623" y="21348"/>
                  </a:lnTo>
                  <a:cubicBezTo>
                    <a:pt x="15627" y="21353"/>
                    <a:pt x="15628" y="21359"/>
                    <a:pt x="15632" y="21364"/>
                  </a:cubicBezTo>
                  <a:lnTo>
                    <a:pt x="15737" y="21475"/>
                  </a:lnTo>
                  <a:lnTo>
                    <a:pt x="15759" y="21500"/>
                  </a:lnTo>
                  <a:cubicBezTo>
                    <a:pt x="15762" y="21503"/>
                    <a:pt x="15766" y="21506"/>
                    <a:pt x="15769" y="21508"/>
                  </a:cubicBezTo>
                  <a:lnTo>
                    <a:pt x="15787" y="21528"/>
                  </a:lnTo>
                  <a:cubicBezTo>
                    <a:pt x="15831" y="21574"/>
                    <a:pt x="15898" y="21600"/>
                    <a:pt x="15966" y="21600"/>
                  </a:cubicBezTo>
                  <a:cubicBezTo>
                    <a:pt x="15991" y="21600"/>
                    <a:pt x="16015" y="21597"/>
                    <a:pt x="16039" y="21590"/>
                  </a:cubicBezTo>
                  <a:cubicBezTo>
                    <a:pt x="16048" y="21589"/>
                    <a:pt x="16057" y="21587"/>
                    <a:pt x="16065" y="21584"/>
                  </a:cubicBezTo>
                  <a:cubicBezTo>
                    <a:pt x="16080" y="21579"/>
                    <a:pt x="16093" y="21572"/>
                    <a:pt x="16106" y="21565"/>
                  </a:cubicBezTo>
                  <a:lnTo>
                    <a:pt x="17588" y="20645"/>
                  </a:lnTo>
                  <a:lnTo>
                    <a:pt x="18787" y="19901"/>
                  </a:lnTo>
                  <a:lnTo>
                    <a:pt x="21467" y="18239"/>
                  </a:lnTo>
                  <a:lnTo>
                    <a:pt x="21468" y="18238"/>
                  </a:lnTo>
                  <a:cubicBezTo>
                    <a:pt x="21488" y="18225"/>
                    <a:pt x="21504" y="18210"/>
                    <a:pt x="21516" y="18193"/>
                  </a:cubicBezTo>
                  <a:cubicBezTo>
                    <a:pt x="21570" y="18128"/>
                    <a:pt x="21567" y="18042"/>
                    <a:pt x="21509" y="17979"/>
                  </a:cubicBezTo>
                  <a:lnTo>
                    <a:pt x="21490" y="17959"/>
                  </a:lnTo>
                  <a:cubicBezTo>
                    <a:pt x="21487" y="17956"/>
                    <a:pt x="21486" y="17953"/>
                    <a:pt x="21484" y="17950"/>
                  </a:cubicBezTo>
                  <a:lnTo>
                    <a:pt x="21459" y="17925"/>
                  </a:lnTo>
                  <a:lnTo>
                    <a:pt x="21354" y="17815"/>
                  </a:lnTo>
                  <a:cubicBezTo>
                    <a:pt x="21350" y="17809"/>
                    <a:pt x="21343" y="17807"/>
                    <a:pt x="21338" y="17803"/>
                  </a:cubicBezTo>
                  <a:lnTo>
                    <a:pt x="6906" y="3116"/>
                  </a:lnTo>
                  <a:cubicBezTo>
                    <a:pt x="6874" y="3081"/>
                    <a:pt x="6829" y="3055"/>
                    <a:pt x="6779" y="3040"/>
                  </a:cubicBezTo>
                  <a:cubicBezTo>
                    <a:pt x="6773" y="3038"/>
                    <a:pt x="6768" y="3038"/>
                    <a:pt x="6764" y="3037"/>
                  </a:cubicBezTo>
                  <a:lnTo>
                    <a:pt x="5652" y="2494"/>
                  </a:lnTo>
                  <a:lnTo>
                    <a:pt x="5486" y="2413"/>
                  </a:lnTo>
                  <a:lnTo>
                    <a:pt x="4920" y="2136"/>
                  </a:lnTo>
                  <a:lnTo>
                    <a:pt x="4583" y="1972"/>
                  </a:lnTo>
                  <a:lnTo>
                    <a:pt x="4171" y="1771"/>
                  </a:lnTo>
                  <a:lnTo>
                    <a:pt x="3906" y="1641"/>
                  </a:lnTo>
                  <a:lnTo>
                    <a:pt x="3608" y="1496"/>
                  </a:lnTo>
                  <a:lnTo>
                    <a:pt x="3203" y="1298"/>
                  </a:lnTo>
                  <a:lnTo>
                    <a:pt x="2871" y="1136"/>
                  </a:lnTo>
                  <a:lnTo>
                    <a:pt x="2045" y="733"/>
                  </a:lnTo>
                  <a:lnTo>
                    <a:pt x="1740" y="583"/>
                  </a:lnTo>
                  <a:lnTo>
                    <a:pt x="1622" y="526"/>
                  </a:lnTo>
                  <a:lnTo>
                    <a:pt x="1438" y="436"/>
                  </a:lnTo>
                  <a:lnTo>
                    <a:pt x="808" y="128"/>
                  </a:lnTo>
                  <a:lnTo>
                    <a:pt x="713" y="82"/>
                  </a:lnTo>
                  <a:lnTo>
                    <a:pt x="697" y="74"/>
                  </a:lnTo>
                  <a:lnTo>
                    <a:pt x="665" y="59"/>
                  </a:lnTo>
                  <a:cubicBezTo>
                    <a:pt x="603" y="27"/>
                    <a:pt x="534" y="8"/>
                    <a:pt x="462" y="2"/>
                  </a:cubicBezTo>
                  <a:cubicBezTo>
                    <a:pt x="447" y="0"/>
                    <a:pt x="433" y="0"/>
                    <a:pt x="4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507;p10"/>
            <p:cNvSpPr/>
            <p:nvPr/>
          </p:nvSpPr>
          <p:spPr>
            <a:xfrm rot="19806610">
              <a:off x="1802721" y="4355002"/>
              <a:ext cx="1229837" cy="132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32" y="0"/>
                  </a:moveTo>
                  <a:cubicBezTo>
                    <a:pt x="409" y="0"/>
                    <a:pt x="-232" y="743"/>
                    <a:pt x="81" y="1616"/>
                  </a:cubicBezTo>
                  <a:lnTo>
                    <a:pt x="6810" y="20347"/>
                  </a:lnTo>
                  <a:cubicBezTo>
                    <a:pt x="7090" y="21130"/>
                    <a:pt x="7903" y="21295"/>
                    <a:pt x="8609" y="21431"/>
                  </a:cubicBezTo>
                  <a:cubicBezTo>
                    <a:pt x="9227" y="21550"/>
                    <a:pt x="9840" y="21600"/>
                    <a:pt x="10453" y="21600"/>
                  </a:cubicBezTo>
                  <a:cubicBezTo>
                    <a:pt x="10573" y="21600"/>
                    <a:pt x="10692" y="21599"/>
                    <a:pt x="10812" y="21594"/>
                  </a:cubicBezTo>
                  <a:cubicBezTo>
                    <a:pt x="12300" y="21549"/>
                    <a:pt x="13737" y="21237"/>
                    <a:pt x="15026" y="20669"/>
                  </a:cubicBezTo>
                  <a:cubicBezTo>
                    <a:pt x="18615" y="19087"/>
                    <a:pt x="20885" y="15652"/>
                    <a:pt x="21281" y="11747"/>
                  </a:cubicBezTo>
                  <a:cubicBezTo>
                    <a:pt x="21368" y="10903"/>
                    <a:pt x="21347" y="9901"/>
                    <a:pt x="20495" y="9476"/>
                  </a:cubicBezTo>
                  <a:lnTo>
                    <a:pt x="1906" y="165"/>
                  </a:lnTo>
                  <a:cubicBezTo>
                    <a:pt x="1678" y="51"/>
                    <a:pt x="1449" y="0"/>
                    <a:pt x="12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508;p10"/>
            <p:cNvSpPr/>
            <p:nvPr/>
          </p:nvSpPr>
          <p:spPr>
            <a:xfrm rot="19806610">
              <a:off x="1925698" y="4402855"/>
              <a:ext cx="1033425" cy="92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51" y="0"/>
                  </a:moveTo>
                  <a:lnTo>
                    <a:pt x="3518" y="1536"/>
                  </a:lnTo>
                  <a:cubicBezTo>
                    <a:pt x="2216" y="2029"/>
                    <a:pt x="1019" y="2817"/>
                    <a:pt x="0" y="3852"/>
                  </a:cubicBezTo>
                  <a:cubicBezTo>
                    <a:pt x="7080" y="8836"/>
                    <a:pt x="13723" y="14891"/>
                    <a:pt x="19729" y="21600"/>
                  </a:cubicBezTo>
                  <a:cubicBezTo>
                    <a:pt x="20689" y="19618"/>
                    <a:pt x="21295" y="17364"/>
                    <a:pt x="21496" y="14989"/>
                  </a:cubicBezTo>
                  <a:cubicBezTo>
                    <a:pt x="21600" y="13776"/>
                    <a:pt x="21574" y="12338"/>
                    <a:pt x="20550" y="11727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509;p10"/>
            <p:cNvSpPr/>
            <p:nvPr/>
          </p:nvSpPr>
          <p:spPr>
            <a:xfrm rot="19806610">
              <a:off x="1622404" y="4633916"/>
              <a:ext cx="365166" cy="37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2" y="0"/>
                    <a:pt x="-767" y="2641"/>
                    <a:pt x="268" y="5741"/>
                  </a:cubicBezTo>
                  <a:lnTo>
                    <a:pt x="5545" y="21600"/>
                  </a:lnTo>
                  <a:cubicBezTo>
                    <a:pt x="6889" y="19025"/>
                    <a:pt x="8624" y="16678"/>
                    <a:pt x="10698" y="14655"/>
                  </a:cubicBezTo>
                  <a:cubicBezTo>
                    <a:pt x="13546" y="11872"/>
                    <a:pt x="17020" y="9778"/>
                    <a:pt x="20833" y="8458"/>
                  </a:cubicBezTo>
                  <a:lnTo>
                    <a:pt x="6275" y="587"/>
                  </a:lnTo>
                  <a:cubicBezTo>
                    <a:pt x="5525" y="182"/>
                    <a:pt x="4770" y="0"/>
                    <a:pt x="40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510;p10"/>
            <p:cNvSpPr/>
            <p:nvPr/>
          </p:nvSpPr>
          <p:spPr>
            <a:xfrm rot="19806610">
              <a:off x="2901849" y="3940920"/>
              <a:ext cx="3457785" cy="380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815" y="0"/>
                  </a:moveTo>
                  <a:cubicBezTo>
                    <a:pt x="4695" y="0"/>
                    <a:pt x="4590" y="80"/>
                    <a:pt x="4595" y="214"/>
                  </a:cubicBezTo>
                  <a:lnTo>
                    <a:pt x="4660" y="1892"/>
                  </a:lnTo>
                  <a:cubicBezTo>
                    <a:pt x="4669" y="2121"/>
                    <a:pt x="4491" y="2279"/>
                    <a:pt x="4266" y="2279"/>
                  </a:cubicBezTo>
                  <a:cubicBezTo>
                    <a:pt x="4210" y="2279"/>
                    <a:pt x="4150" y="2269"/>
                    <a:pt x="4090" y="2247"/>
                  </a:cubicBezTo>
                  <a:lnTo>
                    <a:pt x="2813" y="1797"/>
                  </a:lnTo>
                  <a:cubicBezTo>
                    <a:pt x="2753" y="1776"/>
                    <a:pt x="2693" y="1766"/>
                    <a:pt x="2637" y="1766"/>
                  </a:cubicBezTo>
                  <a:cubicBezTo>
                    <a:pt x="2382" y="1766"/>
                    <a:pt x="2192" y="1970"/>
                    <a:pt x="2254" y="2234"/>
                  </a:cubicBezTo>
                  <a:lnTo>
                    <a:pt x="2567" y="3553"/>
                  </a:lnTo>
                  <a:cubicBezTo>
                    <a:pt x="2629" y="3812"/>
                    <a:pt x="2444" y="4020"/>
                    <a:pt x="2185" y="4020"/>
                  </a:cubicBezTo>
                  <a:cubicBezTo>
                    <a:pt x="2149" y="4020"/>
                    <a:pt x="2111" y="4016"/>
                    <a:pt x="2073" y="4008"/>
                  </a:cubicBezTo>
                  <a:lnTo>
                    <a:pt x="280" y="3610"/>
                  </a:lnTo>
                  <a:cubicBezTo>
                    <a:pt x="257" y="3605"/>
                    <a:pt x="236" y="3602"/>
                    <a:pt x="215" y="3602"/>
                  </a:cubicBezTo>
                  <a:cubicBezTo>
                    <a:pt x="21" y="3602"/>
                    <a:pt x="-76" y="3815"/>
                    <a:pt x="71" y="3981"/>
                  </a:cubicBezTo>
                  <a:lnTo>
                    <a:pt x="15603" y="21495"/>
                  </a:lnTo>
                  <a:cubicBezTo>
                    <a:pt x="15664" y="21563"/>
                    <a:pt x="15750" y="21600"/>
                    <a:pt x="15832" y="21600"/>
                  </a:cubicBezTo>
                  <a:cubicBezTo>
                    <a:pt x="15883" y="21600"/>
                    <a:pt x="15933" y="21585"/>
                    <a:pt x="15973" y="21554"/>
                  </a:cubicBezTo>
                  <a:lnTo>
                    <a:pt x="21421" y="17341"/>
                  </a:lnTo>
                  <a:cubicBezTo>
                    <a:pt x="21524" y="17261"/>
                    <a:pt x="21523" y="17106"/>
                    <a:pt x="21417" y="16998"/>
                  </a:cubicBezTo>
                  <a:lnTo>
                    <a:pt x="5032" y="95"/>
                  </a:lnTo>
                  <a:cubicBezTo>
                    <a:pt x="4968" y="30"/>
                    <a:pt x="4889" y="0"/>
                    <a:pt x="4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511;p10"/>
            <p:cNvSpPr/>
            <p:nvPr/>
          </p:nvSpPr>
          <p:spPr>
            <a:xfrm rot="19806610">
              <a:off x="3436791" y="3798133"/>
              <a:ext cx="2740185" cy="326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448" y="0"/>
                  </a:moveTo>
                  <a:cubicBezTo>
                    <a:pt x="296" y="0"/>
                    <a:pt x="163" y="93"/>
                    <a:pt x="170" y="249"/>
                  </a:cubicBezTo>
                  <a:lnTo>
                    <a:pt x="252" y="2206"/>
                  </a:lnTo>
                  <a:cubicBezTo>
                    <a:pt x="260" y="2388"/>
                    <a:pt x="157" y="2531"/>
                    <a:pt x="0" y="2603"/>
                  </a:cubicBezTo>
                  <a:lnTo>
                    <a:pt x="19530" y="21600"/>
                  </a:lnTo>
                  <a:lnTo>
                    <a:pt x="21470" y="20219"/>
                  </a:lnTo>
                  <a:cubicBezTo>
                    <a:pt x="21600" y="20125"/>
                    <a:pt x="21599" y="19944"/>
                    <a:pt x="21465" y="19819"/>
                  </a:cubicBezTo>
                  <a:lnTo>
                    <a:pt x="723" y="111"/>
                  </a:lnTo>
                  <a:cubicBezTo>
                    <a:pt x="642" y="35"/>
                    <a:pt x="54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512;p10"/>
            <p:cNvSpPr/>
            <p:nvPr/>
          </p:nvSpPr>
          <p:spPr>
            <a:xfrm rot="19806610">
              <a:off x="3102935" y="4694283"/>
              <a:ext cx="2811296" cy="317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6" y="0"/>
                  </a:moveTo>
                  <a:cubicBezTo>
                    <a:pt x="26" y="0"/>
                    <a:pt x="-93" y="255"/>
                    <a:pt x="87" y="454"/>
                  </a:cubicBezTo>
                  <a:lnTo>
                    <a:pt x="19200" y="21473"/>
                  </a:lnTo>
                  <a:cubicBezTo>
                    <a:pt x="19275" y="21556"/>
                    <a:pt x="19381" y="21600"/>
                    <a:pt x="19480" y="21600"/>
                  </a:cubicBezTo>
                  <a:cubicBezTo>
                    <a:pt x="19544" y="21600"/>
                    <a:pt x="19606" y="21582"/>
                    <a:pt x="19655" y="21545"/>
                  </a:cubicBezTo>
                  <a:lnTo>
                    <a:pt x="21507" y="20147"/>
                  </a:lnTo>
                  <a:lnTo>
                    <a:pt x="2945" y="439"/>
                  </a:lnTo>
                  <a:cubicBezTo>
                    <a:pt x="2871" y="479"/>
                    <a:pt x="2784" y="501"/>
                    <a:pt x="2689" y="501"/>
                  </a:cubicBezTo>
                  <a:cubicBezTo>
                    <a:pt x="2644" y="501"/>
                    <a:pt x="2598" y="497"/>
                    <a:pt x="2551" y="486"/>
                  </a:cubicBezTo>
                  <a:lnTo>
                    <a:pt x="345" y="9"/>
                  </a:lnTo>
                  <a:cubicBezTo>
                    <a:pt x="317" y="3"/>
                    <a:pt x="290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89" name="Google Shape;513;p10"/>
            <p:cNvGrpSpPr/>
            <p:nvPr/>
          </p:nvGrpSpPr>
          <p:grpSpPr>
            <a:xfrm>
              <a:off x="1765030" y="4699444"/>
              <a:ext cx="38690" cy="652"/>
              <a:chOff x="0" y="0"/>
              <a:chExt cx="38688" cy="650"/>
            </a:xfrm>
          </p:grpSpPr>
          <p:sp>
            <p:nvSpPr>
              <p:cNvPr id="587" name="خط"/>
              <p:cNvSpPr/>
              <p:nvPr/>
            </p:nvSpPr>
            <p:spPr>
              <a:xfrm flipV="1">
                <a:off x="0" y="0"/>
                <a:ext cx="38689" cy="6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8" name="خط"/>
              <p:cNvSpPr/>
              <p:nvPr/>
            </p:nvSpPr>
            <p:spPr>
              <a:xfrm flipH="1">
                <a:off x="0" y="-1"/>
                <a:ext cx="38689" cy="6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2" name="Google Shape;514;p10"/>
            <p:cNvGrpSpPr/>
            <p:nvPr/>
          </p:nvGrpSpPr>
          <p:grpSpPr>
            <a:xfrm>
              <a:off x="1642975" y="4702648"/>
              <a:ext cx="38057" cy="1752"/>
              <a:chOff x="0" y="0"/>
              <a:chExt cx="38056" cy="1751"/>
            </a:xfrm>
          </p:grpSpPr>
          <p:sp>
            <p:nvSpPr>
              <p:cNvPr id="590" name="خط"/>
              <p:cNvSpPr/>
              <p:nvPr/>
            </p:nvSpPr>
            <p:spPr>
              <a:xfrm flipV="1">
                <a:off x="0" y="0"/>
                <a:ext cx="38057" cy="175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" name="خط"/>
              <p:cNvSpPr/>
              <p:nvPr/>
            </p:nvSpPr>
            <p:spPr>
              <a:xfrm flipH="1">
                <a:off x="-1" y="-1"/>
                <a:ext cx="38058" cy="175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5" name="Google Shape;515;p10"/>
            <p:cNvGrpSpPr/>
            <p:nvPr/>
          </p:nvGrpSpPr>
          <p:grpSpPr>
            <a:xfrm>
              <a:off x="1714473" y="4700391"/>
              <a:ext cx="49749" cy="1518"/>
              <a:chOff x="0" y="0"/>
              <a:chExt cx="49748" cy="1516"/>
            </a:xfrm>
          </p:grpSpPr>
          <p:sp>
            <p:nvSpPr>
              <p:cNvPr id="593" name="خط"/>
              <p:cNvSpPr/>
              <p:nvPr/>
            </p:nvSpPr>
            <p:spPr>
              <a:xfrm flipV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" name="خط"/>
              <p:cNvSpPr/>
              <p:nvPr/>
            </p:nvSpPr>
            <p:spPr>
              <a:xfrm flipH="1">
                <a:off x="0" y="0"/>
                <a:ext cx="49749" cy="151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8" name="Google Shape;516;p10"/>
            <p:cNvGrpSpPr/>
            <p:nvPr/>
          </p:nvGrpSpPr>
          <p:grpSpPr>
            <a:xfrm>
              <a:off x="1678166" y="4701767"/>
              <a:ext cx="38228" cy="1455"/>
              <a:chOff x="0" y="0"/>
              <a:chExt cx="38226" cy="1454"/>
            </a:xfrm>
          </p:grpSpPr>
          <p:sp>
            <p:nvSpPr>
              <p:cNvPr id="596" name="خط"/>
              <p:cNvSpPr/>
              <p:nvPr/>
            </p:nvSpPr>
            <p:spPr>
              <a:xfrm flipV="1">
                <a:off x="0" y="0"/>
                <a:ext cx="38227" cy="145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7" name="خط"/>
              <p:cNvSpPr/>
              <p:nvPr/>
            </p:nvSpPr>
            <p:spPr>
              <a:xfrm flipH="1">
                <a:off x="0" y="-1"/>
                <a:ext cx="38227" cy="1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01" name="Google Shape;517;p10"/>
            <p:cNvGrpSpPr/>
            <p:nvPr/>
          </p:nvGrpSpPr>
          <p:grpSpPr>
            <a:xfrm>
              <a:off x="1689076" y="4701568"/>
              <a:ext cx="38419" cy="1123"/>
              <a:chOff x="0" y="0"/>
              <a:chExt cx="38417" cy="1121"/>
            </a:xfrm>
          </p:grpSpPr>
          <p:sp>
            <p:nvSpPr>
              <p:cNvPr id="599" name="خط"/>
              <p:cNvSpPr/>
              <p:nvPr/>
            </p:nvSpPr>
            <p:spPr>
              <a:xfrm flipV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0" name="خط"/>
              <p:cNvSpPr/>
              <p:nvPr/>
            </p:nvSpPr>
            <p:spPr>
              <a:xfrm flipH="1">
                <a:off x="0" y="0"/>
                <a:ext cx="38418" cy="11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04" name="Google Shape;518;p10"/>
            <p:cNvGrpSpPr/>
            <p:nvPr/>
          </p:nvGrpSpPr>
          <p:grpSpPr>
            <a:xfrm>
              <a:off x="1658770" y="4702551"/>
              <a:ext cx="38473" cy="1028"/>
              <a:chOff x="0" y="0"/>
              <a:chExt cx="38471" cy="1027"/>
            </a:xfrm>
          </p:grpSpPr>
          <p:sp>
            <p:nvSpPr>
              <p:cNvPr id="602" name="خط"/>
              <p:cNvSpPr/>
              <p:nvPr/>
            </p:nvSpPr>
            <p:spPr>
              <a:xfrm flipV="1">
                <a:off x="0" y="0"/>
                <a:ext cx="38472" cy="10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3" name="خط"/>
              <p:cNvSpPr/>
              <p:nvPr/>
            </p:nvSpPr>
            <p:spPr>
              <a:xfrm flipH="1">
                <a:off x="-1" y="-1"/>
                <a:ext cx="38473" cy="10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07" name="Google Shape;519;p10"/>
            <p:cNvGrpSpPr/>
            <p:nvPr/>
          </p:nvGrpSpPr>
          <p:grpSpPr>
            <a:xfrm>
              <a:off x="1637922" y="4703154"/>
              <a:ext cx="38450" cy="1068"/>
              <a:chOff x="0" y="0"/>
              <a:chExt cx="38449" cy="1066"/>
            </a:xfrm>
          </p:grpSpPr>
          <p:sp>
            <p:nvSpPr>
              <p:cNvPr id="605" name="خط"/>
              <p:cNvSpPr/>
              <p:nvPr/>
            </p:nvSpPr>
            <p:spPr>
              <a:xfrm flipV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6" name="خط"/>
              <p:cNvSpPr/>
              <p:nvPr/>
            </p:nvSpPr>
            <p:spPr>
              <a:xfrm flipH="1">
                <a:off x="0" y="0"/>
                <a:ext cx="38450" cy="10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10" name="Google Shape;520;p10"/>
            <p:cNvGrpSpPr/>
            <p:nvPr/>
          </p:nvGrpSpPr>
          <p:grpSpPr>
            <a:xfrm>
              <a:off x="1607033" y="4833682"/>
              <a:ext cx="31189" cy="27542"/>
              <a:chOff x="0" y="0"/>
              <a:chExt cx="31187" cy="27540"/>
            </a:xfrm>
          </p:grpSpPr>
          <p:sp>
            <p:nvSpPr>
              <p:cNvPr id="608" name="خط"/>
              <p:cNvSpPr/>
              <p:nvPr/>
            </p:nvSpPr>
            <p:spPr>
              <a:xfrm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9" name="خط"/>
              <p:cNvSpPr/>
              <p:nvPr/>
            </p:nvSpPr>
            <p:spPr>
              <a:xfrm flipH="1" flipV="1">
                <a:off x="0" y="-1"/>
                <a:ext cx="31188" cy="2754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13" name="Google Shape;521;p10"/>
            <p:cNvGrpSpPr/>
            <p:nvPr/>
          </p:nvGrpSpPr>
          <p:grpSpPr>
            <a:xfrm>
              <a:off x="1754172" y="4699477"/>
              <a:ext cx="38351" cy="1239"/>
              <a:chOff x="0" y="0"/>
              <a:chExt cx="38350" cy="1238"/>
            </a:xfrm>
          </p:grpSpPr>
          <p:sp>
            <p:nvSpPr>
              <p:cNvPr id="611" name="خط"/>
              <p:cNvSpPr/>
              <p:nvPr/>
            </p:nvSpPr>
            <p:spPr>
              <a:xfrm flipV="1">
                <a:off x="0" y="0"/>
                <a:ext cx="38351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2" name="خط"/>
              <p:cNvSpPr/>
              <p:nvPr/>
            </p:nvSpPr>
            <p:spPr>
              <a:xfrm flipH="1">
                <a:off x="-1" y="0"/>
                <a:ext cx="38352" cy="123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16" name="Google Shape;522;p10"/>
            <p:cNvGrpSpPr/>
            <p:nvPr/>
          </p:nvGrpSpPr>
          <p:grpSpPr>
            <a:xfrm>
              <a:off x="1638221" y="4861223"/>
              <a:ext cx="185866" cy="164455"/>
              <a:chOff x="0" y="0"/>
              <a:chExt cx="185865" cy="164454"/>
            </a:xfrm>
          </p:grpSpPr>
          <p:sp>
            <p:nvSpPr>
              <p:cNvPr id="614" name="خط"/>
              <p:cNvSpPr/>
              <p:nvPr/>
            </p:nvSpPr>
            <p:spPr>
              <a:xfrm>
                <a:off x="0" y="-1"/>
                <a:ext cx="185865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5" name="خط"/>
              <p:cNvSpPr/>
              <p:nvPr/>
            </p:nvSpPr>
            <p:spPr>
              <a:xfrm flipH="1" flipV="1">
                <a:off x="0" y="-1"/>
                <a:ext cx="185866" cy="1644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617" name="Google Shape;523;p10"/>
            <p:cNvSpPr/>
            <p:nvPr/>
          </p:nvSpPr>
          <p:spPr>
            <a:xfrm rot="19806610">
              <a:off x="1777996" y="4682478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742" y="6809"/>
                  </a:lnTo>
                  <a:cubicBezTo>
                    <a:pt x="4495" y="4461"/>
                    <a:pt x="2247" y="2113"/>
                    <a:pt x="0" y="0"/>
                  </a:cubicBezTo>
                  <a:close/>
                  <a:moveTo>
                    <a:pt x="6742" y="6809"/>
                  </a:moveTo>
                  <a:cubicBezTo>
                    <a:pt x="11612" y="11504"/>
                    <a:pt x="16481" y="16435"/>
                    <a:pt x="21600" y="21600"/>
                  </a:cubicBezTo>
                  <a:lnTo>
                    <a:pt x="6742" y="6809"/>
                  </a:lnTo>
                  <a:close/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524;p10"/>
            <p:cNvSpPr/>
            <p:nvPr/>
          </p:nvSpPr>
          <p:spPr>
            <a:xfrm rot="19806610">
              <a:off x="1590413" y="4642455"/>
              <a:ext cx="365159" cy="24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4056" y="0"/>
                  </a:moveTo>
                  <a:cubicBezTo>
                    <a:pt x="1347" y="0"/>
                    <a:pt x="-767" y="4021"/>
                    <a:pt x="268" y="8743"/>
                  </a:cubicBezTo>
                  <a:lnTo>
                    <a:pt x="1027" y="12210"/>
                  </a:lnTo>
                  <a:cubicBezTo>
                    <a:pt x="4451" y="15222"/>
                    <a:pt x="7844" y="18342"/>
                    <a:pt x="11202" y="21600"/>
                  </a:cubicBezTo>
                  <a:cubicBezTo>
                    <a:pt x="13991" y="17702"/>
                    <a:pt x="17270" y="14736"/>
                    <a:pt x="20833" y="12880"/>
                  </a:cubicBezTo>
                  <a:lnTo>
                    <a:pt x="13806" y="7095"/>
                  </a:lnTo>
                  <a:lnTo>
                    <a:pt x="12942" y="6386"/>
                  </a:lnTo>
                  <a:lnTo>
                    <a:pt x="12747" y="6224"/>
                  </a:lnTo>
                  <a:lnTo>
                    <a:pt x="11827" y="5469"/>
                  </a:lnTo>
                  <a:lnTo>
                    <a:pt x="9318" y="3405"/>
                  </a:lnTo>
                  <a:lnTo>
                    <a:pt x="8704" y="2889"/>
                  </a:lnTo>
                  <a:lnTo>
                    <a:pt x="8214" y="2496"/>
                  </a:lnTo>
                  <a:lnTo>
                    <a:pt x="6770" y="1294"/>
                  </a:lnTo>
                  <a:lnTo>
                    <a:pt x="6605" y="1163"/>
                  </a:lnTo>
                  <a:lnTo>
                    <a:pt x="6275" y="894"/>
                  </a:lnTo>
                  <a:cubicBezTo>
                    <a:pt x="5525" y="277"/>
                    <a:pt x="4770" y="0"/>
                    <a:pt x="40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525;p10"/>
            <p:cNvSpPr/>
            <p:nvPr/>
          </p:nvSpPr>
          <p:spPr>
            <a:xfrm rot="19806610">
              <a:off x="5950332" y="6079698"/>
              <a:ext cx="981503" cy="85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936" y="0"/>
                  </a:moveTo>
                  <a:cubicBezTo>
                    <a:pt x="19741" y="0"/>
                    <a:pt x="19546" y="78"/>
                    <a:pt x="19388" y="235"/>
                  </a:cubicBezTo>
                  <a:lnTo>
                    <a:pt x="299" y="19021"/>
                  </a:lnTo>
                  <a:cubicBezTo>
                    <a:pt x="-58" y="19374"/>
                    <a:pt x="-102" y="19998"/>
                    <a:pt x="202" y="20413"/>
                  </a:cubicBezTo>
                  <a:lnTo>
                    <a:pt x="813" y="21252"/>
                  </a:lnTo>
                  <a:cubicBezTo>
                    <a:pt x="981" y="21482"/>
                    <a:pt x="1219" y="21600"/>
                    <a:pt x="1462" y="21600"/>
                  </a:cubicBezTo>
                  <a:cubicBezTo>
                    <a:pt x="1655" y="21600"/>
                    <a:pt x="1850" y="21525"/>
                    <a:pt x="2008" y="21367"/>
                  </a:cubicBezTo>
                  <a:lnTo>
                    <a:pt x="21095" y="2579"/>
                  </a:lnTo>
                  <a:cubicBezTo>
                    <a:pt x="21454" y="2228"/>
                    <a:pt x="21498" y="1605"/>
                    <a:pt x="21196" y="1190"/>
                  </a:cubicBezTo>
                  <a:lnTo>
                    <a:pt x="20585" y="348"/>
                  </a:lnTo>
                  <a:cubicBezTo>
                    <a:pt x="20417" y="120"/>
                    <a:pt x="20177" y="0"/>
                    <a:pt x="199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6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chemeClr val="accent5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chemeClr val="accent5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chemeClr val="accent5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chemeClr val="accent5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chemeClr val="accent5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chemeClr val="accent5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chemeClr val="accent5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chemeClr val="accent5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chemeClr val="accent5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1028700" marR="0" indent="-914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6854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21426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5998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30570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5142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9714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4286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8858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3" Type="http://schemas.openxmlformats.org/officeDocument/2006/relationships/slide" Target="slide11.xml"/><Relationship Id="rId4" Type="http://schemas.openxmlformats.org/officeDocument/2006/relationships/image" Target="../media/image7.png"/><Relationship Id="rId5" Type="http://schemas.openxmlformats.org/officeDocument/2006/relationships/slide" Target="slide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slide" Target="slide10.xml"/><Relationship Id="rId4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3" Type="http://schemas.openxmlformats.org/officeDocument/2006/relationships/slide" Target="slide10.xml"/><Relationship Id="rId4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slide" Target="slide6.xml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slide" Target="slide5.xml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slide" Target="slide8.xml"/><Relationship Id="rId4" Type="http://schemas.openxmlformats.org/officeDocument/2006/relationships/image" Target="../media/image7.png"/><Relationship Id="rId5" Type="http://schemas.openxmlformats.org/officeDocument/2006/relationships/slide" Target="slide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3" Type="http://schemas.openxmlformats.org/officeDocument/2006/relationships/slide" Target="slide7.xml"/><Relationship Id="rId4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slide" Target="slide7.xml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172;p41"/>
          <p:cNvSpPr txBox="1"/>
          <p:nvPr>
            <p:ph type="subTitle" sz="quarter" idx="1"/>
          </p:nvPr>
        </p:nvSpPr>
        <p:spPr>
          <a:xfrm>
            <a:off x="10702263" y="11200595"/>
            <a:ext cx="2979474" cy="1130929"/>
          </a:xfrm>
          <a:prstGeom prst="rect">
            <a:avLst/>
          </a:prstGeom>
        </p:spPr>
        <p:txBody>
          <a:bodyPr/>
          <a:lstStyle>
            <a:lvl1pPr marL="0" indent="0" defTabSz="1487424">
              <a:defRPr sz="4453"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صفحة ٥٢</a:t>
            </a:r>
          </a:p>
        </p:txBody>
      </p:sp>
      <p:grpSp>
        <p:nvGrpSpPr>
          <p:cNvPr id="2454" name="تجميع"/>
          <p:cNvGrpSpPr/>
          <p:nvPr/>
        </p:nvGrpSpPr>
        <p:grpSpPr>
          <a:xfrm>
            <a:off x="15027158" y="0"/>
            <a:ext cx="8986047" cy="2404713"/>
            <a:chOff x="0" y="0"/>
            <a:chExt cx="8986046" cy="2404712"/>
          </a:xfrm>
        </p:grpSpPr>
        <p:sp>
          <p:nvSpPr>
            <p:cNvPr id="2450" name="الفصل"/>
            <p:cNvSpPr txBox="1"/>
            <p:nvPr/>
          </p:nvSpPr>
          <p:spPr>
            <a:xfrm>
              <a:off x="630035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FFFFFF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2451" name="دائرة"/>
            <p:cNvSpPr/>
            <p:nvPr/>
          </p:nvSpPr>
          <p:spPr>
            <a:xfrm>
              <a:off x="7225854" y="854976"/>
              <a:ext cx="834696" cy="83469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52" name="٦"/>
            <p:cNvSpPr txBox="1"/>
            <p:nvPr/>
          </p:nvSpPr>
          <p:spPr>
            <a:xfrm>
              <a:off x="6978366" y="487349"/>
              <a:ext cx="1329672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solidFill>
                    <a:srgbClr val="323B5B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2453" name="الكسور الاعتيادية"/>
            <p:cNvSpPr txBox="1"/>
            <p:nvPr/>
          </p:nvSpPr>
          <p:spPr>
            <a:xfrm>
              <a:off x="0" y="533915"/>
              <a:ext cx="7208922" cy="18707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rgbClr val="FFFFFF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الكسور الاعتيادية</a:t>
              </a:r>
            </a:p>
          </p:txBody>
        </p:sp>
      </p:grpSp>
      <p:sp>
        <p:nvSpPr>
          <p:cNvPr id="2455" name="Google Shape;197;p27"/>
          <p:cNvSpPr txBox="1"/>
          <p:nvPr/>
        </p:nvSpPr>
        <p:spPr>
          <a:xfrm>
            <a:off x="5988645" y="4104087"/>
            <a:ext cx="15833241" cy="443811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1651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rtl="0">
              <a:lnSpc>
                <a:spcPct val="85000"/>
              </a:lnSpc>
              <a:defRPr sz="10600">
                <a:solidFill>
                  <a:srgbClr val="FFFFF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تهيئة </a:t>
            </a:r>
          </a:p>
          <a:p>
            <a:pPr algn="ctr" rtl="0">
              <a:lnSpc>
                <a:spcPct val="85000"/>
              </a:lnSpc>
              <a:defRPr sz="6000">
                <a:solidFill>
                  <a:srgbClr val="FFFFF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السادس:الكسور الاعتيادية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3" name="IMG_5387.png" descr="IMG_5387.png"/>
          <p:cNvPicPr>
            <a:picLocks noChangeAspect="1"/>
          </p:cNvPicPr>
          <p:nvPr/>
        </p:nvPicPr>
        <p:blipFill>
          <a:blip r:embed="rId2">
            <a:extLst/>
          </a:blip>
          <a:srcRect l="0" t="0" r="1136" b="76204"/>
          <a:stretch>
            <a:fillRect/>
          </a:stretch>
        </p:blipFill>
        <p:spPr>
          <a:xfrm>
            <a:off x="2025650" y="2325182"/>
            <a:ext cx="21805621" cy="2035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4" name="IMG_5387.png" descr="IMG_5387.png"/>
          <p:cNvPicPr>
            <a:picLocks noChangeAspect="1"/>
          </p:cNvPicPr>
          <p:nvPr/>
        </p:nvPicPr>
        <p:blipFill>
          <a:blip r:embed="rId2">
            <a:extLst/>
          </a:blip>
          <a:srcRect l="8915" t="31141" r="6761" b="47840"/>
          <a:stretch>
            <a:fillRect/>
          </a:stretch>
        </p:blipFill>
        <p:spPr>
          <a:xfrm>
            <a:off x="1472803" y="4742810"/>
            <a:ext cx="22911168" cy="2215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5" name="IMG_5387.png" descr="IMG_5387.png"/>
          <p:cNvPicPr>
            <a:picLocks noChangeAspect="1"/>
          </p:cNvPicPr>
          <p:nvPr/>
        </p:nvPicPr>
        <p:blipFill>
          <a:blip r:embed="rId2">
            <a:extLst/>
          </a:blip>
          <a:srcRect l="14148" t="50000" r="1528" b="29889"/>
          <a:stretch>
            <a:fillRect/>
          </a:stretch>
        </p:blipFill>
        <p:spPr>
          <a:xfrm>
            <a:off x="2690385" y="7167764"/>
            <a:ext cx="20146160" cy="1863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6" name="IMG_5387.png" descr="IMG_5387.png"/>
          <p:cNvPicPr>
            <a:picLocks noChangeAspect="1"/>
          </p:cNvPicPr>
          <p:nvPr/>
        </p:nvPicPr>
        <p:blipFill>
          <a:blip r:embed="rId2">
            <a:extLst/>
          </a:blip>
          <a:srcRect l="27130" t="70497" r="1628" b="12765"/>
          <a:stretch>
            <a:fillRect/>
          </a:stretch>
        </p:blipFill>
        <p:spPr>
          <a:xfrm>
            <a:off x="3813985" y="9543226"/>
            <a:ext cx="18859830" cy="1718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7" name="IMG_5389.png" descr="IMG_5389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12644" y="3573831"/>
            <a:ext cx="1791707" cy="1573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8" name="IMG_5389.png" descr="IMG_5389.pn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2465" y="9799027"/>
            <a:ext cx="1791707" cy="1573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2" name="تجميع"/>
          <p:cNvGrpSpPr/>
          <p:nvPr/>
        </p:nvGrpSpPr>
        <p:grpSpPr>
          <a:xfrm>
            <a:off x="16342276" y="6076488"/>
            <a:ext cx="6264032" cy="1563024"/>
            <a:chOff x="0" y="0"/>
            <a:chExt cx="6264030" cy="1563022"/>
          </a:xfrm>
        </p:grpSpPr>
        <p:pic>
          <p:nvPicPr>
            <p:cNvPr id="2770" name="IMG_5387.png" descr="IMG_538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9481" t="53664" r="1528" b="34118"/>
            <a:stretch>
              <a:fillRect/>
            </a:stretch>
          </p:blipFill>
          <p:spPr>
            <a:xfrm>
              <a:off x="0" y="0"/>
              <a:ext cx="6264031" cy="1563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1" name="Google Shape;2185;p43"/>
            <p:cNvSpPr/>
            <p:nvPr/>
          </p:nvSpPr>
          <p:spPr>
            <a:xfrm>
              <a:off x="1772745" y="318001"/>
              <a:ext cx="1244893" cy="124489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773" name="IMG_5387.png" descr="IMG_5387.png"/>
          <p:cNvPicPr>
            <a:picLocks noChangeAspect="1"/>
          </p:cNvPicPr>
          <p:nvPr/>
        </p:nvPicPr>
        <p:blipFill>
          <a:blip r:embed="rId2">
            <a:extLst/>
          </a:blip>
          <a:srcRect l="8915" t="31141" r="6761" b="47840"/>
          <a:stretch>
            <a:fillRect/>
          </a:stretch>
        </p:blipFill>
        <p:spPr>
          <a:xfrm>
            <a:off x="1137734" y="2630377"/>
            <a:ext cx="20651075" cy="19965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6" name="تجميع"/>
          <p:cNvGrpSpPr/>
          <p:nvPr/>
        </p:nvGrpSpPr>
        <p:grpSpPr>
          <a:xfrm>
            <a:off x="10286376" y="8317761"/>
            <a:ext cx="6264032" cy="1671091"/>
            <a:chOff x="0" y="0"/>
            <a:chExt cx="6264030" cy="1671090"/>
          </a:xfrm>
        </p:grpSpPr>
        <p:pic>
          <p:nvPicPr>
            <p:cNvPr id="2774" name="IMG_5387.png" descr="IMG_538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845" t="54792" r="33163" b="32990"/>
            <a:stretch>
              <a:fillRect/>
            </a:stretch>
          </p:blipFill>
          <p:spPr>
            <a:xfrm>
              <a:off x="0" y="0"/>
              <a:ext cx="6264031" cy="1563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5" name="Google Shape;2184;p43"/>
            <p:cNvSpPr/>
            <p:nvPr/>
          </p:nvSpPr>
          <p:spPr>
            <a:xfrm>
              <a:off x="1681450" y="384123"/>
              <a:ext cx="1286968" cy="12869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79" name="تجميع"/>
          <p:cNvGrpSpPr/>
          <p:nvPr/>
        </p:nvGrpSpPr>
        <p:grpSpPr>
          <a:xfrm>
            <a:off x="3036713" y="6167259"/>
            <a:ext cx="6264032" cy="1581021"/>
            <a:chOff x="0" y="0"/>
            <a:chExt cx="6264030" cy="1581019"/>
          </a:xfrm>
        </p:grpSpPr>
        <p:pic>
          <p:nvPicPr>
            <p:cNvPr id="2777" name="IMG_5387.png" descr="IMG_538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772" t="55919" r="65236" b="31863"/>
            <a:stretch>
              <a:fillRect/>
            </a:stretch>
          </p:blipFill>
          <p:spPr>
            <a:xfrm>
              <a:off x="0" y="0"/>
              <a:ext cx="6264031" cy="1563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8" name="Google Shape;2186;p43"/>
            <p:cNvSpPr/>
            <p:nvPr/>
          </p:nvSpPr>
          <p:spPr>
            <a:xfrm>
              <a:off x="2046197" y="324103"/>
              <a:ext cx="1256918" cy="125691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80" name="&gt;"/>
          <p:cNvSpPr txBox="1"/>
          <p:nvPr/>
        </p:nvSpPr>
        <p:spPr>
          <a:xfrm>
            <a:off x="17633601" y="6216065"/>
            <a:ext cx="2115046" cy="1481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sz="800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&gt;</a:t>
            </a:r>
          </a:p>
        </p:txBody>
      </p:sp>
      <p:sp>
        <p:nvSpPr>
          <p:cNvPr id="2781" name="&lt;"/>
          <p:cNvSpPr txBox="1"/>
          <p:nvPr/>
        </p:nvSpPr>
        <p:spPr>
          <a:xfrm>
            <a:off x="4632826" y="6266865"/>
            <a:ext cx="2115047" cy="1481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sz="800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&lt;</a:t>
            </a:r>
          </a:p>
        </p:txBody>
      </p:sp>
      <p:sp>
        <p:nvSpPr>
          <p:cNvPr id="2782" name="&lt;"/>
          <p:cNvSpPr txBox="1"/>
          <p:nvPr/>
        </p:nvSpPr>
        <p:spPr>
          <a:xfrm>
            <a:off x="11558723" y="8507437"/>
            <a:ext cx="2115047" cy="1481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sz="800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&lt;</a:t>
            </a:r>
          </a:p>
        </p:txBody>
      </p:sp>
      <p:pic>
        <p:nvPicPr>
          <p:cNvPr id="2783" name="IMG_5391.png" descr="IMG_5391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68258" y="11223121"/>
            <a:ext cx="1735053" cy="1369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" name="IMG_5387.png" descr="IMG_5387.png"/>
          <p:cNvPicPr>
            <a:picLocks noChangeAspect="1"/>
          </p:cNvPicPr>
          <p:nvPr/>
        </p:nvPicPr>
        <p:blipFill>
          <a:blip r:embed="rId2">
            <a:extLst/>
          </a:blip>
          <a:srcRect l="26271" t="69137" r="1136" b="11563"/>
          <a:stretch>
            <a:fillRect/>
          </a:stretch>
        </p:blipFill>
        <p:spPr>
          <a:xfrm>
            <a:off x="1132055" y="2734398"/>
            <a:ext cx="23006380" cy="2372274"/>
          </a:xfrm>
          <a:prstGeom prst="rect">
            <a:avLst/>
          </a:prstGeom>
          <a:ln w="12700">
            <a:miter lim="400000"/>
          </a:ln>
        </p:spPr>
      </p:pic>
      <p:sp>
        <p:nvSpPr>
          <p:cNvPr id="2786" name="٤٦ &gt; ٤٥"/>
          <p:cNvSpPr txBox="1"/>
          <p:nvPr/>
        </p:nvSpPr>
        <p:spPr>
          <a:xfrm>
            <a:off x="9537154" y="5979844"/>
            <a:ext cx="7717192" cy="17563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rtl="0">
              <a:lnSpc>
                <a:spcPct val="85000"/>
              </a:lnSpc>
              <a:defRPr b="1" sz="9500">
                <a:solidFill>
                  <a:schemeClr val="accent2">
                    <a:lumOff val="-7529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٤٦ </a:t>
            </a:r>
            <a:r>
              <a:rPr b="0">
                <a:solidFill>
                  <a:schemeClr val="accent1">
                    <a:lumOff val="-8823"/>
                  </a:schemeClr>
                </a:solidFill>
                <a:latin typeface="29LTAzer"/>
                <a:ea typeface="29LTAzer"/>
                <a:cs typeface="29LTAzer"/>
                <a:sym typeface="29LTAzer"/>
              </a:rPr>
              <a:t>&gt;</a:t>
            </a:r>
            <a:r>
              <a:t> ٤٥ </a:t>
            </a:r>
          </a:p>
        </p:txBody>
      </p:sp>
      <p:sp>
        <p:nvSpPr>
          <p:cNvPr id="2787" name="حنان لديها صور أكثر"/>
          <p:cNvSpPr txBox="1"/>
          <p:nvPr/>
        </p:nvSpPr>
        <p:spPr>
          <a:xfrm>
            <a:off x="8791804" y="8397478"/>
            <a:ext cx="8294237" cy="17954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b="1" sz="8000">
                <a:solidFill>
                  <a:schemeClr val="accent1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حنان لديها صور أكثر</a:t>
            </a:r>
          </a:p>
        </p:txBody>
      </p:sp>
      <p:pic>
        <p:nvPicPr>
          <p:cNvPr id="2788" name="IMG_5391.png" descr="IMG_5391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19441" y="11651497"/>
            <a:ext cx="1735052" cy="1369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0" name="Google Shape;2740;p61"/>
          <p:cNvGrpSpPr/>
          <p:nvPr/>
        </p:nvGrpSpPr>
        <p:grpSpPr>
          <a:xfrm>
            <a:off x="2199748" y="3536604"/>
            <a:ext cx="5233884" cy="9142378"/>
            <a:chOff x="0" y="0"/>
            <a:chExt cx="5233883" cy="9142376"/>
          </a:xfrm>
        </p:grpSpPr>
        <p:sp>
          <p:nvSpPr>
            <p:cNvPr id="2790" name="Google Shape;2741;p61"/>
            <p:cNvSpPr/>
            <p:nvPr/>
          </p:nvSpPr>
          <p:spPr>
            <a:xfrm>
              <a:off x="3951357" y="1323067"/>
              <a:ext cx="1282527" cy="275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64" h="21600" fill="norm" stroke="1" extrusionOk="0">
                  <a:moveTo>
                    <a:pt x="8688" y="0"/>
                  </a:moveTo>
                  <a:cubicBezTo>
                    <a:pt x="8688" y="1"/>
                    <a:pt x="13852" y="12759"/>
                    <a:pt x="0" y="16403"/>
                  </a:cubicBezTo>
                  <a:lnTo>
                    <a:pt x="5635" y="21600"/>
                  </a:lnTo>
                  <a:cubicBezTo>
                    <a:pt x="5635" y="21600"/>
                    <a:pt x="21600" y="12959"/>
                    <a:pt x="16435" y="1079"/>
                  </a:cubicBezTo>
                  <a:lnTo>
                    <a:pt x="868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898" name="Google Shape;2742;p61"/>
            <p:cNvGrpSpPr/>
            <p:nvPr/>
          </p:nvGrpSpPr>
          <p:grpSpPr>
            <a:xfrm>
              <a:off x="0" y="-1"/>
              <a:ext cx="5137407" cy="9142377"/>
              <a:chOff x="0" y="0"/>
              <a:chExt cx="5137406" cy="9142375"/>
            </a:xfrm>
          </p:grpSpPr>
          <p:sp>
            <p:nvSpPr>
              <p:cNvPr id="2791" name="Google Shape;2743;p61"/>
              <p:cNvSpPr/>
              <p:nvPr/>
            </p:nvSpPr>
            <p:spPr>
              <a:xfrm>
                <a:off x="4469612" y="630755"/>
                <a:ext cx="199528" cy="179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59" y="0"/>
                    </a:moveTo>
                    <a:lnTo>
                      <a:pt x="0" y="9696"/>
                    </a:lnTo>
                    <a:lnTo>
                      <a:pt x="5878" y="21600"/>
                    </a:lnTo>
                    <a:lnTo>
                      <a:pt x="21600" y="13008"/>
                    </a:lnTo>
                    <a:lnTo>
                      <a:pt x="15759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2" name="Google Shape;2744;p61"/>
              <p:cNvSpPr/>
              <p:nvPr/>
            </p:nvSpPr>
            <p:spPr>
              <a:xfrm>
                <a:off x="4157474" y="101327"/>
                <a:ext cx="493874" cy="610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81" h="21600" fill="norm" stroke="1" extrusionOk="0">
                    <a:moveTo>
                      <a:pt x="517" y="0"/>
                    </a:moveTo>
                    <a:cubicBezTo>
                      <a:pt x="346" y="0"/>
                      <a:pt x="171" y="4"/>
                      <a:pt x="0" y="4"/>
                    </a:cubicBezTo>
                    <a:cubicBezTo>
                      <a:pt x="1538" y="2126"/>
                      <a:pt x="2051" y="4703"/>
                      <a:pt x="2303" y="7213"/>
                    </a:cubicBezTo>
                    <a:cubicBezTo>
                      <a:pt x="2559" y="9723"/>
                      <a:pt x="2586" y="12272"/>
                      <a:pt x="3296" y="14711"/>
                    </a:cubicBezTo>
                    <a:cubicBezTo>
                      <a:pt x="4007" y="17157"/>
                      <a:pt x="5509" y="19545"/>
                      <a:pt x="8005" y="20798"/>
                    </a:cubicBezTo>
                    <a:cubicBezTo>
                      <a:pt x="9093" y="21343"/>
                      <a:pt x="10424" y="21600"/>
                      <a:pt x="11801" y="21600"/>
                    </a:cubicBezTo>
                    <a:cubicBezTo>
                      <a:pt x="14360" y="21600"/>
                      <a:pt x="17058" y="20707"/>
                      <a:pt x="18533" y="19118"/>
                    </a:cubicBezTo>
                    <a:cubicBezTo>
                      <a:pt x="21600" y="14901"/>
                      <a:pt x="18969" y="9324"/>
                      <a:pt x="15281" y="5510"/>
                    </a:cubicBezTo>
                    <a:cubicBezTo>
                      <a:pt x="11706" y="1818"/>
                      <a:pt x="6049" y="0"/>
                      <a:pt x="517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3" name="Google Shape;2745;p61"/>
              <p:cNvSpPr/>
              <p:nvPr/>
            </p:nvSpPr>
            <p:spPr>
              <a:xfrm>
                <a:off x="4650091" y="744036"/>
                <a:ext cx="487316" cy="790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fill="norm" stroke="1" extrusionOk="0">
                    <a:moveTo>
                      <a:pt x="6248" y="0"/>
                    </a:moveTo>
                    <a:cubicBezTo>
                      <a:pt x="4901" y="0"/>
                      <a:pt x="5315" y="13107"/>
                      <a:pt x="5315" y="13107"/>
                    </a:cubicBezTo>
                    <a:cubicBezTo>
                      <a:pt x="5315" y="13107"/>
                      <a:pt x="619" y="8569"/>
                      <a:pt x="57" y="8569"/>
                    </a:cubicBezTo>
                    <a:cubicBezTo>
                      <a:pt x="13" y="8569"/>
                      <a:pt x="-7" y="8597"/>
                      <a:pt x="3" y="8658"/>
                    </a:cubicBezTo>
                    <a:cubicBezTo>
                      <a:pt x="205" y="9736"/>
                      <a:pt x="5355" y="18461"/>
                      <a:pt x="5355" y="18461"/>
                    </a:cubicBezTo>
                    <a:lnTo>
                      <a:pt x="19043" y="21600"/>
                    </a:lnTo>
                    <a:cubicBezTo>
                      <a:pt x="17938" y="16763"/>
                      <a:pt x="20024" y="10679"/>
                      <a:pt x="21337" y="7390"/>
                    </a:cubicBezTo>
                    <a:cubicBezTo>
                      <a:pt x="21593" y="6752"/>
                      <a:pt x="21558" y="6496"/>
                      <a:pt x="21341" y="6496"/>
                    </a:cubicBezTo>
                    <a:cubicBezTo>
                      <a:pt x="20434" y="6496"/>
                      <a:pt x="16325" y="10911"/>
                      <a:pt x="16325" y="10911"/>
                    </a:cubicBezTo>
                    <a:cubicBezTo>
                      <a:pt x="16325" y="10911"/>
                      <a:pt x="19043" y="5213"/>
                      <a:pt x="19151" y="1790"/>
                    </a:cubicBezTo>
                    <a:cubicBezTo>
                      <a:pt x="19166" y="1365"/>
                      <a:pt x="19067" y="1179"/>
                      <a:pt x="18895" y="1179"/>
                    </a:cubicBezTo>
                    <a:cubicBezTo>
                      <a:pt x="17647" y="1179"/>
                      <a:pt x="12349" y="10392"/>
                      <a:pt x="12349" y="10392"/>
                    </a:cubicBezTo>
                    <a:cubicBezTo>
                      <a:pt x="12349" y="10392"/>
                      <a:pt x="13217" y="3433"/>
                      <a:pt x="13548" y="592"/>
                    </a:cubicBezTo>
                    <a:cubicBezTo>
                      <a:pt x="13582" y="287"/>
                      <a:pt x="13548" y="150"/>
                      <a:pt x="13459" y="150"/>
                    </a:cubicBezTo>
                    <a:cubicBezTo>
                      <a:pt x="12719" y="150"/>
                      <a:pt x="8235" y="9513"/>
                      <a:pt x="8235" y="9513"/>
                    </a:cubicBezTo>
                    <a:cubicBezTo>
                      <a:pt x="8235" y="9513"/>
                      <a:pt x="8127" y="1753"/>
                      <a:pt x="6494" y="128"/>
                    </a:cubicBezTo>
                    <a:cubicBezTo>
                      <a:pt x="6405" y="43"/>
                      <a:pt x="6327" y="0"/>
                      <a:pt x="6248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4" name="Google Shape;2746;p61"/>
              <p:cNvSpPr/>
              <p:nvPr/>
            </p:nvSpPr>
            <p:spPr>
              <a:xfrm>
                <a:off x="3447770" y="5397468"/>
                <a:ext cx="906921" cy="2973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194"/>
                    </a:lnTo>
                    <a:lnTo>
                      <a:pt x="4518" y="21600"/>
                    </a:lnTo>
                    <a:lnTo>
                      <a:pt x="14062" y="21600"/>
                    </a:lnTo>
                    <a:cubicBezTo>
                      <a:pt x="14062" y="21600"/>
                      <a:pt x="21094" y="613"/>
                      <a:pt x="21600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5" name="Google Shape;2747;p61"/>
              <p:cNvSpPr/>
              <p:nvPr/>
            </p:nvSpPr>
            <p:spPr>
              <a:xfrm>
                <a:off x="908849" y="3782632"/>
                <a:ext cx="2033925" cy="1791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20" y="0"/>
                    </a:moveTo>
                    <a:cubicBezTo>
                      <a:pt x="19920" y="0"/>
                      <a:pt x="13899" y="14345"/>
                      <a:pt x="9455" y="14604"/>
                    </a:cubicBezTo>
                    <a:cubicBezTo>
                      <a:pt x="9156" y="14623"/>
                      <a:pt x="8857" y="14631"/>
                      <a:pt x="8560" y="14631"/>
                    </a:cubicBezTo>
                    <a:cubicBezTo>
                      <a:pt x="4454" y="14631"/>
                      <a:pt x="733" y="13060"/>
                      <a:pt x="733" y="13060"/>
                    </a:cubicBezTo>
                    <a:lnTo>
                      <a:pt x="0" y="20140"/>
                    </a:lnTo>
                    <a:cubicBezTo>
                      <a:pt x="0" y="20140"/>
                      <a:pt x="5853" y="21600"/>
                      <a:pt x="10395" y="21600"/>
                    </a:cubicBezTo>
                    <a:cubicBezTo>
                      <a:pt x="12052" y="21600"/>
                      <a:pt x="13535" y="21406"/>
                      <a:pt x="14496" y="20875"/>
                    </a:cubicBezTo>
                    <a:cubicBezTo>
                      <a:pt x="18087" y="18889"/>
                      <a:pt x="21600" y="14604"/>
                      <a:pt x="21600" y="14604"/>
                    </a:cubicBezTo>
                    <a:lnTo>
                      <a:pt x="20289" y="964"/>
                    </a:lnTo>
                    <a:lnTo>
                      <a:pt x="19920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6" name="Google Shape;2748;p61"/>
              <p:cNvSpPr/>
              <p:nvPr/>
            </p:nvSpPr>
            <p:spPr>
              <a:xfrm>
                <a:off x="2037751" y="3417987"/>
                <a:ext cx="2999944" cy="3773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78" y="0"/>
                    </a:moveTo>
                    <a:lnTo>
                      <a:pt x="5377" y="2087"/>
                    </a:lnTo>
                    <a:cubicBezTo>
                      <a:pt x="5377" y="2087"/>
                      <a:pt x="4468" y="9030"/>
                      <a:pt x="3847" y="10116"/>
                    </a:cubicBezTo>
                    <a:cubicBezTo>
                      <a:pt x="3227" y="11201"/>
                      <a:pt x="0" y="20280"/>
                      <a:pt x="0" y="20280"/>
                    </a:cubicBezTo>
                    <a:cubicBezTo>
                      <a:pt x="0" y="20280"/>
                      <a:pt x="5809" y="21600"/>
                      <a:pt x="9936" y="21600"/>
                    </a:cubicBezTo>
                    <a:cubicBezTo>
                      <a:pt x="10324" y="21600"/>
                      <a:pt x="10697" y="21588"/>
                      <a:pt x="11048" y="21563"/>
                    </a:cubicBezTo>
                    <a:cubicBezTo>
                      <a:pt x="15146" y="21268"/>
                      <a:pt x="21600" y="19787"/>
                      <a:pt x="21600" y="19787"/>
                    </a:cubicBezTo>
                    <a:lnTo>
                      <a:pt x="16758" y="3799"/>
                    </a:lnTo>
                    <a:lnTo>
                      <a:pt x="13778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7" name="Google Shape;2749;p61"/>
              <p:cNvSpPr/>
              <p:nvPr/>
            </p:nvSpPr>
            <p:spPr>
              <a:xfrm>
                <a:off x="2886355" y="955405"/>
                <a:ext cx="1498630" cy="2726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4" h="21600" fill="norm" stroke="1" extrusionOk="0">
                    <a:moveTo>
                      <a:pt x="12032" y="0"/>
                    </a:moveTo>
                    <a:lnTo>
                      <a:pt x="0" y="13903"/>
                    </a:lnTo>
                    <a:lnTo>
                      <a:pt x="2625" y="21600"/>
                    </a:lnTo>
                    <a:lnTo>
                      <a:pt x="10415" y="21600"/>
                    </a:lnTo>
                    <a:lnTo>
                      <a:pt x="10415" y="18125"/>
                    </a:lnTo>
                    <a:cubicBezTo>
                      <a:pt x="10415" y="18125"/>
                      <a:pt x="19672" y="16639"/>
                      <a:pt x="20783" y="13283"/>
                    </a:cubicBezTo>
                    <a:cubicBezTo>
                      <a:pt x="21600" y="10800"/>
                      <a:pt x="18601" y="9808"/>
                      <a:pt x="18601" y="9808"/>
                    </a:cubicBezTo>
                    <a:cubicBezTo>
                      <a:pt x="18601" y="9808"/>
                      <a:pt x="18579" y="9888"/>
                      <a:pt x="18557" y="9888"/>
                    </a:cubicBezTo>
                    <a:cubicBezTo>
                      <a:pt x="18504" y="9888"/>
                      <a:pt x="18441" y="9468"/>
                      <a:pt x="18593" y="6703"/>
                    </a:cubicBezTo>
                    <a:cubicBezTo>
                      <a:pt x="18811" y="2732"/>
                      <a:pt x="12032" y="0"/>
                      <a:pt x="1203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8" name="Google Shape;2750;p61"/>
              <p:cNvSpPr/>
              <p:nvPr/>
            </p:nvSpPr>
            <p:spPr>
              <a:xfrm>
                <a:off x="1517991" y="489768"/>
                <a:ext cx="2751837" cy="2978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fill="norm" stroke="1" extrusionOk="0">
                    <a:moveTo>
                      <a:pt x="12042" y="0"/>
                    </a:moveTo>
                    <a:cubicBezTo>
                      <a:pt x="11800" y="0"/>
                      <a:pt x="11557" y="9"/>
                      <a:pt x="11316" y="26"/>
                    </a:cubicBezTo>
                    <a:cubicBezTo>
                      <a:pt x="8481" y="226"/>
                      <a:pt x="5745" y="1613"/>
                      <a:pt x="3889" y="3793"/>
                    </a:cubicBezTo>
                    <a:lnTo>
                      <a:pt x="3005" y="3904"/>
                    </a:lnTo>
                    <a:cubicBezTo>
                      <a:pt x="1545" y="4619"/>
                      <a:pt x="619" y="6169"/>
                      <a:pt x="251" y="7767"/>
                    </a:cubicBezTo>
                    <a:cubicBezTo>
                      <a:pt x="-117" y="9366"/>
                      <a:pt x="-5" y="11034"/>
                      <a:pt x="120" y="12671"/>
                    </a:cubicBezTo>
                    <a:cubicBezTo>
                      <a:pt x="261" y="14538"/>
                      <a:pt x="448" y="16498"/>
                      <a:pt x="1486" y="18048"/>
                    </a:cubicBezTo>
                    <a:cubicBezTo>
                      <a:pt x="3066" y="20401"/>
                      <a:pt x="6124" y="21142"/>
                      <a:pt x="8915" y="21459"/>
                    </a:cubicBezTo>
                    <a:cubicBezTo>
                      <a:pt x="9608" y="21537"/>
                      <a:pt x="10311" y="21600"/>
                      <a:pt x="11009" y="21600"/>
                    </a:cubicBezTo>
                    <a:cubicBezTo>
                      <a:pt x="11791" y="21600"/>
                      <a:pt x="12567" y="21521"/>
                      <a:pt x="13317" y="21297"/>
                    </a:cubicBezTo>
                    <a:cubicBezTo>
                      <a:pt x="14734" y="20873"/>
                      <a:pt x="16053" y="19831"/>
                      <a:pt x="16443" y="18389"/>
                    </a:cubicBezTo>
                    <a:cubicBezTo>
                      <a:pt x="16985" y="16383"/>
                      <a:pt x="15657" y="14282"/>
                      <a:pt x="15955" y="12224"/>
                    </a:cubicBezTo>
                    <a:cubicBezTo>
                      <a:pt x="16015" y="11812"/>
                      <a:pt x="16151" y="11391"/>
                      <a:pt x="16454" y="11106"/>
                    </a:cubicBezTo>
                    <a:cubicBezTo>
                      <a:pt x="16635" y="10936"/>
                      <a:pt x="16889" y="10832"/>
                      <a:pt x="17133" y="10832"/>
                    </a:cubicBezTo>
                    <a:cubicBezTo>
                      <a:pt x="17295" y="10832"/>
                      <a:pt x="17451" y="10878"/>
                      <a:pt x="17582" y="10977"/>
                    </a:cubicBezTo>
                    <a:cubicBezTo>
                      <a:pt x="18013" y="11303"/>
                      <a:pt x="18006" y="12058"/>
                      <a:pt x="18494" y="12288"/>
                    </a:cubicBezTo>
                    <a:cubicBezTo>
                      <a:pt x="18575" y="12327"/>
                      <a:pt x="18658" y="12344"/>
                      <a:pt x="18742" y="12344"/>
                    </a:cubicBezTo>
                    <a:cubicBezTo>
                      <a:pt x="19099" y="12344"/>
                      <a:pt x="19454" y="12028"/>
                      <a:pt x="19591" y="11667"/>
                    </a:cubicBezTo>
                    <a:cubicBezTo>
                      <a:pt x="19760" y="11223"/>
                      <a:pt x="19719" y="10729"/>
                      <a:pt x="19799" y="10259"/>
                    </a:cubicBezTo>
                    <a:cubicBezTo>
                      <a:pt x="19991" y="9126"/>
                      <a:pt x="20862" y="8216"/>
                      <a:pt x="21113" y="7096"/>
                    </a:cubicBezTo>
                    <a:cubicBezTo>
                      <a:pt x="21483" y="5457"/>
                      <a:pt x="20437" y="3819"/>
                      <a:pt x="19189" y="2710"/>
                    </a:cubicBezTo>
                    <a:cubicBezTo>
                      <a:pt x="17233" y="975"/>
                      <a:pt x="14639" y="0"/>
                      <a:pt x="12042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9" name="Google Shape;2751;p61"/>
              <p:cNvSpPr/>
              <p:nvPr/>
            </p:nvSpPr>
            <p:spPr>
              <a:xfrm>
                <a:off x="2942656" y="3467813"/>
                <a:ext cx="1028640" cy="983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7186" y="0"/>
                    </a:moveTo>
                    <a:lnTo>
                      <a:pt x="2" y="5828"/>
                    </a:lnTo>
                    <a:cubicBezTo>
                      <a:pt x="2" y="5828"/>
                      <a:pt x="-276" y="21119"/>
                      <a:pt x="5199" y="21575"/>
                    </a:cubicBezTo>
                    <a:cubicBezTo>
                      <a:pt x="5386" y="21593"/>
                      <a:pt x="5581" y="21600"/>
                      <a:pt x="5782" y="21600"/>
                    </a:cubicBezTo>
                    <a:cubicBezTo>
                      <a:pt x="9260" y="21600"/>
                      <a:pt x="14542" y="19340"/>
                      <a:pt x="18090" y="17598"/>
                    </a:cubicBezTo>
                    <a:cubicBezTo>
                      <a:pt x="20252" y="16540"/>
                      <a:pt x="21324" y="13878"/>
                      <a:pt x="20591" y="11429"/>
                    </a:cubicBezTo>
                    <a:lnTo>
                      <a:pt x="17186" y="0"/>
                    </a:ln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0" name="Google Shape;2752;p61"/>
              <p:cNvSpPr/>
              <p:nvPr/>
            </p:nvSpPr>
            <p:spPr>
              <a:xfrm>
                <a:off x="644102" y="1586719"/>
                <a:ext cx="2096651" cy="3279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4004" y="0"/>
                    </a:moveTo>
                    <a:cubicBezTo>
                      <a:pt x="13033" y="0"/>
                      <a:pt x="12090" y="269"/>
                      <a:pt x="11327" y="659"/>
                    </a:cubicBezTo>
                    <a:cubicBezTo>
                      <a:pt x="9554" y="1563"/>
                      <a:pt x="8717" y="3057"/>
                      <a:pt x="8507" y="4513"/>
                    </a:cubicBezTo>
                    <a:cubicBezTo>
                      <a:pt x="8297" y="5968"/>
                      <a:pt x="8628" y="7430"/>
                      <a:pt x="8755" y="8889"/>
                    </a:cubicBezTo>
                    <a:cubicBezTo>
                      <a:pt x="8882" y="10349"/>
                      <a:pt x="8786" y="11867"/>
                      <a:pt x="7794" y="13180"/>
                    </a:cubicBezTo>
                    <a:cubicBezTo>
                      <a:pt x="6838" y="14446"/>
                      <a:pt x="4877" y="15474"/>
                      <a:pt x="2722" y="15474"/>
                    </a:cubicBezTo>
                    <a:cubicBezTo>
                      <a:pt x="2640" y="15474"/>
                      <a:pt x="2558" y="15472"/>
                      <a:pt x="2476" y="15469"/>
                    </a:cubicBezTo>
                    <a:cubicBezTo>
                      <a:pt x="2140" y="15457"/>
                      <a:pt x="1783" y="15424"/>
                      <a:pt x="1443" y="15424"/>
                    </a:cubicBezTo>
                    <a:cubicBezTo>
                      <a:pt x="1055" y="15424"/>
                      <a:pt x="691" y="15466"/>
                      <a:pt x="402" y="15627"/>
                    </a:cubicBezTo>
                    <a:cubicBezTo>
                      <a:pt x="-161" y="15941"/>
                      <a:pt x="-67" y="16536"/>
                      <a:pt x="285" y="16960"/>
                    </a:cubicBezTo>
                    <a:cubicBezTo>
                      <a:pt x="903" y="17707"/>
                      <a:pt x="2190" y="18196"/>
                      <a:pt x="3495" y="18196"/>
                    </a:cubicBezTo>
                    <a:cubicBezTo>
                      <a:pt x="3576" y="18196"/>
                      <a:pt x="3657" y="18194"/>
                      <a:pt x="3739" y="18191"/>
                    </a:cubicBezTo>
                    <a:cubicBezTo>
                      <a:pt x="2945" y="18251"/>
                      <a:pt x="2360" y="18775"/>
                      <a:pt x="2356" y="19293"/>
                    </a:cubicBezTo>
                    <a:cubicBezTo>
                      <a:pt x="2350" y="19811"/>
                      <a:pt x="2825" y="20294"/>
                      <a:pt x="3449" y="20617"/>
                    </a:cubicBezTo>
                    <a:cubicBezTo>
                      <a:pt x="3449" y="20617"/>
                      <a:pt x="5717" y="21600"/>
                      <a:pt x="8747" y="21600"/>
                    </a:cubicBezTo>
                    <a:cubicBezTo>
                      <a:pt x="10634" y="21600"/>
                      <a:pt x="12817" y="21218"/>
                      <a:pt x="14931" y="19979"/>
                    </a:cubicBezTo>
                    <a:cubicBezTo>
                      <a:pt x="17496" y="18475"/>
                      <a:pt x="18631" y="16621"/>
                      <a:pt x="19994" y="14560"/>
                    </a:cubicBezTo>
                    <a:cubicBezTo>
                      <a:pt x="21204" y="12733"/>
                      <a:pt x="21439" y="10691"/>
                      <a:pt x="21261" y="8706"/>
                    </a:cubicBezTo>
                    <a:cubicBezTo>
                      <a:pt x="21014" y="5928"/>
                      <a:pt x="19843" y="3017"/>
                      <a:pt x="16712" y="1111"/>
                    </a:cubicBezTo>
                    <a:lnTo>
                      <a:pt x="17888" y="1241"/>
                    </a:lnTo>
                    <a:cubicBezTo>
                      <a:pt x="16793" y="622"/>
                      <a:pt x="15529" y="19"/>
                      <a:pt x="14079" y="1"/>
                    </a:cubicBezTo>
                    <a:cubicBezTo>
                      <a:pt x="14054" y="0"/>
                      <a:pt x="14029" y="0"/>
                      <a:pt x="14004" y="0"/>
                    </a:cubicBez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1" name="Google Shape;2753;p61"/>
              <p:cNvSpPr/>
              <p:nvPr/>
            </p:nvSpPr>
            <p:spPr>
              <a:xfrm>
                <a:off x="1127476" y="1562700"/>
                <a:ext cx="886435" cy="2208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17954" y="0"/>
                    </a:moveTo>
                    <a:cubicBezTo>
                      <a:pt x="17934" y="0"/>
                      <a:pt x="17911" y="2"/>
                      <a:pt x="17888" y="4"/>
                    </a:cubicBezTo>
                    <a:cubicBezTo>
                      <a:pt x="-3341" y="2489"/>
                      <a:pt x="17329" y="18318"/>
                      <a:pt x="265" y="21237"/>
                    </a:cubicBezTo>
                    <a:cubicBezTo>
                      <a:pt x="-154" y="21308"/>
                      <a:pt x="-39" y="21600"/>
                      <a:pt x="346" y="21600"/>
                    </a:cubicBezTo>
                    <a:cubicBezTo>
                      <a:pt x="385" y="21600"/>
                      <a:pt x="423" y="21597"/>
                      <a:pt x="467" y="21591"/>
                    </a:cubicBezTo>
                    <a:cubicBezTo>
                      <a:pt x="6237" y="20776"/>
                      <a:pt x="7625" y="18103"/>
                      <a:pt x="7994" y="15478"/>
                    </a:cubicBezTo>
                    <a:cubicBezTo>
                      <a:pt x="8752" y="10125"/>
                      <a:pt x="4190" y="2668"/>
                      <a:pt x="18012" y="214"/>
                    </a:cubicBezTo>
                    <a:cubicBezTo>
                      <a:pt x="18259" y="169"/>
                      <a:pt x="18195" y="0"/>
                      <a:pt x="17954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2" name="Google Shape;2754;p61"/>
              <p:cNvSpPr/>
              <p:nvPr/>
            </p:nvSpPr>
            <p:spPr>
              <a:xfrm>
                <a:off x="1389497" y="1551528"/>
                <a:ext cx="807026" cy="2951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2" h="21600" fill="norm" stroke="1" extrusionOk="0">
                    <a:moveTo>
                      <a:pt x="21101" y="0"/>
                    </a:moveTo>
                    <a:cubicBezTo>
                      <a:pt x="21071" y="0"/>
                      <a:pt x="21039" y="2"/>
                      <a:pt x="21009" y="7"/>
                    </a:cubicBezTo>
                    <a:cubicBezTo>
                      <a:pt x="12234" y="1480"/>
                      <a:pt x="9397" y="4173"/>
                      <a:pt x="11591" y="6852"/>
                    </a:cubicBezTo>
                    <a:cubicBezTo>
                      <a:pt x="15504" y="11636"/>
                      <a:pt x="20918" y="18778"/>
                      <a:pt x="250" y="21331"/>
                    </a:cubicBezTo>
                    <a:cubicBezTo>
                      <a:pt x="-219" y="21389"/>
                      <a:pt x="38" y="21600"/>
                      <a:pt x="486" y="21600"/>
                    </a:cubicBezTo>
                    <a:cubicBezTo>
                      <a:pt x="539" y="21600"/>
                      <a:pt x="592" y="21597"/>
                      <a:pt x="648" y="21591"/>
                    </a:cubicBezTo>
                    <a:cubicBezTo>
                      <a:pt x="12136" y="20354"/>
                      <a:pt x="16038" y="16950"/>
                      <a:pt x="16630" y="13779"/>
                    </a:cubicBezTo>
                    <a:cubicBezTo>
                      <a:pt x="17008" y="11735"/>
                      <a:pt x="15707" y="9807"/>
                      <a:pt x="13702" y="7855"/>
                    </a:cubicBezTo>
                    <a:cubicBezTo>
                      <a:pt x="10532" y="4771"/>
                      <a:pt x="11968" y="2205"/>
                      <a:pt x="21242" y="90"/>
                    </a:cubicBezTo>
                    <a:cubicBezTo>
                      <a:pt x="21381" y="58"/>
                      <a:pt x="21254" y="0"/>
                      <a:pt x="2110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3" name="Google Shape;2755;p61"/>
              <p:cNvSpPr/>
              <p:nvPr/>
            </p:nvSpPr>
            <p:spPr>
              <a:xfrm>
                <a:off x="2171414" y="728172"/>
                <a:ext cx="1460426" cy="864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16499" y="0"/>
                    </a:moveTo>
                    <a:cubicBezTo>
                      <a:pt x="8791" y="0"/>
                      <a:pt x="1007" y="7102"/>
                      <a:pt x="1" y="21307"/>
                    </a:cubicBezTo>
                    <a:cubicBezTo>
                      <a:pt x="-11" y="21494"/>
                      <a:pt x="88" y="21600"/>
                      <a:pt x="183" y="21600"/>
                    </a:cubicBezTo>
                    <a:cubicBezTo>
                      <a:pt x="259" y="21600"/>
                      <a:pt x="333" y="21533"/>
                      <a:pt x="350" y="21388"/>
                    </a:cubicBezTo>
                    <a:cubicBezTo>
                      <a:pt x="2057" y="6312"/>
                      <a:pt x="9547" y="1218"/>
                      <a:pt x="17398" y="1218"/>
                    </a:cubicBezTo>
                    <a:cubicBezTo>
                      <a:pt x="18711" y="1218"/>
                      <a:pt x="20033" y="1360"/>
                      <a:pt x="21339" y="1620"/>
                    </a:cubicBezTo>
                    <a:cubicBezTo>
                      <a:pt x="21347" y="1623"/>
                      <a:pt x="21355" y="1623"/>
                      <a:pt x="21363" y="1623"/>
                    </a:cubicBezTo>
                    <a:cubicBezTo>
                      <a:pt x="21561" y="1623"/>
                      <a:pt x="21589" y="1064"/>
                      <a:pt x="21391" y="983"/>
                    </a:cubicBezTo>
                    <a:cubicBezTo>
                      <a:pt x="19809" y="327"/>
                      <a:pt x="18156" y="0"/>
                      <a:pt x="16499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4" name="Google Shape;2756;p61"/>
              <p:cNvSpPr/>
              <p:nvPr/>
            </p:nvSpPr>
            <p:spPr>
              <a:xfrm>
                <a:off x="2328200" y="1724913"/>
                <a:ext cx="983508" cy="522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8" h="21600" fill="norm" stroke="1" extrusionOk="0">
                    <a:moveTo>
                      <a:pt x="2504" y="0"/>
                    </a:moveTo>
                    <a:cubicBezTo>
                      <a:pt x="1749" y="0"/>
                      <a:pt x="989" y="79"/>
                      <a:pt x="229" y="250"/>
                    </a:cubicBezTo>
                    <a:cubicBezTo>
                      <a:pt x="-68" y="319"/>
                      <a:pt x="-85" y="1160"/>
                      <a:pt x="229" y="1160"/>
                    </a:cubicBezTo>
                    <a:cubicBezTo>
                      <a:pt x="266" y="1160"/>
                      <a:pt x="300" y="1155"/>
                      <a:pt x="336" y="1155"/>
                    </a:cubicBezTo>
                    <a:cubicBezTo>
                      <a:pt x="8898" y="1155"/>
                      <a:pt x="16089" y="7796"/>
                      <a:pt x="20960" y="21378"/>
                    </a:cubicBezTo>
                    <a:cubicBezTo>
                      <a:pt x="21016" y="21535"/>
                      <a:pt x="21096" y="21600"/>
                      <a:pt x="21172" y="21600"/>
                    </a:cubicBezTo>
                    <a:cubicBezTo>
                      <a:pt x="21347" y="21600"/>
                      <a:pt x="21515" y="21263"/>
                      <a:pt x="21401" y="20888"/>
                    </a:cubicBezTo>
                    <a:cubicBezTo>
                      <a:pt x="17570" y="8346"/>
                      <a:pt x="10155" y="0"/>
                      <a:pt x="2504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5" name="Google Shape;2757;p61"/>
              <p:cNvSpPr/>
              <p:nvPr/>
            </p:nvSpPr>
            <p:spPr>
              <a:xfrm>
                <a:off x="3342286" y="8798399"/>
                <a:ext cx="73715" cy="4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8" h="21600" fill="norm" stroke="1" extrusionOk="0">
                    <a:moveTo>
                      <a:pt x="17865" y="0"/>
                    </a:moveTo>
                    <a:cubicBezTo>
                      <a:pt x="17222" y="0"/>
                      <a:pt x="16580" y="460"/>
                      <a:pt x="16121" y="1583"/>
                    </a:cubicBezTo>
                    <a:cubicBezTo>
                      <a:pt x="12633" y="9855"/>
                      <a:pt x="8074" y="13991"/>
                      <a:pt x="2047" y="14451"/>
                    </a:cubicBezTo>
                    <a:cubicBezTo>
                      <a:pt x="-645" y="14655"/>
                      <a:pt x="-676" y="21600"/>
                      <a:pt x="1925" y="21600"/>
                    </a:cubicBezTo>
                    <a:cubicBezTo>
                      <a:pt x="1955" y="21600"/>
                      <a:pt x="2016" y="21600"/>
                      <a:pt x="2047" y="21600"/>
                    </a:cubicBezTo>
                    <a:cubicBezTo>
                      <a:pt x="9665" y="20987"/>
                      <a:pt x="15478" y="15574"/>
                      <a:pt x="19792" y="5209"/>
                    </a:cubicBezTo>
                    <a:cubicBezTo>
                      <a:pt x="20924" y="2553"/>
                      <a:pt x="19425" y="0"/>
                      <a:pt x="17865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6" name="Google Shape;2758;p61"/>
              <p:cNvSpPr/>
              <p:nvPr/>
            </p:nvSpPr>
            <p:spPr>
              <a:xfrm>
                <a:off x="3342080" y="8699305"/>
                <a:ext cx="87080" cy="74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7" h="21600" fill="norm" stroke="1" extrusionOk="0">
                    <a:moveTo>
                      <a:pt x="18246" y="0"/>
                    </a:moveTo>
                    <a:cubicBezTo>
                      <a:pt x="17834" y="0"/>
                      <a:pt x="17422" y="228"/>
                      <a:pt x="17062" y="748"/>
                    </a:cubicBezTo>
                    <a:cubicBezTo>
                      <a:pt x="12453" y="7384"/>
                      <a:pt x="6995" y="13012"/>
                      <a:pt x="894" y="17339"/>
                    </a:cubicBezTo>
                    <a:cubicBezTo>
                      <a:pt x="-831" y="18575"/>
                      <a:pt x="199" y="21600"/>
                      <a:pt x="1795" y="21600"/>
                    </a:cubicBezTo>
                    <a:cubicBezTo>
                      <a:pt x="2078" y="21600"/>
                      <a:pt x="2387" y="21502"/>
                      <a:pt x="2696" y="21275"/>
                    </a:cubicBezTo>
                    <a:cubicBezTo>
                      <a:pt x="9081" y="16753"/>
                      <a:pt x="14796" y="10898"/>
                      <a:pt x="19585" y="3969"/>
                    </a:cubicBezTo>
                    <a:cubicBezTo>
                      <a:pt x="20769" y="2245"/>
                      <a:pt x="19559" y="0"/>
                      <a:pt x="18246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7" name="Google Shape;2759;p61"/>
              <p:cNvSpPr/>
              <p:nvPr/>
            </p:nvSpPr>
            <p:spPr>
              <a:xfrm>
                <a:off x="3329563" y="8630823"/>
                <a:ext cx="104859" cy="6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3" h="21600" fill="norm" stroke="1" extrusionOk="0">
                    <a:moveTo>
                      <a:pt x="18629" y="0"/>
                    </a:moveTo>
                    <a:cubicBezTo>
                      <a:pt x="18393" y="0"/>
                      <a:pt x="18135" y="79"/>
                      <a:pt x="17899" y="315"/>
                    </a:cubicBezTo>
                    <a:lnTo>
                      <a:pt x="747" y="16476"/>
                    </a:lnTo>
                    <a:cubicBezTo>
                      <a:pt x="-714" y="17895"/>
                      <a:pt x="189" y="21600"/>
                      <a:pt x="1564" y="21600"/>
                    </a:cubicBezTo>
                    <a:cubicBezTo>
                      <a:pt x="1801" y="21600"/>
                      <a:pt x="2037" y="21482"/>
                      <a:pt x="2295" y="21245"/>
                    </a:cubicBezTo>
                    <a:lnTo>
                      <a:pt x="2295" y="21324"/>
                    </a:lnTo>
                    <a:lnTo>
                      <a:pt x="19425" y="5085"/>
                    </a:lnTo>
                    <a:cubicBezTo>
                      <a:pt x="20886" y="3666"/>
                      <a:pt x="19983" y="0"/>
                      <a:pt x="18629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8" name="Google Shape;2760;p61"/>
              <p:cNvSpPr/>
              <p:nvPr/>
            </p:nvSpPr>
            <p:spPr>
              <a:xfrm>
                <a:off x="3419958" y="8544242"/>
                <a:ext cx="163029" cy="103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32" h="21600" fill="norm" stroke="1" extrusionOk="0">
                    <a:moveTo>
                      <a:pt x="12736" y="3514"/>
                    </a:moveTo>
                    <a:cubicBezTo>
                      <a:pt x="13873" y="3514"/>
                      <a:pt x="14996" y="4030"/>
                      <a:pt x="16064" y="5224"/>
                    </a:cubicBezTo>
                    <a:cubicBezTo>
                      <a:pt x="18809" y="8246"/>
                      <a:pt x="17769" y="14712"/>
                      <a:pt x="14899" y="16352"/>
                    </a:cubicBezTo>
                    <a:cubicBezTo>
                      <a:pt x="13332" y="17243"/>
                      <a:pt x="11696" y="17828"/>
                      <a:pt x="10047" y="18062"/>
                    </a:cubicBezTo>
                    <a:cubicBezTo>
                      <a:pt x="9312" y="18180"/>
                      <a:pt x="8563" y="18226"/>
                      <a:pt x="7828" y="18226"/>
                    </a:cubicBezTo>
                    <a:cubicBezTo>
                      <a:pt x="6068" y="18226"/>
                      <a:pt x="4307" y="17922"/>
                      <a:pt x="2574" y="17313"/>
                    </a:cubicBezTo>
                    <a:cubicBezTo>
                      <a:pt x="4168" y="10870"/>
                      <a:pt x="8480" y="3514"/>
                      <a:pt x="12736" y="3514"/>
                    </a:cubicBezTo>
                    <a:close/>
                    <a:moveTo>
                      <a:pt x="13513" y="0"/>
                    </a:moveTo>
                    <a:cubicBezTo>
                      <a:pt x="8327" y="0"/>
                      <a:pt x="2421" y="8996"/>
                      <a:pt x="605" y="16821"/>
                    </a:cubicBezTo>
                    <a:cubicBezTo>
                      <a:pt x="37" y="17219"/>
                      <a:pt x="-185" y="18554"/>
                      <a:pt x="175" y="19351"/>
                    </a:cubicBezTo>
                    <a:cubicBezTo>
                      <a:pt x="175" y="20358"/>
                      <a:pt x="716" y="20991"/>
                      <a:pt x="1229" y="20991"/>
                    </a:cubicBezTo>
                    <a:cubicBezTo>
                      <a:pt x="1493" y="20991"/>
                      <a:pt x="1756" y="20827"/>
                      <a:pt x="1922" y="20405"/>
                    </a:cubicBezTo>
                    <a:cubicBezTo>
                      <a:pt x="3960" y="21155"/>
                      <a:pt x="6123" y="21600"/>
                      <a:pt x="8286" y="21600"/>
                    </a:cubicBezTo>
                    <a:cubicBezTo>
                      <a:pt x="11183" y="21600"/>
                      <a:pt x="14067" y="20803"/>
                      <a:pt x="16618" y="18812"/>
                    </a:cubicBezTo>
                    <a:cubicBezTo>
                      <a:pt x="19779" y="16329"/>
                      <a:pt x="21415" y="10706"/>
                      <a:pt x="19238" y="5388"/>
                    </a:cubicBezTo>
                    <a:cubicBezTo>
                      <a:pt x="17686" y="1570"/>
                      <a:pt x="15661" y="0"/>
                      <a:pt x="1351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9" name="Google Shape;2761;p61"/>
              <p:cNvSpPr/>
              <p:nvPr/>
            </p:nvSpPr>
            <p:spPr>
              <a:xfrm>
                <a:off x="3407144" y="8481903"/>
                <a:ext cx="92856" cy="156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18" h="21600" fill="norm" stroke="1" extrusionOk="0">
                    <a:moveTo>
                      <a:pt x="8676" y="0"/>
                    </a:moveTo>
                    <a:cubicBezTo>
                      <a:pt x="5285" y="0"/>
                      <a:pt x="1830" y="1402"/>
                      <a:pt x="155" y="3959"/>
                    </a:cubicBezTo>
                    <a:cubicBezTo>
                      <a:pt x="-396" y="4838"/>
                      <a:pt x="621" y="5608"/>
                      <a:pt x="1597" y="5608"/>
                    </a:cubicBezTo>
                    <a:cubicBezTo>
                      <a:pt x="2020" y="5608"/>
                      <a:pt x="2444" y="5454"/>
                      <a:pt x="2699" y="5069"/>
                    </a:cubicBezTo>
                    <a:cubicBezTo>
                      <a:pt x="3801" y="3405"/>
                      <a:pt x="6408" y="1910"/>
                      <a:pt x="8973" y="1910"/>
                    </a:cubicBezTo>
                    <a:cubicBezTo>
                      <a:pt x="11029" y="1910"/>
                      <a:pt x="13064" y="2881"/>
                      <a:pt x="14251" y="5531"/>
                    </a:cubicBezTo>
                    <a:cubicBezTo>
                      <a:pt x="15226" y="7734"/>
                      <a:pt x="13679" y="10446"/>
                      <a:pt x="12132" y="12279"/>
                    </a:cubicBezTo>
                    <a:cubicBezTo>
                      <a:pt x="9779" y="15083"/>
                      <a:pt x="6006" y="17240"/>
                      <a:pt x="3080" y="19720"/>
                    </a:cubicBezTo>
                    <a:cubicBezTo>
                      <a:pt x="2169" y="20522"/>
                      <a:pt x="3165" y="21600"/>
                      <a:pt x="4225" y="21600"/>
                    </a:cubicBezTo>
                    <a:cubicBezTo>
                      <a:pt x="4564" y="21600"/>
                      <a:pt x="4903" y="21492"/>
                      <a:pt x="5200" y="21246"/>
                    </a:cubicBezTo>
                    <a:cubicBezTo>
                      <a:pt x="10669" y="16547"/>
                      <a:pt x="21204" y="10646"/>
                      <a:pt x="16392" y="3574"/>
                    </a:cubicBezTo>
                    <a:cubicBezTo>
                      <a:pt x="14739" y="1125"/>
                      <a:pt x="11729" y="0"/>
                      <a:pt x="8676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0" name="Google Shape;2762;p61"/>
              <p:cNvSpPr/>
              <p:nvPr/>
            </p:nvSpPr>
            <p:spPr>
              <a:xfrm>
                <a:off x="3557673" y="8343262"/>
                <a:ext cx="566287" cy="79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0" h="21600" fill="norm" stroke="1" extrusionOk="0">
                    <a:moveTo>
                      <a:pt x="3458" y="0"/>
                    </a:moveTo>
                    <a:cubicBezTo>
                      <a:pt x="3458" y="0"/>
                      <a:pt x="4119" y="3772"/>
                      <a:pt x="4249" y="4490"/>
                    </a:cubicBezTo>
                    <a:cubicBezTo>
                      <a:pt x="4168" y="4185"/>
                      <a:pt x="3705" y="4004"/>
                      <a:pt x="3105" y="4004"/>
                    </a:cubicBezTo>
                    <a:cubicBezTo>
                      <a:pt x="2181" y="4004"/>
                      <a:pt x="916" y="4436"/>
                      <a:pt x="174" y="5496"/>
                    </a:cubicBezTo>
                    <a:cubicBezTo>
                      <a:pt x="-1050" y="7253"/>
                      <a:pt x="4480" y="21600"/>
                      <a:pt x="7593" y="21600"/>
                    </a:cubicBezTo>
                    <a:cubicBezTo>
                      <a:pt x="7626" y="21600"/>
                      <a:pt x="7658" y="21597"/>
                      <a:pt x="7691" y="21594"/>
                    </a:cubicBezTo>
                    <a:cubicBezTo>
                      <a:pt x="8716" y="21494"/>
                      <a:pt x="10326" y="21461"/>
                      <a:pt x="12020" y="21461"/>
                    </a:cubicBezTo>
                    <a:cubicBezTo>
                      <a:pt x="15462" y="21461"/>
                      <a:pt x="19269" y="21600"/>
                      <a:pt x="19269" y="21600"/>
                    </a:cubicBezTo>
                    <a:lnTo>
                      <a:pt x="20550" y="1422"/>
                    </a:lnTo>
                    <a:lnTo>
                      <a:pt x="3458" y="0"/>
                    </a:lnTo>
                    <a:close/>
                  </a:path>
                </a:pathLst>
              </a:custGeom>
              <a:solidFill>
                <a:srgbClr val="000000">
                  <a:alpha val="67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1" name="Google Shape;2763;p61"/>
              <p:cNvSpPr/>
              <p:nvPr/>
            </p:nvSpPr>
            <p:spPr>
              <a:xfrm>
                <a:off x="1956767" y="1543484"/>
                <a:ext cx="429224" cy="345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600" fill="norm" stroke="1" extrusionOk="0">
                    <a:moveTo>
                      <a:pt x="2874" y="0"/>
                    </a:moveTo>
                    <a:cubicBezTo>
                      <a:pt x="2140" y="0"/>
                      <a:pt x="1395" y="49"/>
                      <a:pt x="639" y="161"/>
                    </a:cubicBezTo>
                    <a:cubicBezTo>
                      <a:pt x="-188" y="279"/>
                      <a:pt x="-238" y="1836"/>
                      <a:pt x="639" y="1843"/>
                    </a:cubicBezTo>
                    <a:cubicBezTo>
                      <a:pt x="9550" y="1906"/>
                      <a:pt x="16987" y="9327"/>
                      <a:pt x="18675" y="20413"/>
                    </a:cubicBezTo>
                    <a:cubicBezTo>
                      <a:pt x="18802" y="21244"/>
                      <a:pt x="19271" y="21600"/>
                      <a:pt x="19779" y="21600"/>
                    </a:cubicBezTo>
                    <a:cubicBezTo>
                      <a:pt x="20534" y="21600"/>
                      <a:pt x="21362" y="20790"/>
                      <a:pt x="21169" y="19554"/>
                    </a:cubicBezTo>
                    <a:cubicBezTo>
                      <a:pt x="19381" y="7966"/>
                      <a:pt x="11939" y="0"/>
                      <a:pt x="2874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2" name="Google Shape;2764;p61"/>
              <p:cNvSpPr/>
              <p:nvPr/>
            </p:nvSpPr>
            <p:spPr>
              <a:xfrm>
                <a:off x="3651711" y="2158599"/>
                <a:ext cx="188997" cy="255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9" h="21600" fill="norm" stroke="1" extrusionOk="0">
                    <a:moveTo>
                      <a:pt x="11233" y="0"/>
                    </a:moveTo>
                    <a:cubicBezTo>
                      <a:pt x="6952" y="0"/>
                      <a:pt x="2721" y="1368"/>
                      <a:pt x="199" y="4216"/>
                    </a:cubicBezTo>
                    <a:cubicBezTo>
                      <a:pt x="-379" y="4867"/>
                      <a:pt x="408" y="5461"/>
                      <a:pt x="1220" y="5461"/>
                    </a:cubicBezTo>
                    <a:cubicBezTo>
                      <a:pt x="1491" y="5461"/>
                      <a:pt x="1749" y="5395"/>
                      <a:pt x="1970" y="5254"/>
                    </a:cubicBezTo>
                    <a:cubicBezTo>
                      <a:pt x="4701" y="3528"/>
                      <a:pt x="7875" y="2528"/>
                      <a:pt x="11061" y="2528"/>
                    </a:cubicBezTo>
                    <a:cubicBezTo>
                      <a:pt x="12069" y="2528"/>
                      <a:pt x="13078" y="2632"/>
                      <a:pt x="14074" y="2839"/>
                    </a:cubicBezTo>
                    <a:cubicBezTo>
                      <a:pt x="7641" y="4660"/>
                      <a:pt x="2327" y="8857"/>
                      <a:pt x="3533" y="14620"/>
                    </a:cubicBezTo>
                    <a:cubicBezTo>
                      <a:pt x="4271" y="18072"/>
                      <a:pt x="9302" y="21600"/>
                      <a:pt x="14013" y="21600"/>
                    </a:cubicBezTo>
                    <a:cubicBezTo>
                      <a:pt x="15846" y="21600"/>
                      <a:pt x="17642" y="21062"/>
                      <a:pt x="19105" y="19770"/>
                    </a:cubicBezTo>
                    <a:cubicBezTo>
                      <a:pt x="20052" y="18921"/>
                      <a:pt x="19376" y="17450"/>
                      <a:pt x="17949" y="17450"/>
                    </a:cubicBezTo>
                    <a:cubicBezTo>
                      <a:pt x="17777" y="17450"/>
                      <a:pt x="17592" y="17478"/>
                      <a:pt x="17395" y="17525"/>
                    </a:cubicBezTo>
                    <a:cubicBezTo>
                      <a:pt x="15944" y="17884"/>
                      <a:pt x="14603" y="18242"/>
                      <a:pt x="13226" y="18242"/>
                    </a:cubicBezTo>
                    <a:cubicBezTo>
                      <a:pt x="12340" y="18242"/>
                      <a:pt x="11442" y="18091"/>
                      <a:pt x="10483" y="17686"/>
                    </a:cubicBezTo>
                    <a:cubicBezTo>
                      <a:pt x="7752" y="16563"/>
                      <a:pt x="6866" y="14158"/>
                      <a:pt x="7346" y="11941"/>
                    </a:cubicBezTo>
                    <a:cubicBezTo>
                      <a:pt x="8342" y="7319"/>
                      <a:pt x="14099" y="5188"/>
                      <a:pt x="19585" y="4556"/>
                    </a:cubicBezTo>
                    <a:cubicBezTo>
                      <a:pt x="21221" y="4358"/>
                      <a:pt x="21073" y="2698"/>
                      <a:pt x="19991" y="2103"/>
                    </a:cubicBezTo>
                    <a:cubicBezTo>
                      <a:pt x="17457" y="717"/>
                      <a:pt x="14333" y="0"/>
                      <a:pt x="1123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3" name="Google Shape;2765;p61"/>
              <p:cNvSpPr/>
              <p:nvPr/>
            </p:nvSpPr>
            <p:spPr>
              <a:xfrm>
                <a:off x="2767854" y="3716942"/>
                <a:ext cx="178742" cy="79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6" h="21600" fill="norm" stroke="1" extrusionOk="0">
                    <a:moveTo>
                      <a:pt x="18745" y="0"/>
                    </a:moveTo>
                    <a:cubicBezTo>
                      <a:pt x="18593" y="0"/>
                      <a:pt x="18442" y="61"/>
                      <a:pt x="18265" y="212"/>
                    </a:cubicBezTo>
                    <a:cubicBezTo>
                      <a:pt x="15086" y="2912"/>
                      <a:pt x="11806" y="4824"/>
                      <a:pt x="8563" y="6947"/>
                    </a:cubicBezTo>
                    <a:cubicBezTo>
                      <a:pt x="5926" y="8616"/>
                      <a:pt x="2709" y="9617"/>
                      <a:pt x="589" y="13803"/>
                    </a:cubicBezTo>
                    <a:cubicBezTo>
                      <a:pt x="-786" y="16625"/>
                      <a:pt x="488" y="21145"/>
                      <a:pt x="1927" y="21509"/>
                    </a:cubicBezTo>
                    <a:cubicBezTo>
                      <a:pt x="2141" y="21570"/>
                      <a:pt x="2368" y="21600"/>
                      <a:pt x="2595" y="21600"/>
                    </a:cubicBezTo>
                    <a:cubicBezTo>
                      <a:pt x="5232" y="21600"/>
                      <a:pt x="8361" y="17990"/>
                      <a:pt x="10746" y="16018"/>
                    </a:cubicBezTo>
                    <a:cubicBezTo>
                      <a:pt x="13761" y="13591"/>
                      <a:pt x="16650" y="10557"/>
                      <a:pt x="19451" y="6947"/>
                    </a:cubicBezTo>
                    <a:cubicBezTo>
                      <a:pt x="20814" y="5188"/>
                      <a:pt x="20107" y="0"/>
                      <a:pt x="18745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4" name="Google Shape;2766;p61"/>
              <p:cNvSpPr/>
              <p:nvPr/>
            </p:nvSpPr>
            <p:spPr>
              <a:xfrm>
                <a:off x="3771790" y="3402681"/>
                <a:ext cx="193721" cy="89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35" h="21600" fill="norm" stroke="1" extrusionOk="0">
                    <a:moveTo>
                      <a:pt x="17882" y="0"/>
                    </a:moveTo>
                    <a:cubicBezTo>
                      <a:pt x="17718" y="0"/>
                      <a:pt x="17555" y="27"/>
                      <a:pt x="17380" y="108"/>
                    </a:cubicBezTo>
                    <a:cubicBezTo>
                      <a:pt x="14182" y="1566"/>
                      <a:pt x="11067" y="5103"/>
                      <a:pt x="7986" y="7560"/>
                    </a:cubicBezTo>
                    <a:cubicBezTo>
                      <a:pt x="5395" y="9612"/>
                      <a:pt x="2385" y="10854"/>
                      <a:pt x="413" y="15444"/>
                    </a:cubicBezTo>
                    <a:cubicBezTo>
                      <a:pt x="-346" y="17226"/>
                      <a:pt x="-19" y="20574"/>
                      <a:pt x="1078" y="21168"/>
                    </a:cubicBezTo>
                    <a:cubicBezTo>
                      <a:pt x="1638" y="21465"/>
                      <a:pt x="2198" y="21600"/>
                      <a:pt x="2770" y="21600"/>
                    </a:cubicBezTo>
                    <a:cubicBezTo>
                      <a:pt x="5150" y="21600"/>
                      <a:pt x="7601" y="19332"/>
                      <a:pt x="9830" y="17658"/>
                    </a:cubicBezTo>
                    <a:cubicBezTo>
                      <a:pt x="12922" y="15417"/>
                      <a:pt x="16306" y="13473"/>
                      <a:pt x="19119" y="9666"/>
                    </a:cubicBezTo>
                    <a:cubicBezTo>
                      <a:pt x="21254" y="6777"/>
                      <a:pt x="20040" y="0"/>
                      <a:pt x="17882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5" name="Google Shape;2767;p61"/>
              <p:cNvSpPr/>
              <p:nvPr/>
            </p:nvSpPr>
            <p:spPr>
              <a:xfrm>
                <a:off x="2969613" y="3795814"/>
                <a:ext cx="963708" cy="304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1600" fill="norm" stroke="1" extrusionOk="0">
                    <a:moveTo>
                      <a:pt x="20842" y="0"/>
                    </a:moveTo>
                    <a:cubicBezTo>
                      <a:pt x="20788" y="0"/>
                      <a:pt x="20731" y="40"/>
                      <a:pt x="20675" y="119"/>
                    </a:cubicBezTo>
                    <a:cubicBezTo>
                      <a:pt x="14140" y="9429"/>
                      <a:pt x="7266" y="16022"/>
                      <a:pt x="213" y="19746"/>
                    </a:cubicBezTo>
                    <a:cubicBezTo>
                      <a:pt x="-144" y="19936"/>
                      <a:pt x="-16" y="21600"/>
                      <a:pt x="322" y="21600"/>
                    </a:cubicBezTo>
                    <a:cubicBezTo>
                      <a:pt x="339" y="21600"/>
                      <a:pt x="356" y="21592"/>
                      <a:pt x="374" y="21584"/>
                    </a:cubicBezTo>
                    <a:cubicBezTo>
                      <a:pt x="7505" y="18098"/>
                      <a:pt x="14461" y="11600"/>
                      <a:pt x="21062" y="2258"/>
                    </a:cubicBezTo>
                    <a:cubicBezTo>
                      <a:pt x="21456" y="1696"/>
                      <a:pt x="21210" y="0"/>
                      <a:pt x="20842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6" name="Google Shape;2768;p61"/>
              <p:cNvSpPr/>
              <p:nvPr/>
            </p:nvSpPr>
            <p:spPr>
              <a:xfrm>
                <a:off x="2422859" y="4430368"/>
                <a:ext cx="265055" cy="312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21600" fill="norm" stroke="1" extrusionOk="0">
                    <a:moveTo>
                      <a:pt x="809" y="0"/>
                    </a:moveTo>
                    <a:cubicBezTo>
                      <a:pt x="168" y="0"/>
                      <a:pt x="-286" y="826"/>
                      <a:pt x="212" y="1320"/>
                    </a:cubicBezTo>
                    <a:cubicBezTo>
                      <a:pt x="3541" y="4615"/>
                      <a:pt x="7199" y="7640"/>
                      <a:pt x="10456" y="10989"/>
                    </a:cubicBezTo>
                    <a:cubicBezTo>
                      <a:pt x="13714" y="14323"/>
                      <a:pt x="16348" y="18112"/>
                      <a:pt x="19685" y="21353"/>
                    </a:cubicBezTo>
                    <a:cubicBezTo>
                      <a:pt x="19863" y="21531"/>
                      <a:pt x="20059" y="21600"/>
                      <a:pt x="20255" y="21600"/>
                    </a:cubicBezTo>
                    <a:cubicBezTo>
                      <a:pt x="20807" y="21600"/>
                      <a:pt x="21314" y="20990"/>
                      <a:pt x="21038" y="20450"/>
                    </a:cubicBezTo>
                    <a:cubicBezTo>
                      <a:pt x="18956" y="16499"/>
                      <a:pt x="15360" y="12849"/>
                      <a:pt x="12147" y="9538"/>
                    </a:cubicBezTo>
                    <a:cubicBezTo>
                      <a:pt x="8863" y="6158"/>
                      <a:pt x="5339" y="2817"/>
                      <a:pt x="1263" y="139"/>
                    </a:cubicBezTo>
                    <a:cubicBezTo>
                      <a:pt x="1111" y="39"/>
                      <a:pt x="951" y="0"/>
                      <a:pt x="809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7" name="Google Shape;2769;p61"/>
              <p:cNvSpPr/>
              <p:nvPr/>
            </p:nvSpPr>
            <p:spPr>
              <a:xfrm>
                <a:off x="2238002" y="4629113"/>
                <a:ext cx="340545" cy="508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3" h="21600" fill="norm" stroke="1" extrusionOk="0">
                    <a:moveTo>
                      <a:pt x="742" y="0"/>
                    </a:moveTo>
                    <a:cubicBezTo>
                      <a:pt x="266" y="0"/>
                      <a:pt x="-197" y="394"/>
                      <a:pt x="86" y="740"/>
                    </a:cubicBezTo>
                    <a:cubicBezTo>
                      <a:pt x="5898" y="7727"/>
                      <a:pt x="12781" y="14329"/>
                      <a:pt x="18856" y="21216"/>
                    </a:cubicBezTo>
                    <a:cubicBezTo>
                      <a:pt x="19090" y="21491"/>
                      <a:pt x="19443" y="21600"/>
                      <a:pt x="19801" y="21600"/>
                    </a:cubicBezTo>
                    <a:cubicBezTo>
                      <a:pt x="20595" y="21600"/>
                      <a:pt x="21403" y="21026"/>
                      <a:pt x="20871" y="20404"/>
                    </a:cubicBezTo>
                    <a:cubicBezTo>
                      <a:pt x="15018" y="13470"/>
                      <a:pt x="8832" y="6251"/>
                      <a:pt x="1204" y="157"/>
                    </a:cubicBezTo>
                    <a:cubicBezTo>
                      <a:pt x="1066" y="47"/>
                      <a:pt x="901" y="0"/>
                      <a:pt x="742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8" name="Google Shape;2770;p61"/>
              <p:cNvSpPr/>
              <p:nvPr/>
            </p:nvSpPr>
            <p:spPr>
              <a:xfrm>
                <a:off x="2025016" y="4868858"/>
                <a:ext cx="257568" cy="626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2" h="21600" fill="norm" stroke="1" extrusionOk="0">
                    <a:moveTo>
                      <a:pt x="1185" y="0"/>
                    </a:moveTo>
                    <a:cubicBezTo>
                      <a:pt x="542" y="0"/>
                      <a:pt x="-147" y="258"/>
                      <a:pt x="28" y="574"/>
                    </a:cubicBezTo>
                    <a:cubicBezTo>
                      <a:pt x="4070" y="7409"/>
                      <a:pt x="10180" y="15092"/>
                      <a:pt x="18265" y="21284"/>
                    </a:cubicBezTo>
                    <a:cubicBezTo>
                      <a:pt x="18559" y="21508"/>
                      <a:pt x="19037" y="21600"/>
                      <a:pt x="19533" y="21600"/>
                    </a:cubicBezTo>
                    <a:cubicBezTo>
                      <a:pt x="20479" y="21600"/>
                      <a:pt x="21453" y="21249"/>
                      <a:pt x="21113" y="20779"/>
                    </a:cubicBezTo>
                    <a:cubicBezTo>
                      <a:pt x="16262" y="13921"/>
                      <a:pt x="8940" y="6777"/>
                      <a:pt x="1994" y="227"/>
                    </a:cubicBezTo>
                    <a:cubicBezTo>
                      <a:pt x="1819" y="66"/>
                      <a:pt x="1507" y="0"/>
                      <a:pt x="1185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9" name="Google Shape;2771;p61"/>
              <p:cNvSpPr/>
              <p:nvPr/>
            </p:nvSpPr>
            <p:spPr>
              <a:xfrm>
                <a:off x="1994913" y="3766768"/>
                <a:ext cx="809110" cy="319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2" h="21600" fill="norm" stroke="1" extrusionOk="0">
                    <a:moveTo>
                      <a:pt x="20433" y="0"/>
                    </a:moveTo>
                    <a:cubicBezTo>
                      <a:pt x="20225" y="0"/>
                      <a:pt x="20020" y="36"/>
                      <a:pt x="20008" y="107"/>
                    </a:cubicBezTo>
                    <a:cubicBezTo>
                      <a:pt x="18811" y="7453"/>
                      <a:pt x="8852" y="14590"/>
                      <a:pt x="22" y="21487"/>
                    </a:cubicBezTo>
                    <a:cubicBezTo>
                      <a:pt x="-68" y="21556"/>
                      <a:pt x="137" y="21600"/>
                      <a:pt x="354" y="21600"/>
                    </a:cubicBezTo>
                    <a:cubicBezTo>
                      <a:pt x="499" y="21600"/>
                      <a:pt x="649" y="21580"/>
                      <a:pt x="716" y="21536"/>
                    </a:cubicBezTo>
                    <a:cubicBezTo>
                      <a:pt x="6380" y="17825"/>
                      <a:pt x="11082" y="14018"/>
                      <a:pt x="14789" y="10142"/>
                    </a:cubicBezTo>
                    <a:cubicBezTo>
                      <a:pt x="17782" y="7001"/>
                      <a:pt x="21532" y="3375"/>
                      <a:pt x="20864" y="107"/>
                    </a:cubicBezTo>
                    <a:cubicBezTo>
                      <a:pt x="20850" y="36"/>
                      <a:pt x="20641" y="0"/>
                      <a:pt x="2043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0" name="Google Shape;2772;p61"/>
              <p:cNvSpPr/>
              <p:nvPr/>
            </p:nvSpPr>
            <p:spPr>
              <a:xfrm>
                <a:off x="2923947" y="3464685"/>
                <a:ext cx="1065875" cy="101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3" h="21600" fill="norm" stroke="1" extrusionOk="0">
                    <a:moveTo>
                      <a:pt x="16379" y="0"/>
                    </a:moveTo>
                    <a:cubicBezTo>
                      <a:pt x="16116" y="0"/>
                      <a:pt x="15839" y="330"/>
                      <a:pt x="15990" y="688"/>
                    </a:cubicBezTo>
                    <a:cubicBezTo>
                      <a:pt x="17607" y="4524"/>
                      <a:pt x="20887" y="11528"/>
                      <a:pt x="18151" y="15672"/>
                    </a:cubicBezTo>
                    <a:cubicBezTo>
                      <a:pt x="16091" y="18795"/>
                      <a:pt x="11610" y="19540"/>
                      <a:pt x="8463" y="20078"/>
                    </a:cubicBezTo>
                    <a:cubicBezTo>
                      <a:pt x="7444" y="20253"/>
                      <a:pt x="6371" y="20588"/>
                      <a:pt x="5351" y="20588"/>
                    </a:cubicBezTo>
                    <a:cubicBezTo>
                      <a:pt x="4314" y="20588"/>
                      <a:pt x="3331" y="20241"/>
                      <a:pt x="2508" y="19030"/>
                    </a:cubicBezTo>
                    <a:cubicBezTo>
                      <a:pt x="1695" y="17835"/>
                      <a:pt x="1538" y="15639"/>
                      <a:pt x="1378" y="14264"/>
                    </a:cubicBezTo>
                    <a:cubicBezTo>
                      <a:pt x="1042" y="11407"/>
                      <a:pt x="1046" y="8552"/>
                      <a:pt x="347" y="5766"/>
                    </a:cubicBezTo>
                    <a:cubicBezTo>
                      <a:pt x="322" y="5664"/>
                      <a:pt x="255" y="5619"/>
                      <a:pt x="188" y="5619"/>
                    </a:cubicBezTo>
                    <a:cubicBezTo>
                      <a:pt x="87" y="5619"/>
                      <a:pt x="-20" y="5721"/>
                      <a:pt x="3" y="5871"/>
                    </a:cubicBezTo>
                    <a:cubicBezTo>
                      <a:pt x="526" y="9657"/>
                      <a:pt x="-331" y="17078"/>
                      <a:pt x="2296" y="20253"/>
                    </a:cubicBezTo>
                    <a:cubicBezTo>
                      <a:pt x="3138" y="21273"/>
                      <a:pt x="4316" y="21600"/>
                      <a:pt x="5576" y="21600"/>
                    </a:cubicBezTo>
                    <a:cubicBezTo>
                      <a:pt x="7264" y="21600"/>
                      <a:pt x="9103" y="21012"/>
                      <a:pt x="10489" y="20704"/>
                    </a:cubicBezTo>
                    <a:cubicBezTo>
                      <a:pt x="13935" y="19933"/>
                      <a:pt x="17901" y="18797"/>
                      <a:pt x="19432" y="14869"/>
                    </a:cubicBezTo>
                    <a:cubicBezTo>
                      <a:pt x="21269" y="10167"/>
                      <a:pt x="18474" y="4472"/>
                      <a:pt x="16683" y="232"/>
                    </a:cubicBezTo>
                    <a:cubicBezTo>
                      <a:pt x="16614" y="66"/>
                      <a:pt x="16498" y="0"/>
                      <a:pt x="16379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1" name="Google Shape;2773;p61"/>
              <p:cNvSpPr/>
              <p:nvPr/>
            </p:nvSpPr>
            <p:spPr>
              <a:xfrm>
                <a:off x="3670610" y="7809255"/>
                <a:ext cx="78203" cy="78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3427"/>
                      <a:pt x="0" y="10310"/>
                    </a:cubicBezTo>
                    <a:lnTo>
                      <a:pt x="0" y="11290"/>
                    </a:lnTo>
                    <a:cubicBezTo>
                      <a:pt x="0" y="18173"/>
                      <a:pt x="5400" y="21600"/>
                      <a:pt x="10800" y="21600"/>
                    </a:cubicBezTo>
                    <a:cubicBezTo>
                      <a:pt x="16200" y="21600"/>
                      <a:pt x="21600" y="18173"/>
                      <a:pt x="21600" y="11290"/>
                    </a:cubicBezTo>
                    <a:lnTo>
                      <a:pt x="21600" y="10310"/>
                    </a:lnTo>
                    <a:cubicBezTo>
                      <a:pt x="21600" y="3457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2" name="Google Shape;2774;p61"/>
              <p:cNvSpPr/>
              <p:nvPr/>
            </p:nvSpPr>
            <p:spPr>
              <a:xfrm>
                <a:off x="3607378" y="7249328"/>
                <a:ext cx="77868" cy="7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0"/>
                    </a:moveTo>
                    <a:cubicBezTo>
                      <a:pt x="5392" y="0"/>
                      <a:pt x="0" y="3452"/>
                      <a:pt x="0" y="10326"/>
                    </a:cubicBezTo>
                    <a:lnTo>
                      <a:pt x="0" y="11274"/>
                    </a:lnTo>
                    <a:cubicBezTo>
                      <a:pt x="0" y="18148"/>
                      <a:pt x="5392" y="21600"/>
                      <a:pt x="10815" y="21600"/>
                    </a:cubicBezTo>
                    <a:cubicBezTo>
                      <a:pt x="16208" y="21600"/>
                      <a:pt x="21600" y="18148"/>
                      <a:pt x="21600" y="11274"/>
                    </a:cubicBezTo>
                    <a:lnTo>
                      <a:pt x="21600" y="10326"/>
                    </a:lnTo>
                    <a:cubicBezTo>
                      <a:pt x="21600" y="3452"/>
                      <a:pt x="16208" y="0"/>
                      <a:pt x="10785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3" name="Google Shape;2775;p61"/>
              <p:cNvSpPr/>
              <p:nvPr/>
            </p:nvSpPr>
            <p:spPr>
              <a:xfrm>
                <a:off x="2996676" y="7816181"/>
                <a:ext cx="75494" cy="78092"/>
              </a:xfrm>
              <a:prstGeom prst="ellipse">
                <a:avLst/>
              </a:pr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4" name="Google Shape;2776;p61"/>
              <p:cNvSpPr/>
              <p:nvPr/>
            </p:nvSpPr>
            <p:spPr>
              <a:xfrm>
                <a:off x="3301217" y="7587719"/>
                <a:ext cx="75410" cy="78203"/>
              </a:xfrm>
              <a:prstGeom prst="ellipse">
                <a:avLst/>
              </a:pr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5" name="Google Shape;2777;p61"/>
              <p:cNvSpPr/>
              <p:nvPr/>
            </p:nvSpPr>
            <p:spPr>
              <a:xfrm>
                <a:off x="2972210" y="7441593"/>
                <a:ext cx="75494" cy="77980"/>
              </a:xfrm>
              <a:prstGeom prst="ellipse">
                <a:avLst/>
              </a:pr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6" name="Google Shape;2778;p61"/>
              <p:cNvSpPr/>
              <p:nvPr/>
            </p:nvSpPr>
            <p:spPr>
              <a:xfrm>
                <a:off x="3316411" y="7277034"/>
                <a:ext cx="75410" cy="78091"/>
              </a:xfrm>
              <a:prstGeom prst="ellipse">
                <a:avLst/>
              </a:prstGeom>
              <a:solidFill>
                <a:srgbClr val="35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7" name="Google Shape;2779;p61"/>
              <p:cNvSpPr/>
              <p:nvPr/>
            </p:nvSpPr>
            <p:spPr>
              <a:xfrm>
                <a:off x="4134572" y="543280"/>
                <a:ext cx="697894" cy="1223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91" h="21600" fill="norm" stroke="1" extrusionOk="0">
                    <a:moveTo>
                      <a:pt x="3932" y="0"/>
                    </a:moveTo>
                    <a:lnTo>
                      <a:pt x="0" y="1479"/>
                    </a:lnTo>
                    <a:cubicBezTo>
                      <a:pt x="0" y="1479"/>
                      <a:pt x="76" y="1568"/>
                      <a:pt x="219" y="1736"/>
                    </a:cubicBezTo>
                    <a:cubicBezTo>
                      <a:pt x="2183" y="4066"/>
                      <a:pt x="17054" y="21600"/>
                      <a:pt x="19481" y="21600"/>
                    </a:cubicBezTo>
                    <a:cubicBezTo>
                      <a:pt x="19541" y="21600"/>
                      <a:pt x="19595" y="21590"/>
                      <a:pt x="19639" y="21566"/>
                    </a:cubicBezTo>
                    <a:cubicBezTo>
                      <a:pt x="21600" y="20590"/>
                      <a:pt x="3932" y="0"/>
                      <a:pt x="3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8" name="Google Shape;2780;p61"/>
              <p:cNvSpPr/>
              <p:nvPr/>
            </p:nvSpPr>
            <p:spPr>
              <a:xfrm>
                <a:off x="4124964" y="532108"/>
                <a:ext cx="199417" cy="179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55" y="0"/>
                    </a:moveTo>
                    <a:lnTo>
                      <a:pt x="0" y="9684"/>
                    </a:lnTo>
                    <a:lnTo>
                      <a:pt x="5881" y="21600"/>
                    </a:lnTo>
                    <a:lnTo>
                      <a:pt x="21600" y="13019"/>
                    </a:lnTo>
                    <a:lnTo>
                      <a:pt x="157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9" name="Google Shape;2781;p61"/>
              <p:cNvSpPr/>
              <p:nvPr/>
            </p:nvSpPr>
            <p:spPr>
              <a:xfrm>
                <a:off x="3812603" y="2904"/>
                <a:ext cx="493948" cy="610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84" h="21600" fill="norm" stroke="1" extrusionOk="0">
                    <a:moveTo>
                      <a:pt x="522" y="0"/>
                    </a:moveTo>
                    <a:cubicBezTo>
                      <a:pt x="346" y="0"/>
                      <a:pt x="171" y="0"/>
                      <a:pt x="0" y="4"/>
                    </a:cubicBezTo>
                    <a:cubicBezTo>
                      <a:pt x="1543" y="2126"/>
                      <a:pt x="2060" y="4703"/>
                      <a:pt x="2307" y="7213"/>
                    </a:cubicBezTo>
                    <a:cubicBezTo>
                      <a:pt x="2559" y="9723"/>
                      <a:pt x="2586" y="12268"/>
                      <a:pt x="3296" y="14711"/>
                    </a:cubicBezTo>
                    <a:cubicBezTo>
                      <a:pt x="4007" y="17157"/>
                      <a:pt x="5518" y="19541"/>
                      <a:pt x="8005" y="20798"/>
                    </a:cubicBezTo>
                    <a:cubicBezTo>
                      <a:pt x="9093" y="21343"/>
                      <a:pt x="10429" y="21600"/>
                      <a:pt x="11801" y="21600"/>
                    </a:cubicBezTo>
                    <a:cubicBezTo>
                      <a:pt x="14364" y="21600"/>
                      <a:pt x="17062" y="20707"/>
                      <a:pt x="18542" y="19118"/>
                    </a:cubicBezTo>
                    <a:cubicBezTo>
                      <a:pt x="21600" y="14897"/>
                      <a:pt x="18969" y="9316"/>
                      <a:pt x="15281" y="5510"/>
                    </a:cubicBezTo>
                    <a:cubicBezTo>
                      <a:pt x="11715" y="1814"/>
                      <a:pt x="6053" y="0"/>
                      <a:pt x="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0" name="Google Shape;2782;p61"/>
              <p:cNvSpPr/>
              <p:nvPr/>
            </p:nvSpPr>
            <p:spPr>
              <a:xfrm>
                <a:off x="3804783" y="0"/>
                <a:ext cx="334908" cy="296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600" fill="norm" stroke="1" extrusionOk="0">
                    <a:moveTo>
                      <a:pt x="2652" y="0"/>
                    </a:moveTo>
                    <a:cubicBezTo>
                      <a:pt x="1765" y="0"/>
                      <a:pt x="879" y="65"/>
                      <a:pt x="0" y="212"/>
                    </a:cubicBezTo>
                    <a:cubicBezTo>
                      <a:pt x="0" y="212"/>
                      <a:pt x="1715" y="1473"/>
                      <a:pt x="2587" y="6568"/>
                    </a:cubicBezTo>
                    <a:cubicBezTo>
                      <a:pt x="3474" y="11663"/>
                      <a:pt x="4339" y="17531"/>
                      <a:pt x="4339" y="17531"/>
                    </a:cubicBezTo>
                    <a:cubicBezTo>
                      <a:pt x="4868" y="19264"/>
                      <a:pt x="5868" y="20892"/>
                      <a:pt x="7405" y="21445"/>
                    </a:cubicBezTo>
                    <a:cubicBezTo>
                      <a:pt x="7677" y="21551"/>
                      <a:pt x="7962" y="21600"/>
                      <a:pt x="8248" y="21600"/>
                    </a:cubicBezTo>
                    <a:cubicBezTo>
                      <a:pt x="8956" y="21600"/>
                      <a:pt x="9671" y="21315"/>
                      <a:pt x="10250" y="20868"/>
                    </a:cubicBezTo>
                    <a:cubicBezTo>
                      <a:pt x="11086" y="20225"/>
                      <a:pt x="11701" y="19289"/>
                      <a:pt x="12215" y="18304"/>
                    </a:cubicBezTo>
                    <a:cubicBezTo>
                      <a:pt x="13087" y="16644"/>
                      <a:pt x="13702" y="14812"/>
                      <a:pt x="14038" y="12892"/>
                    </a:cubicBezTo>
                    <a:cubicBezTo>
                      <a:pt x="14217" y="11858"/>
                      <a:pt x="14395" y="10670"/>
                      <a:pt x="15196" y="10149"/>
                    </a:cubicBezTo>
                    <a:cubicBezTo>
                      <a:pt x="15460" y="9978"/>
                      <a:pt x="15746" y="9913"/>
                      <a:pt x="16032" y="9913"/>
                    </a:cubicBezTo>
                    <a:cubicBezTo>
                      <a:pt x="16897" y="9913"/>
                      <a:pt x="17840" y="10491"/>
                      <a:pt x="18755" y="10523"/>
                    </a:cubicBezTo>
                    <a:cubicBezTo>
                      <a:pt x="18770" y="10523"/>
                      <a:pt x="18777" y="10523"/>
                      <a:pt x="18784" y="10523"/>
                    </a:cubicBezTo>
                    <a:cubicBezTo>
                      <a:pt x="19713" y="10523"/>
                      <a:pt x="20571" y="9970"/>
                      <a:pt x="21035" y="9058"/>
                    </a:cubicBezTo>
                    <a:cubicBezTo>
                      <a:pt x="21486" y="8147"/>
                      <a:pt x="21600" y="8082"/>
                      <a:pt x="21100" y="7211"/>
                    </a:cubicBezTo>
                    <a:cubicBezTo>
                      <a:pt x="21100" y="7211"/>
                      <a:pt x="11986" y="0"/>
                      <a:pt x="26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1" name="Google Shape;2783;p61"/>
              <p:cNvSpPr/>
              <p:nvPr/>
            </p:nvSpPr>
            <p:spPr>
              <a:xfrm>
                <a:off x="4054921" y="194723"/>
                <a:ext cx="106204" cy="101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3" h="21600" fill="norm" stroke="1" extrusionOk="0">
                    <a:moveTo>
                      <a:pt x="9269" y="0"/>
                    </a:moveTo>
                    <a:cubicBezTo>
                      <a:pt x="8897" y="0"/>
                      <a:pt x="8547" y="47"/>
                      <a:pt x="8197" y="119"/>
                    </a:cubicBezTo>
                    <a:cubicBezTo>
                      <a:pt x="4568" y="213"/>
                      <a:pt x="1311" y="3272"/>
                      <a:pt x="327" y="7018"/>
                    </a:cubicBezTo>
                    <a:cubicBezTo>
                      <a:pt x="-635" y="10788"/>
                      <a:pt x="589" y="15032"/>
                      <a:pt x="3147" y="17806"/>
                    </a:cubicBezTo>
                    <a:cubicBezTo>
                      <a:pt x="5465" y="20320"/>
                      <a:pt x="8831" y="21600"/>
                      <a:pt x="12133" y="21600"/>
                    </a:cubicBezTo>
                    <a:cubicBezTo>
                      <a:pt x="12439" y="21600"/>
                      <a:pt x="12723" y="21600"/>
                      <a:pt x="13007" y="21576"/>
                    </a:cubicBezTo>
                    <a:cubicBezTo>
                      <a:pt x="15631" y="21363"/>
                      <a:pt x="18363" y="20201"/>
                      <a:pt x="19763" y="17806"/>
                    </a:cubicBezTo>
                    <a:cubicBezTo>
                      <a:pt x="20768" y="16076"/>
                      <a:pt x="20965" y="13870"/>
                      <a:pt x="20637" y="11855"/>
                    </a:cubicBezTo>
                    <a:cubicBezTo>
                      <a:pt x="20156" y="8749"/>
                      <a:pt x="19107" y="5145"/>
                      <a:pt x="16702" y="3343"/>
                    </a:cubicBezTo>
                    <a:cubicBezTo>
                      <a:pt x="14581" y="1755"/>
                      <a:pt x="11848" y="0"/>
                      <a:pt x="9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2" name="Google Shape;2784;p61"/>
              <p:cNvSpPr/>
              <p:nvPr/>
            </p:nvSpPr>
            <p:spPr>
              <a:xfrm>
                <a:off x="4305277" y="645390"/>
                <a:ext cx="487385" cy="790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6248" y="0"/>
                    </a:moveTo>
                    <a:cubicBezTo>
                      <a:pt x="4897" y="0"/>
                      <a:pt x="5311" y="13108"/>
                      <a:pt x="5311" y="13108"/>
                    </a:cubicBezTo>
                    <a:cubicBezTo>
                      <a:pt x="5311" y="13108"/>
                      <a:pt x="611" y="8568"/>
                      <a:pt x="54" y="8568"/>
                    </a:cubicBezTo>
                    <a:cubicBezTo>
                      <a:pt x="10" y="8568"/>
                      <a:pt x="-10" y="8595"/>
                      <a:pt x="5" y="8656"/>
                    </a:cubicBezTo>
                    <a:cubicBezTo>
                      <a:pt x="207" y="9740"/>
                      <a:pt x="5355" y="18458"/>
                      <a:pt x="5355" y="18458"/>
                    </a:cubicBezTo>
                    <a:lnTo>
                      <a:pt x="19035" y="21600"/>
                    </a:lnTo>
                    <a:cubicBezTo>
                      <a:pt x="17931" y="16760"/>
                      <a:pt x="20022" y="10678"/>
                      <a:pt x="21338" y="7395"/>
                    </a:cubicBezTo>
                    <a:cubicBezTo>
                      <a:pt x="21590" y="6757"/>
                      <a:pt x="21555" y="6501"/>
                      <a:pt x="21338" y="6501"/>
                    </a:cubicBezTo>
                    <a:cubicBezTo>
                      <a:pt x="20426" y="6501"/>
                      <a:pt x="16328" y="10916"/>
                      <a:pt x="16328" y="10916"/>
                    </a:cubicBezTo>
                    <a:cubicBezTo>
                      <a:pt x="16328" y="10916"/>
                      <a:pt x="19040" y="5215"/>
                      <a:pt x="19154" y="1795"/>
                    </a:cubicBezTo>
                    <a:cubicBezTo>
                      <a:pt x="19169" y="1368"/>
                      <a:pt x="19070" y="1182"/>
                      <a:pt x="18892" y="1182"/>
                    </a:cubicBezTo>
                    <a:cubicBezTo>
                      <a:pt x="17645" y="1182"/>
                      <a:pt x="12348" y="10397"/>
                      <a:pt x="12348" y="10397"/>
                    </a:cubicBezTo>
                    <a:cubicBezTo>
                      <a:pt x="12348" y="10397"/>
                      <a:pt x="13216" y="3438"/>
                      <a:pt x="13542" y="598"/>
                    </a:cubicBezTo>
                    <a:cubicBezTo>
                      <a:pt x="13576" y="290"/>
                      <a:pt x="13542" y="153"/>
                      <a:pt x="13453" y="153"/>
                    </a:cubicBezTo>
                    <a:cubicBezTo>
                      <a:pt x="12723" y="153"/>
                      <a:pt x="8240" y="9518"/>
                      <a:pt x="8240" y="9518"/>
                    </a:cubicBezTo>
                    <a:cubicBezTo>
                      <a:pt x="8240" y="9518"/>
                      <a:pt x="8127" y="1759"/>
                      <a:pt x="6490" y="128"/>
                    </a:cubicBezTo>
                    <a:cubicBezTo>
                      <a:pt x="6401" y="43"/>
                      <a:pt x="6322" y="0"/>
                      <a:pt x="62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3" name="Google Shape;2785;p61"/>
              <p:cNvSpPr/>
              <p:nvPr/>
            </p:nvSpPr>
            <p:spPr>
              <a:xfrm>
                <a:off x="-1" y="4807972"/>
                <a:ext cx="800597" cy="489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7" h="21600" fill="norm" stroke="1" extrusionOk="0">
                    <a:moveTo>
                      <a:pt x="7826" y="0"/>
                    </a:moveTo>
                    <a:cubicBezTo>
                      <a:pt x="7181" y="0"/>
                      <a:pt x="12063" y="5028"/>
                      <a:pt x="12063" y="5028"/>
                    </a:cubicBezTo>
                    <a:cubicBezTo>
                      <a:pt x="12063" y="5028"/>
                      <a:pt x="-1413" y="5462"/>
                      <a:pt x="122" y="6990"/>
                    </a:cubicBezTo>
                    <a:cubicBezTo>
                      <a:pt x="1167" y="8040"/>
                      <a:pt x="4821" y="8202"/>
                      <a:pt x="7043" y="8202"/>
                    </a:cubicBezTo>
                    <a:cubicBezTo>
                      <a:pt x="8086" y="8202"/>
                      <a:pt x="8815" y="8168"/>
                      <a:pt x="8815" y="8168"/>
                    </a:cubicBezTo>
                    <a:cubicBezTo>
                      <a:pt x="8815" y="8168"/>
                      <a:pt x="-1109" y="14039"/>
                      <a:pt x="463" y="14039"/>
                    </a:cubicBezTo>
                    <a:cubicBezTo>
                      <a:pt x="525" y="14039"/>
                      <a:pt x="607" y="14029"/>
                      <a:pt x="705" y="14014"/>
                    </a:cubicBezTo>
                    <a:cubicBezTo>
                      <a:pt x="3317" y="13511"/>
                      <a:pt x="9714" y="12225"/>
                      <a:pt x="9717" y="12225"/>
                    </a:cubicBezTo>
                    <a:cubicBezTo>
                      <a:pt x="9714" y="12225"/>
                      <a:pt x="-782" y="19549"/>
                      <a:pt x="1753" y="19549"/>
                    </a:cubicBezTo>
                    <a:cubicBezTo>
                      <a:pt x="1807" y="19549"/>
                      <a:pt x="1863" y="19544"/>
                      <a:pt x="1928" y="19540"/>
                    </a:cubicBezTo>
                    <a:cubicBezTo>
                      <a:pt x="5083" y="19214"/>
                      <a:pt x="10277" y="16168"/>
                      <a:pt x="10277" y="16163"/>
                    </a:cubicBezTo>
                    <a:cubicBezTo>
                      <a:pt x="10277" y="16168"/>
                      <a:pt x="5319" y="21600"/>
                      <a:pt x="6494" y="21600"/>
                    </a:cubicBezTo>
                    <a:cubicBezTo>
                      <a:pt x="6626" y="21600"/>
                      <a:pt x="6838" y="21531"/>
                      <a:pt x="7139" y="21378"/>
                    </a:cubicBezTo>
                    <a:cubicBezTo>
                      <a:pt x="9733" y="20072"/>
                      <a:pt x="14238" y="18066"/>
                      <a:pt x="18311" y="18066"/>
                    </a:cubicBezTo>
                    <a:cubicBezTo>
                      <a:pt x="18950" y="18066"/>
                      <a:pt x="19579" y="18115"/>
                      <a:pt x="20187" y="18223"/>
                    </a:cubicBezTo>
                    <a:lnTo>
                      <a:pt x="16998" y="4752"/>
                    </a:lnTo>
                    <a:cubicBezTo>
                      <a:pt x="16998" y="4752"/>
                      <a:pt x="8849" y="143"/>
                      <a:pt x="7846" y="0"/>
                    </a:cubicBezTo>
                    <a:cubicBezTo>
                      <a:pt x="7838" y="0"/>
                      <a:pt x="7832" y="0"/>
                      <a:pt x="7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4" name="Google Shape;2786;p61"/>
              <p:cNvSpPr/>
              <p:nvPr/>
            </p:nvSpPr>
            <p:spPr>
              <a:xfrm>
                <a:off x="2324418" y="5602617"/>
                <a:ext cx="905804" cy="2809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467"/>
                    </a:lnTo>
                    <a:cubicBezTo>
                      <a:pt x="0" y="3115"/>
                      <a:pt x="7547" y="21600"/>
                      <a:pt x="7547" y="21600"/>
                    </a:cubicBezTo>
                    <a:lnTo>
                      <a:pt x="181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5" name="Google Shape;2787;p61"/>
              <p:cNvSpPr/>
              <p:nvPr/>
            </p:nvSpPr>
            <p:spPr>
              <a:xfrm>
                <a:off x="3125877" y="5438392"/>
                <a:ext cx="906921" cy="2973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194"/>
                    </a:lnTo>
                    <a:lnTo>
                      <a:pt x="4521" y="21600"/>
                    </a:lnTo>
                    <a:lnTo>
                      <a:pt x="14065" y="21600"/>
                    </a:lnTo>
                    <a:cubicBezTo>
                      <a:pt x="14065" y="21600"/>
                      <a:pt x="21097" y="612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6" name="Google Shape;2788;p61"/>
              <p:cNvSpPr/>
              <p:nvPr/>
            </p:nvSpPr>
            <p:spPr>
              <a:xfrm>
                <a:off x="564089" y="3684209"/>
                <a:ext cx="2033925" cy="1791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19" y="0"/>
                    </a:moveTo>
                    <a:cubicBezTo>
                      <a:pt x="19919" y="0"/>
                      <a:pt x="13897" y="14344"/>
                      <a:pt x="9455" y="14606"/>
                    </a:cubicBezTo>
                    <a:cubicBezTo>
                      <a:pt x="9154" y="14623"/>
                      <a:pt x="8857" y="14631"/>
                      <a:pt x="8560" y="14631"/>
                    </a:cubicBezTo>
                    <a:cubicBezTo>
                      <a:pt x="4453" y="14631"/>
                      <a:pt x="732" y="13059"/>
                      <a:pt x="732" y="13059"/>
                    </a:cubicBezTo>
                    <a:lnTo>
                      <a:pt x="0" y="20140"/>
                    </a:lnTo>
                    <a:cubicBezTo>
                      <a:pt x="0" y="20140"/>
                      <a:pt x="5851" y="21600"/>
                      <a:pt x="10394" y="21600"/>
                    </a:cubicBezTo>
                    <a:cubicBezTo>
                      <a:pt x="12052" y="21600"/>
                      <a:pt x="13534" y="21406"/>
                      <a:pt x="14495" y="20875"/>
                    </a:cubicBezTo>
                    <a:cubicBezTo>
                      <a:pt x="18086" y="18891"/>
                      <a:pt x="21600" y="14606"/>
                      <a:pt x="21600" y="14606"/>
                    </a:cubicBezTo>
                    <a:lnTo>
                      <a:pt x="20289" y="965"/>
                    </a:lnTo>
                    <a:lnTo>
                      <a:pt x="1991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7" name="Google Shape;2789;p61"/>
              <p:cNvSpPr/>
              <p:nvPr/>
            </p:nvSpPr>
            <p:spPr>
              <a:xfrm>
                <a:off x="3606484" y="1224532"/>
                <a:ext cx="1282679" cy="2758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64" h="21600" fill="norm" stroke="1" extrusionOk="0">
                    <a:moveTo>
                      <a:pt x="8687" y="0"/>
                    </a:moveTo>
                    <a:cubicBezTo>
                      <a:pt x="8687" y="0"/>
                      <a:pt x="13852" y="12758"/>
                      <a:pt x="0" y="16402"/>
                    </a:cubicBezTo>
                    <a:lnTo>
                      <a:pt x="5637" y="21600"/>
                    </a:lnTo>
                    <a:cubicBezTo>
                      <a:pt x="5637" y="21600"/>
                      <a:pt x="21600" y="12960"/>
                      <a:pt x="16435" y="1079"/>
                    </a:cubicBezTo>
                    <a:lnTo>
                      <a:pt x="86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8" name="Google Shape;2790;p61"/>
              <p:cNvSpPr/>
              <p:nvPr/>
            </p:nvSpPr>
            <p:spPr>
              <a:xfrm>
                <a:off x="1692657" y="3319564"/>
                <a:ext cx="3000167" cy="3773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79" y="0"/>
                    </a:moveTo>
                    <a:lnTo>
                      <a:pt x="5378" y="2087"/>
                    </a:lnTo>
                    <a:cubicBezTo>
                      <a:pt x="5378" y="2087"/>
                      <a:pt x="4470" y="9029"/>
                      <a:pt x="3849" y="10116"/>
                    </a:cubicBezTo>
                    <a:cubicBezTo>
                      <a:pt x="3229" y="11201"/>
                      <a:pt x="0" y="20280"/>
                      <a:pt x="0" y="20280"/>
                    </a:cubicBezTo>
                    <a:cubicBezTo>
                      <a:pt x="0" y="20280"/>
                      <a:pt x="5810" y="21600"/>
                      <a:pt x="9937" y="21600"/>
                    </a:cubicBezTo>
                    <a:cubicBezTo>
                      <a:pt x="10323" y="21600"/>
                      <a:pt x="10697" y="21588"/>
                      <a:pt x="11048" y="21563"/>
                    </a:cubicBezTo>
                    <a:cubicBezTo>
                      <a:pt x="15145" y="21267"/>
                      <a:pt x="21600" y="19787"/>
                      <a:pt x="21600" y="19787"/>
                    </a:cubicBezTo>
                    <a:lnTo>
                      <a:pt x="16760" y="3799"/>
                    </a:lnTo>
                    <a:lnTo>
                      <a:pt x="1377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9" name="Google Shape;2791;p61"/>
              <p:cNvSpPr/>
              <p:nvPr/>
            </p:nvSpPr>
            <p:spPr>
              <a:xfrm>
                <a:off x="2541708" y="856759"/>
                <a:ext cx="1498468" cy="2726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2" h="21600" fill="norm" stroke="1" extrusionOk="0">
                    <a:moveTo>
                      <a:pt x="12029" y="0"/>
                    </a:moveTo>
                    <a:lnTo>
                      <a:pt x="0" y="13904"/>
                    </a:lnTo>
                    <a:lnTo>
                      <a:pt x="2624" y="21600"/>
                    </a:lnTo>
                    <a:lnTo>
                      <a:pt x="10413" y="21600"/>
                    </a:lnTo>
                    <a:lnTo>
                      <a:pt x="10413" y="18124"/>
                    </a:lnTo>
                    <a:cubicBezTo>
                      <a:pt x="10413" y="18124"/>
                      <a:pt x="19672" y="16638"/>
                      <a:pt x="20780" y="13284"/>
                    </a:cubicBezTo>
                    <a:cubicBezTo>
                      <a:pt x="21600" y="10801"/>
                      <a:pt x="18597" y="9807"/>
                      <a:pt x="18597" y="9807"/>
                    </a:cubicBezTo>
                    <a:cubicBezTo>
                      <a:pt x="18597" y="9807"/>
                      <a:pt x="18577" y="9887"/>
                      <a:pt x="18554" y="9887"/>
                    </a:cubicBezTo>
                    <a:cubicBezTo>
                      <a:pt x="18502" y="9887"/>
                      <a:pt x="18441" y="9467"/>
                      <a:pt x="18593" y="6704"/>
                    </a:cubicBezTo>
                    <a:cubicBezTo>
                      <a:pt x="18811" y="2731"/>
                      <a:pt x="12029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0" name="Google Shape;2792;p61"/>
              <p:cNvSpPr/>
              <p:nvPr/>
            </p:nvSpPr>
            <p:spPr>
              <a:xfrm>
                <a:off x="2598005" y="3369278"/>
                <a:ext cx="1028553" cy="983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7188" y="0"/>
                    </a:moveTo>
                    <a:lnTo>
                      <a:pt x="2" y="5831"/>
                    </a:lnTo>
                    <a:cubicBezTo>
                      <a:pt x="2" y="5831"/>
                      <a:pt x="-278" y="21119"/>
                      <a:pt x="5199" y="21575"/>
                    </a:cubicBezTo>
                    <a:cubicBezTo>
                      <a:pt x="5389" y="21593"/>
                      <a:pt x="5586" y="21600"/>
                      <a:pt x="5790" y="21600"/>
                    </a:cubicBezTo>
                    <a:cubicBezTo>
                      <a:pt x="9266" y="21600"/>
                      <a:pt x="14546" y="19342"/>
                      <a:pt x="18088" y="17602"/>
                    </a:cubicBezTo>
                    <a:cubicBezTo>
                      <a:pt x="20255" y="16542"/>
                      <a:pt x="21322" y="13882"/>
                      <a:pt x="20594" y="11428"/>
                    </a:cubicBezTo>
                    <a:lnTo>
                      <a:pt x="171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1" name="Google Shape;2793;p61"/>
              <p:cNvSpPr/>
              <p:nvPr/>
            </p:nvSpPr>
            <p:spPr>
              <a:xfrm>
                <a:off x="299229" y="1488072"/>
                <a:ext cx="2096633" cy="3279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4010" y="0"/>
                    </a:moveTo>
                    <a:cubicBezTo>
                      <a:pt x="13036" y="0"/>
                      <a:pt x="12094" y="269"/>
                      <a:pt x="11326" y="659"/>
                    </a:cubicBezTo>
                    <a:cubicBezTo>
                      <a:pt x="9554" y="1564"/>
                      <a:pt x="8717" y="3058"/>
                      <a:pt x="8507" y="4513"/>
                    </a:cubicBezTo>
                    <a:cubicBezTo>
                      <a:pt x="8297" y="5968"/>
                      <a:pt x="8628" y="7431"/>
                      <a:pt x="8755" y="8890"/>
                    </a:cubicBezTo>
                    <a:cubicBezTo>
                      <a:pt x="8882" y="10349"/>
                      <a:pt x="8786" y="11868"/>
                      <a:pt x="7795" y="13181"/>
                    </a:cubicBezTo>
                    <a:cubicBezTo>
                      <a:pt x="6839" y="14446"/>
                      <a:pt x="4877" y="15474"/>
                      <a:pt x="2720" y="15474"/>
                    </a:cubicBezTo>
                    <a:cubicBezTo>
                      <a:pt x="2638" y="15474"/>
                      <a:pt x="2557" y="15472"/>
                      <a:pt x="2474" y="15469"/>
                    </a:cubicBezTo>
                    <a:cubicBezTo>
                      <a:pt x="2140" y="15456"/>
                      <a:pt x="1783" y="15424"/>
                      <a:pt x="1444" y="15424"/>
                    </a:cubicBezTo>
                    <a:cubicBezTo>
                      <a:pt x="1058" y="15424"/>
                      <a:pt x="692" y="15466"/>
                      <a:pt x="403" y="15627"/>
                    </a:cubicBezTo>
                    <a:cubicBezTo>
                      <a:pt x="-161" y="15942"/>
                      <a:pt x="-67" y="16536"/>
                      <a:pt x="284" y="16960"/>
                    </a:cubicBezTo>
                    <a:cubicBezTo>
                      <a:pt x="903" y="17707"/>
                      <a:pt x="2191" y="18196"/>
                      <a:pt x="3495" y="18196"/>
                    </a:cubicBezTo>
                    <a:cubicBezTo>
                      <a:pt x="3576" y="18196"/>
                      <a:pt x="3658" y="18194"/>
                      <a:pt x="3739" y="18191"/>
                    </a:cubicBezTo>
                    <a:cubicBezTo>
                      <a:pt x="2945" y="18251"/>
                      <a:pt x="2359" y="18776"/>
                      <a:pt x="2356" y="19294"/>
                    </a:cubicBezTo>
                    <a:cubicBezTo>
                      <a:pt x="2350" y="19811"/>
                      <a:pt x="2825" y="20294"/>
                      <a:pt x="3449" y="20617"/>
                    </a:cubicBezTo>
                    <a:cubicBezTo>
                      <a:pt x="3449" y="20617"/>
                      <a:pt x="5718" y="21600"/>
                      <a:pt x="8747" y="21600"/>
                    </a:cubicBezTo>
                    <a:cubicBezTo>
                      <a:pt x="10634" y="21600"/>
                      <a:pt x="12817" y="21218"/>
                      <a:pt x="14931" y="19980"/>
                    </a:cubicBezTo>
                    <a:cubicBezTo>
                      <a:pt x="17497" y="18476"/>
                      <a:pt x="18632" y="16621"/>
                      <a:pt x="19994" y="14560"/>
                    </a:cubicBezTo>
                    <a:cubicBezTo>
                      <a:pt x="21202" y="12732"/>
                      <a:pt x="21439" y="10691"/>
                      <a:pt x="21261" y="8706"/>
                    </a:cubicBezTo>
                    <a:cubicBezTo>
                      <a:pt x="21014" y="5928"/>
                      <a:pt x="19843" y="3017"/>
                      <a:pt x="16712" y="1111"/>
                    </a:cubicBezTo>
                    <a:lnTo>
                      <a:pt x="17888" y="1242"/>
                    </a:lnTo>
                    <a:cubicBezTo>
                      <a:pt x="16795" y="623"/>
                      <a:pt x="15530" y="21"/>
                      <a:pt x="14079" y="1"/>
                    </a:cubicBezTo>
                    <a:cubicBezTo>
                      <a:pt x="14056" y="1"/>
                      <a:pt x="14033" y="0"/>
                      <a:pt x="140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2" name="Google Shape;2794;p61"/>
              <p:cNvSpPr/>
              <p:nvPr/>
            </p:nvSpPr>
            <p:spPr>
              <a:xfrm>
                <a:off x="1914959" y="1633081"/>
                <a:ext cx="494864" cy="242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78" h="21600" fill="norm" stroke="1" extrusionOk="0">
                    <a:moveTo>
                      <a:pt x="2251" y="0"/>
                    </a:moveTo>
                    <a:cubicBezTo>
                      <a:pt x="1894" y="0"/>
                      <a:pt x="1556" y="45"/>
                      <a:pt x="1387" y="151"/>
                    </a:cubicBezTo>
                    <a:cubicBezTo>
                      <a:pt x="-3085" y="2925"/>
                      <a:pt x="4279" y="4842"/>
                      <a:pt x="9009" y="7188"/>
                    </a:cubicBezTo>
                    <a:cubicBezTo>
                      <a:pt x="18515" y="11903"/>
                      <a:pt x="13826" y="16900"/>
                      <a:pt x="6131" y="21498"/>
                    </a:cubicBezTo>
                    <a:cubicBezTo>
                      <a:pt x="6039" y="21551"/>
                      <a:pt x="6197" y="21600"/>
                      <a:pt x="6363" y="21600"/>
                    </a:cubicBezTo>
                    <a:cubicBezTo>
                      <a:pt x="6436" y="21600"/>
                      <a:pt x="6510" y="21590"/>
                      <a:pt x="6565" y="21566"/>
                    </a:cubicBezTo>
                    <a:cubicBezTo>
                      <a:pt x="13392" y="18628"/>
                      <a:pt x="17262" y="15047"/>
                      <a:pt x="16060" y="11560"/>
                    </a:cubicBezTo>
                    <a:cubicBezTo>
                      <a:pt x="15649" y="10360"/>
                      <a:pt x="14675" y="9169"/>
                      <a:pt x="13040" y="8047"/>
                    </a:cubicBezTo>
                    <a:cubicBezTo>
                      <a:pt x="9325" y="5492"/>
                      <a:pt x="-608" y="3412"/>
                      <a:pt x="3445" y="386"/>
                    </a:cubicBezTo>
                    <a:cubicBezTo>
                      <a:pt x="3728" y="173"/>
                      <a:pt x="2956" y="0"/>
                      <a:pt x="22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3" name="Google Shape;2795;p61"/>
              <p:cNvSpPr/>
              <p:nvPr/>
            </p:nvSpPr>
            <p:spPr>
              <a:xfrm>
                <a:off x="1840417" y="629526"/>
                <a:ext cx="1460390" cy="864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fill="norm" stroke="1" extrusionOk="0">
                    <a:moveTo>
                      <a:pt x="16497" y="0"/>
                    </a:moveTo>
                    <a:cubicBezTo>
                      <a:pt x="8788" y="0"/>
                      <a:pt x="1006" y="7104"/>
                      <a:pt x="1" y="21310"/>
                    </a:cubicBezTo>
                    <a:cubicBezTo>
                      <a:pt x="-12" y="21494"/>
                      <a:pt x="85" y="21600"/>
                      <a:pt x="181" y="21600"/>
                    </a:cubicBezTo>
                    <a:cubicBezTo>
                      <a:pt x="256" y="21600"/>
                      <a:pt x="330" y="21533"/>
                      <a:pt x="347" y="21388"/>
                    </a:cubicBezTo>
                    <a:cubicBezTo>
                      <a:pt x="2058" y="6317"/>
                      <a:pt x="9542" y="1220"/>
                      <a:pt x="17396" y="1220"/>
                    </a:cubicBezTo>
                    <a:cubicBezTo>
                      <a:pt x="18707" y="1220"/>
                      <a:pt x="20029" y="1363"/>
                      <a:pt x="21336" y="1625"/>
                    </a:cubicBezTo>
                    <a:cubicBezTo>
                      <a:pt x="21344" y="1628"/>
                      <a:pt x="21351" y="1628"/>
                      <a:pt x="21357" y="1628"/>
                    </a:cubicBezTo>
                    <a:cubicBezTo>
                      <a:pt x="21555" y="1628"/>
                      <a:pt x="21588" y="1070"/>
                      <a:pt x="21389" y="983"/>
                    </a:cubicBezTo>
                    <a:cubicBezTo>
                      <a:pt x="19807" y="327"/>
                      <a:pt x="18153" y="0"/>
                      <a:pt x="164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4" name="Google Shape;2796;p61"/>
              <p:cNvSpPr/>
              <p:nvPr/>
            </p:nvSpPr>
            <p:spPr>
              <a:xfrm>
                <a:off x="1997137" y="1626378"/>
                <a:ext cx="983417" cy="522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4" h="21600" fill="norm" stroke="1" extrusionOk="0">
                    <a:moveTo>
                      <a:pt x="2510" y="0"/>
                    </a:moveTo>
                    <a:cubicBezTo>
                      <a:pt x="1753" y="0"/>
                      <a:pt x="991" y="83"/>
                      <a:pt x="231" y="250"/>
                    </a:cubicBezTo>
                    <a:cubicBezTo>
                      <a:pt x="-66" y="319"/>
                      <a:pt x="-88" y="1160"/>
                      <a:pt x="231" y="1160"/>
                    </a:cubicBezTo>
                    <a:cubicBezTo>
                      <a:pt x="267" y="1160"/>
                      <a:pt x="302" y="1160"/>
                      <a:pt x="338" y="1160"/>
                    </a:cubicBezTo>
                    <a:cubicBezTo>
                      <a:pt x="8899" y="1160"/>
                      <a:pt x="16085" y="7801"/>
                      <a:pt x="20957" y="21378"/>
                    </a:cubicBezTo>
                    <a:cubicBezTo>
                      <a:pt x="21013" y="21535"/>
                      <a:pt x="21091" y="21600"/>
                      <a:pt x="21169" y="21600"/>
                    </a:cubicBezTo>
                    <a:cubicBezTo>
                      <a:pt x="21342" y="21600"/>
                      <a:pt x="21512" y="21267"/>
                      <a:pt x="21395" y="20893"/>
                    </a:cubicBezTo>
                    <a:cubicBezTo>
                      <a:pt x="17567" y="8351"/>
                      <a:pt x="10158" y="0"/>
                      <a:pt x="25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5" name="Google Shape;2797;p61"/>
              <p:cNvSpPr/>
              <p:nvPr/>
            </p:nvSpPr>
            <p:spPr>
              <a:xfrm>
                <a:off x="2523507" y="8244727"/>
                <a:ext cx="566286" cy="799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0" h="21600" fill="norm" stroke="1" extrusionOk="0">
                    <a:moveTo>
                      <a:pt x="3458" y="0"/>
                    </a:moveTo>
                    <a:cubicBezTo>
                      <a:pt x="3458" y="0"/>
                      <a:pt x="4273" y="4610"/>
                      <a:pt x="4273" y="4610"/>
                    </a:cubicBezTo>
                    <a:cubicBezTo>
                      <a:pt x="4269" y="4610"/>
                      <a:pt x="4265" y="4583"/>
                      <a:pt x="4257" y="4526"/>
                    </a:cubicBezTo>
                    <a:cubicBezTo>
                      <a:pt x="4196" y="4200"/>
                      <a:pt x="3730" y="4007"/>
                      <a:pt x="3109" y="4007"/>
                    </a:cubicBezTo>
                    <a:cubicBezTo>
                      <a:pt x="2181" y="4007"/>
                      <a:pt x="916" y="4435"/>
                      <a:pt x="174" y="5498"/>
                    </a:cubicBezTo>
                    <a:cubicBezTo>
                      <a:pt x="-1050" y="7255"/>
                      <a:pt x="4480" y="21600"/>
                      <a:pt x="7597" y="21600"/>
                    </a:cubicBezTo>
                    <a:cubicBezTo>
                      <a:pt x="7630" y="21600"/>
                      <a:pt x="7662" y="21597"/>
                      <a:pt x="7695" y="21594"/>
                    </a:cubicBezTo>
                    <a:cubicBezTo>
                      <a:pt x="8720" y="21494"/>
                      <a:pt x="10330" y="21458"/>
                      <a:pt x="12024" y="21458"/>
                    </a:cubicBezTo>
                    <a:cubicBezTo>
                      <a:pt x="15466" y="21458"/>
                      <a:pt x="19265" y="21600"/>
                      <a:pt x="19265" y="21600"/>
                    </a:cubicBezTo>
                    <a:lnTo>
                      <a:pt x="20550" y="1425"/>
                    </a:lnTo>
                    <a:lnTo>
                      <a:pt x="345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6" name="Google Shape;2798;p61"/>
              <p:cNvSpPr/>
              <p:nvPr/>
            </p:nvSpPr>
            <p:spPr>
              <a:xfrm>
                <a:off x="2540484" y="8402025"/>
                <a:ext cx="472488" cy="642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fill="norm" stroke="1" extrusionOk="0">
                    <a:moveTo>
                      <a:pt x="5109" y="0"/>
                    </a:moveTo>
                    <a:cubicBezTo>
                      <a:pt x="3465" y="0"/>
                      <a:pt x="1780" y="345"/>
                      <a:pt x="166" y="1115"/>
                    </a:cubicBezTo>
                    <a:cubicBezTo>
                      <a:pt x="-157" y="1265"/>
                      <a:pt x="40" y="1610"/>
                      <a:pt x="337" y="1610"/>
                    </a:cubicBezTo>
                    <a:cubicBezTo>
                      <a:pt x="398" y="1610"/>
                      <a:pt x="458" y="1595"/>
                      <a:pt x="519" y="1569"/>
                    </a:cubicBezTo>
                    <a:cubicBezTo>
                      <a:pt x="2300" y="721"/>
                      <a:pt x="3934" y="357"/>
                      <a:pt x="5427" y="357"/>
                    </a:cubicBezTo>
                    <a:cubicBezTo>
                      <a:pt x="11929" y="357"/>
                      <a:pt x="15703" y="7300"/>
                      <a:pt x="16843" y="11714"/>
                    </a:cubicBezTo>
                    <a:cubicBezTo>
                      <a:pt x="17730" y="15129"/>
                      <a:pt x="18255" y="18436"/>
                      <a:pt x="20671" y="21476"/>
                    </a:cubicBezTo>
                    <a:cubicBezTo>
                      <a:pt x="20742" y="21566"/>
                      <a:pt x="20848" y="21600"/>
                      <a:pt x="20959" y="21600"/>
                    </a:cubicBezTo>
                    <a:cubicBezTo>
                      <a:pt x="21201" y="21600"/>
                      <a:pt x="21443" y="21412"/>
                      <a:pt x="21282" y="21213"/>
                    </a:cubicBezTo>
                    <a:cubicBezTo>
                      <a:pt x="16984" y="15812"/>
                      <a:pt x="18699" y="8820"/>
                      <a:pt x="13735" y="3648"/>
                    </a:cubicBezTo>
                    <a:cubicBezTo>
                      <a:pt x="11586" y="1415"/>
                      <a:pt x="8429" y="0"/>
                      <a:pt x="5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7" name="Google Shape;2799;p61"/>
              <p:cNvSpPr/>
              <p:nvPr/>
            </p:nvSpPr>
            <p:spPr>
              <a:xfrm>
                <a:off x="2997553" y="8699864"/>
                <a:ext cx="73644" cy="4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8" h="21600" fill="norm" stroke="1" extrusionOk="0">
                    <a:moveTo>
                      <a:pt x="17888" y="0"/>
                    </a:moveTo>
                    <a:cubicBezTo>
                      <a:pt x="17215" y="0"/>
                      <a:pt x="16572" y="512"/>
                      <a:pt x="16083" y="1638"/>
                    </a:cubicBezTo>
                    <a:cubicBezTo>
                      <a:pt x="12656" y="9930"/>
                      <a:pt x="8097" y="14076"/>
                      <a:pt x="2070" y="14536"/>
                    </a:cubicBezTo>
                    <a:cubicBezTo>
                      <a:pt x="-622" y="14690"/>
                      <a:pt x="-714" y="21600"/>
                      <a:pt x="1948" y="21600"/>
                    </a:cubicBezTo>
                    <a:cubicBezTo>
                      <a:pt x="1978" y="21600"/>
                      <a:pt x="2040" y="21600"/>
                      <a:pt x="2070" y="21600"/>
                    </a:cubicBezTo>
                    <a:cubicBezTo>
                      <a:pt x="9658" y="21088"/>
                      <a:pt x="15440" y="15663"/>
                      <a:pt x="19785" y="5221"/>
                    </a:cubicBezTo>
                    <a:cubicBezTo>
                      <a:pt x="20886" y="2559"/>
                      <a:pt x="19417" y="0"/>
                      <a:pt x="17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8" name="Google Shape;2800;p61"/>
              <p:cNvSpPr/>
              <p:nvPr/>
            </p:nvSpPr>
            <p:spPr>
              <a:xfrm>
                <a:off x="2997319" y="8600882"/>
                <a:ext cx="87071" cy="74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9" h="21600" fill="norm" stroke="1" extrusionOk="0">
                    <a:moveTo>
                      <a:pt x="18242" y="0"/>
                    </a:moveTo>
                    <a:cubicBezTo>
                      <a:pt x="17830" y="0"/>
                      <a:pt x="17417" y="228"/>
                      <a:pt x="17056" y="749"/>
                    </a:cubicBezTo>
                    <a:cubicBezTo>
                      <a:pt x="12494" y="7395"/>
                      <a:pt x="6978" y="13032"/>
                      <a:pt x="869" y="17365"/>
                    </a:cubicBezTo>
                    <a:cubicBezTo>
                      <a:pt x="-832" y="18603"/>
                      <a:pt x="225" y="21600"/>
                      <a:pt x="1797" y="21600"/>
                    </a:cubicBezTo>
                    <a:cubicBezTo>
                      <a:pt x="2081" y="21600"/>
                      <a:pt x="2364" y="21502"/>
                      <a:pt x="2673" y="21307"/>
                    </a:cubicBezTo>
                    <a:cubicBezTo>
                      <a:pt x="9066" y="16778"/>
                      <a:pt x="14788" y="10914"/>
                      <a:pt x="19634" y="3942"/>
                    </a:cubicBezTo>
                    <a:cubicBezTo>
                      <a:pt x="20768" y="2281"/>
                      <a:pt x="19582" y="0"/>
                      <a:pt x="1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9" name="Google Shape;2801;p61"/>
              <p:cNvSpPr/>
              <p:nvPr/>
            </p:nvSpPr>
            <p:spPr>
              <a:xfrm>
                <a:off x="2615957" y="8391859"/>
                <a:ext cx="347950" cy="5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9" h="21600" fill="norm" stroke="1" extrusionOk="0">
                    <a:moveTo>
                      <a:pt x="446" y="0"/>
                    </a:moveTo>
                    <a:cubicBezTo>
                      <a:pt x="-154" y="0"/>
                      <a:pt x="-147" y="5883"/>
                      <a:pt x="459" y="5969"/>
                    </a:cubicBezTo>
                    <a:cubicBezTo>
                      <a:pt x="7248" y="6785"/>
                      <a:pt x="14017" y="11981"/>
                      <a:pt x="20635" y="21514"/>
                    </a:cubicBezTo>
                    <a:cubicBezTo>
                      <a:pt x="20676" y="21557"/>
                      <a:pt x="20710" y="21600"/>
                      <a:pt x="20751" y="21600"/>
                    </a:cubicBezTo>
                    <a:cubicBezTo>
                      <a:pt x="21262" y="21600"/>
                      <a:pt x="21446" y="16533"/>
                      <a:pt x="20887" y="15760"/>
                    </a:cubicBezTo>
                    <a:cubicBezTo>
                      <a:pt x="14180" y="6012"/>
                      <a:pt x="7337" y="773"/>
                      <a:pt x="459" y="0"/>
                    </a:cubicBezTo>
                    <a:cubicBezTo>
                      <a:pt x="453" y="0"/>
                      <a:pt x="453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0" name="Google Shape;2802;p61"/>
              <p:cNvSpPr/>
              <p:nvPr/>
            </p:nvSpPr>
            <p:spPr>
              <a:xfrm>
                <a:off x="2608676" y="8238025"/>
                <a:ext cx="480215" cy="54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296" y="0"/>
                    </a:moveTo>
                    <a:cubicBezTo>
                      <a:pt x="-112" y="0"/>
                      <a:pt x="-97" y="5795"/>
                      <a:pt x="331" y="6102"/>
                    </a:cubicBezTo>
                    <a:lnTo>
                      <a:pt x="21045" y="21556"/>
                    </a:lnTo>
                    <a:cubicBezTo>
                      <a:pt x="21055" y="21600"/>
                      <a:pt x="21070" y="21600"/>
                      <a:pt x="21080" y="21600"/>
                    </a:cubicBezTo>
                    <a:cubicBezTo>
                      <a:pt x="21488" y="21600"/>
                      <a:pt x="21478" y="15717"/>
                      <a:pt x="21045" y="15410"/>
                    </a:cubicBezTo>
                    <a:lnTo>
                      <a:pt x="331" y="44"/>
                    </a:lnTo>
                    <a:cubicBezTo>
                      <a:pt x="321" y="44"/>
                      <a:pt x="306" y="0"/>
                      <a:pt x="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1" name="Google Shape;2803;p61"/>
              <p:cNvSpPr/>
              <p:nvPr/>
            </p:nvSpPr>
            <p:spPr>
              <a:xfrm>
                <a:off x="2984798" y="8532511"/>
                <a:ext cx="104913" cy="6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3" h="21600" fill="norm" stroke="1" extrusionOk="0">
                    <a:moveTo>
                      <a:pt x="18612" y="0"/>
                    </a:moveTo>
                    <a:cubicBezTo>
                      <a:pt x="18376" y="0"/>
                      <a:pt x="18140" y="118"/>
                      <a:pt x="17904" y="355"/>
                    </a:cubicBezTo>
                    <a:lnTo>
                      <a:pt x="770" y="16546"/>
                    </a:lnTo>
                    <a:cubicBezTo>
                      <a:pt x="-712" y="17888"/>
                      <a:pt x="168" y="21600"/>
                      <a:pt x="1542" y="21600"/>
                    </a:cubicBezTo>
                    <a:cubicBezTo>
                      <a:pt x="1779" y="21600"/>
                      <a:pt x="2015" y="21482"/>
                      <a:pt x="2272" y="21245"/>
                    </a:cubicBezTo>
                    <a:lnTo>
                      <a:pt x="19406" y="5054"/>
                    </a:lnTo>
                    <a:cubicBezTo>
                      <a:pt x="20888" y="3672"/>
                      <a:pt x="19965" y="0"/>
                      <a:pt x="186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2" name="Google Shape;2804;p61"/>
              <p:cNvSpPr/>
              <p:nvPr/>
            </p:nvSpPr>
            <p:spPr>
              <a:xfrm>
                <a:off x="3075199" y="8445707"/>
                <a:ext cx="163041" cy="103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6" h="21600" fill="norm" stroke="1" extrusionOk="0">
                    <a:moveTo>
                      <a:pt x="12744" y="3491"/>
                    </a:moveTo>
                    <a:cubicBezTo>
                      <a:pt x="13868" y="3491"/>
                      <a:pt x="14992" y="4006"/>
                      <a:pt x="16060" y="5201"/>
                    </a:cubicBezTo>
                    <a:cubicBezTo>
                      <a:pt x="18807" y="8270"/>
                      <a:pt x="17794" y="14736"/>
                      <a:pt x="14923" y="16376"/>
                    </a:cubicBezTo>
                    <a:cubicBezTo>
                      <a:pt x="13327" y="17243"/>
                      <a:pt x="11690" y="17805"/>
                      <a:pt x="10039" y="18062"/>
                    </a:cubicBezTo>
                    <a:cubicBezTo>
                      <a:pt x="9290" y="18180"/>
                      <a:pt x="8541" y="18226"/>
                      <a:pt x="7792" y="18226"/>
                    </a:cubicBezTo>
                    <a:cubicBezTo>
                      <a:pt x="6044" y="18226"/>
                      <a:pt x="4282" y="17922"/>
                      <a:pt x="2562" y="17313"/>
                    </a:cubicBezTo>
                    <a:cubicBezTo>
                      <a:pt x="4157" y="10870"/>
                      <a:pt x="8499" y="3491"/>
                      <a:pt x="12744" y="3491"/>
                    </a:cubicBezTo>
                    <a:close/>
                    <a:moveTo>
                      <a:pt x="13535" y="0"/>
                    </a:moveTo>
                    <a:cubicBezTo>
                      <a:pt x="8347" y="0"/>
                      <a:pt x="2437" y="8996"/>
                      <a:pt x="606" y="16797"/>
                    </a:cubicBezTo>
                    <a:cubicBezTo>
                      <a:pt x="37" y="17196"/>
                      <a:pt x="-185" y="18554"/>
                      <a:pt x="176" y="19374"/>
                    </a:cubicBezTo>
                    <a:cubicBezTo>
                      <a:pt x="190" y="20335"/>
                      <a:pt x="717" y="20967"/>
                      <a:pt x="1216" y="20967"/>
                    </a:cubicBezTo>
                    <a:cubicBezTo>
                      <a:pt x="1494" y="20967"/>
                      <a:pt x="1743" y="20803"/>
                      <a:pt x="1924" y="20405"/>
                    </a:cubicBezTo>
                    <a:cubicBezTo>
                      <a:pt x="3949" y="21155"/>
                      <a:pt x="6099" y="21600"/>
                      <a:pt x="8264" y="21600"/>
                    </a:cubicBezTo>
                    <a:cubicBezTo>
                      <a:pt x="11163" y="21600"/>
                      <a:pt x="14076" y="20780"/>
                      <a:pt x="16643" y="18789"/>
                    </a:cubicBezTo>
                    <a:cubicBezTo>
                      <a:pt x="19806" y="16352"/>
                      <a:pt x="21415" y="10683"/>
                      <a:pt x="19265" y="5365"/>
                    </a:cubicBezTo>
                    <a:cubicBezTo>
                      <a:pt x="17711" y="1546"/>
                      <a:pt x="15686" y="0"/>
                      <a:pt x="135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3" name="Google Shape;2805;p61"/>
              <p:cNvSpPr/>
              <p:nvPr/>
            </p:nvSpPr>
            <p:spPr>
              <a:xfrm>
                <a:off x="3062447" y="8383369"/>
                <a:ext cx="92807" cy="156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44" h="21600" fill="norm" stroke="1" extrusionOk="0">
                    <a:moveTo>
                      <a:pt x="8661" y="0"/>
                    </a:moveTo>
                    <a:cubicBezTo>
                      <a:pt x="5263" y="0"/>
                      <a:pt x="1822" y="1402"/>
                      <a:pt x="144" y="3975"/>
                    </a:cubicBezTo>
                    <a:cubicBezTo>
                      <a:pt x="-387" y="4838"/>
                      <a:pt x="654" y="5623"/>
                      <a:pt x="1609" y="5623"/>
                    </a:cubicBezTo>
                    <a:cubicBezTo>
                      <a:pt x="2034" y="5623"/>
                      <a:pt x="2459" y="5469"/>
                      <a:pt x="2714" y="5084"/>
                    </a:cubicBezTo>
                    <a:cubicBezTo>
                      <a:pt x="3776" y="3420"/>
                      <a:pt x="6388" y="1926"/>
                      <a:pt x="8958" y="1926"/>
                    </a:cubicBezTo>
                    <a:cubicBezTo>
                      <a:pt x="11040" y="1926"/>
                      <a:pt x="13078" y="2896"/>
                      <a:pt x="14268" y="5531"/>
                    </a:cubicBezTo>
                    <a:cubicBezTo>
                      <a:pt x="15266" y="7750"/>
                      <a:pt x="13673" y="10430"/>
                      <a:pt x="12123" y="12294"/>
                    </a:cubicBezTo>
                    <a:cubicBezTo>
                      <a:pt x="9808" y="15068"/>
                      <a:pt x="5985" y="17255"/>
                      <a:pt x="3096" y="19736"/>
                    </a:cubicBezTo>
                    <a:cubicBezTo>
                      <a:pt x="2162" y="20522"/>
                      <a:pt x="3139" y="21600"/>
                      <a:pt x="4222" y="21600"/>
                    </a:cubicBezTo>
                    <a:cubicBezTo>
                      <a:pt x="4562" y="21600"/>
                      <a:pt x="4901" y="21508"/>
                      <a:pt x="5199" y="21246"/>
                    </a:cubicBezTo>
                    <a:cubicBezTo>
                      <a:pt x="10657" y="16562"/>
                      <a:pt x="21213" y="10661"/>
                      <a:pt x="16434" y="3590"/>
                    </a:cubicBezTo>
                    <a:cubicBezTo>
                      <a:pt x="14756" y="1140"/>
                      <a:pt x="11740" y="0"/>
                      <a:pt x="8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4" name="Google Shape;2806;p61"/>
              <p:cNvSpPr/>
              <p:nvPr/>
            </p:nvSpPr>
            <p:spPr>
              <a:xfrm>
                <a:off x="3212717" y="8244727"/>
                <a:ext cx="566372" cy="799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3" h="21600" fill="norm" stroke="1" extrusionOk="0">
                    <a:moveTo>
                      <a:pt x="3457" y="0"/>
                    </a:moveTo>
                    <a:cubicBezTo>
                      <a:pt x="3457" y="0"/>
                      <a:pt x="4272" y="4610"/>
                      <a:pt x="4272" y="4610"/>
                    </a:cubicBezTo>
                    <a:cubicBezTo>
                      <a:pt x="4272" y="4610"/>
                      <a:pt x="4264" y="4583"/>
                      <a:pt x="4256" y="4526"/>
                    </a:cubicBezTo>
                    <a:cubicBezTo>
                      <a:pt x="4199" y="4200"/>
                      <a:pt x="3729" y="4007"/>
                      <a:pt x="3108" y="4007"/>
                    </a:cubicBezTo>
                    <a:cubicBezTo>
                      <a:pt x="2184" y="4007"/>
                      <a:pt x="915" y="4435"/>
                      <a:pt x="173" y="5498"/>
                    </a:cubicBezTo>
                    <a:cubicBezTo>
                      <a:pt x="-1047" y="7255"/>
                      <a:pt x="4479" y="21600"/>
                      <a:pt x="7596" y="21600"/>
                    </a:cubicBezTo>
                    <a:cubicBezTo>
                      <a:pt x="7629" y="21600"/>
                      <a:pt x="7661" y="21597"/>
                      <a:pt x="7694" y="21594"/>
                    </a:cubicBezTo>
                    <a:cubicBezTo>
                      <a:pt x="8719" y="21494"/>
                      <a:pt x="10329" y="21458"/>
                      <a:pt x="12023" y="21458"/>
                    </a:cubicBezTo>
                    <a:cubicBezTo>
                      <a:pt x="15465" y="21458"/>
                      <a:pt x="19264" y="21600"/>
                      <a:pt x="19264" y="21600"/>
                    </a:cubicBezTo>
                    <a:lnTo>
                      <a:pt x="20553" y="1425"/>
                    </a:lnTo>
                    <a:lnTo>
                      <a:pt x="34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5" name="Google Shape;2807;p61"/>
              <p:cNvSpPr/>
              <p:nvPr/>
            </p:nvSpPr>
            <p:spPr>
              <a:xfrm>
                <a:off x="3229673" y="8402025"/>
                <a:ext cx="472483" cy="642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fill="norm" stroke="1" extrusionOk="0">
                    <a:moveTo>
                      <a:pt x="5109" y="0"/>
                    </a:moveTo>
                    <a:cubicBezTo>
                      <a:pt x="3465" y="0"/>
                      <a:pt x="1785" y="345"/>
                      <a:pt x="166" y="1115"/>
                    </a:cubicBezTo>
                    <a:cubicBezTo>
                      <a:pt x="-157" y="1265"/>
                      <a:pt x="40" y="1610"/>
                      <a:pt x="342" y="1610"/>
                    </a:cubicBezTo>
                    <a:cubicBezTo>
                      <a:pt x="398" y="1610"/>
                      <a:pt x="458" y="1595"/>
                      <a:pt x="519" y="1569"/>
                    </a:cubicBezTo>
                    <a:cubicBezTo>
                      <a:pt x="2300" y="721"/>
                      <a:pt x="3934" y="357"/>
                      <a:pt x="5427" y="357"/>
                    </a:cubicBezTo>
                    <a:cubicBezTo>
                      <a:pt x="11929" y="357"/>
                      <a:pt x="15703" y="7300"/>
                      <a:pt x="16843" y="11714"/>
                    </a:cubicBezTo>
                    <a:cubicBezTo>
                      <a:pt x="17730" y="15129"/>
                      <a:pt x="18255" y="18436"/>
                      <a:pt x="20671" y="21476"/>
                    </a:cubicBezTo>
                    <a:cubicBezTo>
                      <a:pt x="20742" y="21566"/>
                      <a:pt x="20848" y="21600"/>
                      <a:pt x="20959" y="21600"/>
                    </a:cubicBezTo>
                    <a:cubicBezTo>
                      <a:pt x="21201" y="21600"/>
                      <a:pt x="21443" y="21412"/>
                      <a:pt x="21282" y="21213"/>
                    </a:cubicBezTo>
                    <a:cubicBezTo>
                      <a:pt x="16984" y="15812"/>
                      <a:pt x="18699" y="8820"/>
                      <a:pt x="13735" y="3648"/>
                    </a:cubicBezTo>
                    <a:cubicBezTo>
                      <a:pt x="11586" y="1415"/>
                      <a:pt x="8429" y="0"/>
                      <a:pt x="5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6" name="Google Shape;2808;p61"/>
              <p:cNvSpPr/>
              <p:nvPr/>
            </p:nvSpPr>
            <p:spPr>
              <a:xfrm>
                <a:off x="3686736" y="8699864"/>
                <a:ext cx="73741" cy="4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6" h="21600" fill="norm" stroke="1" extrusionOk="0">
                    <a:moveTo>
                      <a:pt x="17893" y="0"/>
                    </a:moveTo>
                    <a:cubicBezTo>
                      <a:pt x="17221" y="0"/>
                      <a:pt x="16579" y="512"/>
                      <a:pt x="16090" y="1638"/>
                    </a:cubicBezTo>
                    <a:cubicBezTo>
                      <a:pt x="12669" y="9930"/>
                      <a:pt x="8086" y="14076"/>
                      <a:pt x="2067" y="14536"/>
                    </a:cubicBezTo>
                    <a:cubicBezTo>
                      <a:pt x="-621" y="14690"/>
                      <a:pt x="-713" y="21600"/>
                      <a:pt x="1945" y="21600"/>
                    </a:cubicBezTo>
                    <a:cubicBezTo>
                      <a:pt x="1976" y="21600"/>
                      <a:pt x="2037" y="21600"/>
                      <a:pt x="2067" y="21600"/>
                    </a:cubicBezTo>
                    <a:cubicBezTo>
                      <a:pt x="9644" y="21088"/>
                      <a:pt x="15418" y="15663"/>
                      <a:pt x="19787" y="5221"/>
                    </a:cubicBezTo>
                    <a:cubicBezTo>
                      <a:pt x="20887" y="2559"/>
                      <a:pt x="19390" y="0"/>
                      <a:pt x="17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7" name="Google Shape;2809;p61"/>
              <p:cNvSpPr/>
              <p:nvPr/>
            </p:nvSpPr>
            <p:spPr>
              <a:xfrm>
                <a:off x="3686509" y="8600882"/>
                <a:ext cx="87065" cy="74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8" h="21600" fill="norm" stroke="1" extrusionOk="0">
                    <a:moveTo>
                      <a:pt x="18241" y="0"/>
                    </a:moveTo>
                    <a:cubicBezTo>
                      <a:pt x="17829" y="0"/>
                      <a:pt x="17416" y="228"/>
                      <a:pt x="17055" y="749"/>
                    </a:cubicBezTo>
                    <a:cubicBezTo>
                      <a:pt x="12493" y="7395"/>
                      <a:pt x="6977" y="13032"/>
                      <a:pt x="868" y="17365"/>
                    </a:cubicBezTo>
                    <a:cubicBezTo>
                      <a:pt x="-833" y="18603"/>
                      <a:pt x="224" y="21600"/>
                      <a:pt x="1822" y="21600"/>
                    </a:cubicBezTo>
                    <a:cubicBezTo>
                      <a:pt x="2105" y="21600"/>
                      <a:pt x="2415" y="21502"/>
                      <a:pt x="2724" y="21307"/>
                    </a:cubicBezTo>
                    <a:cubicBezTo>
                      <a:pt x="9091" y="16778"/>
                      <a:pt x="14839" y="10914"/>
                      <a:pt x="19633" y="3942"/>
                    </a:cubicBezTo>
                    <a:cubicBezTo>
                      <a:pt x="20767" y="2281"/>
                      <a:pt x="19581" y="0"/>
                      <a:pt x="182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8" name="Google Shape;2810;p61"/>
              <p:cNvSpPr/>
              <p:nvPr/>
            </p:nvSpPr>
            <p:spPr>
              <a:xfrm>
                <a:off x="3305140" y="8391859"/>
                <a:ext cx="347950" cy="5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9" h="21600" fill="norm" stroke="1" extrusionOk="0">
                    <a:moveTo>
                      <a:pt x="446" y="0"/>
                    </a:moveTo>
                    <a:cubicBezTo>
                      <a:pt x="-154" y="0"/>
                      <a:pt x="-147" y="5883"/>
                      <a:pt x="459" y="5969"/>
                    </a:cubicBezTo>
                    <a:cubicBezTo>
                      <a:pt x="7255" y="6785"/>
                      <a:pt x="14017" y="11981"/>
                      <a:pt x="20635" y="21514"/>
                    </a:cubicBezTo>
                    <a:cubicBezTo>
                      <a:pt x="20676" y="21557"/>
                      <a:pt x="20710" y="21600"/>
                      <a:pt x="20751" y="21600"/>
                    </a:cubicBezTo>
                    <a:cubicBezTo>
                      <a:pt x="21262" y="21600"/>
                      <a:pt x="21446" y="16533"/>
                      <a:pt x="20887" y="15760"/>
                    </a:cubicBezTo>
                    <a:cubicBezTo>
                      <a:pt x="14187" y="6012"/>
                      <a:pt x="7337" y="773"/>
                      <a:pt x="459" y="0"/>
                    </a:cubicBezTo>
                    <a:cubicBezTo>
                      <a:pt x="453" y="0"/>
                      <a:pt x="453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9" name="Google Shape;2811;p61"/>
              <p:cNvSpPr/>
              <p:nvPr/>
            </p:nvSpPr>
            <p:spPr>
              <a:xfrm>
                <a:off x="3297915" y="8238025"/>
                <a:ext cx="480245" cy="54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0" h="21600" fill="norm" stroke="1" extrusionOk="0">
                    <a:moveTo>
                      <a:pt x="304" y="0"/>
                    </a:moveTo>
                    <a:cubicBezTo>
                      <a:pt x="-114" y="0"/>
                      <a:pt x="-99" y="5795"/>
                      <a:pt x="338" y="6102"/>
                    </a:cubicBezTo>
                    <a:lnTo>
                      <a:pt x="21034" y="21556"/>
                    </a:lnTo>
                    <a:cubicBezTo>
                      <a:pt x="21044" y="21600"/>
                      <a:pt x="21058" y="21600"/>
                      <a:pt x="21068" y="21600"/>
                    </a:cubicBezTo>
                    <a:cubicBezTo>
                      <a:pt x="21486" y="21600"/>
                      <a:pt x="21466" y="15717"/>
                      <a:pt x="21034" y="15410"/>
                    </a:cubicBezTo>
                    <a:lnTo>
                      <a:pt x="338" y="44"/>
                    </a:lnTo>
                    <a:cubicBezTo>
                      <a:pt x="323" y="44"/>
                      <a:pt x="314" y="0"/>
                      <a:pt x="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0" name="Google Shape;2812;p61"/>
              <p:cNvSpPr/>
              <p:nvPr/>
            </p:nvSpPr>
            <p:spPr>
              <a:xfrm>
                <a:off x="3673981" y="8532511"/>
                <a:ext cx="104942" cy="6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18612" y="0"/>
                    </a:moveTo>
                    <a:cubicBezTo>
                      <a:pt x="18397" y="0"/>
                      <a:pt x="18140" y="118"/>
                      <a:pt x="17904" y="355"/>
                    </a:cubicBezTo>
                    <a:lnTo>
                      <a:pt x="770" y="16546"/>
                    </a:lnTo>
                    <a:cubicBezTo>
                      <a:pt x="-712" y="17888"/>
                      <a:pt x="168" y="21600"/>
                      <a:pt x="1542" y="21600"/>
                    </a:cubicBezTo>
                    <a:cubicBezTo>
                      <a:pt x="1779" y="21600"/>
                      <a:pt x="2015" y="21482"/>
                      <a:pt x="2272" y="21245"/>
                    </a:cubicBezTo>
                    <a:lnTo>
                      <a:pt x="19406" y="5054"/>
                    </a:lnTo>
                    <a:cubicBezTo>
                      <a:pt x="20888" y="3672"/>
                      <a:pt x="19986" y="0"/>
                      <a:pt x="186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1" name="Google Shape;2813;p61"/>
              <p:cNvSpPr/>
              <p:nvPr/>
            </p:nvSpPr>
            <p:spPr>
              <a:xfrm>
                <a:off x="3764415" y="8445707"/>
                <a:ext cx="163009" cy="103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2" h="21600" fill="norm" stroke="1" extrusionOk="0">
                    <a:moveTo>
                      <a:pt x="12739" y="3491"/>
                    </a:moveTo>
                    <a:cubicBezTo>
                      <a:pt x="13863" y="3491"/>
                      <a:pt x="14987" y="4006"/>
                      <a:pt x="16055" y="5201"/>
                    </a:cubicBezTo>
                    <a:cubicBezTo>
                      <a:pt x="18802" y="8270"/>
                      <a:pt x="17789" y="14736"/>
                      <a:pt x="14918" y="16376"/>
                    </a:cubicBezTo>
                    <a:cubicBezTo>
                      <a:pt x="13322" y="17243"/>
                      <a:pt x="11685" y="17805"/>
                      <a:pt x="10034" y="18062"/>
                    </a:cubicBezTo>
                    <a:cubicBezTo>
                      <a:pt x="9285" y="18180"/>
                      <a:pt x="8536" y="18226"/>
                      <a:pt x="7787" y="18226"/>
                    </a:cubicBezTo>
                    <a:cubicBezTo>
                      <a:pt x="6039" y="18226"/>
                      <a:pt x="4277" y="17922"/>
                      <a:pt x="2557" y="17313"/>
                    </a:cubicBezTo>
                    <a:cubicBezTo>
                      <a:pt x="4166" y="10870"/>
                      <a:pt x="8494" y="3491"/>
                      <a:pt x="12739" y="3491"/>
                    </a:cubicBezTo>
                    <a:close/>
                    <a:moveTo>
                      <a:pt x="13530" y="0"/>
                    </a:moveTo>
                    <a:cubicBezTo>
                      <a:pt x="8342" y="0"/>
                      <a:pt x="2432" y="8996"/>
                      <a:pt x="601" y="16797"/>
                    </a:cubicBezTo>
                    <a:cubicBezTo>
                      <a:pt x="32" y="17196"/>
                      <a:pt x="-190" y="18554"/>
                      <a:pt x="185" y="19374"/>
                    </a:cubicBezTo>
                    <a:cubicBezTo>
                      <a:pt x="185" y="20335"/>
                      <a:pt x="712" y="20967"/>
                      <a:pt x="1211" y="20967"/>
                    </a:cubicBezTo>
                    <a:cubicBezTo>
                      <a:pt x="1489" y="20967"/>
                      <a:pt x="1738" y="20803"/>
                      <a:pt x="1919" y="20405"/>
                    </a:cubicBezTo>
                    <a:cubicBezTo>
                      <a:pt x="3944" y="21155"/>
                      <a:pt x="6094" y="21600"/>
                      <a:pt x="8259" y="21600"/>
                    </a:cubicBezTo>
                    <a:cubicBezTo>
                      <a:pt x="11158" y="21600"/>
                      <a:pt x="14071" y="20780"/>
                      <a:pt x="16638" y="18789"/>
                    </a:cubicBezTo>
                    <a:cubicBezTo>
                      <a:pt x="19801" y="16352"/>
                      <a:pt x="21410" y="10683"/>
                      <a:pt x="19260" y="5365"/>
                    </a:cubicBezTo>
                    <a:cubicBezTo>
                      <a:pt x="17706" y="1546"/>
                      <a:pt x="15681" y="0"/>
                      <a:pt x="13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2" name="Google Shape;2814;p61"/>
              <p:cNvSpPr/>
              <p:nvPr/>
            </p:nvSpPr>
            <p:spPr>
              <a:xfrm>
                <a:off x="3751579" y="8383369"/>
                <a:ext cx="92867" cy="156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38" h="21600" fill="norm" stroke="1" extrusionOk="0">
                    <a:moveTo>
                      <a:pt x="8662" y="0"/>
                    </a:moveTo>
                    <a:cubicBezTo>
                      <a:pt x="5267" y="0"/>
                      <a:pt x="1830" y="1402"/>
                      <a:pt x="154" y="3975"/>
                    </a:cubicBezTo>
                    <a:cubicBezTo>
                      <a:pt x="-398" y="4838"/>
                      <a:pt x="642" y="5623"/>
                      <a:pt x="1618" y="5623"/>
                    </a:cubicBezTo>
                    <a:cubicBezTo>
                      <a:pt x="2042" y="5623"/>
                      <a:pt x="2466" y="5469"/>
                      <a:pt x="2721" y="5084"/>
                    </a:cubicBezTo>
                    <a:cubicBezTo>
                      <a:pt x="3803" y="3420"/>
                      <a:pt x="6413" y="1926"/>
                      <a:pt x="8980" y="1926"/>
                    </a:cubicBezTo>
                    <a:cubicBezTo>
                      <a:pt x="11060" y="1926"/>
                      <a:pt x="13097" y="2896"/>
                      <a:pt x="14285" y="5531"/>
                    </a:cubicBezTo>
                    <a:cubicBezTo>
                      <a:pt x="15261" y="7750"/>
                      <a:pt x="13670" y="10430"/>
                      <a:pt x="12121" y="12294"/>
                    </a:cubicBezTo>
                    <a:cubicBezTo>
                      <a:pt x="9808" y="15068"/>
                      <a:pt x="5989" y="17255"/>
                      <a:pt x="3103" y="19736"/>
                    </a:cubicBezTo>
                    <a:cubicBezTo>
                      <a:pt x="2169" y="20522"/>
                      <a:pt x="3167" y="21600"/>
                      <a:pt x="4228" y="21600"/>
                    </a:cubicBezTo>
                    <a:cubicBezTo>
                      <a:pt x="4567" y="21600"/>
                      <a:pt x="4907" y="21508"/>
                      <a:pt x="5204" y="21246"/>
                    </a:cubicBezTo>
                    <a:cubicBezTo>
                      <a:pt x="10678" y="16562"/>
                      <a:pt x="21202" y="10661"/>
                      <a:pt x="16428" y="3590"/>
                    </a:cubicBezTo>
                    <a:cubicBezTo>
                      <a:pt x="14752" y="1140"/>
                      <a:pt x="11739" y="0"/>
                      <a:pt x="8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3" name="Google Shape;2815;p61"/>
              <p:cNvSpPr/>
              <p:nvPr/>
            </p:nvSpPr>
            <p:spPr>
              <a:xfrm>
                <a:off x="1611967" y="1444950"/>
                <a:ext cx="429344" cy="345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3" h="21600" fill="norm" stroke="1" extrusionOk="0">
                    <a:moveTo>
                      <a:pt x="2881" y="0"/>
                    </a:moveTo>
                    <a:cubicBezTo>
                      <a:pt x="2142" y="0"/>
                      <a:pt x="1397" y="56"/>
                      <a:pt x="641" y="161"/>
                    </a:cubicBezTo>
                    <a:cubicBezTo>
                      <a:pt x="-192" y="279"/>
                      <a:pt x="-236" y="1836"/>
                      <a:pt x="641" y="1850"/>
                    </a:cubicBezTo>
                    <a:cubicBezTo>
                      <a:pt x="9546" y="1913"/>
                      <a:pt x="16994" y="9334"/>
                      <a:pt x="18672" y="20420"/>
                    </a:cubicBezTo>
                    <a:cubicBezTo>
                      <a:pt x="18798" y="21244"/>
                      <a:pt x="19273" y="21600"/>
                      <a:pt x="19775" y="21600"/>
                    </a:cubicBezTo>
                    <a:cubicBezTo>
                      <a:pt x="20531" y="21600"/>
                      <a:pt x="21364" y="20790"/>
                      <a:pt x="21176" y="19548"/>
                    </a:cubicBezTo>
                    <a:cubicBezTo>
                      <a:pt x="19378" y="7973"/>
                      <a:pt x="11941" y="0"/>
                      <a:pt x="2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4" name="Google Shape;2816;p61"/>
              <p:cNvSpPr/>
              <p:nvPr/>
            </p:nvSpPr>
            <p:spPr>
              <a:xfrm>
                <a:off x="1671969" y="3295880"/>
                <a:ext cx="2999196" cy="3796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4" h="21600" fill="norm" stroke="1" extrusionOk="0">
                    <a:moveTo>
                      <a:pt x="13915" y="0"/>
                    </a:moveTo>
                    <a:cubicBezTo>
                      <a:pt x="13809" y="0"/>
                      <a:pt x="13693" y="96"/>
                      <a:pt x="13754" y="201"/>
                    </a:cubicBezTo>
                    <a:cubicBezTo>
                      <a:pt x="14504" y="1500"/>
                      <a:pt x="15890" y="2564"/>
                      <a:pt x="16612" y="3852"/>
                    </a:cubicBezTo>
                    <a:cubicBezTo>
                      <a:pt x="16881" y="4334"/>
                      <a:pt x="16974" y="4898"/>
                      <a:pt x="17122" y="5421"/>
                    </a:cubicBezTo>
                    <a:cubicBezTo>
                      <a:pt x="17940" y="8304"/>
                      <a:pt x="18761" y="11186"/>
                      <a:pt x="19583" y="14068"/>
                    </a:cubicBezTo>
                    <a:lnTo>
                      <a:pt x="20725" y="18081"/>
                    </a:lnTo>
                    <a:cubicBezTo>
                      <a:pt x="20827" y="18441"/>
                      <a:pt x="21117" y="18953"/>
                      <a:pt x="21076" y="19315"/>
                    </a:cubicBezTo>
                    <a:cubicBezTo>
                      <a:pt x="21054" y="19521"/>
                      <a:pt x="21101" y="19606"/>
                      <a:pt x="21143" y="19638"/>
                    </a:cubicBezTo>
                    <a:cubicBezTo>
                      <a:pt x="21139" y="19638"/>
                      <a:pt x="21135" y="19638"/>
                      <a:pt x="21131" y="19638"/>
                    </a:cubicBezTo>
                    <a:cubicBezTo>
                      <a:pt x="21051" y="19638"/>
                      <a:pt x="20881" y="19663"/>
                      <a:pt x="20551" y="19772"/>
                    </a:cubicBezTo>
                    <a:cubicBezTo>
                      <a:pt x="17353" y="20835"/>
                      <a:pt x="13143" y="21231"/>
                      <a:pt x="9726" y="21322"/>
                    </a:cubicBezTo>
                    <a:cubicBezTo>
                      <a:pt x="9378" y="21332"/>
                      <a:pt x="9029" y="21337"/>
                      <a:pt x="8679" y="21337"/>
                    </a:cubicBezTo>
                    <a:cubicBezTo>
                      <a:pt x="5776" y="21337"/>
                      <a:pt x="2827" y="21004"/>
                      <a:pt x="116" y="20191"/>
                    </a:cubicBezTo>
                    <a:cubicBezTo>
                      <a:pt x="106" y="20189"/>
                      <a:pt x="96" y="20188"/>
                      <a:pt x="88" y="20188"/>
                    </a:cubicBezTo>
                    <a:cubicBezTo>
                      <a:pt x="7" y="20188"/>
                      <a:pt x="-40" y="20294"/>
                      <a:pt x="45" y="20324"/>
                    </a:cubicBezTo>
                    <a:cubicBezTo>
                      <a:pt x="2706" y="21247"/>
                      <a:pt x="5525" y="21600"/>
                      <a:pt x="8381" y="21600"/>
                    </a:cubicBezTo>
                    <a:cubicBezTo>
                      <a:pt x="12791" y="21600"/>
                      <a:pt x="17287" y="20757"/>
                      <a:pt x="21420" y="19866"/>
                    </a:cubicBezTo>
                    <a:cubicBezTo>
                      <a:pt x="21513" y="19846"/>
                      <a:pt x="21560" y="19770"/>
                      <a:pt x="21539" y="19697"/>
                    </a:cubicBezTo>
                    <a:cubicBezTo>
                      <a:pt x="20527" y="16104"/>
                      <a:pt x="19495" y="12513"/>
                      <a:pt x="18474" y="8921"/>
                    </a:cubicBezTo>
                    <a:cubicBezTo>
                      <a:pt x="18031" y="7368"/>
                      <a:pt x="17802" y="5609"/>
                      <a:pt x="17102" y="4113"/>
                    </a:cubicBezTo>
                    <a:cubicBezTo>
                      <a:pt x="16427" y="2668"/>
                      <a:pt x="14866" y="1488"/>
                      <a:pt x="14040" y="68"/>
                    </a:cubicBezTo>
                    <a:cubicBezTo>
                      <a:pt x="14012" y="20"/>
                      <a:pt x="13964" y="0"/>
                      <a:pt x="13915" y="0"/>
                    </a:cubicBezTo>
                    <a:close/>
                  </a:path>
                </a:pathLst>
              </a:custGeom>
              <a:solidFill>
                <a:srgbClr val="E306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5" name="Google Shape;2817;p61"/>
              <p:cNvSpPr/>
              <p:nvPr/>
            </p:nvSpPr>
            <p:spPr>
              <a:xfrm>
                <a:off x="2519764" y="4871204"/>
                <a:ext cx="1422812" cy="137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282" y="0"/>
                    </a:moveTo>
                    <a:cubicBezTo>
                      <a:pt x="21272" y="0"/>
                      <a:pt x="21262" y="0"/>
                      <a:pt x="21251" y="18"/>
                    </a:cubicBezTo>
                    <a:cubicBezTo>
                      <a:pt x="15412" y="10221"/>
                      <a:pt x="9708" y="16288"/>
                      <a:pt x="3864" y="16288"/>
                    </a:cubicBezTo>
                    <a:cubicBezTo>
                      <a:pt x="2638" y="16288"/>
                      <a:pt x="1404" y="16025"/>
                      <a:pt x="162" y="15464"/>
                    </a:cubicBezTo>
                    <a:cubicBezTo>
                      <a:pt x="159" y="15464"/>
                      <a:pt x="155" y="15464"/>
                      <a:pt x="152" y="15464"/>
                    </a:cubicBezTo>
                    <a:cubicBezTo>
                      <a:pt x="-57" y="15464"/>
                      <a:pt x="-49" y="18760"/>
                      <a:pt x="162" y="18953"/>
                    </a:cubicBezTo>
                    <a:cubicBezTo>
                      <a:pt x="2194" y="20688"/>
                      <a:pt x="4235" y="21600"/>
                      <a:pt x="6277" y="21600"/>
                    </a:cubicBezTo>
                    <a:cubicBezTo>
                      <a:pt x="11345" y="21600"/>
                      <a:pt x="16412" y="15972"/>
                      <a:pt x="21339" y="3384"/>
                    </a:cubicBezTo>
                    <a:cubicBezTo>
                      <a:pt x="21543" y="2893"/>
                      <a:pt x="21469" y="0"/>
                      <a:pt x="21282" y="0"/>
                    </a:cubicBezTo>
                    <a:close/>
                  </a:path>
                </a:pathLst>
              </a:custGeom>
              <a:solidFill>
                <a:srgbClr val="E306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6" name="Google Shape;2818;p61"/>
              <p:cNvSpPr/>
              <p:nvPr/>
            </p:nvSpPr>
            <p:spPr>
              <a:xfrm>
                <a:off x="2778409" y="4524993"/>
                <a:ext cx="1085183" cy="385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4" h="21600" fill="norm" stroke="1" extrusionOk="0">
                    <a:moveTo>
                      <a:pt x="21153" y="0"/>
                    </a:moveTo>
                    <a:cubicBezTo>
                      <a:pt x="21111" y="0"/>
                      <a:pt x="21069" y="38"/>
                      <a:pt x="21030" y="119"/>
                    </a:cubicBezTo>
                    <a:cubicBezTo>
                      <a:pt x="14846" y="12871"/>
                      <a:pt x="8246" y="20130"/>
                      <a:pt x="556" y="20130"/>
                    </a:cubicBezTo>
                    <a:cubicBezTo>
                      <a:pt x="455" y="20130"/>
                      <a:pt x="351" y="20130"/>
                      <a:pt x="250" y="20123"/>
                    </a:cubicBezTo>
                    <a:cubicBezTo>
                      <a:pt x="-83" y="20123"/>
                      <a:pt x="-83" y="21569"/>
                      <a:pt x="250" y="21587"/>
                    </a:cubicBezTo>
                    <a:cubicBezTo>
                      <a:pt x="422" y="21600"/>
                      <a:pt x="594" y="21600"/>
                      <a:pt x="764" y="21600"/>
                    </a:cubicBezTo>
                    <a:cubicBezTo>
                      <a:pt x="8226" y="21600"/>
                      <a:pt x="15587" y="15049"/>
                      <a:pt x="21338" y="1251"/>
                    </a:cubicBezTo>
                    <a:cubicBezTo>
                      <a:pt x="21517" y="820"/>
                      <a:pt x="21349" y="0"/>
                      <a:pt x="21153" y="0"/>
                    </a:cubicBezTo>
                    <a:close/>
                  </a:path>
                </a:pathLst>
              </a:custGeom>
              <a:solidFill>
                <a:srgbClr val="E306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7" name="Google Shape;2819;p61"/>
              <p:cNvSpPr/>
              <p:nvPr/>
            </p:nvSpPr>
            <p:spPr>
              <a:xfrm>
                <a:off x="2423043" y="3618408"/>
                <a:ext cx="178751" cy="79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7" h="21600" fill="norm" stroke="1" extrusionOk="0">
                    <a:moveTo>
                      <a:pt x="18764" y="0"/>
                    </a:moveTo>
                    <a:cubicBezTo>
                      <a:pt x="18613" y="0"/>
                      <a:pt x="18449" y="61"/>
                      <a:pt x="18285" y="212"/>
                    </a:cubicBezTo>
                    <a:lnTo>
                      <a:pt x="18272" y="212"/>
                    </a:lnTo>
                    <a:cubicBezTo>
                      <a:pt x="15093" y="2943"/>
                      <a:pt x="11812" y="4824"/>
                      <a:pt x="8557" y="6917"/>
                    </a:cubicBezTo>
                    <a:cubicBezTo>
                      <a:pt x="5945" y="8646"/>
                      <a:pt x="2728" y="9587"/>
                      <a:pt x="596" y="13834"/>
                    </a:cubicBezTo>
                    <a:cubicBezTo>
                      <a:pt x="-792" y="16594"/>
                      <a:pt x="495" y="21115"/>
                      <a:pt x="1921" y="21539"/>
                    </a:cubicBezTo>
                    <a:cubicBezTo>
                      <a:pt x="2135" y="21570"/>
                      <a:pt x="2350" y="21600"/>
                      <a:pt x="2564" y="21600"/>
                    </a:cubicBezTo>
                    <a:cubicBezTo>
                      <a:pt x="5214" y="21600"/>
                      <a:pt x="8368" y="18020"/>
                      <a:pt x="10765" y="16048"/>
                    </a:cubicBezTo>
                    <a:cubicBezTo>
                      <a:pt x="13755" y="13621"/>
                      <a:pt x="16670" y="10527"/>
                      <a:pt x="19458" y="6947"/>
                    </a:cubicBezTo>
                    <a:cubicBezTo>
                      <a:pt x="20808" y="5218"/>
                      <a:pt x="20114" y="0"/>
                      <a:pt x="18764" y="0"/>
                    </a:cubicBezTo>
                    <a:close/>
                  </a:path>
                </a:pathLst>
              </a:custGeom>
              <a:solidFill>
                <a:srgbClr val="E306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8" name="Google Shape;2820;p61"/>
              <p:cNvSpPr/>
              <p:nvPr/>
            </p:nvSpPr>
            <p:spPr>
              <a:xfrm>
                <a:off x="3427023" y="3304147"/>
                <a:ext cx="193617" cy="89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35" h="21600" fill="norm" stroke="1" extrusionOk="0">
                    <a:moveTo>
                      <a:pt x="17880" y="0"/>
                    </a:moveTo>
                    <a:cubicBezTo>
                      <a:pt x="17728" y="0"/>
                      <a:pt x="17553" y="54"/>
                      <a:pt x="17378" y="135"/>
                    </a:cubicBezTo>
                    <a:cubicBezTo>
                      <a:pt x="14190" y="1591"/>
                      <a:pt x="11084" y="5124"/>
                      <a:pt x="7979" y="7578"/>
                    </a:cubicBezTo>
                    <a:cubicBezTo>
                      <a:pt x="5398" y="9627"/>
                      <a:pt x="2374" y="10867"/>
                      <a:pt x="425" y="15452"/>
                    </a:cubicBezTo>
                    <a:cubicBezTo>
                      <a:pt x="-346" y="17231"/>
                      <a:pt x="-31" y="20548"/>
                      <a:pt x="1067" y="21169"/>
                    </a:cubicBezTo>
                    <a:cubicBezTo>
                      <a:pt x="1627" y="21465"/>
                      <a:pt x="2188" y="21600"/>
                      <a:pt x="2760" y="21600"/>
                    </a:cubicBezTo>
                    <a:cubicBezTo>
                      <a:pt x="5142" y="21600"/>
                      <a:pt x="7593" y="19281"/>
                      <a:pt x="9824" y="17663"/>
                    </a:cubicBezTo>
                    <a:cubicBezTo>
                      <a:pt x="12929" y="15425"/>
                      <a:pt x="16315" y="13483"/>
                      <a:pt x="19117" y="9654"/>
                    </a:cubicBezTo>
                    <a:cubicBezTo>
                      <a:pt x="21254" y="6796"/>
                      <a:pt x="20040" y="0"/>
                      <a:pt x="17880" y="0"/>
                    </a:cubicBezTo>
                    <a:close/>
                  </a:path>
                </a:pathLst>
              </a:custGeom>
              <a:solidFill>
                <a:srgbClr val="E306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9" name="Google Shape;2821;p61"/>
              <p:cNvSpPr/>
              <p:nvPr/>
            </p:nvSpPr>
            <p:spPr>
              <a:xfrm>
                <a:off x="1698618" y="6618685"/>
                <a:ext cx="2936686" cy="33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21361" y="0"/>
                    </a:moveTo>
                    <a:cubicBezTo>
                      <a:pt x="21345" y="0"/>
                      <a:pt x="21327" y="29"/>
                      <a:pt x="21309" y="86"/>
                    </a:cubicBezTo>
                    <a:cubicBezTo>
                      <a:pt x="17287" y="12615"/>
                      <a:pt x="13178" y="18672"/>
                      <a:pt x="9042" y="18672"/>
                    </a:cubicBezTo>
                    <a:cubicBezTo>
                      <a:pt x="6077" y="18672"/>
                      <a:pt x="3097" y="15557"/>
                      <a:pt x="124" y="9479"/>
                    </a:cubicBezTo>
                    <a:cubicBezTo>
                      <a:pt x="115" y="9465"/>
                      <a:pt x="106" y="9450"/>
                      <a:pt x="98" y="9450"/>
                    </a:cubicBezTo>
                    <a:cubicBezTo>
                      <a:pt x="-7" y="9450"/>
                      <a:pt x="-44" y="10882"/>
                      <a:pt x="72" y="11154"/>
                    </a:cubicBezTo>
                    <a:cubicBezTo>
                      <a:pt x="3027" y="18185"/>
                      <a:pt x="6059" y="21600"/>
                      <a:pt x="9089" y="21600"/>
                    </a:cubicBezTo>
                    <a:cubicBezTo>
                      <a:pt x="13262" y="21600"/>
                      <a:pt x="17431" y="15121"/>
                      <a:pt x="21390" y="2670"/>
                    </a:cubicBezTo>
                    <a:cubicBezTo>
                      <a:pt x="21556" y="2148"/>
                      <a:pt x="21509" y="0"/>
                      <a:pt x="21361" y="0"/>
                    </a:cubicBezTo>
                    <a:close/>
                  </a:path>
                </a:pathLst>
              </a:custGeom>
              <a:solidFill>
                <a:srgbClr val="E306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0" name="Google Shape;2822;p61"/>
              <p:cNvSpPr/>
              <p:nvPr/>
            </p:nvSpPr>
            <p:spPr>
              <a:xfrm>
                <a:off x="3754898" y="3204384"/>
                <a:ext cx="544176" cy="484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548" y="0"/>
                    </a:moveTo>
                    <a:cubicBezTo>
                      <a:pt x="133" y="0"/>
                      <a:pt x="-225" y="568"/>
                      <a:pt x="172" y="937"/>
                    </a:cubicBezTo>
                    <a:cubicBezTo>
                      <a:pt x="7202" y="7506"/>
                      <a:pt x="13262" y="15794"/>
                      <a:pt x="20842" y="21545"/>
                    </a:cubicBezTo>
                    <a:cubicBezTo>
                      <a:pt x="20890" y="21580"/>
                      <a:pt x="20938" y="21600"/>
                      <a:pt x="20986" y="21600"/>
                    </a:cubicBezTo>
                    <a:cubicBezTo>
                      <a:pt x="21205" y="21600"/>
                      <a:pt x="21375" y="21246"/>
                      <a:pt x="21187" y="21032"/>
                    </a:cubicBezTo>
                    <a:cubicBezTo>
                      <a:pt x="14730" y="13785"/>
                      <a:pt x="7944" y="6594"/>
                      <a:pt x="875" y="135"/>
                    </a:cubicBezTo>
                    <a:cubicBezTo>
                      <a:pt x="771" y="40"/>
                      <a:pt x="657" y="0"/>
                      <a:pt x="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1" name="Google Shape;2823;p61"/>
              <p:cNvSpPr/>
              <p:nvPr/>
            </p:nvSpPr>
            <p:spPr>
              <a:xfrm>
                <a:off x="4031716" y="2938497"/>
                <a:ext cx="493145" cy="34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383" y="0"/>
                    </a:moveTo>
                    <a:cubicBezTo>
                      <a:pt x="85" y="0"/>
                      <a:pt x="-141" y="563"/>
                      <a:pt x="104" y="946"/>
                    </a:cubicBezTo>
                    <a:cubicBezTo>
                      <a:pt x="2633" y="5125"/>
                      <a:pt x="6171" y="8352"/>
                      <a:pt x="9301" y="11523"/>
                    </a:cubicBezTo>
                    <a:cubicBezTo>
                      <a:pt x="12830" y="15098"/>
                      <a:pt x="16464" y="18853"/>
                      <a:pt x="20363" y="21503"/>
                    </a:cubicBezTo>
                    <a:cubicBezTo>
                      <a:pt x="20469" y="21572"/>
                      <a:pt x="20565" y="21600"/>
                      <a:pt x="20656" y="21600"/>
                    </a:cubicBezTo>
                    <a:cubicBezTo>
                      <a:pt x="21180" y="21600"/>
                      <a:pt x="21459" y="20592"/>
                      <a:pt x="20959" y="20028"/>
                    </a:cubicBezTo>
                    <a:cubicBezTo>
                      <a:pt x="17709" y="16419"/>
                      <a:pt x="14113" y="13408"/>
                      <a:pt x="10729" y="10063"/>
                    </a:cubicBezTo>
                    <a:cubicBezTo>
                      <a:pt x="7397" y="6767"/>
                      <a:pt x="4186" y="2698"/>
                      <a:pt x="571" y="76"/>
                    </a:cubicBezTo>
                    <a:cubicBezTo>
                      <a:pt x="508" y="28"/>
                      <a:pt x="446" y="0"/>
                      <a:pt x="3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2" name="Google Shape;2824;p61"/>
              <p:cNvSpPr/>
              <p:nvPr/>
            </p:nvSpPr>
            <p:spPr>
              <a:xfrm>
                <a:off x="4195428" y="2657751"/>
                <a:ext cx="499578" cy="28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474" y="0"/>
                    </a:moveTo>
                    <a:cubicBezTo>
                      <a:pt x="119" y="0"/>
                      <a:pt x="-188" y="800"/>
                      <a:pt x="138" y="1311"/>
                    </a:cubicBezTo>
                    <a:cubicBezTo>
                      <a:pt x="5638" y="9757"/>
                      <a:pt x="13326" y="18101"/>
                      <a:pt x="20329" y="21549"/>
                    </a:cubicBezTo>
                    <a:cubicBezTo>
                      <a:pt x="20391" y="21583"/>
                      <a:pt x="20452" y="21600"/>
                      <a:pt x="20509" y="21600"/>
                    </a:cubicBezTo>
                    <a:cubicBezTo>
                      <a:pt x="21114" y="21600"/>
                      <a:pt x="21412" y="20016"/>
                      <a:pt x="20835" y="19378"/>
                    </a:cubicBezTo>
                    <a:cubicBezTo>
                      <a:pt x="17601" y="15862"/>
                      <a:pt x="13974" y="13401"/>
                      <a:pt x="10631" y="10174"/>
                    </a:cubicBezTo>
                    <a:cubicBezTo>
                      <a:pt x="7274" y="6922"/>
                      <a:pt x="4058" y="3227"/>
                      <a:pt x="668" y="85"/>
                    </a:cubicBezTo>
                    <a:cubicBezTo>
                      <a:pt x="606" y="26"/>
                      <a:pt x="540" y="0"/>
                      <a:pt x="4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3" name="Google Shape;2825;p61"/>
              <p:cNvSpPr/>
              <p:nvPr/>
            </p:nvSpPr>
            <p:spPr>
              <a:xfrm>
                <a:off x="4283512" y="2317908"/>
                <a:ext cx="515674" cy="21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6" h="21600" fill="norm" stroke="1" extrusionOk="0">
                    <a:moveTo>
                      <a:pt x="303" y="0"/>
                    </a:moveTo>
                    <a:cubicBezTo>
                      <a:pt x="-10" y="0"/>
                      <a:pt x="-121" y="1245"/>
                      <a:pt x="165" y="1588"/>
                    </a:cubicBezTo>
                    <a:lnTo>
                      <a:pt x="165" y="1576"/>
                    </a:lnTo>
                    <a:cubicBezTo>
                      <a:pt x="3255" y="5357"/>
                      <a:pt x="6649" y="7516"/>
                      <a:pt x="9867" y="10520"/>
                    </a:cubicBezTo>
                    <a:cubicBezTo>
                      <a:pt x="13515" y="13901"/>
                      <a:pt x="17020" y="18162"/>
                      <a:pt x="20663" y="21520"/>
                    </a:cubicBezTo>
                    <a:cubicBezTo>
                      <a:pt x="20723" y="21577"/>
                      <a:pt x="20778" y="21600"/>
                      <a:pt x="20833" y="21600"/>
                    </a:cubicBezTo>
                    <a:cubicBezTo>
                      <a:pt x="21271" y="21600"/>
                      <a:pt x="21479" y="19864"/>
                      <a:pt x="21050" y="19224"/>
                    </a:cubicBezTo>
                    <a:cubicBezTo>
                      <a:pt x="15134" y="10452"/>
                      <a:pt x="7207" y="1953"/>
                      <a:pt x="336" y="11"/>
                    </a:cubicBezTo>
                    <a:cubicBezTo>
                      <a:pt x="326" y="0"/>
                      <a:pt x="312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4" name="Google Shape;2826;p61"/>
              <p:cNvSpPr/>
              <p:nvPr/>
            </p:nvSpPr>
            <p:spPr>
              <a:xfrm>
                <a:off x="4302949" y="2002530"/>
                <a:ext cx="584570" cy="144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7" h="21600" fill="norm" stroke="1" extrusionOk="0">
                    <a:moveTo>
                      <a:pt x="324" y="0"/>
                    </a:moveTo>
                    <a:cubicBezTo>
                      <a:pt x="-73" y="0"/>
                      <a:pt x="-118" y="2567"/>
                      <a:pt x="264" y="3017"/>
                    </a:cubicBezTo>
                    <a:cubicBezTo>
                      <a:pt x="6859" y="10950"/>
                      <a:pt x="13831" y="15800"/>
                      <a:pt x="20569" y="21533"/>
                    </a:cubicBezTo>
                    <a:cubicBezTo>
                      <a:pt x="20613" y="21567"/>
                      <a:pt x="20654" y="21600"/>
                      <a:pt x="20695" y="21600"/>
                    </a:cubicBezTo>
                    <a:cubicBezTo>
                      <a:pt x="21275" y="21600"/>
                      <a:pt x="21482" y="18000"/>
                      <a:pt x="20853" y="17283"/>
                    </a:cubicBezTo>
                    <a:cubicBezTo>
                      <a:pt x="14237" y="9733"/>
                      <a:pt x="7212" y="2350"/>
                      <a:pt x="361" y="17"/>
                    </a:cubicBezTo>
                    <a:cubicBezTo>
                      <a:pt x="349" y="17"/>
                      <a:pt x="337" y="0"/>
                      <a:pt x="3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5" name="Google Shape;2827;p61"/>
              <p:cNvSpPr/>
              <p:nvPr/>
            </p:nvSpPr>
            <p:spPr>
              <a:xfrm>
                <a:off x="4283826" y="1649169"/>
                <a:ext cx="578014" cy="91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9" h="21600" fill="norm" stroke="1" extrusionOk="0">
                    <a:moveTo>
                      <a:pt x="328" y="0"/>
                    </a:moveTo>
                    <a:cubicBezTo>
                      <a:pt x="-37" y="0"/>
                      <a:pt x="-140" y="3836"/>
                      <a:pt x="238" y="4178"/>
                    </a:cubicBezTo>
                    <a:cubicBezTo>
                      <a:pt x="7022" y="10564"/>
                      <a:pt x="13883" y="16870"/>
                      <a:pt x="20700" y="21574"/>
                    </a:cubicBezTo>
                    <a:cubicBezTo>
                      <a:pt x="20720" y="21600"/>
                      <a:pt x="20741" y="21600"/>
                      <a:pt x="20762" y="21600"/>
                    </a:cubicBezTo>
                    <a:cubicBezTo>
                      <a:pt x="21349" y="21600"/>
                      <a:pt x="21460" y="15215"/>
                      <a:pt x="20852" y="14374"/>
                    </a:cubicBezTo>
                    <a:cubicBezTo>
                      <a:pt x="14208" y="5387"/>
                      <a:pt x="7104" y="841"/>
                      <a:pt x="333" y="0"/>
                    </a:cubicBezTo>
                    <a:cubicBezTo>
                      <a:pt x="328" y="0"/>
                      <a:pt x="328" y="0"/>
                      <a:pt x="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6" name="Google Shape;2828;p61"/>
              <p:cNvSpPr/>
              <p:nvPr/>
            </p:nvSpPr>
            <p:spPr>
              <a:xfrm>
                <a:off x="2624862" y="3697392"/>
                <a:ext cx="963811" cy="304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20840" y="0"/>
                    </a:moveTo>
                    <a:cubicBezTo>
                      <a:pt x="20786" y="0"/>
                      <a:pt x="20729" y="32"/>
                      <a:pt x="20673" y="119"/>
                    </a:cubicBezTo>
                    <a:cubicBezTo>
                      <a:pt x="14140" y="9429"/>
                      <a:pt x="7267" y="16022"/>
                      <a:pt x="216" y="19738"/>
                    </a:cubicBezTo>
                    <a:cubicBezTo>
                      <a:pt x="-146" y="19936"/>
                      <a:pt x="-13" y="21600"/>
                      <a:pt x="322" y="21600"/>
                    </a:cubicBezTo>
                    <a:cubicBezTo>
                      <a:pt x="339" y="21600"/>
                      <a:pt x="357" y="21592"/>
                      <a:pt x="374" y="21584"/>
                    </a:cubicBezTo>
                    <a:cubicBezTo>
                      <a:pt x="7506" y="18098"/>
                      <a:pt x="14458" y="11600"/>
                      <a:pt x="21060" y="2242"/>
                    </a:cubicBezTo>
                    <a:cubicBezTo>
                      <a:pt x="21454" y="1688"/>
                      <a:pt x="21208" y="0"/>
                      <a:pt x="208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7" name="Google Shape;2829;p61"/>
              <p:cNvSpPr/>
              <p:nvPr/>
            </p:nvSpPr>
            <p:spPr>
              <a:xfrm>
                <a:off x="2078061" y="4331833"/>
                <a:ext cx="264992" cy="312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9" h="21600" fill="norm" stroke="1" extrusionOk="0">
                    <a:moveTo>
                      <a:pt x="812" y="0"/>
                    </a:moveTo>
                    <a:cubicBezTo>
                      <a:pt x="171" y="0"/>
                      <a:pt x="-283" y="825"/>
                      <a:pt x="207" y="1319"/>
                    </a:cubicBezTo>
                    <a:cubicBezTo>
                      <a:pt x="3546" y="4605"/>
                      <a:pt x="7205" y="7629"/>
                      <a:pt x="10472" y="10993"/>
                    </a:cubicBezTo>
                    <a:cubicBezTo>
                      <a:pt x="13713" y="14318"/>
                      <a:pt x="16358" y="18113"/>
                      <a:pt x="19688" y="21353"/>
                    </a:cubicBezTo>
                    <a:cubicBezTo>
                      <a:pt x="19866" y="21531"/>
                      <a:pt x="20062" y="21600"/>
                      <a:pt x="20257" y="21600"/>
                    </a:cubicBezTo>
                    <a:cubicBezTo>
                      <a:pt x="20818" y="21600"/>
                      <a:pt x="21317" y="20983"/>
                      <a:pt x="21041" y="20443"/>
                    </a:cubicBezTo>
                    <a:cubicBezTo>
                      <a:pt x="18958" y="16485"/>
                      <a:pt x="15361" y="12852"/>
                      <a:pt x="12146" y="9527"/>
                    </a:cubicBezTo>
                    <a:cubicBezTo>
                      <a:pt x="8870" y="6156"/>
                      <a:pt x="5335" y="2808"/>
                      <a:pt x="1257" y="139"/>
                    </a:cubicBezTo>
                    <a:cubicBezTo>
                      <a:pt x="1106" y="39"/>
                      <a:pt x="955" y="0"/>
                      <a:pt x="8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8" name="Google Shape;2830;p61"/>
              <p:cNvSpPr/>
              <p:nvPr/>
            </p:nvSpPr>
            <p:spPr>
              <a:xfrm>
                <a:off x="1893297" y="4530690"/>
                <a:ext cx="340407" cy="50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1" h="21600" fill="norm" stroke="1" extrusionOk="0">
                    <a:moveTo>
                      <a:pt x="739" y="0"/>
                    </a:moveTo>
                    <a:cubicBezTo>
                      <a:pt x="263" y="0"/>
                      <a:pt x="-200" y="394"/>
                      <a:pt x="90" y="741"/>
                    </a:cubicBezTo>
                    <a:cubicBezTo>
                      <a:pt x="5897" y="7719"/>
                      <a:pt x="12789" y="14332"/>
                      <a:pt x="18866" y="21215"/>
                    </a:cubicBezTo>
                    <a:cubicBezTo>
                      <a:pt x="19101" y="21486"/>
                      <a:pt x="19453" y="21600"/>
                      <a:pt x="19812" y="21600"/>
                    </a:cubicBezTo>
                    <a:cubicBezTo>
                      <a:pt x="20606" y="21600"/>
                      <a:pt x="21400" y="21030"/>
                      <a:pt x="20868" y="20408"/>
                    </a:cubicBezTo>
                    <a:cubicBezTo>
                      <a:pt x="15013" y="13468"/>
                      <a:pt x="8832" y="6247"/>
                      <a:pt x="1195" y="152"/>
                    </a:cubicBezTo>
                    <a:cubicBezTo>
                      <a:pt x="1057" y="47"/>
                      <a:pt x="898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9" name="Google Shape;2831;p61"/>
              <p:cNvSpPr/>
              <p:nvPr/>
            </p:nvSpPr>
            <p:spPr>
              <a:xfrm>
                <a:off x="1680224" y="4770324"/>
                <a:ext cx="257672" cy="626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2" h="21600" fill="norm" stroke="1" extrusionOk="0">
                    <a:moveTo>
                      <a:pt x="1178" y="0"/>
                    </a:moveTo>
                    <a:cubicBezTo>
                      <a:pt x="535" y="0"/>
                      <a:pt x="-154" y="262"/>
                      <a:pt x="30" y="574"/>
                    </a:cubicBezTo>
                    <a:lnTo>
                      <a:pt x="30" y="570"/>
                    </a:lnTo>
                    <a:cubicBezTo>
                      <a:pt x="4061" y="7404"/>
                      <a:pt x="10178" y="15086"/>
                      <a:pt x="18250" y="21280"/>
                    </a:cubicBezTo>
                    <a:cubicBezTo>
                      <a:pt x="18544" y="21504"/>
                      <a:pt x="19031" y="21600"/>
                      <a:pt x="19527" y="21600"/>
                    </a:cubicBezTo>
                    <a:cubicBezTo>
                      <a:pt x="20473" y="21600"/>
                      <a:pt x="21446" y="21246"/>
                      <a:pt x="21115" y="20779"/>
                    </a:cubicBezTo>
                    <a:cubicBezTo>
                      <a:pt x="16266" y="13918"/>
                      <a:pt x="8929" y="6772"/>
                      <a:pt x="1986" y="231"/>
                    </a:cubicBezTo>
                    <a:cubicBezTo>
                      <a:pt x="1811" y="69"/>
                      <a:pt x="1499" y="0"/>
                      <a:pt x="1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0" name="Google Shape;2832;p61"/>
              <p:cNvSpPr/>
              <p:nvPr/>
            </p:nvSpPr>
            <p:spPr>
              <a:xfrm>
                <a:off x="1329627" y="4886398"/>
                <a:ext cx="87984" cy="595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fill="norm" stroke="1" extrusionOk="0">
                    <a:moveTo>
                      <a:pt x="17572" y="0"/>
                    </a:moveTo>
                    <a:cubicBezTo>
                      <a:pt x="16134" y="0"/>
                      <a:pt x="14777" y="113"/>
                      <a:pt x="14451" y="377"/>
                    </a:cubicBezTo>
                    <a:cubicBezTo>
                      <a:pt x="6446" y="7080"/>
                      <a:pt x="2973" y="14095"/>
                      <a:pt x="15" y="20887"/>
                    </a:cubicBezTo>
                    <a:cubicBezTo>
                      <a:pt x="-202" y="21369"/>
                      <a:pt x="2023" y="21600"/>
                      <a:pt x="4438" y="21600"/>
                    </a:cubicBezTo>
                    <a:cubicBezTo>
                      <a:pt x="6935" y="21600"/>
                      <a:pt x="9594" y="21357"/>
                      <a:pt x="9974" y="20887"/>
                    </a:cubicBezTo>
                    <a:cubicBezTo>
                      <a:pt x="15482" y="14188"/>
                      <a:pt x="20855" y="7270"/>
                      <a:pt x="21371" y="514"/>
                    </a:cubicBezTo>
                    <a:cubicBezTo>
                      <a:pt x="21398" y="190"/>
                      <a:pt x="19444" y="0"/>
                      <a:pt x="17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1" name="Google Shape;2833;p61"/>
              <p:cNvSpPr/>
              <p:nvPr/>
            </p:nvSpPr>
            <p:spPr>
              <a:xfrm>
                <a:off x="891169" y="4854446"/>
                <a:ext cx="100697" cy="57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7" h="21600" fill="norm" stroke="1" extrusionOk="0">
                    <a:moveTo>
                      <a:pt x="17546" y="0"/>
                    </a:moveTo>
                    <a:cubicBezTo>
                      <a:pt x="17046" y="0"/>
                      <a:pt x="16547" y="42"/>
                      <a:pt x="16287" y="125"/>
                    </a:cubicBezTo>
                    <a:cubicBezTo>
                      <a:pt x="8428" y="2763"/>
                      <a:pt x="7885" y="6049"/>
                      <a:pt x="5780" y="9030"/>
                    </a:cubicBezTo>
                    <a:cubicBezTo>
                      <a:pt x="3044" y="12913"/>
                      <a:pt x="895" y="16826"/>
                      <a:pt x="5" y="20747"/>
                    </a:cubicBezTo>
                    <a:cubicBezTo>
                      <a:pt x="-125" y="21320"/>
                      <a:pt x="2068" y="21600"/>
                      <a:pt x="4325" y="21600"/>
                    </a:cubicBezTo>
                    <a:cubicBezTo>
                      <a:pt x="6626" y="21600"/>
                      <a:pt x="9014" y="21316"/>
                      <a:pt x="9231" y="20747"/>
                    </a:cubicBezTo>
                    <a:cubicBezTo>
                      <a:pt x="10686" y="17077"/>
                      <a:pt x="11923" y="13402"/>
                      <a:pt x="14224" y="9744"/>
                    </a:cubicBezTo>
                    <a:cubicBezTo>
                      <a:pt x="16200" y="6605"/>
                      <a:pt x="21475" y="3336"/>
                      <a:pt x="18848" y="188"/>
                    </a:cubicBezTo>
                    <a:cubicBezTo>
                      <a:pt x="18740" y="63"/>
                      <a:pt x="18154" y="0"/>
                      <a:pt x="17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2" name="Google Shape;2834;p61"/>
              <p:cNvSpPr/>
              <p:nvPr/>
            </p:nvSpPr>
            <p:spPr>
              <a:xfrm>
                <a:off x="1650088" y="3668233"/>
                <a:ext cx="809178" cy="319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4" h="21600" fill="norm" stroke="1" extrusionOk="0">
                    <a:moveTo>
                      <a:pt x="20435" y="0"/>
                    </a:moveTo>
                    <a:cubicBezTo>
                      <a:pt x="20227" y="0"/>
                      <a:pt x="20022" y="36"/>
                      <a:pt x="20010" y="108"/>
                    </a:cubicBezTo>
                    <a:cubicBezTo>
                      <a:pt x="18813" y="7452"/>
                      <a:pt x="8852" y="14591"/>
                      <a:pt x="21" y="21487"/>
                    </a:cubicBezTo>
                    <a:cubicBezTo>
                      <a:pt x="-66" y="21557"/>
                      <a:pt x="139" y="21600"/>
                      <a:pt x="356" y="21600"/>
                    </a:cubicBezTo>
                    <a:cubicBezTo>
                      <a:pt x="501" y="21600"/>
                      <a:pt x="648" y="21581"/>
                      <a:pt x="715" y="21537"/>
                    </a:cubicBezTo>
                    <a:cubicBezTo>
                      <a:pt x="6382" y="17825"/>
                      <a:pt x="11081" y="14019"/>
                      <a:pt x="14788" y="10142"/>
                    </a:cubicBezTo>
                    <a:cubicBezTo>
                      <a:pt x="17787" y="7000"/>
                      <a:pt x="21534" y="3376"/>
                      <a:pt x="20866" y="108"/>
                    </a:cubicBezTo>
                    <a:cubicBezTo>
                      <a:pt x="20849" y="36"/>
                      <a:pt x="20641" y="0"/>
                      <a:pt x="20435" y="0"/>
                    </a:cubicBezTo>
                    <a:close/>
                  </a:path>
                </a:pathLst>
              </a:custGeom>
              <a:solidFill>
                <a:srgbClr val="E306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3" name="Google Shape;2835;p61"/>
              <p:cNvSpPr/>
              <p:nvPr/>
            </p:nvSpPr>
            <p:spPr>
              <a:xfrm>
                <a:off x="2579187" y="3366150"/>
                <a:ext cx="1065810" cy="1017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16375" y="0"/>
                    </a:moveTo>
                    <a:cubicBezTo>
                      <a:pt x="16115" y="0"/>
                      <a:pt x="15836" y="330"/>
                      <a:pt x="15989" y="690"/>
                    </a:cubicBezTo>
                    <a:cubicBezTo>
                      <a:pt x="17605" y="4526"/>
                      <a:pt x="20885" y="11529"/>
                      <a:pt x="18147" y="15673"/>
                    </a:cubicBezTo>
                    <a:cubicBezTo>
                      <a:pt x="16087" y="18791"/>
                      <a:pt x="11607" y="19535"/>
                      <a:pt x="8464" y="20078"/>
                    </a:cubicBezTo>
                    <a:cubicBezTo>
                      <a:pt x="7444" y="20251"/>
                      <a:pt x="6373" y="20588"/>
                      <a:pt x="5353" y="20588"/>
                    </a:cubicBezTo>
                    <a:cubicBezTo>
                      <a:pt x="4313" y="20588"/>
                      <a:pt x="3329" y="20242"/>
                      <a:pt x="2506" y="19030"/>
                    </a:cubicBezTo>
                    <a:cubicBezTo>
                      <a:pt x="1693" y="17833"/>
                      <a:pt x="1540" y="15638"/>
                      <a:pt x="1376" y="14262"/>
                    </a:cubicBezTo>
                    <a:cubicBezTo>
                      <a:pt x="1042" y="11406"/>
                      <a:pt x="1048" y="8549"/>
                      <a:pt x="347" y="5763"/>
                    </a:cubicBezTo>
                    <a:cubicBezTo>
                      <a:pt x="320" y="5661"/>
                      <a:pt x="255" y="5619"/>
                      <a:pt x="188" y="5619"/>
                    </a:cubicBezTo>
                    <a:cubicBezTo>
                      <a:pt x="87" y="5619"/>
                      <a:pt x="-20" y="5721"/>
                      <a:pt x="3" y="5872"/>
                    </a:cubicBezTo>
                    <a:cubicBezTo>
                      <a:pt x="526" y="9658"/>
                      <a:pt x="-333" y="17079"/>
                      <a:pt x="2294" y="20253"/>
                    </a:cubicBezTo>
                    <a:cubicBezTo>
                      <a:pt x="3135" y="21270"/>
                      <a:pt x="4311" y="21600"/>
                      <a:pt x="5571" y="21600"/>
                    </a:cubicBezTo>
                    <a:cubicBezTo>
                      <a:pt x="7261" y="21600"/>
                      <a:pt x="9100" y="21010"/>
                      <a:pt x="10486" y="20699"/>
                    </a:cubicBezTo>
                    <a:cubicBezTo>
                      <a:pt x="13931" y="19931"/>
                      <a:pt x="17895" y="18793"/>
                      <a:pt x="19428" y="14867"/>
                    </a:cubicBezTo>
                    <a:cubicBezTo>
                      <a:pt x="21267" y="10168"/>
                      <a:pt x="18470" y="4471"/>
                      <a:pt x="16680" y="235"/>
                    </a:cubicBezTo>
                    <a:cubicBezTo>
                      <a:pt x="16610" y="69"/>
                      <a:pt x="16495" y="0"/>
                      <a:pt x="16375" y="0"/>
                    </a:cubicBezTo>
                    <a:close/>
                  </a:path>
                </a:pathLst>
              </a:custGeom>
              <a:solidFill>
                <a:srgbClr val="E306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4" name="Google Shape;2836;p61"/>
              <p:cNvSpPr/>
              <p:nvPr/>
            </p:nvSpPr>
            <p:spPr>
              <a:xfrm>
                <a:off x="3325963" y="7710720"/>
                <a:ext cx="77979" cy="7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385" y="0"/>
                      <a:pt x="0" y="3452"/>
                      <a:pt x="0" y="10326"/>
                    </a:cubicBezTo>
                    <a:lnTo>
                      <a:pt x="0" y="11274"/>
                    </a:lnTo>
                    <a:cubicBezTo>
                      <a:pt x="0" y="18178"/>
                      <a:pt x="5385" y="21600"/>
                      <a:pt x="10800" y="21600"/>
                    </a:cubicBezTo>
                    <a:cubicBezTo>
                      <a:pt x="16185" y="21600"/>
                      <a:pt x="21600" y="18178"/>
                      <a:pt x="21600" y="11274"/>
                    </a:cubicBezTo>
                    <a:lnTo>
                      <a:pt x="21600" y="10326"/>
                    </a:lnTo>
                    <a:cubicBezTo>
                      <a:pt x="21600" y="3452"/>
                      <a:pt x="16185" y="0"/>
                      <a:pt x="10800" y="0"/>
                    </a:cubicBezTo>
                    <a:close/>
                  </a:path>
                </a:pathLst>
              </a:cu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5" name="Google Shape;2837;p61"/>
              <p:cNvSpPr/>
              <p:nvPr/>
            </p:nvSpPr>
            <p:spPr>
              <a:xfrm>
                <a:off x="3669102" y="7579229"/>
                <a:ext cx="75410" cy="78091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6" name="Google Shape;2838;p61"/>
              <p:cNvSpPr/>
              <p:nvPr/>
            </p:nvSpPr>
            <p:spPr>
              <a:xfrm>
                <a:off x="3449801" y="7361380"/>
                <a:ext cx="75410" cy="78092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7" name="Google Shape;2839;p61"/>
              <p:cNvSpPr/>
              <p:nvPr/>
            </p:nvSpPr>
            <p:spPr>
              <a:xfrm>
                <a:off x="3748198" y="7027123"/>
                <a:ext cx="75494" cy="78203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8" name="Google Shape;2840;p61"/>
              <p:cNvSpPr/>
              <p:nvPr/>
            </p:nvSpPr>
            <p:spPr>
              <a:xfrm>
                <a:off x="3262507" y="7150905"/>
                <a:ext cx="78091" cy="78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5408" y="0"/>
                      <a:pt x="0" y="3427"/>
                      <a:pt x="0" y="10310"/>
                    </a:cubicBezTo>
                    <a:lnTo>
                      <a:pt x="0" y="11290"/>
                    </a:lnTo>
                    <a:cubicBezTo>
                      <a:pt x="0" y="18143"/>
                      <a:pt x="5408" y="21600"/>
                      <a:pt x="10815" y="21600"/>
                    </a:cubicBezTo>
                    <a:cubicBezTo>
                      <a:pt x="16223" y="21600"/>
                      <a:pt x="21600" y="18173"/>
                      <a:pt x="21600" y="11290"/>
                    </a:cubicBezTo>
                    <a:lnTo>
                      <a:pt x="21600" y="10310"/>
                    </a:lnTo>
                    <a:cubicBezTo>
                      <a:pt x="21600" y="3427"/>
                      <a:pt x="16192" y="0"/>
                      <a:pt x="10815" y="0"/>
                    </a:cubicBezTo>
                    <a:close/>
                  </a:path>
                </a:pathLst>
              </a:cu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9" name="Google Shape;2841;p61"/>
              <p:cNvSpPr/>
              <p:nvPr/>
            </p:nvSpPr>
            <p:spPr>
              <a:xfrm>
                <a:off x="3669102" y="7915609"/>
                <a:ext cx="75410" cy="78091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0" name="Google Shape;2842;p61"/>
              <p:cNvSpPr/>
              <p:nvPr/>
            </p:nvSpPr>
            <p:spPr>
              <a:xfrm>
                <a:off x="3450136" y="8028890"/>
                <a:ext cx="75410" cy="78091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1" name="Google Shape;2843;p61"/>
              <p:cNvSpPr/>
              <p:nvPr/>
            </p:nvSpPr>
            <p:spPr>
              <a:xfrm>
                <a:off x="2677914" y="8074025"/>
                <a:ext cx="81197" cy="8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97" h="21600" fill="norm" stroke="1" extrusionOk="0">
                    <a:moveTo>
                      <a:pt x="7757" y="0"/>
                    </a:moveTo>
                    <a:cubicBezTo>
                      <a:pt x="6072" y="0"/>
                      <a:pt x="4324" y="893"/>
                      <a:pt x="2767" y="3064"/>
                    </a:cubicBezTo>
                    <a:lnTo>
                      <a:pt x="2191" y="3868"/>
                    </a:lnTo>
                    <a:cubicBezTo>
                      <a:pt x="-3054" y="11157"/>
                      <a:pt x="2042" y="21600"/>
                      <a:pt x="7757" y="21600"/>
                    </a:cubicBezTo>
                    <a:cubicBezTo>
                      <a:pt x="9441" y="21600"/>
                      <a:pt x="11190" y="20707"/>
                      <a:pt x="12725" y="18536"/>
                    </a:cubicBezTo>
                    <a:cubicBezTo>
                      <a:pt x="12917" y="18268"/>
                      <a:pt x="13130" y="18000"/>
                      <a:pt x="13301" y="17732"/>
                    </a:cubicBezTo>
                    <a:cubicBezTo>
                      <a:pt x="18546" y="10413"/>
                      <a:pt x="13471" y="0"/>
                      <a:pt x="7757" y="0"/>
                    </a:cubicBezTo>
                    <a:close/>
                  </a:path>
                </a:pathLst>
              </a:cu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2" name="Google Shape;2844;p61"/>
              <p:cNvSpPr/>
              <p:nvPr/>
            </p:nvSpPr>
            <p:spPr>
              <a:xfrm>
                <a:off x="2935036" y="7894271"/>
                <a:ext cx="75494" cy="78091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3" name="Google Shape;2845;p61"/>
              <p:cNvSpPr/>
              <p:nvPr/>
            </p:nvSpPr>
            <p:spPr>
              <a:xfrm>
                <a:off x="2651833" y="7717646"/>
                <a:ext cx="75452" cy="78203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4" name="Google Shape;2846;p61"/>
              <p:cNvSpPr/>
              <p:nvPr/>
            </p:nvSpPr>
            <p:spPr>
              <a:xfrm>
                <a:off x="2956374" y="7489296"/>
                <a:ext cx="75494" cy="77979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5" name="Google Shape;2847;p61"/>
              <p:cNvSpPr/>
              <p:nvPr/>
            </p:nvSpPr>
            <p:spPr>
              <a:xfrm>
                <a:off x="2627562" y="7343058"/>
                <a:ext cx="75368" cy="78092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6" name="Google Shape;2848;p61"/>
              <p:cNvSpPr/>
              <p:nvPr/>
            </p:nvSpPr>
            <p:spPr>
              <a:xfrm>
                <a:off x="2971679" y="7178611"/>
                <a:ext cx="75494" cy="78091"/>
              </a:xfrm>
              <a:prstGeom prst="ellipse">
                <a:avLst/>
              </a:prstGeom>
              <a:solidFill>
                <a:srgbClr val="F7CF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7" name="Google Shape;2849;p61"/>
              <p:cNvSpPr/>
              <p:nvPr/>
            </p:nvSpPr>
            <p:spPr>
              <a:xfrm>
                <a:off x="1173174" y="391345"/>
                <a:ext cx="2751937" cy="297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0" h="21600" fill="norm" stroke="1" extrusionOk="0">
                    <a:moveTo>
                      <a:pt x="12041" y="0"/>
                    </a:moveTo>
                    <a:cubicBezTo>
                      <a:pt x="11800" y="0"/>
                      <a:pt x="11558" y="8"/>
                      <a:pt x="11316" y="25"/>
                    </a:cubicBezTo>
                    <a:cubicBezTo>
                      <a:pt x="8481" y="226"/>
                      <a:pt x="5746" y="1613"/>
                      <a:pt x="3889" y="3793"/>
                    </a:cubicBezTo>
                    <a:lnTo>
                      <a:pt x="3004" y="3904"/>
                    </a:lnTo>
                    <a:cubicBezTo>
                      <a:pt x="1544" y="4620"/>
                      <a:pt x="619" y="6167"/>
                      <a:pt x="251" y="7767"/>
                    </a:cubicBezTo>
                    <a:cubicBezTo>
                      <a:pt x="-117" y="9366"/>
                      <a:pt x="-6" y="11033"/>
                      <a:pt x="119" y="12671"/>
                    </a:cubicBezTo>
                    <a:cubicBezTo>
                      <a:pt x="261" y="14539"/>
                      <a:pt x="448" y="16499"/>
                      <a:pt x="1487" y="18048"/>
                    </a:cubicBezTo>
                    <a:cubicBezTo>
                      <a:pt x="3065" y="20402"/>
                      <a:pt x="6125" y="21144"/>
                      <a:pt x="8916" y="21459"/>
                    </a:cubicBezTo>
                    <a:cubicBezTo>
                      <a:pt x="9608" y="21538"/>
                      <a:pt x="10311" y="21600"/>
                      <a:pt x="11008" y="21600"/>
                    </a:cubicBezTo>
                    <a:cubicBezTo>
                      <a:pt x="11791" y="21600"/>
                      <a:pt x="12568" y="21521"/>
                      <a:pt x="13317" y="21297"/>
                    </a:cubicBezTo>
                    <a:cubicBezTo>
                      <a:pt x="14735" y="20874"/>
                      <a:pt x="16053" y="19833"/>
                      <a:pt x="16443" y="18389"/>
                    </a:cubicBezTo>
                    <a:cubicBezTo>
                      <a:pt x="16986" y="16383"/>
                      <a:pt x="15657" y="14283"/>
                      <a:pt x="15954" y="12225"/>
                    </a:cubicBezTo>
                    <a:cubicBezTo>
                      <a:pt x="16015" y="11811"/>
                      <a:pt x="16151" y="11390"/>
                      <a:pt x="16453" y="11107"/>
                    </a:cubicBezTo>
                    <a:cubicBezTo>
                      <a:pt x="16635" y="10936"/>
                      <a:pt x="16889" y="10833"/>
                      <a:pt x="17135" y="10833"/>
                    </a:cubicBezTo>
                    <a:cubicBezTo>
                      <a:pt x="17295" y="10833"/>
                      <a:pt x="17453" y="10878"/>
                      <a:pt x="17584" y="10977"/>
                    </a:cubicBezTo>
                    <a:cubicBezTo>
                      <a:pt x="18013" y="11304"/>
                      <a:pt x="18007" y="12058"/>
                      <a:pt x="18494" y="12289"/>
                    </a:cubicBezTo>
                    <a:cubicBezTo>
                      <a:pt x="18575" y="12327"/>
                      <a:pt x="18659" y="12344"/>
                      <a:pt x="18742" y="12344"/>
                    </a:cubicBezTo>
                    <a:cubicBezTo>
                      <a:pt x="19099" y="12344"/>
                      <a:pt x="19455" y="12028"/>
                      <a:pt x="19591" y="11668"/>
                    </a:cubicBezTo>
                    <a:cubicBezTo>
                      <a:pt x="19760" y="11223"/>
                      <a:pt x="19719" y="10729"/>
                      <a:pt x="19800" y="10259"/>
                    </a:cubicBezTo>
                    <a:cubicBezTo>
                      <a:pt x="19992" y="9127"/>
                      <a:pt x="20862" y="8217"/>
                      <a:pt x="21115" y="7097"/>
                    </a:cubicBezTo>
                    <a:cubicBezTo>
                      <a:pt x="21483" y="5457"/>
                      <a:pt x="20439" y="3817"/>
                      <a:pt x="19190" y="2711"/>
                    </a:cubicBezTo>
                    <a:cubicBezTo>
                      <a:pt x="17234" y="975"/>
                      <a:pt x="14641" y="0"/>
                      <a:pt x="120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899" name="Google Shape;2850;p61"/>
            <p:cNvSpPr/>
            <p:nvPr/>
          </p:nvSpPr>
          <p:spPr>
            <a:xfrm>
              <a:off x="1721833" y="1241036"/>
              <a:ext cx="429343" cy="34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2881" y="0"/>
                  </a:moveTo>
                  <a:cubicBezTo>
                    <a:pt x="2142" y="0"/>
                    <a:pt x="1397" y="56"/>
                    <a:pt x="641" y="161"/>
                  </a:cubicBezTo>
                  <a:cubicBezTo>
                    <a:pt x="-192" y="279"/>
                    <a:pt x="-236" y="1836"/>
                    <a:pt x="641" y="1850"/>
                  </a:cubicBezTo>
                  <a:cubicBezTo>
                    <a:pt x="9546" y="1913"/>
                    <a:pt x="16994" y="9334"/>
                    <a:pt x="18672" y="20420"/>
                  </a:cubicBezTo>
                  <a:cubicBezTo>
                    <a:pt x="18798" y="21244"/>
                    <a:pt x="19273" y="21600"/>
                    <a:pt x="19775" y="21600"/>
                  </a:cubicBezTo>
                  <a:cubicBezTo>
                    <a:pt x="20531" y="21600"/>
                    <a:pt x="21364" y="20790"/>
                    <a:pt x="21176" y="19548"/>
                  </a:cubicBezTo>
                  <a:cubicBezTo>
                    <a:pt x="19378" y="7973"/>
                    <a:pt x="11941" y="0"/>
                    <a:pt x="2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01" name="ختاماً"/>
          <p:cNvSpPr txBox="1"/>
          <p:nvPr/>
        </p:nvSpPr>
        <p:spPr>
          <a:xfrm>
            <a:off x="5131874" y="2410846"/>
            <a:ext cx="6113852" cy="134366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8700">
                <a:solidFill>
                  <a:srgbClr val="FFFFF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902" name="لا تحتاج لأن تكون مميزا حتى تبدأ  لكن يجب عليك ان تبدأ حتى تكون مميز ."/>
          <p:cNvSpPr txBox="1"/>
          <p:nvPr/>
        </p:nvSpPr>
        <p:spPr>
          <a:xfrm>
            <a:off x="9400892" y="6748765"/>
            <a:ext cx="11376011" cy="5120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defRPr sz="8900">
                <a:solidFill>
                  <a:schemeClr val="accent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لا تحتاج لأن تكون مميزا حتى تبدأ  لكن يجب عليك ان تبدأ حتى تكون مميز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5" name="Google Shape;2309;p46"/>
          <p:cNvGrpSpPr/>
          <p:nvPr/>
        </p:nvGrpSpPr>
        <p:grpSpPr>
          <a:xfrm>
            <a:off x="19332748" y="5269942"/>
            <a:ext cx="5051253" cy="8144683"/>
            <a:chOff x="0" y="0"/>
            <a:chExt cx="5051251" cy="8144682"/>
          </a:xfrm>
        </p:grpSpPr>
        <p:sp>
          <p:nvSpPr>
            <p:cNvPr id="2457" name="Google Shape;2310;p46"/>
            <p:cNvSpPr/>
            <p:nvPr/>
          </p:nvSpPr>
          <p:spPr>
            <a:xfrm>
              <a:off x="3438243" y="4769056"/>
              <a:ext cx="1269401" cy="81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1" y="0"/>
                  </a:moveTo>
                  <a:lnTo>
                    <a:pt x="0" y="3812"/>
                  </a:lnTo>
                  <a:cubicBezTo>
                    <a:pt x="0" y="3812"/>
                    <a:pt x="3534" y="19960"/>
                    <a:pt x="6417" y="21433"/>
                  </a:cubicBezTo>
                  <a:cubicBezTo>
                    <a:pt x="6637" y="21546"/>
                    <a:pt x="6914" y="21600"/>
                    <a:pt x="7235" y="21600"/>
                  </a:cubicBezTo>
                  <a:cubicBezTo>
                    <a:pt x="11111" y="21600"/>
                    <a:pt x="21600" y="14012"/>
                    <a:pt x="21600" y="14012"/>
                  </a:cubicBezTo>
                  <a:lnTo>
                    <a:pt x="20024" y="8334"/>
                  </a:lnTo>
                  <a:cubicBezTo>
                    <a:pt x="20024" y="8334"/>
                    <a:pt x="13936" y="10538"/>
                    <a:pt x="11336" y="10538"/>
                  </a:cubicBezTo>
                  <a:cubicBezTo>
                    <a:pt x="10766" y="10538"/>
                    <a:pt x="10364" y="10433"/>
                    <a:pt x="10230" y="10174"/>
                  </a:cubicBezTo>
                  <a:cubicBezTo>
                    <a:pt x="9507" y="8777"/>
                    <a:pt x="7661" y="0"/>
                    <a:pt x="766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2311;p46"/>
            <p:cNvSpPr/>
            <p:nvPr/>
          </p:nvSpPr>
          <p:spPr>
            <a:xfrm>
              <a:off x="397425" y="1029817"/>
              <a:ext cx="352717" cy="90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1" h="21600" fill="norm" stroke="1" extrusionOk="0">
                  <a:moveTo>
                    <a:pt x="5891" y="0"/>
                  </a:moveTo>
                  <a:lnTo>
                    <a:pt x="0" y="689"/>
                  </a:lnTo>
                  <a:cubicBezTo>
                    <a:pt x="0" y="689"/>
                    <a:pt x="15066" y="21600"/>
                    <a:pt x="18463" y="21600"/>
                  </a:cubicBezTo>
                  <a:cubicBezTo>
                    <a:pt x="18480" y="21600"/>
                    <a:pt x="18493" y="21600"/>
                    <a:pt x="18509" y="21598"/>
                  </a:cubicBezTo>
                  <a:cubicBezTo>
                    <a:pt x="21600" y="21422"/>
                    <a:pt x="7880" y="2690"/>
                    <a:pt x="6080" y="258"/>
                  </a:cubicBezTo>
                  <a:cubicBezTo>
                    <a:pt x="5954" y="92"/>
                    <a:pt x="5891" y="0"/>
                    <a:pt x="589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2312;p46"/>
            <p:cNvSpPr/>
            <p:nvPr/>
          </p:nvSpPr>
          <p:spPr>
            <a:xfrm>
              <a:off x="244967" y="558016"/>
              <a:ext cx="310943" cy="49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8" h="21600" fill="norm" stroke="1" extrusionOk="0">
                  <a:moveTo>
                    <a:pt x="7133" y="0"/>
                  </a:moveTo>
                  <a:cubicBezTo>
                    <a:pt x="2467" y="3030"/>
                    <a:pt x="-547" y="7339"/>
                    <a:pt x="83" y="11638"/>
                  </a:cubicBezTo>
                  <a:cubicBezTo>
                    <a:pt x="712" y="15936"/>
                    <a:pt x="3845" y="20716"/>
                    <a:pt x="10250" y="21583"/>
                  </a:cubicBezTo>
                  <a:cubicBezTo>
                    <a:pt x="10436" y="21593"/>
                    <a:pt x="10627" y="21600"/>
                    <a:pt x="10818" y="21600"/>
                  </a:cubicBezTo>
                  <a:cubicBezTo>
                    <a:pt x="14787" y="21600"/>
                    <a:pt x="19262" y="19365"/>
                    <a:pt x="20232" y="16851"/>
                  </a:cubicBezTo>
                  <a:cubicBezTo>
                    <a:pt x="21053" y="14746"/>
                    <a:pt x="20010" y="12487"/>
                    <a:pt x="18287" y="10635"/>
                  </a:cubicBezTo>
                  <a:cubicBezTo>
                    <a:pt x="16558" y="8782"/>
                    <a:pt x="14199" y="7236"/>
                    <a:pt x="12041" y="5589"/>
                  </a:cubicBezTo>
                  <a:cubicBezTo>
                    <a:pt x="9894" y="3944"/>
                    <a:pt x="7892" y="2119"/>
                    <a:pt x="713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2313;p46"/>
            <p:cNvSpPr/>
            <p:nvPr/>
          </p:nvSpPr>
          <p:spPr>
            <a:xfrm>
              <a:off x="592188" y="1765770"/>
              <a:ext cx="1620208" cy="126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1" y="0"/>
                  </a:moveTo>
                  <a:lnTo>
                    <a:pt x="0" y="3068"/>
                  </a:lnTo>
                  <a:cubicBezTo>
                    <a:pt x="0" y="3068"/>
                    <a:pt x="7820" y="19844"/>
                    <a:pt x="20473" y="21600"/>
                  </a:cubicBezTo>
                  <a:lnTo>
                    <a:pt x="21600" y="15439"/>
                  </a:lnTo>
                  <a:cubicBezTo>
                    <a:pt x="21600" y="15439"/>
                    <a:pt x="10625" y="13116"/>
                    <a:pt x="195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2314;p46"/>
            <p:cNvSpPr/>
            <p:nvPr/>
          </p:nvSpPr>
          <p:spPr>
            <a:xfrm>
              <a:off x="328223" y="1364903"/>
              <a:ext cx="410312" cy="58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8393" y="0"/>
                  </a:moveTo>
                  <a:cubicBezTo>
                    <a:pt x="8303" y="0"/>
                    <a:pt x="8253" y="58"/>
                    <a:pt x="8249" y="186"/>
                  </a:cubicBezTo>
                  <a:cubicBezTo>
                    <a:pt x="8179" y="2015"/>
                    <a:pt x="13373" y="8434"/>
                    <a:pt x="13373" y="8434"/>
                  </a:cubicBezTo>
                  <a:cubicBezTo>
                    <a:pt x="13373" y="8434"/>
                    <a:pt x="4114" y="2283"/>
                    <a:pt x="3297" y="2283"/>
                  </a:cubicBezTo>
                  <a:cubicBezTo>
                    <a:pt x="3183" y="2283"/>
                    <a:pt x="3236" y="2403"/>
                    <a:pt x="3498" y="2679"/>
                  </a:cubicBezTo>
                  <a:cubicBezTo>
                    <a:pt x="5673" y="4919"/>
                    <a:pt x="11027" y="10382"/>
                    <a:pt x="11027" y="10382"/>
                  </a:cubicBezTo>
                  <a:cubicBezTo>
                    <a:pt x="11027" y="10382"/>
                    <a:pt x="1554" y="4738"/>
                    <a:pt x="167" y="4738"/>
                  </a:cubicBezTo>
                  <a:cubicBezTo>
                    <a:pt x="-79" y="4738"/>
                    <a:pt x="-67" y="4919"/>
                    <a:pt x="294" y="5335"/>
                  </a:cubicBezTo>
                  <a:cubicBezTo>
                    <a:pt x="2698" y="8119"/>
                    <a:pt x="8524" y="11998"/>
                    <a:pt x="8524" y="11998"/>
                  </a:cubicBezTo>
                  <a:cubicBezTo>
                    <a:pt x="8524" y="11998"/>
                    <a:pt x="3199" y="9843"/>
                    <a:pt x="2075" y="9843"/>
                  </a:cubicBezTo>
                  <a:cubicBezTo>
                    <a:pt x="1722" y="9843"/>
                    <a:pt x="1779" y="10050"/>
                    <a:pt x="2534" y="10601"/>
                  </a:cubicBezTo>
                  <a:cubicBezTo>
                    <a:pt x="5710" y="12910"/>
                    <a:pt x="8705" y="17543"/>
                    <a:pt x="13845" y="21600"/>
                  </a:cubicBezTo>
                  <a:lnTo>
                    <a:pt x="21521" y="14928"/>
                  </a:lnTo>
                  <a:cubicBezTo>
                    <a:pt x="21521" y="14928"/>
                    <a:pt x="19289" y="6218"/>
                    <a:pt x="18698" y="5268"/>
                  </a:cubicBezTo>
                  <a:cubicBezTo>
                    <a:pt x="18670" y="5225"/>
                    <a:pt x="18645" y="5204"/>
                    <a:pt x="18620" y="5204"/>
                  </a:cubicBezTo>
                  <a:cubicBezTo>
                    <a:pt x="18206" y="5204"/>
                    <a:pt x="17915" y="10513"/>
                    <a:pt x="17915" y="10513"/>
                  </a:cubicBezTo>
                  <a:cubicBezTo>
                    <a:pt x="17915" y="10513"/>
                    <a:pt x="9603" y="0"/>
                    <a:pt x="839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2315;p46"/>
            <p:cNvSpPr/>
            <p:nvPr/>
          </p:nvSpPr>
          <p:spPr>
            <a:xfrm>
              <a:off x="2709940" y="4490415"/>
              <a:ext cx="634114" cy="194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492"/>
                  </a:lnTo>
                  <a:cubicBezTo>
                    <a:pt x="0" y="3148"/>
                    <a:pt x="9243" y="21023"/>
                    <a:pt x="9243" y="21023"/>
                  </a:cubicBezTo>
                  <a:lnTo>
                    <a:pt x="170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2316;p46"/>
            <p:cNvSpPr/>
            <p:nvPr/>
          </p:nvSpPr>
          <p:spPr>
            <a:xfrm>
              <a:off x="3705342" y="2302189"/>
              <a:ext cx="895915" cy="130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9723" y="0"/>
                  </a:moveTo>
                  <a:cubicBezTo>
                    <a:pt x="18927" y="0"/>
                    <a:pt x="15457" y="2923"/>
                    <a:pt x="15457" y="2923"/>
                  </a:cubicBezTo>
                  <a:cubicBezTo>
                    <a:pt x="15660" y="574"/>
                    <a:pt x="14250" y="160"/>
                    <a:pt x="14250" y="160"/>
                  </a:cubicBezTo>
                  <a:cubicBezTo>
                    <a:pt x="14250" y="160"/>
                    <a:pt x="11432" y="13840"/>
                    <a:pt x="10023" y="15223"/>
                  </a:cubicBezTo>
                  <a:cubicBezTo>
                    <a:pt x="9682" y="15557"/>
                    <a:pt x="9183" y="15684"/>
                    <a:pt x="8620" y="15684"/>
                  </a:cubicBezTo>
                  <a:cubicBezTo>
                    <a:pt x="6861" y="15684"/>
                    <a:pt x="4491" y="14441"/>
                    <a:pt x="4491" y="14441"/>
                  </a:cubicBezTo>
                  <a:lnTo>
                    <a:pt x="0" y="19173"/>
                  </a:lnTo>
                  <a:cubicBezTo>
                    <a:pt x="0" y="19173"/>
                    <a:pt x="8523" y="21600"/>
                    <a:pt x="13337" y="21600"/>
                  </a:cubicBezTo>
                  <a:cubicBezTo>
                    <a:pt x="13584" y="21600"/>
                    <a:pt x="13823" y="21594"/>
                    <a:pt x="14049" y="21581"/>
                  </a:cubicBezTo>
                  <a:cubicBezTo>
                    <a:pt x="18679" y="21303"/>
                    <a:pt x="18477" y="6379"/>
                    <a:pt x="18477" y="6379"/>
                  </a:cubicBezTo>
                  <a:cubicBezTo>
                    <a:pt x="18477" y="6379"/>
                    <a:pt x="20894" y="3201"/>
                    <a:pt x="21496" y="1680"/>
                  </a:cubicBezTo>
                  <a:cubicBezTo>
                    <a:pt x="21600" y="1423"/>
                    <a:pt x="21568" y="1316"/>
                    <a:pt x="21448" y="1316"/>
                  </a:cubicBezTo>
                  <a:cubicBezTo>
                    <a:pt x="20853" y="1316"/>
                    <a:pt x="18075" y="3891"/>
                    <a:pt x="18075" y="3891"/>
                  </a:cubicBezTo>
                  <a:cubicBezTo>
                    <a:pt x="18075" y="3891"/>
                    <a:pt x="19885" y="1127"/>
                    <a:pt x="19885" y="160"/>
                  </a:cubicBezTo>
                  <a:cubicBezTo>
                    <a:pt x="19885" y="49"/>
                    <a:pt x="19827" y="0"/>
                    <a:pt x="1972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2317;p46"/>
            <p:cNvSpPr/>
            <p:nvPr/>
          </p:nvSpPr>
          <p:spPr>
            <a:xfrm>
              <a:off x="1954008" y="714834"/>
              <a:ext cx="1043618" cy="190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8985" y="0"/>
                  </a:moveTo>
                  <a:cubicBezTo>
                    <a:pt x="8985" y="0"/>
                    <a:pt x="2044" y="2732"/>
                    <a:pt x="2268" y="6703"/>
                  </a:cubicBezTo>
                  <a:cubicBezTo>
                    <a:pt x="2422" y="9468"/>
                    <a:pt x="2360" y="9888"/>
                    <a:pt x="2306" y="9888"/>
                  </a:cubicBezTo>
                  <a:cubicBezTo>
                    <a:pt x="2283" y="9888"/>
                    <a:pt x="2263" y="9808"/>
                    <a:pt x="2263" y="9808"/>
                  </a:cubicBezTo>
                  <a:cubicBezTo>
                    <a:pt x="2263" y="9808"/>
                    <a:pt x="-301" y="11661"/>
                    <a:pt x="29" y="13283"/>
                  </a:cubicBezTo>
                  <a:cubicBezTo>
                    <a:pt x="987" y="17983"/>
                    <a:pt x="9510" y="18126"/>
                    <a:pt x="10538" y="18126"/>
                  </a:cubicBezTo>
                  <a:cubicBezTo>
                    <a:pt x="10604" y="18126"/>
                    <a:pt x="10639" y="18125"/>
                    <a:pt x="10639" y="18125"/>
                  </a:cubicBezTo>
                  <a:lnTo>
                    <a:pt x="10639" y="21600"/>
                  </a:lnTo>
                  <a:lnTo>
                    <a:pt x="18611" y="21600"/>
                  </a:lnTo>
                  <a:lnTo>
                    <a:pt x="21299" y="13903"/>
                  </a:lnTo>
                  <a:lnTo>
                    <a:pt x="898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2318;p46"/>
            <p:cNvSpPr/>
            <p:nvPr/>
          </p:nvSpPr>
          <p:spPr>
            <a:xfrm>
              <a:off x="2028934" y="388821"/>
              <a:ext cx="2072034" cy="208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9148" y="0"/>
                  </a:moveTo>
                  <a:cubicBezTo>
                    <a:pt x="6549" y="0"/>
                    <a:pt x="3957" y="976"/>
                    <a:pt x="2000" y="2710"/>
                  </a:cubicBezTo>
                  <a:cubicBezTo>
                    <a:pt x="752" y="3819"/>
                    <a:pt x="-293" y="5457"/>
                    <a:pt x="75" y="7096"/>
                  </a:cubicBezTo>
                  <a:cubicBezTo>
                    <a:pt x="327" y="8217"/>
                    <a:pt x="1198" y="9128"/>
                    <a:pt x="1390" y="10260"/>
                  </a:cubicBezTo>
                  <a:cubicBezTo>
                    <a:pt x="1470" y="10729"/>
                    <a:pt x="1429" y="11224"/>
                    <a:pt x="1597" y="11669"/>
                  </a:cubicBezTo>
                  <a:cubicBezTo>
                    <a:pt x="1735" y="12028"/>
                    <a:pt x="2089" y="12344"/>
                    <a:pt x="2446" y="12344"/>
                  </a:cubicBezTo>
                  <a:cubicBezTo>
                    <a:pt x="2529" y="12344"/>
                    <a:pt x="2613" y="12327"/>
                    <a:pt x="2695" y="12288"/>
                  </a:cubicBezTo>
                  <a:cubicBezTo>
                    <a:pt x="3181" y="12058"/>
                    <a:pt x="3175" y="11305"/>
                    <a:pt x="3606" y="10977"/>
                  </a:cubicBezTo>
                  <a:cubicBezTo>
                    <a:pt x="3737" y="10878"/>
                    <a:pt x="3894" y="10833"/>
                    <a:pt x="4055" y="10833"/>
                  </a:cubicBezTo>
                  <a:cubicBezTo>
                    <a:pt x="4300" y="10833"/>
                    <a:pt x="4554" y="10936"/>
                    <a:pt x="4735" y="11107"/>
                  </a:cubicBezTo>
                  <a:cubicBezTo>
                    <a:pt x="5038" y="11391"/>
                    <a:pt x="5174" y="11812"/>
                    <a:pt x="5234" y="12224"/>
                  </a:cubicBezTo>
                  <a:cubicBezTo>
                    <a:pt x="5533" y="14282"/>
                    <a:pt x="4203" y="16384"/>
                    <a:pt x="4745" y="18389"/>
                  </a:cubicBezTo>
                  <a:cubicBezTo>
                    <a:pt x="5136" y="19831"/>
                    <a:pt x="6456" y="20873"/>
                    <a:pt x="7872" y="21297"/>
                  </a:cubicBezTo>
                  <a:cubicBezTo>
                    <a:pt x="8622" y="21521"/>
                    <a:pt x="9398" y="21600"/>
                    <a:pt x="10180" y="21600"/>
                  </a:cubicBezTo>
                  <a:cubicBezTo>
                    <a:pt x="10879" y="21600"/>
                    <a:pt x="11582" y="21537"/>
                    <a:pt x="12274" y="21459"/>
                  </a:cubicBezTo>
                  <a:cubicBezTo>
                    <a:pt x="15067" y="21144"/>
                    <a:pt x="18125" y="20402"/>
                    <a:pt x="19704" y="18048"/>
                  </a:cubicBezTo>
                  <a:cubicBezTo>
                    <a:pt x="20743" y="16498"/>
                    <a:pt x="20930" y="14538"/>
                    <a:pt x="21071" y="12672"/>
                  </a:cubicBezTo>
                  <a:cubicBezTo>
                    <a:pt x="21197" y="11034"/>
                    <a:pt x="21307" y="9367"/>
                    <a:pt x="20939" y="7767"/>
                  </a:cubicBezTo>
                  <a:cubicBezTo>
                    <a:pt x="20571" y="6169"/>
                    <a:pt x="19646" y="4619"/>
                    <a:pt x="18187" y="3905"/>
                  </a:cubicBezTo>
                  <a:lnTo>
                    <a:pt x="17301" y="3793"/>
                  </a:lnTo>
                  <a:cubicBezTo>
                    <a:pt x="15444" y="1615"/>
                    <a:pt x="12707" y="226"/>
                    <a:pt x="9873" y="26"/>
                  </a:cubicBezTo>
                  <a:cubicBezTo>
                    <a:pt x="9631" y="9"/>
                    <a:pt x="9389" y="0"/>
                    <a:pt x="91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2319;p46"/>
            <p:cNvSpPr/>
            <p:nvPr/>
          </p:nvSpPr>
          <p:spPr>
            <a:xfrm>
              <a:off x="3651372" y="173487"/>
              <a:ext cx="817633" cy="81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16118" y="0"/>
                  </a:moveTo>
                  <a:cubicBezTo>
                    <a:pt x="15210" y="0"/>
                    <a:pt x="14284" y="195"/>
                    <a:pt x="13409" y="457"/>
                  </a:cubicBezTo>
                  <a:cubicBezTo>
                    <a:pt x="6534" y="2518"/>
                    <a:pt x="1093" y="8810"/>
                    <a:pt x="0" y="15969"/>
                  </a:cubicBezTo>
                  <a:lnTo>
                    <a:pt x="364" y="17112"/>
                  </a:lnTo>
                  <a:lnTo>
                    <a:pt x="17795" y="21438"/>
                  </a:lnTo>
                  <a:cubicBezTo>
                    <a:pt x="18118" y="21519"/>
                    <a:pt x="18453" y="21600"/>
                    <a:pt x="18783" y="21600"/>
                  </a:cubicBezTo>
                  <a:cubicBezTo>
                    <a:pt x="18943" y="21600"/>
                    <a:pt x="19106" y="21579"/>
                    <a:pt x="19262" y="21531"/>
                  </a:cubicBezTo>
                  <a:cubicBezTo>
                    <a:pt x="20057" y="21286"/>
                    <a:pt x="20456" y="20411"/>
                    <a:pt x="20760" y="19632"/>
                  </a:cubicBezTo>
                  <a:cubicBezTo>
                    <a:pt x="21143" y="18645"/>
                    <a:pt x="21528" y="17629"/>
                    <a:pt x="21512" y="16574"/>
                  </a:cubicBezTo>
                  <a:cubicBezTo>
                    <a:pt x="21499" y="15514"/>
                    <a:pt x="20987" y="14392"/>
                    <a:pt x="20026" y="13974"/>
                  </a:cubicBezTo>
                  <a:cubicBezTo>
                    <a:pt x="19281" y="13652"/>
                    <a:pt x="18421" y="13797"/>
                    <a:pt x="17620" y="13646"/>
                  </a:cubicBezTo>
                  <a:cubicBezTo>
                    <a:pt x="16824" y="13496"/>
                    <a:pt x="15982" y="12765"/>
                    <a:pt x="16239" y="11988"/>
                  </a:cubicBezTo>
                  <a:cubicBezTo>
                    <a:pt x="16418" y="11464"/>
                    <a:pt x="16994" y="11219"/>
                    <a:pt x="17511" y="11032"/>
                  </a:cubicBezTo>
                  <a:lnTo>
                    <a:pt x="21423" y="9629"/>
                  </a:lnTo>
                  <a:cubicBezTo>
                    <a:pt x="21516" y="7865"/>
                    <a:pt x="21600" y="6072"/>
                    <a:pt x="21155" y="4364"/>
                  </a:cubicBezTo>
                  <a:cubicBezTo>
                    <a:pt x="20711" y="2658"/>
                    <a:pt x="19643" y="1020"/>
                    <a:pt x="18025" y="351"/>
                  </a:cubicBezTo>
                  <a:cubicBezTo>
                    <a:pt x="17416" y="102"/>
                    <a:pt x="16772" y="0"/>
                    <a:pt x="1611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2320;p46"/>
            <p:cNvSpPr/>
            <p:nvPr/>
          </p:nvSpPr>
          <p:spPr>
            <a:xfrm>
              <a:off x="2321258" y="1538156"/>
              <a:ext cx="171946" cy="28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1" h="21600" fill="norm" stroke="1" extrusionOk="0">
                  <a:moveTo>
                    <a:pt x="15805" y="0"/>
                  </a:moveTo>
                  <a:cubicBezTo>
                    <a:pt x="15669" y="0"/>
                    <a:pt x="15516" y="24"/>
                    <a:pt x="15362" y="84"/>
                  </a:cubicBezTo>
                  <a:lnTo>
                    <a:pt x="15362" y="96"/>
                  </a:lnTo>
                  <a:cubicBezTo>
                    <a:pt x="8906" y="2551"/>
                    <a:pt x="4815" y="6266"/>
                    <a:pt x="3090" y="11067"/>
                  </a:cubicBezTo>
                  <a:cubicBezTo>
                    <a:pt x="3081" y="11073"/>
                    <a:pt x="3081" y="11079"/>
                    <a:pt x="3081" y="11085"/>
                  </a:cubicBezTo>
                  <a:cubicBezTo>
                    <a:pt x="3081" y="11085"/>
                    <a:pt x="3081" y="11091"/>
                    <a:pt x="3081" y="11091"/>
                  </a:cubicBezTo>
                  <a:cubicBezTo>
                    <a:pt x="2828" y="11781"/>
                    <a:pt x="3569" y="12189"/>
                    <a:pt x="4345" y="12189"/>
                  </a:cubicBezTo>
                  <a:cubicBezTo>
                    <a:pt x="4878" y="12189"/>
                    <a:pt x="5438" y="11997"/>
                    <a:pt x="5709" y="11565"/>
                  </a:cubicBezTo>
                  <a:cubicBezTo>
                    <a:pt x="6215" y="10635"/>
                    <a:pt x="6865" y="9735"/>
                    <a:pt x="7614" y="8870"/>
                  </a:cubicBezTo>
                  <a:cubicBezTo>
                    <a:pt x="8725" y="7424"/>
                    <a:pt x="10116" y="6704"/>
                    <a:pt x="11795" y="6704"/>
                  </a:cubicBezTo>
                  <a:cubicBezTo>
                    <a:pt x="13195" y="6704"/>
                    <a:pt x="14793" y="7202"/>
                    <a:pt x="16581" y="8204"/>
                  </a:cubicBezTo>
                  <a:cubicBezTo>
                    <a:pt x="17430" y="9411"/>
                    <a:pt x="16789" y="11307"/>
                    <a:pt x="16301" y="12507"/>
                  </a:cubicBezTo>
                  <a:cubicBezTo>
                    <a:pt x="14847" y="16156"/>
                    <a:pt x="10964" y="19421"/>
                    <a:pt x="5429" y="19421"/>
                  </a:cubicBezTo>
                  <a:cubicBezTo>
                    <a:pt x="4309" y="19421"/>
                    <a:pt x="3117" y="19289"/>
                    <a:pt x="1871" y="18995"/>
                  </a:cubicBezTo>
                  <a:cubicBezTo>
                    <a:pt x="1672" y="18947"/>
                    <a:pt x="1492" y="18929"/>
                    <a:pt x="1320" y="18929"/>
                  </a:cubicBezTo>
                  <a:cubicBezTo>
                    <a:pt x="-179" y="18929"/>
                    <a:pt x="-576" y="20550"/>
                    <a:pt x="1049" y="20994"/>
                  </a:cubicBezTo>
                  <a:cubicBezTo>
                    <a:pt x="2576" y="21408"/>
                    <a:pt x="4065" y="21600"/>
                    <a:pt x="5501" y="21600"/>
                  </a:cubicBezTo>
                  <a:cubicBezTo>
                    <a:pt x="14315" y="21600"/>
                    <a:pt x="21024" y="14464"/>
                    <a:pt x="19679" y="8702"/>
                  </a:cubicBezTo>
                  <a:cubicBezTo>
                    <a:pt x="19128" y="6326"/>
                    <a:pt x="16780" y="4453"/>
                    <a:pt x="13078" y="4453"/>
                  </a:cubicBezTo>
                  <a:cubicBezTo>
                    <a:pt x="12897" y="4453"/>
                    <a:pt x="12707" y="4459"/>
                    <a:pt x="12518" y="4471"/>
                  </a:cubicBezTo>
                  <a:cubicBezTo>
                    <a:pt x="11723" y="4507"/>
                    <a:pt x="11001" y="4615"/>
                    <a:pt x="10332" y="4783"/>
                  </a:cubicBezTo>
                  <a:cubicBezTo>
                    <a:pt x="11949" y="3379"/>
                    <a:pt x="13926" y="2143"/>
                    <a:pt x="16238" y="1086"/>
                  </a:cubicBezTo>
                  <a:cubicBezTo>
                    <a:pt x="17006" y="732"/>
                    <a:pt x="16554" y="0"/>
                    <a:pt x="15805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2321;p46"/>
            <p:cNvSpPr/>
            <p:nvPr/>
          </p:nvSpPr>
          <p:spPr>
            <a:xfrm>
              <a:off x="3679597" y="68988"/>
              <a:ext cx="334611" cy="64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20413" y="0"/>
                  </a:moveTo>
                  <a:cubicBezTo>
                    <a:pt x="20234" y="0"/>
                    <a:pt x="20046" y="34"/>
                    <a:pt x="19872" y="116"/>
                  </a:cubicBezTo>
                  <a:cubicBezTo>
                    <a:pt x="8711" y="5414"/>
                    <a:pt x="801" y="13386"/>
                    <a:pt x="1" y="21386"/>
                  </a:cubicBezTo>
                  <a:cubicBezTo>
                    <a:pt x="-14" y="21523"/>
                    <a:pt x="215" y="21600"/>
                    <a:pt x="428" y="21600"/>
                  </a:cubicBezTo>
                  <a:cubicBezTo>
                    <a:pt x="602" y="21600"/>
                    <a:pt x="766" y="21552"/>
                    <a:pt x="806" y="21447"/>
                  </a:cubicBezTo>
                  <a:cubicBezTo>
                    <a:pt x="3852" y="13211"/>
                    <a:pt x="9690" y="6678"/>
                    <a:pt x="21015" y="723"/>
                  </a:cubicBezTo>
                  <a:cubicBezTo>
                    <a:pt x="21586" y="417"/>
                    <a:pt x="21049" y="0"/>
                    <a:pt x="20413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2322;p46"/>
            <p:cNvSpPr/>
            <p:nvPr/>
          </p:nvSpPr>
          <p:spPr>
            <a:xfrm>
              <a:off x="2537692" y="834664"/>
              <a:ext cx="1151352" cy="58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8315" y="0"/>
                  </a:moveTo>
                  <a:cubicBezTo>
                    <a:pt x="11400" y="0"/>
                    <a:pt x="4225" y="11632"/>
                    <a:pt x="53" y="20929"/>
                  </a:cubicBezTo>
                  <a:cubicBezTo>
                    <a:pt x="-75" y="21216"/>
                    <a:pt x="53" y="21600"/>
                    <a:pt x="198" y="21600"/>
                  </a:cubicBezTo>
                  <a:cubicBezTo>
                    <a:pt x="243" y="21600"/>
                    <a:pt x="290" y="21563"/>
                    <a:pt x="331" y="21477"/>
                  </a:cubicBezTo>
                  <a:cubicBezTo>
                    <a:pt x="4670" y="12125"/>
                    <a:pt x="11791" y="1328"/>
                    <a:pt x="18706" y="1328"/>
                  </a:cubicBezTo>
                  <a:cubicBezTo>
                    <a:pt x="19494" y="1328"/>
                    <a:pt x="20279" y="1469"/>
                    <a:pt x="21057" y="1767"/>
                  </a:cubicBezTo>
                  <a:cubicBezTo>
                    <a:pt x="21079" y="1773"/>
                    <a:pt x="21098" y="1778"/>
                    <a:pt x="21118" y="1778"/>
                  </a:cubicBezTo>
                  <a:cubicBezTo>
                    <a:pt x="21415" y="1778"/>
                    <a:pt x="21525" y="901"/>
                    <a:pt x="21202" y="726"/>
                  </a:cubicBezTo>
                  <a:cubicBezTo>
                    <a:pt x="20252" y="229"/>
                    <a:pt x="19286" y="0"/>
                    <a:pt x="18315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2323;p46"/>
            <p:cNvSpPr/>
            <p:nvPr/>
          </p:nvSpPr>
          <p:spPr>
            <a:xfrm>
              <a:off x="1543397" y="2440713"/>
              <a:ext cx="2422881" cy="168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8" y="0"/>
                  </a:moveTo>
                  <a:lnTo>
                    <a:pt x="0" y="6560"/>
                  </a:lnTo>
                  <a:cubicBezTo>
                    <a:pt x="0" y="6560"/>
                    <a:pt x="3525" y="9391"/>
                    <a:pt x="5757" y="9391"/>
                  </a:cubicBezTo>
                  <a:cubicBezTo>
                    <a:pt x="5827" y="9391"/>
                    <a:pt x="5896" y="9388"/>
                    <a:pt x="5964" y="9382"/>
                  </a:cubicBezTo>
                  <a:cubicBezTo>
                    <a:pt x="5964" y="9382"/>
                    <a:pt x="7641" y="18998"/>
                    <a:pt x="8426" y="21014"/>
                  </a:cubicBezTo>
                  <a:cubicBezTo>
                    <a:pt x="8585" y="21427"/>
                    <a:pt x="8944" y="21600"/>
                    <a:pt x="9434" y="21600"/>
                  </a:cubicBezTo>
                  <a:cubicBezTo>
                    <a:pt x="12001" y="21600"/>
                    <a:pt x="18168" y="16849"/>
                    <a:pt x="18168" y="16849"/>
                  </a:cubicBezTo>
                  <a:lnTo>
                    <a:pt x="16892" y="10720"/>
                  </a:lnTo>
                  <a:lnTo>
                    <a:pt x="19747" y="13442"/>
                  </a:lnTo>
                  <a:lnTo>
                    <a:pt x="21600" y="8377"/>
                  </a:lnTo>
                  <a:lnTo>
                    <a:pt x="16053" y="3341"/>
                  </a:lnTo>
                  <a:cubicBezTo>
                    <a:pt x="16053" y="3341"/>
                    <a:pt x="12096" y="2002"/>
                    <a:pt x="6705" y="1354"/>
                  </a:cubicBezTo>
                  <a:cubicBezTo>
                    <a:pt x="4445" y="1083"/>
                    <a:pt x="1448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2324;p46"/>
            <p:cNvSpPr/>
            <p:nvPr/>
          </p:nvSpPr>
          <p:spPr>
            <a:xfrm>
              <a:off x="2269652" y="3755010"/>
              <a:ext cx="2148761" cy="147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fill="norm" stroke="1" extrusionOk="0">
                  <a:moveTo>
                    <a:pt x="12067" y="0"/>
                  </a:moveTo>
                  <a:lnTo>
                    <a:pt x="2013" y="4771"/>
                  </a:lnTo>
                  <a:cubicBezTo>
                    <a:pt x="2013" y="4771"/>
                    <a:pt x="-840" y="20169"/>
                    <a:pt x="247" y="21471"/>
                  </a:cubicBezTo>
                  <a:cubicBezTo>
                    <a:pt x="320" y="21559"/>
                    <a:pt x="466" y="21600"/>
                    <a:pt x="675" y="21600"/>
                  </a:cubicBezTo>
                  <a:cubicBezTo>
                    <a:pt x="3582" y="21600"/>
                    <a:pt x="18660" y="13632"/>
                    <a:pt x="19674" y="10193"/>
                  </a:cubicBezTo>
                  <a:cubicBezTo>
                    <a:pt x="20760" y="6507"/>
                    <a:pt x="12067" y="0"/>
                    <a:pt x="1206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2325;p46"/>
            <p:cNvSpPr/>
            <p:nvPr/>
          </p:nvSpPr>
          <p:spPr>
            <a:xfrm>
              <a:off x="2753044" y="6251259"/>
              <a:ext cx="474778" cy="385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8394" y="0"/>
                  </a:moveTo>
                  <a:lnTo>
                    <a:pt x="8613" y="10268"/>
                  </a:lnTo>
                  <a:lnTo>
                    <a:pt x="6158" y="11350"/>
                  </a:lnTo>
                  <a:cubicBezTo>
                    <a:pt x="1088" y="15294"/>
                    <a:pt x="-494" y="20702"/>
                    <a:pt x="128" y="21521"/>
                  </a:cubicBezTo>
                  <a:cubicBezTo>
                    <a:pt x="170" y="21578"/>
                    <a:pt x="302" y="21600"/>
                    <a:pt x="511" y="21600"/>
                  </a:cubicBezTo>
                  <a:cubicBezTo>
                    <a:pt x="3307" y="21600"/>
                    <a:pt x="19920" y="16854"/>
                    <a:pt x="19920" y="16854"/>
                  </a:cubicBezTo>
                  <a:lnTo>
                    <a:pt x="21106" y="2301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2326;p46"/>
            <p:cNvSpPr/>
            <p:nvPr/>
          </p:nvSpPr>
          <p:spPr>
            <a:xfrm>
              <a:off x="4586937" y="4987256"/>
              <a:ext cx="464315" cy="410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11691" y="0"/>
                  </a:moveTo>
                  <a:lnTo>
                    <a:pt x="0" y="2585"/>
                  </a:lnTo>
                  <a:lnTo>
                    <a:pt x="1943" y="17616"/>
                  </a:lnTo>
                  <a:lnTo>
                    <a:pt x="9884" y="14603"/>
                  </a:lnTo>
                  <a:lnTo>
                    <a:pt x="11452" y="17089"/>
                  </a:lnTo>
                  <a:cubicBezTo>
                    <a:pt x="14761" y="20489"/>
                    <a:pt x="18134" y="21600"/>
                    <a:pt x="19910" y="21600"/>
                  </a:cubicBezTo>
                  <a:cubicBezTo>
                    <a:pt x="20584" y="21600"/>
                    <a:pt x="21026" y="21444"/>
                    <a:pt x="21151" y="21188"/>
                  </a:cubicBezTo>
                  <a:cubicBezTo>
                    <a:pt x="21600" y="20254"/>
                    <a:pt x="11691" y="0"/>
                    <a:pt x="1169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2327;p46"/>
            <p:cNvSpPr/>
            <p:nvPr/>
          </p:nvSpPr>
          <p:spPr>
            <a:xfrm>
              <a:off x="4737370" y="5203294"/>
              <a:ext cx="30815" cy="8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0" h="21600" fill="norm" stroke="1" extrusionOk="0">
                  <a:moveTo>
                    <a:pt x="8197" y="0"/>
                  </a:moveTo>
                  <a:cubicBezTo>
                    <a:pt x="5570" y="0"/>
                    <a:pt x="3138" y="314"/>
                    <a:pt x="2651" y="1066"/>
                  </a:cubicBezTo>
                  <a:cubicBezTo>
                    <a:pt x="-1727" y="7548"/>
                    <a:pt x="-657" y="14156"/>
                    <a:pt x="5668" y="20555"/>
                  </a:cubicBezTo>
                  <a:cubicBezTo>
                    <a:pt x="6446" y="21286"/>
                    <a:pt x="8976" y="21600"/>
                    <a:pt x="11603" y="21600"/>
                  </a:cubicBezTo>
                  <a:cubicBezTo>
                    <a:pt x="15592" y="21600"/>
                    <a:pt x="19873" y="20868"/>
                    <a:pt x="18803" y="19760"/>
                  </a:cubicBezTo>
                  <a:cubicBezTo>
                    <a:pt x="12770" y="13884"/>
                    <a:pt x="11797" y="7799"/>
                    <a:pt x="15884" y="1840"/>
                  </a:cubicBezTo>
                  <a:cubicBezTo>
                    <a:pt x="16565" y="732"/>
                    <a:pt x="12089" y="0"/>
                    <a:pt x="8197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2328;p46"/>
            <p:cNvSpPr/>
            <p:nvPr/>
          </p:nvSpPr>
          <p:spPr>
            <a:xfrm>
              <a:off x="2227388" y="3062468"/>
              <a:ext cx="1022038" cy="24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152" y="0"/>
                  </a:moveTo>
                  <a:cubicBezTo>
                    <a:pt x="21122" y="0"/>
                    <a:pt x="21091" y="21"/>
                    <a:pt x="21057" y="69"/>
                  </a:cubicBezTo>
                  <a:cubicBezTo>
                    <a:pt x="14215" y="9730"/>
                    <a:pt x="7245" y="15513"/>
                    <a:pt x="125" y="20137"/>
                  </a:cubicBezTo>
                  <a:cubicBezTo>
                    <a:pt x="-63" y="20268"/>
                    <a:pt x="-27" y="21600"/>
                    <a:pt x="157" y="21600"/>
                  </a:cubicBezTo>
                  <a:cubicBezTo>
                    <a:pt x="162" y="21600"/>
                    <a:pt x="166" y="21600"/>
                    <a:pt x="173" y="21593"/>
                  </a:cubicBezTo>
                  <a:lnTo>
                    <a:pt x="173" y="21586"/>
                  </a:lnTo>
                  <a:cubicBezTo>
                    <a:pt x="7338" y="18488"/>
                    <a:pt x="14333" y="11242"/>
                    <a:pt x="21211" y="2443"/>
                  </a:cubicBezTo>
                  <a:cubicBezTo>
                    <a:pt x="21537" y="2029"/>
                    <a:pt x="21437" y="0"/>
                    <a:pt x="21152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2329;p46"/>
            <p:cNvSpPr/>
            <p:nvPr/>
          </p:nvSpPr>
          <p:spPr>
            <a:xfrm>
              <a:off x="1637800" y="2475755"/>
              <a:ext cx="158821" cy="50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0458" y="0"/>
                  </a:moveTo>
                  <a:cubicBezTo>
                    <a:pt x="20196" y="0"/>
                    <a:pt x="19934" y="37"/>
                    <a:pt x="19808" y="120"/>
                  </a:cubicBezTo>
                  <a:cubicBezTo>
                    <a:pt x="10366" y="6441"/>
                    <a:pt x="5628" y="14152"/>
                    <a:pt x="63" y="20914"/>
                  </a:cubicBezTo>
                  <a:cubicBezTo>
                    <a:pt x="-272" y="21329"/>
                    <a:pt x="776" y="21600"/>
                    <a:pt x="1803" y="21600"/>
                  </a:cubicBezTo>
                  <a:cubicBezTo>
                    <a:pt x="2484" y="21600"/>
                    <a:pt x="3166" y="21480"/>
                    <a:pt x="3428" y="21209"/>
                  </a:cubicBezTo>
                  <a:cubicBezTo>
                    <a:pt x="9957" y="14537"/>
                    <a:pt x="18739" y="7200"/>
                    <a:pt x="21276" y="244"/>
                  </a:cubicBezTo>
                  <a:cubicBezTo>
                    <a:pt x="21328" y="94"/>
                    <a:pt x="20877" y="0"/>
                    <a:pt x="20458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2330;p46"/>
            <p:cNvSpPr/>
            <p:nvPr/>
          </p:nvSpPr>
          <p:spPr>
            <a:xfrm>
              <a:off x="1752607" y="2486002"/>
              <a:ext cx="188697" cy="57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0030" y="0"/>
                  </a:moveTo>
                  <a:cubicBezTo>
                    <a:pt x="19582" y="0"/>
                    <a:pt x="19133" y="82"/>
                    <a:pt x="18949" y="265"/>
                  </a:cubicBezTo>
                  <a:cubicBezTo>
                    <a:pt x="12059" y="7116"/>
                    <a:pt x="5688" y="14090"/>
                    <a:pt x="55" y="21064"/>
                  </a:cubicBezTo>
                  <a:cubicBezTo>
                    <a:pt x="-217" y="21390"/>
                    <a:pt x="565" y="21600"/>
                    <a:pt x="1347" y="21600"/>
                  </a:cubicBezTo>
                  <a:cubicBezTo>
                    <a:pt x="1866" y="21600"/>
                    <a:pt x="2393" y="21507"/>
                    <a:pt x="2613" y="21294"/>
                  </a:cubicBezTo>
                  <a:cubicBezTo>
                    <a:pt x="9397" y="14434"/>
                    <a:pt x="15592" y="7446"/>
                    <a:pt x="21155" y="466"/>
                  </a:cubicBezTo>
                  <a:cubicBezTo>
                    <a:pt x="21383" y="181"/>
                    <a:pt x="20706" y="0"/>
                    <a:pt x="20030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2331;p46"/>
            <p:cNvSpPr/>
            <p:nvPr/>
          </p:nvSpPr>
          <p:spPr>
            <a:xfrm>
              <a:off x="1954971" y="2528474"/>
              <a:ext cx="154059" cy="5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20263" y="0"/>
                  </a:moveTo>
                  <a:cubicBezTo>
                    <a:pt x="19907" y="0"/>
                    <a:pt x="19551" y="55"/>
                    <a:pt x="19410" y="179"/>
                  </a:cubicBezTo>
                  <a:lnTo>
                    <a:pt x="19410" y="185"/>
                  </a:lnTo>
                  <a:cubicBezTo>
                    <a:pt x="11692" y="6989"/>
                    <a:pt x="5410" y="14028"/>
                    <a:pt x="45" y="20991"/>
                  </a:cubicBezTo>
                  <a:cubicBezTo>
                    <a:pt x="-236" y="21358"/>
                    <a:pt x="865" y="21600"/>
                    <a:pt x="1934" y="21600"/>
                  </a:cubicBezTo>
                  <a:cubicBezTo>
                    <a:pt x="2635" y="21600"/>
                    <a:pt x="3315" y="21493"/>
                    <a:pt x="3564" y="21248"/>
                  </a:cubicBezTo>
                  <a:cubicBezTo>
                    <a:pt x="10483" y="14374"/>
                    <a:pt x="16690" y="7333"/>
                    <a:pt x="21245" y="314"/>
                  </a:cubicBezTo>
                  <a:cubicBezTo>
                    <a:pt x="21364" y="124"/>
                    <a:pt x="20803" y="0"/>
                    <a:pt x="20263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2332;p46"/>
            <p:cNvSpPr/>
            <p:nvPr/>
          </p:nvSpPr>
          <p:spPr>
            <a:xfrm>
              <a:off x="2104611" y="2553034"/>
              <a:ext cx="172825" cy="62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19507" y="0"/>
                  </a:moveTo>
                  <a:cubicBezTo>
                    <a:pt x="18921" y="0"/>
                    <a:pt x="18373" y="94"/>
                    <a:pt x="18229" y="315"/>
                  </a:cubicBezTo>
                  <a:cubicBezTo>
                    <a:pt x="13850" y="7413"/>
                    <a:pt x="7520" y="14291"/>
                    <a:pt x="58" y="21180"/>
                  </a:cubicBezTo>
                  <a:cubicBezTo>
                    <a:pt x="-211" y="21439"/>
                    <a:pt x="509" y="21600"/>
                    <a:pt x="1239" y="21600"/>
                  </a:cubicBezTo>
                  <a:cubicBezTo>
                    <a:pt x="1739" y="21600"/>
                    <a:pt x="2228" y="21527"/>
                    <a:pt x="2440" y="21361"/>
                  </a:cubicBezTo>
                  <a:lnTo>
                    <a:pt x="2440" y="21363"/>
                  </a:lnTo>
                  <a:cubicBezTo>
                    <a:pt x="10968" y="14612"/>
                    <a:pt x="16942" y="7602"/>
                    <a:pt x="21197" y="544"/>
                  </a:cubicBezTo>
                  <a:cubicBezTo>
                    <a:pt x="21389" y="218"/>
                    <a:pt x="20400" y="0"/>
                    <a:pt x="19507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2333;p46"/>
            <p:cNvSpPr/>
            <p:nvPr/>
          </p:nvSpPr>
          <p:spPr>
            <a:xfrm>
              <a:off x="2329724" y="2907753"/>
              <a:ext cx="895091" cy="18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21038" y="0"/>
                  </a:moveTo>
                  <a:cubicBezTo>
                    <a:pt x="21017" y="0"/>
                    <a:pt x="20995" y="9"/>
                    <a:pt x="20970" y="27"/>
                  </a:cubicBezTo>
                  <a:cubicBezTo>
                    <a:pt x="14026" y="6531"/>
                    <a:pt x="7051" y="12660"/>
                    <a:pt x="134" y="19823"/>
                  </a:cubicBezTo>
                  <a:cubicBezTo>
                    <a:pt x="-90" y="20052"/>
                    <a:pt x="-10" y="21600"/>
                    <a:pt x="198" y="21600"/>
                  </a:cubicBezTo>
                  <a:cubicBezTo>
                    <a:pt x="209" y="21600"/>
                    <a:pt x="222" y="21591"/>
                    <a:pt x="233" y="21582"/>
                  </a:cubicBezTo>
                  <a:cubicBezTo>
                    <a:pt x="7215" y="15957"/>
                    <a:pt x="14179" y="9289"/>
                    <a:pt x="21138" y="2995"/>
                  </a:cubicBezTo>
                  <a:cubicBezTo>
                    <a:pt x="21510" y="2656"/>
                    <a:pt x="21383" y="0"/>
                    <a:pt x="21038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2334;p46"/>
            <p:cNvSpPr/>
            <p:nvPr/>
          </p:nvSpPr>
          <p:spPr>
            <a:xfrm>
              <a:off x="2215596" y="2587450"/>
              <a:ext cx="242895" cy="62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9940" y="0"/>
                  </a:moveTo>
                  <a:cubicBezTo>
                    <a:pt x="19263" y="0"/>
                    <a:pt x="18552" y="177"/>
                    <a:pt x="18484" y="524"/>
                  </a:cubicBezTo>
                  <a:cubicBezTo>
                    <a:pt x="16967" y="8163"/>
                    <a:pt x="11095" y="14657"/>
                    <a:pt x="158" y="20961"/>
                  </a:cubicBezTo>
                  <a:cubicBezTo>
                    <a:pt x="-334" y="21249"/>
                    <a:pt x="418" y="21600"/>
                    <a:pt x="1142" y="21600"/>
                  </a:cubicBezTo>
                  <a:cubicBezTo>
                    <a:pt x="1389" y="21600"/>
                    <a:pt x="1628" y="21562"/>
                    <a:pt x="1812" y="21470"/>
                  </a:cubicBezTo>
                  <a:cubicBezTo>
                    <a:pt x="13535" y="15497"/>
                    <a:pt x="20412" y="8098"/>
                    <a:pt x="21225" y="524"/>
                  </a:cubicBezTo>
                  <a:cubicBezTo>
                    <a:pt x="21266" y="174"/>
                    <a:pt x="20617" y="0"/>
                    <a:pt x="19940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2335;p46"/>
            <p:cNvSpPr/>
            <p:nvPr/>
          </p:nvSpPr>
          <p:spPr>
            <a:xfrm>
              <a:off x="2677395" y="4037846"/>
              <a:ext cx="64544" cy="80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17222" y="0"/>
                  </a:moveTo>
                  <a:cubicBezTo>
                    <a:pt x="15420" y="0"/>
                    <a:pt x="13543" y="99"/>
                    <a:pt x="13367" y="294"/>
                  </a:cubicBezTo>
                  <a:lnTo>
                    <a:pt x="13342" y="294"/>
                  </a:lnTo>
                  <a:cubicBezTo>
                    <a:pt x="7185" y="7258"/>
                    <a:pt x="-874" y="14369"/>
                    <a:pt x="77" y="21352"/>
                  </a:cubicBezTo>
                  <a:cubicBezTo>
                    <a:pt x="102" y="21518"/>
                    <a:pt x="1479" y="21600"/>
                    <a:pt x="2905" y="21600"/>
                  </a:cubicBezTo>
                  <a:cubicBezTo>
                    <a:pt x="4382" y="21600"/>
                    <a:pt x="5934" y="21514"/>
                    <a:pt x="6159" y="21352"/>
                  </a:cubicBezTo>
                  <a:cubicBezTo>
                    <a:pt x="16296" y="14418"/>
                    <a:pt x="17622" y="7275"/>
                    <a:pt x="20651" y="294"/>
                  </a:cubicBezTo>
                  <a:cubicBezTo>
                    <a:pt x="20726" y="97"/>
                    <a:pt x="19024" y="0"/>
                    <a:pt x="17222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2336;p46"/>
            <p:cNvSpPr/>
            <p:nvPr/>
          </p:nvSpPr>
          <p:spPr>
            <a:xfrm>
              <a:off x="2941350" y="3957125"/>
              <a:ext cx="248259" cy="66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947" y="0"/>
                  </a:moveTo>
                  <a:cubicBezTo>
                    <a:pt x="378" y="0"/>
                    <a:pt x="-171" y="168"/>
                    <a:pt x="50" y="441"/>
                  </a:cubicBezTo>
                  <a:cubicBezTo>
                    <a:pt x="5755" y="7420"/>
                    <a:pt x="11794" y="14578"/>
                    <a:pt x="19146" y="21327"/>
                  </a:cubicBezTo>
                  <a:cubicBezTo>
                    <a:pt x="19347" y="21516"/>
                    <a:pt x="19789" y="21600"/>
                    <a:pt x="20217" y="21600"/>
                  </a:cubicBezTo>
                  <a:cubicBezTo>
                    <a:pt x="20840" y="21600"/>
                    <a:pt x="21429" y="21419"/>
                    <a:pt x="21201" y="21110"/>
                  </a:cubicBezTo>
                  <a:cubicBezTo>
                    <a:pt x="15885" y="14088"/>
                    <a:pt x="8881" y="7055"/>
                    <a:pt x="1898" y="248"/>
                  </a:cubicBezTo>
                  <a:cubicBezTo>
                    <a:pt x="1724" y="77"/>
                    <a:pt x="1329" y="0"/>
                    <a:pt x="947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2337;p46"/>
            <p:cNvSpPr/>
            <p:nvPr/>
          </p:nvSpPr>
          <p:spPr>
            <a:xfrm>
              <a:off x="2975249" y="3971595"/>
              <a:ext cx="415998" cy="52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454" y="0"/>
                  </a:moveTo>
                  <a:cubicBezTo>
                    <a:pt x="153" y="0"/>
                    <a:pt x="-144" y="243"/>
                    <a:pt x="77" y="492"/>
                  </a:cubicBezTo>
                  <a:cubicBezTo>
                    <a:pt x="6456" y="7830"/>
                    <a:pt x="12989" y="15167"/>
                    <a:pt x="20862" y="21525"/>
                  </a:cubicBezTo>
                  <a:cubicBezTo>
                    <a:pt x="20926" y="21577"/>
                    <a:pt x="20998" y="21600"/>
                    <a:pt x="21063" y="21600"/>
                  </a:cubicBezTo>
                  <a:cubicBezTo>
                    <a:pt x="21279" y="21600"/>
                    <a:pt x="21456" y="21367"/>
                    <a:pt x="21283" y="21189"/>
                  </a:cubicBezTo>
                  <a:cubicBezTo>
                    <a:pt x="14414" y="14188"/>
                    <a:pt x="7171" y="7470"/>
                    <a:pt x="808" y="149"/>
                  </a:cubicBezTo>
                  <a:cubicBezTo>
                    <a:pt x="715" y="45"/>
                    <a:pt x="583" y="0"/>
                    <a:pt x="454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2338;p46"/>
            <p:cNvSpPr/>
            <p:nvPr/>
          </p:nvSpPr>
          <p:spPr>
            <a:xfrm>
              <a:off x="3332294" y="3803896"/>
              <a:ext cx="584579" cy="48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388" y="0"/>
                  </a:moveTo>
                  <a:cubicBezTo>
                    <a:pt x="98" y="0"/>
                    <a:pt x="-152" y="532"/>
                    <a:pt x="112" y="820"/>
                  </a:cubicBezTo>
                  <a:cubicBezTo>
                    <a:pt x="6708" y="7899"/>
                    <a:pt x="13372" y="15137"/>
                    <a:pt x="20445" y="21491"/>
                  </a:cubicBezTo>
                  <a:cubicBezTo>
                    <a:pt x="20530" y="21568"/>
                    <a:pt x="20618" y="21600"/>
                    <a:pt x="20706" y="21600"/>
                  </a:cubicBezTo>
                  <a:cubicBezTo>
                    <a:pt x="21107" y="21600"/>
                    <a:pt x="21448" y="20875"/>
                    <a:pt x="21084" y="20472"/>
                  </a:cubicBezTo>
                  <a:cubicBezTo>
                    <a:pt x="14619" y="13210"/>
                    <a:pt x="7524" y="6628"/>
                    <a:pt x="575" y="84"/>
                  </a:cubicBezTo>
                  <a:cubicBezTo>
                    <a:pt x="513" y="25"/>
                    <a:pt x="450" y="0"/>
                    <a:pt x="388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2339;p46"/>
            <p:cNvSpPr/>
            <p:nvPr/>
          </p:nvSpPr>
          <p:spPr>
            <a:xfrm>
              <a:off x="2755709" y="6362798"/>
              <a:ext cx="140716" cy="1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5553" y="2710"/>
                  </a:moveTo>
                  <a:cubicBezTo>
                    <a:pt x="6024" y="2710"/>
                    <a:pt x="6540" y="3041"/>
                    <a:pt x="7113" y="3718"/>
                  </a:cubicBezTo>
                  <a:cubicBezTo>
                    <a:pt x="7797" y="4165"/>
                    <a:pt x="8448" y="4660"/>
                    <a:pt x="9087" y="5206"/>
                  </a:cubicBezTo>
                  <a:cubicBezTo>
                    <a:pt x="10479" y="6363"/>
                    <a:pt x="11780" y="7718"/>
                    <a:pt x="13004" y="9271"/>
                  </a:cubicBezTo>
                  <a:cubicBezTo>
                    <a:pt x="15158" y="12048"/>
                    <a:pt x="16953" y="15353"/>
                    <a:pt x="18356" y="19055"/>
                  </a:cubicBezTo>
                  <a:cubicBezTo>
                    <a:pt x="15618" y="18295"/>
                    <a:pt x="12959" y="17105"/>
                    <a:pt x="10423" y="15469"/>
                  </a:cubicBezTo>
                  <a:cubicBezTo>
                    <a:pt x="8919" y="14510"/>
                    <a:pt x="7483" y="13386"/>
                    <a:pt x="6092" y="12130"/>
                  </a:cubicBezTo>
                  <a:cubicBezTo>
                    <a:pt x="5149" y="11288"/>
                    <a:pt x="4263" y="10379"/>
                    <a:pt x="3432" y="9370"/>
                  </a:cubicBezTo>
                  <a:cubicBezTo>
                    <a:pt x="1671" y="7834"/>
                    <a:pt x="1794" y="6379"/>
                    <a:pt x="3769" y="5024"/>
                  </a:cubicBezTo>
                  <a:cubicBezTo>
                    <a:pt x="4251" y="3487"/>
                    <a:pt x="4846" y="2710"/>
                    <a:pt x="5553" y="2710"/>
                  </a:cubicBezTo>
                  <a:close/>
                  <a:moveTo>
                    <a:pt x="3668" y="0"/>
                  </a:moveTo>
                  <a:cubicBezTo>
                    <a:pt x="2501" y="0"/>
                    <a:pt x="1424" y="545"/>
                    <a:pt x="649" y="2066"/>
                  </a:cubicBezTo>
                  <a:cubicBezTo>
                    <a:pt x="-1202" y="5718"/>
                    <a:pt x="1300" y="9899"/>
                    <a:pt x="3241" y="12097"/>
                  </a:cubicBezTo>
                  <a:cubicBezTo>
                    <a:pt x="7775" y="17270"/>
                    <a:pt x="13598" y="20261"/>
                    <a:pt x="19209" y="21583"/>
                  </a:cubicBezTo>
                  <a:cubicBezTo>
                    <a:pt x="19253" y="21600"/>
                    <a:pt x="19310" y="21600"/>
                    <a:pt x="19354" y="21600"/>
                  </a:cubicBezTo>
                  <a:cubicBezTo>
                    <a:pt x="20050" y="21600"/>
                    <a:pt x="20398" y="20327"/>
                    <a:pt x="20050" y="19699"/>
                  </a:cubicBezTo>
                  <a:cubicBezTo>
                    <a:pt x="20140" y="19402"/>
                    <a:pt x="20140" y="19055"/>
                    <a:pt x="20005" y="18708"/>
                  </a:cubicBezTo>
                  <a:lnTo>
                    <a:pt x="19972" y="18708"/>
                  </a:lnTo>
                  <a:cubicBezTo>
                    <a:pt x="17615" y="12246"/>
                    <a:pt x="14227" y="6792"/>
                    <a:pt x="9850" y="3173"/>
                  </a:cubicBezTo>
                  <a:cubicBezTo>
                    <a:pt x="8313" y="1901"/>
                    <a:pt x="5822" y="0"/>
                    <a:pt x="3668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2340;p46"/>
            <p:cNvSpPr/>
            <p:nvPr/>
          </p:nvSpPr>
          <p:spPr>
            <a:xfrm>
              <a:off x="2861283" y="6306402"/>
              <a:ext cx="71548" cy="16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02" h="21600" fill="norm" stroke="1" extrusionOk="0">
                  <a:moveTo>
                    <a:pt x="6232" y="0"/>
                  </a:moveTo>
                  <a:cubicBezTo>
                    <a:pt x="-2720" y="0"/>
                    <a:pt x="274" y="15236"/>
                    <a:pt x="1377" y="18491"/>
                  </a:cubicBezTo>
                  <a:cubicBezTo>
                    <a:pt x="1505" y="18843"/>
                    <a:pt x="1878" y="18998"/>
                    <a:pt x="2265" y="18998"/>
                  </a:cubicBezTo>
                  <a:cubicBezTo>
                    <a:pt x="2852" y="18998"/>
                    <a:pt x="3482" y="18646"/>
                    <a:pt x="3310" y="18107"/>
                  </a:cubicBezTo>
                  <a:cubicBezTo>
                    <a:pt x="2394" y="15381"/>
                    <a:pt x="1835" y="12614"/>
                    <a:pt x="1921" y="9826"/>
                  </a:cubicBezTo>
                  <a:cubicBezTo>
                    <a:pt x="1978" y="8302"/>
                    <a:pt x="2093" y="6747"/>
                    <a:pt x="2580" y="5296"/>
                  </a:cubicBezTo>
                  <a:cubicBezTo>
                    <a:pt x="2680" y="4840"/>
                    <a:pt x="2852" y="4415"/>
                    <a:pt x="3138" y="4011"/>
                  </a:cubicBezTo>
                  <a:cubicBezTo>
                    <a:pt x="3468" y="3006"/>
                    <a:pt x="4098" y="2508"/>
                    <a:pt x="5000" y="2508"/>
                  </a:cubicBezTo>
                  <a:cubicBezTo>
                    <a:pt x="6304" y="2508"/>
                    <a:pt x="8209" y="3565"/>
                    <a:pt x="10701" y="5680"/>
                  </a:cubicBezTo>
                  <a:cubicBezTo>
                    <a:pt x="11546" y="7608"/>
                    <a:pt x="9985" y="10873"/>
                    <a:pt x="9269" y="12790"/>
                  </a:cubicBezTo>
                  <a:cubicBezTo>
                    <a:pt x="8195" y="15506"/>
                    <a:pt x="6633" y="18107"/>
                    <a:pt x="4614" y="20512"/>
                  </a:cubicBezTo>
                  <a:cubicBezTo>
                    <a:pt x="4141" y="21071"/>
                    <a:pt x="4843" y="21600"/>
                    <a:pt x="5530" y="21600"/>
                  </a:cubicBezTo>
                  <a:cubicBezTo>
                    <a:pt x="5831" y="21600"/>
                    <a:pt x="6132" y="21507"/>
                    <a:pt x="6333" y="21258"/>
                  </a:cubicBezTo>
                  <a:lnTo>
                    <a:pt x="6333" y="21248"/>
                  </a:lnTo>
                  <a:cubicBezTo>
                    <a:pt x="9541" y="17319"/>
                    <a:pt x="18880" y="2125"/>
                    <a:pt x="7922" y="166"/>
                  </a:cubicBezTo>
                  <a:cubicBezTo>
                    <a:pt x="7307" y="52"/>
                    <a:pt x="6748" y="0"/>
                    <a:pt x="6232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2341;p46"/>
            <p:cNvSpPr/>
            <p:nvPr/>
          </p:nvSpPr>
          <p:spPr>
            <a:xfrm>
              <a:off x="2525111" y="6659400"/>
              <a:ext cx="2376498" cy="160817"/>
            </a:xfrm>
            <a:prstGeom prst="rect">
              <a:avLst/>
            </a:pr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2342;p46"/>
            <p:cNvSpPr/>
            <p:nvPr/>
          </p:nvSpPr>
          <p:spPr>
            <a:xfrm>
              <a:off x="2462274" y="6683022"/>
              <a:ext cx="210644" cy="146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3" h="21600" fill="norm" stroke="1" extrusionOk="0">
                  <a:moveTo>
                    <a:pt x="11303" y="0"/>
                  </a:moveTo>
                  <a:cubicBezTo>
                    <a:pt x="9554" y="0"/>
                    <a:pt x="7853" y="158"/>
                    <a:pt x="7475" y="492"/>
                  </a:cubicBezTo>
                  <a:lnTo>
                    <a:pt x="7489" y="492"/>
                  </a:lnTo>
                  <a:cubicBezTo>
                    <a:pt x="3970" y="3617"/>
                    <a:pt x="4607" y="6874"/>
                    <a:pt x="3438" y="10045"/>
                  </a:cubicBezTo>
                  <a:cubicBezTo>
                    <a:pt x="2144" y="13575"/>
                    <a:pt x="-956" y="17200"/>
                    <a:pt x="289" y="20731"/>
                  </a:cubicBezTo>
                  <a:cubicBezTo>
                    <a:pt x="471" y="21264"/>
                    <a:pt x="3466" y="21600"/>
                    <a:pt x="6223" y="21600"/>
                  </a:cubicBezTo>
                  <a:cubicBezTo>
                    <a:pt x="8308" y="21600"/>
                    <a:pt x="10260" y="21409"/>
                    <a:pt x="10764" y="20965"/>
                  </a:cubicBezTo>
                  <a:cubicBezTo>
                    <a:pt x="14592" y="17611"/>
                    <a:pt x="15578" y="14106"/>
                    <a:pt x="17152" y="10705"/>
                  </a:cubicBezTo>
                  <a:cubicBezTo>
                    <a:pt x="18713" y="7343"/>
                    <a:pt x="20644" y="3784"/>
                    <a:pt x="15515" y="492"/>
                  </a:cubicBezTo>
                  <a:cubicBezTo>
                    <a:pt x="15011" y="172"/>
                    <a:pt x="13129" y="0"/>
                    <a:pt x="1130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2343;p46"/>
            <p:cNvSpPr/>
            <p:nvPr/>
          </p:nvSpPr>
          <p:spPr>
            <a:xfrm>
              <a:off x="4777773" y="6677469"/>
              <a:ext cx="170706" cy="146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6" h="21600" fill="norm" stroke="1" extrusionOk="0">
                  <a:moveTo>
                    <a:pt x="8455" y="0"/>
                  </a:moveTo>
                  <a:cubicBezTo>
                    <a:pt x="6253" y="0"/>
                    <a:pt x="4131" y="155"/>
                    <a:pt x="3671" y="489"/>
                  </a:cubicBezTo>
                  <a:lnTo>
                    <a:pt x="3671" y="492"/>
                  </a:lnTo>
                  <a:cubicBezTo>
                    <a:pt x="-582" y="3621"/>
                    <a:pt x="1355" y="6873"/>
                    <a:pt x="1302" y="10045"/>
                  </a:cubicBezTo>
                  <a:cubicBezTo>
                    <a:pt x="1249" y="13589"/>
                    <a:pt x="-1112" y="17202"/>
                    <a:pt x="656" y="20734"/>
                  </a:cubicBezTo>
                  <a:cubicBezTo>
                    <a:pt x="922" y="21261"/>
                    <a:pt x="4732" y="21600"/>
                    <a:pt x="8225" y="21600"/>
                  </a:cubicBezTo>
                  <a:cubicBezTo>
                    <a:pt x="10851" y="21600"/>
                    <a:pt x="13291" y="21409"/>
                    <a:pt x="13901" y="20966"/>
                  </a:cubicBezTo>
                  <a:cubicBezTo>
                    <a:pt x="18543" y="17616"/>
                    <a:pt x="18481" y="14105"/>
                    <a:pt x="18941" y="10704"/>
                  </a:cubicBezTo>
                  <a:cubicBezTo>
                    <a:pt x="19392" y="7337"/>
                    <a:pt x="20488" y="3764"/>
                    <a:pt x="13821" y="489"/>
                  </a:cubicBezTo>
                  <a:cubicBezTo>
                    <a:pt x="13185" y="173"/>
                    <a:pt x="10771" y="0"/>
                    <a:pt x="84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2344;p46"/>
            <p:cNvSpPr/>
            <p:nvPr/>
          </p:nvSpPr>
          <p:spPr>
            <a:xfrm>
              <a:off x="2538349" y="7245018"/>
              <a:ext cx="2400296" cy="18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16747" y="0"/>
                  </a:moveTo>
                  <a:cubicBezTo>
                    <a:pt x="14690" y="0"/>
                    <a:pt x="12613" y="1554"/>
                    <a:pt x="10603" y="1591"/>
                  </a:cubicBezTo>
                  <a:cubicBezTo>
                    <a:pt x="10580" y="1591"/>
                    <a:pt x="10555" y="1591"/>
                    <a:pt x="10531" y="1591"/>
                  </a:cubicBezTo>
                  <a:cubicBezTo>
                    <a:pt x="8742" y="1591"/>
                    <a:pt x="6876" y="280"/>
                    <a:pt x="5025" y="280"/>
                  </a:cubicBezTo>
                  <a:cubicBezTo>
                    <a:pt x="3434" y="280"/>
                    <a:pt x="1853" y="1247"/>
                    <a:pt x="340" y="4853"/>
                  </a:cubicBezTo>
                  <a:cubicBezTo>
                    <a:pt x="-114" y="5929"/>
                    <a:pt x="-114" y="15662"/>
                    <a:pt x="340" y="16756"/>
                  </a:cubicBezTo>
                  <a:cubicBezTo>
                    <a:pt x="1855" y="20362"/>
                    <a:pt x="3435" y="21329"/>
                    <a:pt x="5025" y="21329"/>
                  </a:cubicBezTo>
                  <a:cubicBezTo>
                    <a:pt x="6876" y="21329"/>
                    <a:pt x="8739" y="20009"/>
                    <a:pt x="10531" y="20009"/>
                  </a:cubicBezTo>
                  <a:cubicBezTo>
                    <a:pt x="10555" y="20009"/>
                    <a:pt x="10580" y="20018"/>
                    <a:pt x="10603" y="20018"/>
                  </a:cubicBezTo>
                  <a:cubicBezTo>
                    <a:pt x="12610" y="20046"/>
                    <a:pt x="14687" y="21600"/>
                    <a:pt x="16745" y="21600"/>
                  </a:cubicBezTo>
                  <a:cubicBezTo>
                    <a:pt x="18149" y="21600"/>
                    <a:pt x="19545" y="20877"/>
                    <a:pt x="20903" y="18455"/>
                  </a:cubicBezTo>
                  <a:cubicBezTo>
                    <a:pt x="21486" y="17416"/>
                    <a:pt x="21486" y="4175"/>
                    <a:pt x="20903" y="3145"/>
                  </a:cubicBezTo>
                  <a:cubicBezTo>
                    <a:pt x="19544" y="723"/>
                    <a:pt x="18150" y="0"/>
                    <a:pt x="1674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2345;p46"/>
            <p:cNvSpPr/>
            <p:nvPr/>
          </p:nvSpPr>
          <p:spPr>
            <a:xfrm>
              <a:off x="3196847" y="4632694"/>
              <a:ext cx="1269322" cy="88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1" y="0"/>
                  </a:moveTo>
                  <a:lnTo>
                    <a:pt x="0" y="3810"/>
                  </a:lnTo>
                  <a:cubicBezTo>
                    <a:pt x="0" y="3810"/>
                    <a:pt x="3534" y="19960"/>
                    <a:pt x="6417" y="21435"/>
                  </a:cubicBezTo>
                  <a:cubicBezTo>
                    <a:pt x="6637" y="21548"/>
                    <a:pt x="6913" y="21600"/>
                    <a:pt x="7234" y="21600"/>
                  </a:cubicBezTo>
                  <a:cubicBezTo>
                    <a:pt x="11110" y="21600"/>
                    <a:pt x="21600" y="14014"/>
                    <a:pt x="21600" y="14014"/>
                  </a:cubicBezTo>
                  <a:lnTo>
                    <a:pt x="20024" y="8335"/>
                  </a:lnTo>
                  <a:cubicBezTo>
                    <a:pt x="20024" y="8335"/>
                    <a:pt x="13936" y="10539"/>
                    <a:pt x="11335" y="10539"/>
                  </a:cubicBezTo>
                  <a:cubicBezTo>
                    <a:pt x="10765" y="10539"/>
                    <a:pt x="10363" y="10432"/>
                    <a:pt x="10229" y="10175"/>
                  </a:cubicBezTo>
                  <a:cubicBezTo>
                    <a:pt x="9506" y="8778"/>
                    <a:pt x="7661" y="0"/>
                    <a:pt x="766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2346;p46"/>
            <p:cNvSpPr/>
            <p:nvPr/>
          </p:nvSpPr>
          <p:spPr>
            <a:xfrm>
              <a:off x="155966" y="960829"/>
              <a:ext cx="352755" cy="90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5893" y="0"/>
                  </a:moveTo>
                  <a:lnTo>
                    <a:pt x="0" y="687"/>
                  </a:lnTo>
                  <a:cubicBezTo>
                    <a:pt x="0" y="687"/>
                    <a:pt x="15060" y="21600"/>
                    <a:pt x="18456" y="21600"/>
                  </a:cubicBezTo>
                  <a:cubicBezTo>
                    <a:pt x="18473" y="21600"/>
                    <a:pt x="18485" y="21600"/>
                    <a:pt x="18502" y="21600"/>
                  </a:cubicBezTo>
                  <a:cubicBezTo>
                    <a:pt x="21600" y="21424"/>
                    <a:pt x="7877" y="2692"/>
                    <a:pt x="6086" y="258"/>
                  </a:cubicBezTo>
                  <a:cubicBezTo>
                    <a:pt x="5960" y="90"/>
                    <a:pt x="5893" y="0"/>
                    <a:pt x="5893" y="0"/>
                  </a:cubicBezTo>
                  <a:close/>
                </a:path>
              </a:pathLst>
            </a:custGeom>
            <a:solidFill>
              <a:srgbClr val="60534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2347;p46"/>
            <p:cNvSpPr/>
            <p:nvPr/>
          </p:nvSpPr>
          <p:spPr>
            <a:xfrm>
              <a:off x="151742" y="948862"/>
              <a:ext cx="134615" cy="11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72" y="0"/>
                  </a:moveTo>
                  <a:lnTo>
                    <a:pt x="0" y="6458"/>
                  </a:lnTo>
                  <a:lnTo>
                    <a:pt x="4493" y="21600"/>
                  </a:lnTo>
                  <a:lnTo>
                    <a:pt x="21600" y="14326"/>
                  </a:lnTo>
                  <a:lnTo>
                    <a:pt x="17872" y="0"/>
                  </a:lnTo>
                  <a:close/>
                </a:path>
              </a:pathLst>
            </a:custGeom>
            <a:solidFill>
              <a:srgbClr val="B5A9A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2348;p46"/>
            <p:cNvSpPr/>
            <p:nvPr/>
          </p:nvSpPr>
          <p:spPr>
            <a:xfrm>
              <a:off x="759" y="494885"/>
              <a:ext cx="310918" cy="4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7124" y="0"/>
                  </a:moveTo>
                  <a:cubicBezTo>
                    <a:pt x="2468" y="3027"/>
                    <a:pt x="-551" y="7336"/>
                    <a:pt x="84" y="11633"/>
                  </a:cubicBezTo>
                  <a:cubicBezTo>
                    <a:pt x="703" y="15932"/>
                    <a:pt x="3846" y="20716"/>
                    <a:pt x="10241" y="21586"/>
                  </a:cubicBezTo>
                  <a:cubicBezTo>
                    <a:pt x="10427" y="21597"/>
                    <a:pt x="10618" y="21600"/>
                    <a:pt x="10809" y="21600"/>
                  </a:cubicBezTo>
                  <a:cubicBezTo>
                    <a:pt x="14778" y="21600"/>
                    <a:pt x="19253" y="19368"/>
                    <a:pt x="20234" y="16853"/>
                  </a:cubicBezTo>
                  <a:cubicBezTo>
                    <a:pt x="21049" y="14748"/>
                    <a:pt x="20006" y="12486"/>
                    <a:pt x="18283" y="10636"/>
                  </a:cubicBezTo>
                  <a:cubicBezTo>
                    <a:pt x="16559" y="8776"/>
                    <a:pt x="14190" y="7231"/>
                    <a:pt x="12043" y="5586"/>
                  </a:cubicBezTo>
                  <a:cubicBezTo>
                    <a:pt x="9885" y="3938"/>
                    <a:pt x="7888" y="2116"/>
                    <a:pt x="7124" y="0"/>
                  </a:cubicBezTo>
                  <a:close/>
                </a:path>
              </a:pathLst>
            </a:custGeom>
            <a:solidFill>
              <a:srgbClr val="E2C6A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2349;p46"/>
            <p:cNvSpPr/>
            <p:nvPr/>
          </p:nvSpPr>
          <p:spPr>
            <a:xfrm>
              <a:off x="0" y="490817"/>
              <a:ext cx="207032" cy="22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547" y="0"/>
                  </a:moveTo>
                  <a:cubicBezTo>
                    <a:pt x="2433" y="6628"/>
                    <a:pt x="0" y="20393"/>
                    <a:pt x="0" y="20393"/>
                  </a:cubicBezTo>
                  <a:cubicBezTo>
                    <a:pt x="241" y="21330"/>
                    <a:pt x="369" y="21278"/>
                    <a:pt x="1365" y="21518"/>
                  </a:cubicBezTo>
                  <a:cubicBezTo>
                    <a:pt x="1598" y="21578"/>
                    <a:pt x="1839" y="21600"/>
                    <a:pt x="2072" y="21600"/>
                  </a:cubicBezTo>
                  <a:cubicBezTo>
                    <a:pt x="2867" y="21600"/>
                    <a:pt x="3637" y="21300"/>
                    <a:pt x="4192" y="20738"/>
                  </a:cubicBezTo>
                  <a:cubicBezTo>
                    <a:pt x="5115" y="19801"/>
                    <a:pt x="5404" y="18189"/>
                    <a:pt x="6721" y="17829"/>
                  </a:cubicBezTo>
                  <a:cubicBezTo>
                    <a:pt x="6881" y="17784"/>
                    <a:pt x="7050" y="17761"/>
                    <a:pt x="7219" y="17761"/>
                  </a:cubicBezTo>
                  <a:cubicBezTo>
                    <a:pt x="8030" y="17761"/>
                    <a:pt x="8841" y="18279"/>
                    <a:pt x="9555" y="18714"/>
                  </a:cubicBezTo>
                  <a:cubicBezTo>
                    <a:pt x="11177" y="19688"/>
                    <a:pt x="12944" y="20400"/>
                    <a:pt x="14823" y="20805"/>
                  </a:cubicBezTo>
                  <a:cubicBezTo>
                    <a:pt x="15538" y="20963"/>
                    <a:pt x="16276" y="21075"/>
                    <a:pt x="17007" y="21075"/>
                  </a:cubicBezTo>
                  <a:cubicBezTo>
                    <a:pt x="17392" y="21075"/>
                    <a:pt x="17786" y="21045"/>
                    <a:pt x="18163" y="20970"/>
                  </a:cubicBezTo>
                  <a:cubicBezTo>
                    <a:pt x="19255" y="20753"/>
                    <a:pt x="20307" y="20146"/>
                    <a:pt x="20813" y="19193"/>
                  </a:cubicBezTo>
                  <a:cubicBezTo>
                    <a:pt x="21600" y="17686"/>
                    <a:pt x="21247" y="15887"/>
                    <a:pt x="20428" y="14380"/>
                  </a:cubicBezTo>
                  <a:cubicBezTo>
                    <a:pt x="20428" y="14380"/>
                    <a:pt x="16959" y="9972"/>
                    <a:pt x="14020" y="6035"/>
                  </a:cubicBezTo>
                  <a:cubicBezTo>
                    <a:pt x="11105" y="2099"/>
                    <a:pt x="11547" y="0"/>
                    <a:pt x="11547" y="0"/>
                  </a:cubicBezTo>
                  <a:close/>
                </a:path>
              </a:pathLst>
            </a:custGeom>
            <a:solidFill>
              <a:srgbClr val="616E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2350;p46"/>
            <p:cNvSpPr/>
            <p:nvPr/>
          </p:nvSpPr>
          <p:spPr>
            <a:xfrm>
              <a:off x="53061" y="723359"/>
              <a:ext cx="68413" cy="7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0754" y="0"/>
                  </a:moveTo>
                  <a:cubicBezTo>
                    <a:pt x="8359" y="0"/>
                    <a:pt x="5989" y="750"/>
                    <a:pt x="4296" y="2207"/>
                  </a:cubicBezTo>
                  <a:cubicBezTo>
                    <a:pt x="1659" y="3836"/>
                    <a:pt x="619" y="7393"/>
                    <a:pt x="87" y="10221"/>
                  </a:cubicBezTo>
                  <a:cubicBezTo>
                    <a:pt x="-421" y="13050"/>
                    <a:pt x="1369" y="16050"/>
                    <a:pt x="3280" y="18386"/>
                  </a:cubicBezTo>
                  <a:cubicBezTo>
                    <a:pt x="4513" y="19886"/>
                    <a:pt x="6279" y="21086"/>
                    <a:pt x="8311" y="21471"/>
                  </a:cubicBezTo>
                  <a:cubicBezTo>
                    <a:pt x="8770" y="21579"/>
                    <a:pt x="9230" y="21600"/>
                    <a:pt x="9714" y="21600"/>
                  </a:cubicBezTo>
                  <a:cubicBezTo>
                    <a:pt x="12108" y="21600"/>
                    <a:pt x="14455" y="20529"/>
                    <a:pt x="16269" y="19093"/>
                  </a:cubicBezTo>
                  <a:cubicBezTo>
                    <a:pt x="19268" y="16757"/>
                    <a:pt x="21179" y="13307"/>
                    <a:pt x="21155" y="9750"/>
                  </a:cubicBezTo>
                  <a:cubicBezTo>
                    <a:pt x="21082" y="6236"/>
                    <a:pt x="18905" y="2721"/>
                    <a:pt x="15398" y="1029"/>
                  </a:cubicBezTo>
                  <a:cubicBezTo>
                    <a:pt x="13971" y="343"/>
                    <a:pt x="12350" y="0"/>
                    <a:pt x="10754" y="0"/>
                  </a:cubicBezTo>
                  <a:close/>
                </a:path>
              </a:pathLst>
            </a:custGeom>
            <a:solidFill>
              <a:srgbClr val="616E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2351;p46"/>
            <p:cNvSpPr/>
            <p:nvPr/>
          </p:nvSpPr>
          <p:spPr>
            <a:xfrm>
              <a:off x="350729" y="1696860"/>
              <a:ext cx="1620208" cy="126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3" y="0"/>
                  </a:moveTo>
                  <a:lnTo>
                    <a:pt x="0" y="3065"/>
                  </a:lnTo>
                  <a:cubicBezTo>
                    <a:pt x="0" y="3065"/>
                    <a:pt x="7820" y="19844"/>
                    <a:pt x="20473" y="21600"/>
                  </a:cubicBezTo>
                  <a:lnTo>
                    <a:pt x="21600" y="15438"/>
                  </a:lnTo>
                  <a:cubicBezTo>
                    <a:pt x="21600" y="15438"/>
                    <a:pt x="10626" y="13116"/>
                    <a:pt x="195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2352;p46"/>
            <p:cNvSpPr/>
            <p:nvPr/>
          </p:nvSpPr>
          <p:spPr>
            <a:xfrm>
              <a:off x="86858" y="1295921"/>
              <a:ext cx="419124" cy="58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8393" y="0"/>
                  </a:moveTo>
                  <a:cubicBezTo>
                    <a:pt x="8299" y="0"/>
                    <a:pt x="8250" y="61"/>
                    <a:pt x="8246" y="189"/>
                  </a:cubicBezTo>
                  <a:cubicBezTo>
                    <a:pt x="8176" y="2016"/>
                    <a:pt x="13369" y="8432"/>
                    <a:pt x="13369" y="8432"/>
                  </a:cubicBezTo>
                  <a:cubicBezTo>
                    <a:pt x="13369" y="8432"/>
                    <a:pt x="4107" y="2286"/>
                    <a:pt x="3299" y="2286"/>
                  </a:cubicBezTo>
                  <a:cubicBezTo>
                    <a:pt x="3184" y="2286"/>
                    <a:pt x="3237" y="2406"/>
                    <a:pt x="3504" y="2683"/>
                  </a:cubicBezTo>
                  <a:cubicBezTo>
                    <a:pt x="5678" y="4919"/>
                    <a:pt x="11027" y="10386"/>
                    <a:pt x="11027" y="10386"/>
                  </a:cubicBezTo>
                  <a:cubicBezTo>
                    <a:pt x="11027" y="10386"/>
                    <a:pt x="1551" y="4742"/>
                    <a:pt x="169" y="4742"/>
                  </a:cubicBezTo>
                  <a:cubicBezTo>
                    <a:pt x="-77" y="4742"/>
                    <a:pt x="-69" y="4919"/>
                    <a:pt x="292" y="5339"/>
                  </a:cubicBezTo>
                  <a:cubicBezTo>
                    <a:pt x="2696" y="8123"/>
                    <a:pt x="8520" y="12003"/>
                    <a:pt x="8520" y="12003"/>
                  </a:cubicBezTo>
                  <a:cubicBezTo>
                    <a:pt x="8520" y="12003"/>
                    <a:pt x="3196" y="9845"/>
                    <a:pt x="2072" y="9845"/>
                  </a:cubicBezTo>
                  <a:cubicBezTo>
                    <a:pt x="1724" y="9845"/>
                    <a:pt x="1781" y="10054"/>
                    <a:pt x="2532" y="10602"/>
                  </a:cubicBezTo>
                  <a:cubicBezTo>
                    <a:pt x="5707" y="12915"/>
                    <a:pt x="8705" y="17549"/>
                    <a:pt x="13840" y="21600"/>
                  </a:cubicBezTo>
                  <a:lnTo>
                    <a:pt x="21523" y="14930"/>
                  </a:lnTo>
                  <a:cubicBezTo>
                    <a:pt x="21523" y="14930"/>
                    <a:pt x="19283" y="6216"/>
                    <a:pt x="18693" y="5266"/>
                  </a:cubicBezTo>
                  <a:cubicBezTo>
                    <a:pt x="18668" y="5225"/>
                    <a:pt x="18639" y="5205"/>
                    <a:pt x="18615" y="5205"/>
                  </a:cubicBezTo>
                  <a:cubicBezTo>
                    <a:pt x="18209" y="5205"/>
                    <a:pt x="17913" y="10517"/>
                    <a:pt x="17913" y="10517"/>
                  </a:cubicBezTo>
                  <a:cubicBezTo>
                    <a:pt x="17913" y="10517"/>
                    <a:pt x="9607" y="0"/>
                    <a:pt x="839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2353;p46"/>
            <p:cNvSpPr/>
            <p:nvPr/>
          </p:nvSpPr>
          <p:spPr>
            <a:xfrm>
              <a:off x="2468559" y="4421349"/>
              <a:ext cx="634036" cy="194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494"/>
                  </a:lnTo>
                  <a:cubicBezTo>
                    <a:pt x="0" y="3148"/>
                    <a:pt x="9241" y="21025"/>
                    <a:pt x="9241" y="21025"/>
                  </a:cubicBezTo>
                  <a:lnTo>
                    <a:pt x="1704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2354;p46"/>
            <p:cNvSpPr/>
            <p:nvPr/>
          </p:nvSpPr>
          <p:spPr>
            <a:xfrm>
              <a:off x="3463961" y="2233123"/>
              <a:ext cx="895860" cy="130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9725" y="0"/>
                  </a:moveTo>
                  <a:cubicBezTo>
                    <a:pt x="18929" y="0"/>
                    <a:pt x="15460" y="2926"/>
                    <a:pt x="15460" y="2926"/>
                  </a:cubicBezTo>
                  <a:cubicBezTo>
                    <a:pt x="15659" y="576"/>
                    <a:pt x="14249" y="160"/>
                    <a:pt x="14249" y="160"/>
                  </a:cubicBezTo>
                  <a:cubicBezTo>
                    <a:pt x="14249" y="160"/>
                    <a:pt x="11432" y="13841"/>
                    <a:pt x="10024" y="15223"/>
                  </a:cubicBezTo>
                  <a:cubicBezTo>
                    <a:pt x="9681" y="15559"/>
                    <a:pt x="9182" y="15685"/>
                    <a:pt x="8619" y="15685"/>
                  </a:cubicBezTo>
                  <a:cubicBezTo>
                    <a:pt x="6859" y="15685"/>
                    <a:pt x="4493" y="14441"/>
                    <a:pt x="4493" y="14441"/>
                  </a:cubicBezTo>
                  <a:lnTo>
                    <a:pt x="0" y="19173"/>
                  </a:lnTo>
                  <a:cubicBezTo>
                    <a:pt x="0" y="19173"/>
                    <a:pt x="8516" y="21600"/>
                    <a:pt x="13335" y="21600"/>
                  </a:cubicBezTo>
                  <a:cubicBezTo>
                    <a:pt x="13583" y="21600"/>
                    <a:pt x="13822" y="21594"/>
                    <a:pt x="14050" y="21581"/>
                  </a:cubicBezTo>
                  <a:cubicBezTo>
                    <a:pt x="18679" y="21305"/>
                    <a:pt x="18477" y="6380"/>
                    <a:pt x="18477" y="6380"/>
                  </a:cubicBezTo>
                  <a:cubicBezTo>
                    <a:pt x="18477" y="6380"/>
                    <a:pt x="20894" y="3201"/>
                    <a:pt x="21496" y="1680"/>
                  </a:cubicBezTo>
                  <a:cubicBezTo>
                    <a:pt x="21600" y="1423"/>
                    <a:pt x="21570" y="1317"/>
                    <a:pt x="21448" y="1317"/>
                  </a:cubicBezTo>
                  <a:cubicBezTo>
                    <a:pt x="20855" y="1317"/>
                    <a:pt x="18076" y="3892"/>
                    <a:pt x="18076" y="3892"/>
                  </a:cubicBezTo>
                  <a:cubicBezTo>
                    <a:pt x="18076" y="3892"/>
                    <a:pt x="19887" y="1127"/>
                    <a:pt x="19887" y="160"/>
                  </a:cubicBezTo>
                  <a:cubicBezTo>
                    <a:pt x="19887" y="49"/>
                    <a:pt x="19829" y="0"/>
                    <a:pt x="1972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2355;p46"/>
            <p:cNvSpPr/>
            <p:nvPr/>
          </p:nvSpPr>
          <p:spPr>
            <a:xfrm>
              <a:off x="1712563" y="645924"/>
              <a:ext cx="1043605" cy="190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8985" y="0"/>
                  </a:moveTo>
                  <a:cubicBezTo>
                    <a:pt x="8985" y="0"/>
                    <a:pt x="2045" y="2731"/>
                    <a:pt x="2269" y="6703"/>
                  </a:cubicBezTo>
                  <a:cubicBezTo>
                    <a:pt x="2425" y="9466"/>
                    <a:pt x="2361" y="9887"/>
                    <a:pt x="2309" y="9887"/>
                  </a:cubicBezTo>
                  <a:cubicBezTo>
                    <a:pt x="2286" y="9887"/>
                    <a:pt x="2264" y="9806"/>
                    <a:pt x="2264" y="9806"/>
                  </a:cubicBezTo>
                  <a:cubicBezTo>
                    <a:pt x="2264" y="9806"/>
                    <a:pt x="-300" y="11660"/>
                    <a:pt x="29" y="13283"/>
                  </a:cubicBezTo>
                  <a:cubicBezTo>
                    <a:pt x="987" y="17984"/>
                    <a:pt x="9518" y="18125"/>
                    <a:pt x="10540" y="18125"/>
                  </a:cubicBezTo>
                  <a:cubicBezTo>
                    <a:pt x="10605" y="18125"/>
                    <a:pt x="10639" y="18125"/>
                    <a:pt x="10639" y="18125"/>
                  </a:cubicBezTo>
                  <a:lnTo>
                    <a:pt x="10639" y="21600"/>
                  </a:lnTo>
                  <a:lnTo>
                    <a:pt x="18612" y="21600"/>
                  </a:lnTo>
                  <a:lnTo>
                    <a:pt x="21300" y="13903"/>
                  </a:lnTo>
                  <a:lnTo>
                    <a:pt x="8985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2356;p46"/>
            <p:cNvSpPr/>
            <p:nvPr/>
          </p:nvSpPr>
          <p:spPr>
            <a:xfrm>
              <a:off x="1787575" y="319911"/>
              <a:ext cx="2072022" cy="208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9147" y="0"/>
                  </a:moveTo>
                  <a:cubicBezTo>
                    <a:pt x="6549" y="0"/>
                    <a:pt x="3956" y="975"/>
                    <a:pt x="2001" y="2710"/>
                  </a:cubicBezTo>
                  <a:cubicBezTo>
                    <a:pt x="751" y="3817"/>
                    <a:pt x="-294" y="5457"/>
                    <a:pt x="76" y="7097"/>
                  </a:cubicBezTo>
                  <a:cubicBezTo>
                    <a:pt x="327" y="8216"/>
                    <a:pt x="1198" y="9126"/>
                    <a:pt x="1390" y="10258"/>
                  </a:cubicBezTo>
                  <a:cubicBezTo>
                    <a:pt x="1469" y="10729"/>
                    <a:pt x="1428" y="11223"/>
                    <a:pt x="1598" y="11667"/>
                  </a:cubicBezTo>
                  <a:cubicBezTo>
                    <a:pt x="1734" y="12028"/>
                    <a:pt x="2090" y="12344"/>
                    <a:pt x="2446" y="12344"/>
                  </a:cubicBezTo>
                  <a:cubicBezTo>
                    <a:pt x="2529" y="12344"/>
                    <a:pt x="2613" y="12327"/>
                    <a:pt x="2693" y="12289"/>
                  </a:cubicBezTo>
                  <a:cubicBezTo>
                    <a:pt x="3181" y="12058"/>
                    <a:pt x="3176" y="11304"/>
                    <a:pt x="3606" y="10976"/>
                  </a:cubicBezTo>
                  <a:cubicBezTo>
                    <a:pt x="3736" y="10877"/>
                    <a:pt x="3893" y="10833"/>
                    <a:pt x="4054" y="10833"/>
                  </a:cubicBezTo>
                  <a:cubicBezTo>
                    <a:pt x="4300" y="10833"/>
                    <a:pt x="4553" y="10937"/>
                    <a:pt x="4735" y="11107"/>
                  </a:cubicBezTo>
                  <a:cubicBezTo>
                    <a:pt x="5037" y="11389"/>
                    <a:pt x="5175" y="11812"/>
                    <a:pt x="5234" y="12225"/>
                  </a:cubicBezTo>
                  <a:cubicBezTo>
                    <a:pt x="5532" y="14282"/>
                    <a:pt x="4203" y="16383"/>
                    <a:pt x="4745" y="18388"/>
                  </a:cubicBezTo>
                  <a:cubicBezTo>
                    <a:pt x="5136" y="19832"/>
                    <a:pt x="6454" y="20873"/>
                    <a:pt x="7872" y="21298"/>
                  </a:cubicBezTo>
                  <a:cubicBezTo>
                    <a:pt x="8623" y="21521"/>
                    <a:pt x="9399" y="21600"/>
                    <a:pt x="10182" y="21600"/>
                  </a:cubicBezTo>
                  <a:cubicBezTo>
                    <a:pt x="10879" y="21600"/>
                    <a:pt x="11581" y="21538"/>
                    <a:pt x="12273" y="21460"/>
                  </a:cubicBezTo>
                  <a:cubicBezTo>
                    <a:pt x="15066" y="21143"/>
                    <a:pt x="18124" y="20401"/>
                    <a:pt x="19702" y="18048"/>
                  </a:cubicBezTo>
                  <a:cubicBezTo>
                    <a:pt x="20741" y="16498"/>
                    <a:pt x="20928" y="14538"/>
                    <a:pt x="21070" y="12671"/>
                  </a:cubicBezTo>
                  <a:cubicBezTo>
                    <a:pt x="21194" y="11035"/>
                    <a:pt x="21306" y="9365"/>
                    <a:pt x="20937" y="7767"/>
                  </a:cubicBezTo>
                  <a:cubicBezTo>
                    <a:pt x="20569" y="6167"/>
                    <a:pt x="19645" y="4619"/>
                    <a:pt x="18186" y="3904"/>
                  </a:cubicBezTo>
                  <a:lnTo>
                    <a:pt x="17300" y="3793"/>
                  </a:lnTo>
                  <a:cubicBezTo>
                    <a:pt x="15443" y="1613"/>
                    <a:pt x="12707" y="226"/>
                    <a:pt x="9873" y="26"/>
                  </a:cubicBezTo>
                  <a:cubicBezTo>
                    <a:pt x="9631" y="9"/>
                    <a:pt x="9389" y="0"/>
                    <a:pt x="91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2357;p46"/>
            <p:cNvSpPr/>
            <p:nvPr/>
          </p:nvSpPr>
          <p:spPr>
            <a:xfrm>
              <a:off x="3410069" y="104499"/>
              <a:ext cx="817628" cy="81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16117" y="0"/>
                  </a:moveTo>
                  <a:cubicBezTo>
                    <a:pt x="15210" y="0"/>
                    <a:pt x="14283" y="195"/>
                    <a:pt x="13409" y="459"/>
                  </a:cubicBezTo>
                  <a:cubicBezTo>
                    <a:pt x="6532" y="2518"/>
                    <a:pt x="1091" y="8812"/>
                    <a:pt x="0" y="15971"/>
                  </a:cubicBezTo>
                  <a:lnTo>
                    <a:pt x="364" y="17114"/>
                  </a:lnTo>
                  <a:lnTo>
                    <a:pt x="17797" y="21440"/>
                  </a:lnTo>
                  <a:cubicBezTo>
                    <a:pt x="18120" y="21521"/>
                    <a:pt x="18455" y="21600"/>
                    <a:pt x="18782" y="21600"/>
                  </a:cubicBezTo>
                  <a:cubicBezTo>
                    <a:pt x="18945" y="21600"/>
                    <a:pt x="19106" y="21579"/>
                    <a:pt x="19264" y="21531"/>
                  </a:cubicBezTo>
                  <a:cubicBezTo>
                    <a:pt x="20054" y="21288"/>
                    <a:pt x="20458" y="20414"/>
                    <a:pt x="20758" y="19632"/>
                  </a:cubicBezTo>
                  <a:cubicBezTo>
                    <a:pt x="21141" y="18647"/>
                    <a:pt x="21528" y="17631"/>
                    <a:pt x="21514" y="16571"/>
                  </a:cubicBezTo>
                  <a:cubicBezTo>
                    <a:pt x="21497" y="15514"/>
                    <a:pt x="20989" y="14394"/>
                    <a:pt x="20026" y="13974"/>
                  </a:cubicBezTo>
                  <a:cubicBezTo>
                    <a:pt x="19278" y="13650"/>
                    <a:pt x="18420" y="13797"/>
                    <a:pt x="17622" y="13646"/>
                  </a:cubicBezTo>
                  <a:cubicBezTo>
                    <a:pt x="16823" y="13494"/>
                    <a:pt x="15979" y="12767"/>
                    <a:pt x="16241" y="11988"/>
                  </a:cubicBezTo>
                  <a:cubicBezTo>
                    <a:pt x="16416" y="11464"/>
                    <a:pt x="16996" y="11221"/>
                    <a:pt x="17511" y="11034"/>
                  </a:cubicBezTo>
                  <a:lnTo>
                    <a:pt x="21425" y="9631"/>
                  </a:lnTo>
                  <a:cubicBezTo>
                    <a:pt x="21514" y="7867"/>
                    <a:pt x="21600" y="6070"/>
                    <a:pt x="21153" y="4364"/>
                  </a:cubicBezTo>
                  <a:cubicBezTo>
                    <a:pt x="20709" y="2660"/>
                    <a:pt x="19641" y="1022"/>
                    <a:pt x="18023" y="353"/>
                  </a:cubicBezTo>
                  <a:cubicBezTo>
                    <a:pt x="17416" y="102"/>
                    <a:pt x="16772" y="0"/>
                    <a:pt x="161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2358;p46"/>
            <p:cNvSpPr/>
            <p:nvPr/>
          </p:nvSpPr>
          <p:spPr>
            <a:xfrm>
              <a:off x="3410885" y="585539"/>
              <a:ext cx="334752" cy="29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4" h="21600" fill="norm" stroke="1" extrusionOk="0">
                  <a:moveTo>
                    <a:pt x="1344" y="0"/>
                  </a:moveTo>
                  <a:cubicBezTo>
                    <a:pt x="1210" y="0"/>
                    <a:pt x="1077" y="81"/>
                    <a:pt x="1010" y="267"/>
                  </a:cubicBezTo>
                  <a:cubicBezTo>
                    <a:pt x="-3424" y="12028"/>
                    <a:pt x="7729" y="21600"/>
                    <a:pt x="15410" y="21600"/>
                  </a:cubicBezTo>
                  <a:cubicBezTo>
                    <a:pt x="15991" y="21600"/>
                    <a:pt x="16546" y="21548"/>
                    <a:pt x="17077" y="21432"/>
                  </a:cubicBezTo>
                  <a:cubicBezTo>
                    <a:pt x="18176" y="21199"/>
                    <a:pt x="18130" y="18690"/>
                    <a:pt x="17077" y="18411"/>
                  </a:cubicBezTo>
                  <a:cubicBezTo>
                    <a:pt x="13404" y="17430"/>
                    <a:pt x="9890" y="17087"/>
                    <a:pt x="6659" y="14079"/>
                  </a:cubicBezTo>
                  <a:cubicBezTo>
                    <a:pt x="3295" y="10936"/>
                    <a:pt x="1390" y="6244"/>
                    <a:pt x="1758" y="546"/>
                  </a:cubicBezTo>
                  <a:cubicBezTo>
                    <a:pt x="1774" y="209"/>
                    <a:pt x="1557" y="0"/>
                    <a:pt x="13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2359;p46"/>
            <p:cNvSpPr/>
            <p:nvPr/>
          </p:nvSpPr>
          <p:spPr>
            <a:xfrm>
              <a:off x="3438138" y="0"/>
              <a:ext cx="334631" cy="6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20409" y="0"/>
                  </a:moveTo>
                  <a:cubicBezTo>
                    <a:pt x="20230" y="0"/>
                    <a:pt x="20041" y="34"/>
                    <a:pt x="19867" y="113"/>
                  </a:cubicBezTo>
                  <a:cubicBezTo>
                    <a:pt x="8714" y="5416"/>
                    <a:pt x="801" y="13381"/>
                    <a:pt x="1" y="21386"/>
                  </a:cubicBezTo>
                  <a:cubicBezTo>
                    <a:pt x="-14" y="21521"/>
                    <a:pt x="215" y="21600"/>
                    <a:pt x="433" y="21600"/>
                  </a:cubicBezTo>
                  <a:cubicBezTo>
                    <a:pt x="602" y="21600"/>
                    <a:pt x="771" y="21550"/>
                    <a:pt x="806" y="21444"/>
                  </a:cubicBezTo>
                  <a:cubicBezTo>
                    <a:pt x="3851" y="13212"/>
                    <a:pt x="9688" y="6680"/>
                    <a:pt x="21010" y="723"/>
                  </a:cubicBezTo>
                  <a:cubicBezTo>
                    <a:pt x="21586" y="417"/>
                    <a:pt x="21040" y="0"/>
                    <a:pt x="2040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2360;p46"/>
            <p:cNvSpPr/>
            <p:nvPr/>
          </p:nvSpPr>
          <p:spPr>
            <a:xfrm>
              <a:off x="2296264" y="765754"/>
              <a:ext cx="1151381" cy="58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8313" y="0"/>
                  </a:moveTo>
                  <a:cubicBezTo>
                    <a:pt x="11400" y="0"/>
                    <a:pt x="4224" y="11631"/>
                    <a:pt x="52" y="20932"/>
                  </a:cubicBezTo>
                  <a:cubicBezTo>
                    <a:pt x="-76" y="21213"/>
                    <a:pt x="55" y="21600"/>
                    <a:pt x="200" y="21600"/>
                  </a:cubicBezTo>
                  <a:cubicBezTo>
                    <a:pt x="244" y="21600"/>
                    <a:pt x="289" y="21566"/>
                    <a:pt x="330" y="21480"/>
                  </a:cubicBezTo>
                  <a:cubicBezTo>
                    <a:pt x="4670" y="12121"/>
                    <a:pt x="11792" y="1323"/>
                    <a:pt x="18708" y="1323"/>
                  </a:cubicBezTo>
                  <a:cubicBezTo>
                    <a:pt x="19496" y="1323"/>
                    <a:pt x="20280" y="1463"/>
                    <a:pt x="21057" y="1762"/>
                  </a:cubicBezTo>
                  <a:cubicBezTo>
                    <a:pt x="21079" y="1770"/>
                    <a:pt x="21100" y="1773"/>
                    <a:pt x="21118" y="1773"/>
                  </a:cubicBezTo>
                  <a:cubicBezTo>
                    <a:pt x="21412" y="1773"/>
                    <a:pt x="21524" y="895"/>
                    <a:pt x="21201" y="726"/>
                  </a:cubicBezTo>
                  <a:cubicBezTo>
                    <a:pt x="20249" y="230"/>
                    <a:pt x="19284" y="0"/>
                    <a:pt x="1831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2361;p46"/>
            <p:cNvSpPr/>
            <p:nvPr/>
          </p:nvSpPr>
          <p:spPr>
            <a:xfrm>
              <a:off x="3166547" y="830674"/>
              <a:ext cx="430257" cy="112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1" h="21600" fill="norm" stroke="1" extrusionOk="0">
                  <a:moveTo>
                    <a:pt x="14547" y="0"/>
                  </a:moveTo>
                  <a:cubicBezTo>
                    <a:pt x="14271" y="0"/>
                    <a:pt x="13983" y="151"/>
                    <a:pt x="14136" y="317"/>
                  </a:cubicBezTo>
                  <a:cubicBezTo>
                    <a:pt x="20110" y="6769"/>
                    <a:pt x="8261" y="16331"/>
                    <a:pt x="129" y="21172"/>
                  </a:cubicBezTo>
                  <a:cubicBezTo>
                    <a:pt x="-186" y="21357"/>
                    <a:pt x="126" y="21600"/>
                    <a:pt x="503" y="21600"/>
                  </a:cubicBezTo>
                  <a:cubicBezTo>
                    <a:pt x="616" y="21600"/>
                    <a:pt x="739" y="21578"/>
                    <a:pt x="852" y="21524"/>
                  </a:cubicBezTo>
                  <a:cubicBezTo>
                    <a:pt x="10346" y="16946"/>
                    <a:pt x="21414" y="6542"/>
                    <a:pt x="14871" y="108"/>
                  </a:cubicBezTo>
                  <a:cubicBezTo>
                    <a:pt x="14795" y="31"/>
                    <a:pt x="14672" y="0"/>
                    <a:pt x="1454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2362;p46"/>
            <p:cNvSpPr/>
            <p:nvPr/>
          </p:nvSpPr>
          <p:spPr>
            <a:xfrm>
              <a:off x="2602826" y="456792"/>
              <a:ext cx="826585" cy="24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4678" y="0"/>
                  </a:moveTo>
                  <a:cubicBezTo>
                    <a:pt x="3217" y="0"/>
                    <a:pt x="1739" y="405"/>
                    <a:pt x="258" y="1214"/>
                  </a:cubicBezTo>
                  <a:cubicBezTo>
                    <a:pt x="-128" y="1424"/>
                    <a:pt x="-57" y="3692"/>
                    <a:pt x="318" y="3692"/>
                  </a:cubicBezTo>
                  <a:cubicBezTo>
                    <a:pt x="330" y="3692"/>
                    <a:pt x="344" y="3685"/>
                    <a:pt x="358" y="3678"/>
                  </a:cubicBezTo>
                  <a:cubicBezTo>
                    <a:pt x="1553" y="3217"/>
                    <a:pt x="2734" y="2987"/>
                    <a:pt x="3903" y="2987"/>
                  </a:cubicBezTo>
                  <a:cubicBezTo>
                    <a:pt x="9979" y="2987"/>
                    <a:pt x="15653" y="9219"/>
                    <a:pt x="20828" y="21426"/>
                  </a:cubicBezTo>
                  <a:cubicBezTo>
                    <a:pt x="20879" y="21544"/>
                    <a:pt x="20933" y="21600"/>
                    <a:pt x="20984" y="21600"/>
                  </a:cubicBezTo>
                  <a:cubicBezTo>
                    <a:pt x="21244" y="21600"/>
                    <a:pt x="21472" y="20302"/>
                    <a:pt x="21226" y="19646"/>
                  </a:cubicBezTo>
                  <a:lnTo>
                    <a:pt x="21226" y="19653"/>
                  </a:lnTo>
                  <a:cubicBezTo>
                    <a:pt x="16383" y="6700"/>
                    <a:pt x="10649" y="0"/>
                    <a:pt x="467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2363;p46"/>
            <p:cNvSpPr/>
            <p:nvPr/>
          </p:nvSpPr>
          <p:spPr>
            <a:xfrm>
              <a:off x="1302016" y="2371803"/>
              <a:ext cx="2422960" cy="168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8" y="0"/>
                  </a:moveTo>
                  <a:lnTo>
                    <a:pt x="0" y="6559"/>
                  </a:lnTo>
                  <a:cubicBezTo>
                    <a:pt x="0" y="6559"/>
                    <a:pt x="3524" y="9390"/>
                    <a:pt x="5756" y="9390"/>
                  </a:cubicBezTo>
                  <a:cubicBezTo>
                    <a:pt x="5827" y="9390"/>
                    <a:pt x="5896" y="9387"/>
                    <a:pt x="5963" y="9380"/>
                  </a:cubicBezTo>
                  <a:cubicBezTo>
                    <a:pt x="5963" y="9380"/>
                    <a:pt x="7642" y="18998"/>
                    <a:pt x="8425" y="21015"/>
                  </a:cubicBezTo>
                  <a:cubicBezTo>
                    <a:pt x="8585" y="21427"/>
                    <a:pt x="8943" y="21600"/>
                    <a:pt x="9434" y="21600"/>
                  </a:cubicBezTo>
                  <a:cubicBezTo>
                    <a:pt x="12001" y="21600"/>
                    <a:pt x="18167" y="16851"/>
                    <a:pt x="18167" y="16851"/>
                  </a:cubicBezTo>
                  <a:lnTo>
                    <a:pt x="16892" y="10720"/>
                  </a:lnTo>
                  <a:lnTo>
                    <a:pt x="19746" y="13442"/>
                  </a:lnTo>
                  <a:lnTo>
                    <a:pt x="21600" y="8376"/>
                  </a:lnTo>
                  <a:lnTo>
                    <a:pt x="16052" y="3339"/>
                  </a:lnTo>
                  <a:cubicBezTo>
                    <a:pt x="16052" y="3339"/>
                    <a:pt x="12095" y="2001"/>
                    <a:pt x="6704" y="1354"/>
                  </a:cubicBezTo>
                  <a:cubicBezTo>
                    <a:pt x="4445" y="1081"/>
                    <a:pt x="1448" y="0"/>
                    <a:pt x="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2364;p46"/>
            <p:cNvSpPr/>
            <p:nvPr/>
          </p:nvSpPr>
          <p:spPr>
            <a:xfrm>
              <a:off x="2028219" y="3686100"/>
              <a:ext cx="2148760" cy="147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fill="norm" stroke="1" extrusionOk="0">
                  <a:moveTo>
                    <a:pt x="12066" y="0"/>
                  </a:moveTo>
                  <a:lnTo>
                    <a:pt x="2013" y="4771"/>
                  </a:lnTo>
                  <a:cubicBezTo>
                    <a:pt x="2013" y="4771"/>
                    <a:pt x="-839" y="20171"/>
                    <a:pt x="247" y="21471"/>
                  </a:cubicBezTo>
                  <a:cubicBezTo>
                    <a:pt x="320" y="21559"/>
                    <a:pt x="466" y="21600"/>
                    <a:pt x="676" y="21600"/>
                  </a:cubicBezTo>
                  <a:cubicBezTo>
                    <a:pt x="3582" y="21600"/>
                    <a:pt x="18660" y="13631"/>
                    <a:pt x="19674" y="10193"/>
                  </a:cubicBezTo>
                  <a:cubicBezTo>
                    <a:pt x="20761" y="6505"/>
                    <a:pt x="12066" y="0"/>
                    <a:pt x="120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2365;p46"/>
            <p:cNvSpPr/>
            <p:nvPr/>
          </p:nvSpPr>
          <p:spPr>
            <a:xfrm>
              <a:off x="2511741" y="6182271"/>
              <a:ext cx="474779" cy="385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8394" y="0"/>
                  </a:moveTo>
                  <a:lnTo>
                    <a:pt x="8609" y="10272"/>
                  </a:lnTo>
                  <a:lnTo>
                    <a:pt x="6158" y="11354"/>
                  </a:lnTo>
                  <a:cubicBezTo>
                    <a:pt x="1088" y="15290"/>
                    <a:pt x="-494" y="20702"/>
                    <a:pt x="128" y="21517"/>
                  </a:cubicBezTo>
                  <a:cubicBezTo>
                    <a:pt x="170" y="21574"/>
                    <a:pt x="302" y="21600"/>
                    <a:pt x="514" y="21600"/>
                  </a:cubicBezTo>
                  <a:cubicBezTo>
                    <a:pt x="3320" y="21600"/>
                    <a:pt x="19920" y="16850"/>
                    <a:pt x="19920" y="16850"/>
                  </a:cubicBezTo>
                  <a:lnTo>
                    <a:pt x="21106" y="2296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2366;p46"/>
            <p:cNvSpPr/>
            <p:nvPr/>
          </p:nvSpPr>
          <p:spPr>
            <a:xfrm>
              <a:off x="2692571" y="6355836"/>
              <a:ext cx="62944" cy="4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1865" y="0"/>
                  </a:moveTo>
                  <a:cubicBezTo>
                    <a:pt x="250" y="0"/>
                    <a:pt x="-869" y="3550"/>
                    <a:pt x="896" y="4783"/>
                  </a:cubicBezTo>
                  <a:cubicBezTo>
                    <a:pt x="6787" y="8857"/>
                    <a:pt x="12205" y="14313"/>
                    <a:pt x="17027" y="20890"/>
                  </a:cubicBezTo>
                  <a:cubicBezTo>
                    <a:pt x="17375" y="21376"/>
                    <a:pt x="17773" y="21600"/>
                    <a:pt x="18171" y="21600"/>
                  </a:cubicBezTo>
                  <a:cubicBezTo>
                    <a:pt x="19538" y="21600"/>
                    <a:pt x="20731" y="18984"/>
                    <a:pt x="19463" y="17190"/>
                  </a:cubicBezTo>
                  <a:cubicBezTo>
                    <a:pt x="14467" y="10277"/>
                    <a:pt x="8800" y="4559"/>
                    <a:pt x="2636" y="262"/>
                  </a:cubicBezTo>
                  <a:cubicBezTo>
                    <a:pt x="2387" y="75"/>
                    <a:pt x="2114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2367;p46"/>
            <p:cNvSpPr/>
            <p:nvPr/>
          </p:nvSpPr>
          <p:spPr>
            <a:xfrm>
              <a:off x="2700764" y="6308242"/>
              <a:ext cx="78601" cy="3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600" fill="norm" stroke="1" extrusionOk="0">
                  <a:moveTo>
                    <a:pt x="1226" y="0"/>
                  </a:moveTo>
                  <a:cubicBezTo>
                    <a:pt x="-462" y="0"/>
                    <a:pt x="-401" y="7871"/>
                    <a:pt x="1369" y="8285"/>
                  </a:cubicBezTo>
                  <a:cubicBezTo>
                    <a:pt x="7226" y="9587"/>
                    <a:pt x="12941" y="13966"/>
                    <a:pt x="18250" y="21186"/>
                  </a:cubicBezTo>
                  <a:cubicBezTo>
                    <a:pt x="18474" y="21482"/>
                    <a:pt x="18697" y="21600"/>
                    <a:pt x="18901" y="21600"/>
                  </a:cubicBezTo>
                  <a:cubicBezTo>
                    <a:pt x="20243" y="21600"/>
                    <a:pt x="21138" y="15919"/>
                    <a:pt x="19714" y="14025"/>
                  </a:cubicBezTo>
                  <a:cubicBezTo>
                    <a:pt x="13918" y="6155"/>
                    <a:pt x="7694" y="1479"/>
                    <a:pt x="1369" y="0"/>
                  </a:cubicBezTo>
                  <a:cubicBezTo>
                    <a:pt x="1307" y="0"/>
                    <a:pt x="1267" y="0"/>
                    <a:pt x="122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2368;p46"/>
            <p:cNvSpPr/>
            <p:nvPr/>
          </p:nvSpPr>
          <p:spPr>
            <a:xfrm>
              <a:off x="2647921" y="6386888"/>
              <a:ext cx="53373" cy="5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1600" fill="norm" stroke="1" extrusionOk="0">
                  <a:moveTo>
                    <a:pt x="1992" y="0"/>
                  </a:moveTo>
                  <a:cubicBezTo>
                    <a:pt x="232" y="0"/>
                    <a:pt x="-913" y="2914"/>
                    <a:pt x="965" y="4181"/>
                  </a:cubicBezTo>
                  <a:cubicBezTo>
                    <a:pt x="7099" y="8330"/>
                    <a:pt x="12294" y="13935"/>
                    <a:pt x="16138" y="20555"/>
                  </a:cubicBezTo>
                  <a:cubicBezTo>
                    <a:pt x="16578" y="21283"/>
                    <a:pt x="17224" y="21600"/>
                    <a:pt x="17870" y="21600"/>
                  </a:cubicBezTo>
                  <a:cubicBezTo>
                    <a:pt x="19278" y="21600"/>
                    <a:pt x="20687" y="20016"/>
                    <a:pt x="19689" y="18338"/>
                  </a:cubicBezTo>
                  <a:cubicBezTo>
                    <a:pt x="15463" y="11053"/>
                    <a:pt x="9770" y="4941"/>
                    <a:pt x="3020" y="348"/>
                  </a:cubicBezTo>
                  <a:cubicBezTo>
                    <a:pt x="2667" y="95"/>
                    <a:pt x="2315" y="0"/>
                    <a:pt x="199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2369;p46"/>
            <p:cNvSpPr/>
            <p:nvPr/>
          </p:nvSpPr>
          <p:spPr>
            <a:xfrm>
              <a:off x="2588658" y="6417237"/>
              <a:ext cx="56646" cy="4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7" h="21600" fill="norm" stroke="1" extrusionOk="0">
                  <a:moveTo>
                    <a:pt x="1914" y="0"/>
                  </a:moveTo>
                  <a:cubicBezTo>
                    <a:pt x="236" y="0"/>
                    <a:pt x="-865" y="3444"/>
                    <a:pt x="896" y="4904"/>
                  </a:cubicBezTo>
                  <a:cubicBezTo>
                    <a:pt x="6537" y="9508"/>
                    <a:pt x="11792" y="14862"/>
                    <a:pt x="16580" y="20889"/>
                  </a:cubicBezTo>
                  <a:cubicBezTo>
                    <a:pt x="16993" y="21375"/>
                    <a:pt x="17433" y="21600"/>
                    <a:pt x="17873" y="21600"/>
                  </a:cubicBezTo>
                  <a:cubicBezTo>
                    <a:pt x="19414" y="21600"/>
                    <a:pt x="20735" y="18980"/>
                    <a:pt x="19332" y="17145"/>
                  </a:cubicBezTo>
                  <a:cubicBezTo>
                    <a:pt x="14241" y="10856"/>
                    <a:pt x="8738" y="5203"/>
                    <a:pt x="2877" y="412"/>
                  </a:cubicBezTo>
                  <a:cubicBezTo>
                    <a:pt x="2547" y="112"/>
                    <a:pt x="2217" y="0"/>
                    <a:pt x="19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2370;p46"/>
            <p:cNvSpPr/>
            <p:nvPr/>
          </p:nvSpPr>
          <p:spPr>
            <a:xfrm>
              <a:off x="2824374" y="6358261"/>
              <a:ext cx="149957" cy="135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1600" fill="norm" stroke="1" extrusionOk="0">
                  <a:moveTo>
                    <a:pt x="15781" y="0"/>
                  </a:moveTo>
                  <a:cubicBezTo>
                    <a:pt x="6477" y="0"/>
                    <a:pt x="-1204" y="9120"/>
                    <a:pt x="156" y="20978"/>
                  </a:cubicBezTo>
                  <a:cubicBezTo>
                    <a:pt x="209" y="21413"/>
                    <a:pt x="460" y="21600"/>
                    <a:pt x="743" y="21600"/>
                  </a:cubicBezTo>
                  <a:cubicBezTo>
                    <a:pt x="1161" y="21600"/>
                    <a:pt x="1643" y="21177"/>
                    <a:pt x="1559" y="20518"/>
                  </a:cubicBezTo>
                  <a:cubicBezTo>
                    <a:pt x="334" y="9817"/>
                    <a:pt x="7451" y="1729"/>
                    <a:pt x="15802" y="1729"/>
                  </a:cubicBezTo>
                  <a:cubicBezTo>
                    <a:pt x="16901" y="1729"/>
                    <a:pt x="18020" y="1879"/>
                    <a:pt x="19151" y="2165"/>
                  </a:cubicBezTo>
                  <a:cubicBezTo>
                    <a:pt x="19213" y="2177"/>
                    <a:pt x="19276" y="2190"/>
                    <a:pt x="19329" y="2190"/>
                  </a:cubicBezTo>
                  <a:cubicBezTo>
                    <a:pt x="20113" y="2190"/>
                    <a:pt x="20396" y="722"/>
                    <a:pt x="19538" y="498"/>
                  </a:cubicBezTo>
                  <a:cubicBezTo>
                    <a:pt x="18272" y="162"/>
                    <a:pt x="17005" y="0"/>
                    <a:pt x="157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2371;p46"/>
            <p:cNvSpPr/>
            <p:nvPr/>
          </p:nvSpPr>
          <p:spPr>
            <a:xfrm>
              <a:off x="2513265" y="6461978"/>
              <a:ext cx="453457" cy="10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21122" y="0"/>
                  </a:moveTo>
                  <a:cubicBezTo>
                    <a:pt x="21100" y="0"/>
                    <a:pt x="21075" y="0"/>
                    <a:pt x="21049" y="31"/>
                  </a:cubicBezTo>
                  <a:cubicBezTo>
                    <a:pt x="14156" y="7747"/>
                    <a:pt x="7204" y="14224"/>
                    <a:pt x="186" y="19493"/>
                  </a:cubicBezTo>
                  <a:cubicBezTo>
                    <a:pt x="-120" y="19710"/>
                    <a:pt x="-17" y="21600"/>
                    <a:pt x="267" y="21600"/>
                  </a:cubicBezTo>
                  <a:cubicBezTo>
                    <a:pt x="285" y="21600"/>
                    <a:pt x="304" y="21585"/>
                    <a:pt x="322" y="21569"/>
                  </a:cubicBezTo>
                  <a:cubicBezTo>
                    <a:pt x="7340" y="16332"/>
                    <a:pt x="14300" y="9839"/>
                    <a:pt x="21185" y="2123"/>
                  </a:cubicBezTo>
                  <a:cubicBezTo>
                    <a:pt x="21480" y="1797"/>
                    <a:pt x="21392" y="0"/>
                    <a:pt x="2112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2372;p46"/>
            <p:cNvSpPr/>
            <p:nvPr/>
          </p:nvSpPr>
          <p:spPr>
            <a:xfrm>
              <a:off x="4345478" y="4918346"/>
              <a:ext cx="464320" cy="410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1689" y="0"/>
                  </a:moveTo>
                  <a:lnTo>
                    <a:pt x="0" y="2577"/>
                  </a:lnTo>
                  <a:lnTo>
                    <a:pt x="1946" y="17616"/>
                  </a:lnTo>
                  <a:lnTo>
                    <a:pt x="9886" y="14595"/>
                  </a:lnTo>
                  <a:lnTo>
                    <a:pt x="11451" y="17089"/>
                  </a:lnTo>
                  <a:cubicBezTo>
                    <a:pt x="14759" y="20489"/>
                    <a:pt x="18131" y="21600"/>
                    <a:pt x="19907" y="21600"/>
                  </a:cubicBezTo>
                  <a:cubicBezTo>
                    <a:pt x="20580" y="21600"/>
                    <a:pt x="21022" y="21439"/>
                    <a:pt x="21147" y="21188"/>
                  </a:cubicBezTo>
                  <a:cubicBezTo>
                    <a:pt x="21600" y="20254"/>
                    <a:pt x="11689" y="0"/>
                    <a:pt x="116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2373;p46"/>
            <p:cNvSpPr/>
            <p:nvPr/>
          </p:nvSpPr>
          <p:spPr>
            <a:xfrm>
              <a:off x="4553922" y="5138843"/>
              <a:ext cx="30815" cy="7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16032" y="0"/>
                  </a:moveTo>
                  <a:cubicBezTo>
                    <a:pt x="14887" y="0"/>
                    <a:pt x="13796" y="263"/>
                    <a:pt x="13141" y="886"/>
                  </a:cubicBezTo>
                  <a:cubicBezTo>
                    <a:pt x="6650" y="6729"/>
                    <a:pt x="2232" y="13027"/>
                    <a:pt x="50" y="19493"/>
                  </a:cubicBezTo>
                  <a:cubicBezTo>
                    <a:pt x="-386" y="20762"/>
                    <a:pt x="2069" y="21600"/>
                    <a:pt x="4305" y="21600"/>
                  </a:cubicBezTo>
                  <a:cubicBezTo>
                    <a:pt x="5778" y="21600"/>
                    <a:pt x="7087" y="21217"/>
                    <a:pt x="7359" y="20379"/>
                  </a:cubicBezTo>
                  <a:cubicBezTo>
                    <a:pt x="9432" y="14200"/>
                    <a:pt x="13578" y="8190"/>
                    <a:pt x="19741" y="2562"/>
                  </a:cubicBezTo>
                  <a:cubicBezTo>
                    <a:pt x="21214" y="1221"/>
                    <a:pt x="18541" y="0"/>
                    <a:pt x="1603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2374;p46"/>
            <p:cNvSpPr/>
            <p:nvPr/>
          </p:nvSpPr>
          <p:spPr>
            <a:xfrm>
              <a:off x="4495986" y="5134384"/>
              <a:ext cx="30815" cy="8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8" h="21600" fill="norm" stroke="1" extrusionOk="0">
                  <a:moveTo>
                    <a:pt x="8206" y="0"/>
                  </a:moveTo>
                  <a:cubicBezTo>
                    <a:pt x="5579" y="0"/>
                    <a:pt x="3244" y="314"/>
                    <a:pt x="2758" y="1045"/>
                  </a:cubicBezTo>
                  <a:cubicBezTo>
                    <a:pt x="-1718" y="7548"/>
                    <a:pt x="-745" y="14114"/>
                    <a:pt x="5677" y="20534"/>
                  </a:cubicBezTo>
                  <a:cubicBezTo>
                    <a:pt x="6358" y="21286"/>
                    <a:pt x="8887" y="21600"/>
                    <a:pt x="11612" y="21600"/>
                  </a:cubicBezTo>
                  <a:cubicBezTo>
                    <a:pt x="15601" y="21600"/>
                    <a:pt x="19882" y="20868"/>
                    <a:pt x="18812" y="19760"/>
                  </a:cubicBezTo>
                  <a:cubicBezTo>
                    <a:pt x="12779" y="13863"/>
                    <a:pt x="11904" y="7799"/>
                    <a:pt x="15796" y="1840"/>
                  </a:cubicBezTo>
                  <a:cubicBezTo>
                    <a:pt x="16574" y="732"/>
                    <a:pt x="12098" y="0"/>
                    <a:pt x="82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2375;p46"/>
            <p:cNvSpPr/>
            <p:nvPr/>
          </p:nvSpPr>
          <p:spPr>
            <a:xfrm>
              <a:off x="4597653" y="5179438"/>
              <a:ext cx="39161" cy="6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1600" fill="norm" stroke="1" extrusionOk="0">
                  <a:moveTo>
                    <a:pt x="17232" y="0"/>
                  </a:moveTo>
                  <a:cubicBezTo>
                    <a:pt x="16591" y="0"/>
                    <a:pt x="15949" y="185"/>
                    <a:pt x="15428" y="609"/>
                  </a:cubicBezTo>
                  <a:cubicBezTo>
                    <a:pt x="8255" y="6035"/>
                    <a:pt x="3046" y="12415"/>
                    <a:pt x="120" y="19324"/>
                  </a:cubicBezTo>
                  <a:cubicBezTo>
                    <a:pt x="-481" y="20700"/>
                    <a:pt x="1282" y="21600"/>
                    <a:pt x="2965" y="21600"/>
                  </a:cubicBezTo>
                  <a:cubicBezTo>
                    <a:pt x="4047" y="21600"/>
                    <a:pt x="5129" y="21229"/>
                    <a:pt x="5570" y="20303"/>
                  </a:cubicBezTo>
                  <a:cubicBezTo>
                    <a:pt x="8135" y="14003"/>
                    <a:pt x="12824" y="8153"/>
                    <a:pt x="19356" y="3229"/>
                  </a:cubicBezTo>
                  <a:cubicBezTo>
                    <a:pt x="21119" y="1853"/>
                    <a:pt x="19276" y="0"/>
                    <a:pt x="1723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2376;p46"/>
            <p:cNvSpPr/>
            <p:nvPr/>
          </p:nvSpPr>
          <p:spPr>
            <a:xfrm>
              <a:off x="4643426" y="5226916"/>
              <a:ext cx="30815" cy="6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21600" fill="norm" stroke="1" extrusionOk="0">
                  <a:moveTo>
                    <a:pt x="16155" y="0"/>
                  </a:moveTo>
                  <a:cubicBezTo>
                    <a:pt x="15124" y="0"/>
                    <a:pt x="14041" y="288"/>
                    <a:pt x="13422" y="969"/>
                  </a:cubicBezTo>
                  <a:cubicBezTo>
                    <a:pt x="7803" y="6807"/>
                    <a:pt x="3370" y="12986"/>
                    <a:pt x="122" y="19296"/>
                  </a:cubicBezTo>
                  <a:cubicBezTo>
                    <a:pt x="-548" y="20684"/>
                    <a:pt x="1669" y="21600"/>
                    <a:pt x="3834" y="21600"/>
                  </a:cubicBezTo>
                  <a:cubicBezTo>
                    <a:pt x="5226" y="21600"/>
                    <a:pt x="6618" y="21207"/>
                    <a:pt x="7082" y="20291"/>
                  </a:cubicBezTo>
                  <a:cubicBezTo>
                    <a:pt x="10123" y="14269"/>
                    <a:pt x="14350" y="8378"/>
                    <a:pt x="19660" y="2801"/>
                  </a:cubicBezTo>
                  <a:cubicBezTo>
                    <a:pt x="21052" y="1335"/>
                    <a:pt x="18526" y="0"/>
                    <a:pt x="1615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2377;p46"/>
            <p:cNvSpPr/>
            <p:nvPr/>
          </p:nvSpPr>
          <p:spPr>
            <a:xfrm>
              <a:off x="4482266" y="4937666"/>
              <a:ext cx="167673" cy="118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645" y="0"/>
                  </a:moveTo>
                  <a:cubicBezTo>
                    <a:pt x="299" y="0"/>
                    <a:pt x="-28" y="314"/>
                    <a:pt x="2" y="972"/>
                  </a:cubicBezTo>
                  <a:lnTo>
                    <a:pt x="21" y="972"/>
                  </a:lnTo>
                  <a:cubicBezTo>
                    <a:pt x="655" y="12980"/>
                    <a:pt x="7090" y="21600"/>
                    <a:pt x="14623" y="21600"/>
                  </a:cubicBezTo>
                  <a:cubicBezTo>
                    <a:pt x="16652" y="21600"/>
                    <a:pt x="18761" y="20971"/>
                    <a:pt x="20859" y="19627"/>
                  </a:cubicBezTo>
                  <a:cubicBezTo>
                    <a:pt x="21572" y="19156"/>
                    <a:pt x="21117" y="17797"/>
                    <a:pt x="20463" y="17797"/>
                  </a:cubicBezTo>
                  <a:cubicBezTo>
                    <a:pt x="20364" y="17797"/>
                    <a:pt x="20265" y="17826"/>
                    <a:pt x="20166" y="17898"/>
                  </a:cubicBezTo>
                  <a:cubicBezTo>
                    <a:pt x="18295" y="19098"/>
                    <a:pt x="16424" y="19656"/>
                    <a:pt x="14613" y="19656"/>
                  </a:cubicBezTo>
                  <a:cubicBezTo>
                    <a:pt x="7782" y="19656"/>
                    <a:pt x="1962" y="11708"/>
                    <a:pt x="1388" y="972"/>
                  </a:cubicBezTo>
                  <a:cubicBezTo>
                    <a:pt x="1348" y="329"/>
                    <a:pt x="992" y="0"/>
                    <a:pt x="64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2378;p46"/>
            <p:cNvSpPr/>
            <p:nvPr/>
          </p:nvSpPr>
          <p:spPr>
            <a:xfrm>
              <a:off x="4580923" y="4915999"/>
              <a:ext cx="232081" cy="40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537" y="0"/>
                  </a:moveTo>
                  <a:cubicBezTo>
                    <a:pt x="186" y="0"/>
                    <a:pt x="-159" y="208"/>
                    <a:pt x="78" y="428"/>
                  </a:cubicBezTo>
                  <a:cubicBezTo>
                    <a:pt x="7357" y="7272"/>
                    <a:pt x="14119" y="14282"/>
                    <a:pt x="20371" y="21455"/>
                  </a:cubicBezTo>
                  <a:cubicBezTo>
                    <a:pt x="20465" y="21558"/>
                    <a:pt x="20608" y="21600"/>
                    <a:pt x="20759" y="21600"/>
                  </a:cubicBezTo>
                  <a:cubicBezTo>
                    <a:pt x="21089" y="21600"/>
                    <a:pt x="21441" y="21388"/>
                    <a:pt x="21240" y="21156"/>
                  </a:cubicBezTo>
                  <a:cubicBezTo>
                    <a:pt x="14980" y="13983"/>
                    <a:pt x="8211" y="6981"/>
                    <a:pt x="946" y="137"/>
                  </a:cubicBezTo>
                  <a:cubicBezTo>
                    <a:pt x="839" y="42"/>
                    <a:pt x="688" y="0"/>
                    <a:pt x="5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2379;p46"/>
            <p:cNvSpPr/>
            <p:nvPr/>
          </p:nvSpPr>
          <p:spPr>
            <a:xfrm>
              <a:off x="4490676" y="5232704"/>
              <a:ext cx="126903" cy="12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1" h="21600" fill="norm" stroke="1" extrusionOk="0">
                  <a:moveTo>
                    <a:pt x="12589" y="1864"/>
                  </a:moveTo>
                  <a:cubicBezTo>
                    <a:pt x="13415" y="1864"/>
                    <a:pt x="14240" y="1931"/>
                    <a:pt x="15066" y="2065"/>
                  </a:cubicBezTo>
                  <a:cubicBezTo>
                    <a:pt x="13982" y="3178"/>
                    <a:pt x="13181" y="4438"/>
                    <a:pt x="12577" y="5819"/>
                  </a:cubicBezTo>
                  <a:cubicBezTo>
                    <a:pt x="11985" y="6396"/>
                    <a:pt x="11332" y="6892"/>
                    <a:pt x="10618" y="7334"/>
                  </a:cubicBezTo>
                  <a:cubicBezTo>
                    <a:pt x="9694" y="7897"/>
                    <a:pt x="6564" y="9332"/>
                    <a:pt x="4555" y="9332"/>
                  </a:cubicBezTo>
                  <a:cubicBezTo>
                    <a:pt x="3902" y="9332"/>
                    <a:pt x="3373" y="9171"/>
                    <a:pt x="3064" y="8796"/>
                  </a:cubicBezTo>
                  <a:lnTo>
                    <a:pt x="3755" y="4894"/>
                  </a:lnTo>
                  <a:cubicBezTo>
                    <a:pt x="5406" y="3634"/>
                    <a:pt x="7279" y="2735"/>
                    <a:pt x="9262" y="2253"/>
                  </a:cubicBezTo>
                  <a:cubicBezTo>
                    <a:pt x="10384" y="1984"/>
                    <a:pt x="11493" y="1864"/>
                    <a:pt x="12589" y="1864"/>
                  </a:cubicBezTo>
                  <a:close/>
                  <a:moveTo>
                    <a:pt x="17050" y="2507"/>
                  </a:moveTo>
                  <a:cubicBezTo>
                    <a:pt x="17050" y="2507"/>
                    <a:pt x="17062" y="2507"/>
                    <a:pt x="17062" y="2507"/>
                  </a:cubicBezTo>
                  <a:cubicBezTo>
                    <a:pt x="17925" y="5135"/>
                    <a:pt x="18405" y="7884"/>
                    <a:pt x="18245" y="10713"/>
                  </a:cubicBezTo>
                  <a:cubicBezTo>
                    <a:pt x="18159" y="12107"/>
                    <a:pt x="17937" y="13515"/>
                    <a:pt x="17543" y="14896"/>
                  </a:cubicBezTo>
                  <a:cubicBezTo>
                    <a:pt x="17333" y="15794"/>
                    <a:pt x="17013" y="16693"/>
                    <a:pt x="16631" y="17537"/>
                  </a:cubicBezTo>
                  <a:cubicBezTo>
                    <a:pt x="15497" y="17980"/>
                    <a:pt x="14598" y="18194"/>
                    <a:pt x="13920" y="18194"/>
                  </a:cubicBezTo>
                  <a:cubicBezTo>
                    <a:pt x="12873" y="18194"/>
                    <a:pt x="12367" y="17645"/>
                    <a:pt x="12441" y="16559"/>
                  </a:cubicBezTo>
                  <a:cubicBezTo>
                    <a:pt x="11985" y="14655"/>
                    <a:pt x="12749" y="11370"/>
                    <a:pt x="13156" y="9533"/>
                  </a:cubicBezTo>
                  <a:cubicBezTo>
                    <a:pt x="13365" y="8635"/>
                    <a:pt x="13624" y="7777"/>
                    <a:pt x="13957" y="6985"/>
                  </a:cubicBezTo>
                  <a:cubicBezTo>
                    <a:pt x="15164" y="5765"/>
                    <a:pt x="16187" y="4304"/>
                    <a:pt x="16976" y="2682"/>
                  </a:cubicBezTo>
                  <a:cubicBezTo>
                    <a:pt x="17013" y="2615"/>
                    <a:pt x="17025" y="2561"/>
                    <a:pt x="17050" y="2507"/>
                  </a:cubicBezTo>
                  <a:close/>
                  <a:moveTo>
                    <a:pt x="12638" y="0"/>
                  </a:moveTo>
                  <a:cubicBezTo>
                    <a:pt x="10248" y="0"/>
                    <a:pt x="7882" y="523"/>
                    <a:pt x="5627" y="1596"/>
                  </a:cubicBezTo>
                  <a:cubicBezTo>
                    <a:pt x="3508" y="2615"/>
                    <a:pt x="-1014" y="5256"/>
                    <a:pt x="206" y="8594"/>
                  </a:cubicBezTo>
                  <a:cubicBezTo>
                    <a:pt x="859" y="10391"/>
                    <a:pt x="2719" y="10927"/>
                    <a:pt x="4629" y="10927"/>
                  </a:cubicBezTo>
                  <a:cubicBezTo>
                    <a:pt x="6120" y="10927"/>
                    <a:pt x="7648" y="10606"/>
                    <a:pt x="8659" y="10270"/>
                  </a:cubicBezTo>
                  <a:cubicBezTo>
                    <a:pt x="9706" y="9935"/>
                    <a:pt x="10679" y="9466"/>
                    <a:pt x="11603" y="8876"/>
                  </a:cubicBezTo>
                  <a:cubicBezTo>
                    <a:pt x="11295" y="10163"/>
                    <a:pt x="11111" y="11491"/>
                    <a:pt x="10975" y="12858"/>
                  </a:cubicBezTo>
                  <a:cubicBezTo>
                    <a:pt x="10692" y="15432"/>
                    <a:pt x="10051" y="19790"/>
                    <a:pt x="12786" y="21225"/>
                  </a:cubicBezTo>
                  <a:cubicBezTo>
                    <a:pt x="13279" y="21493"/>
                    <a:pt x="13760" y="21600"/>
                    <a:pt x="14216" y="21600"/>
                  </a:cubicBezTo>
                  <a:cubicBezTo>
                    <a:pt x="16298" y="21600"/>
                    <a:pt x="17900" y="19173"/>
                    <a:pt x="18651" y="17216"/>
                  </a:cubicBezTo>
                  <a:cubicBezTo>
                    <a:pt x="20586" y="12255"/>
                    <a:pt x="20303" y="6597"/>
                    <a:pt x="18590" y="1636"/>
                  </a:cubicBezTo>
                  <a:cubicBezTo>
                    <a:pt x="18479" y="1301"/>
                    <a:pt x="18257" y="1113"/>
                    <a:pt x="17998" y="1032"/>
                  </a:cubicBezTo>
                  <a:cubicBezTo>
                    <a:pt x="17900" y="898"/>
                    <a:pt x="17752" y="778"/>
                    <a:pt x="17543" y="724"/>
                  </a:cubicBezTo>
                  <a:lnTo>
                    <a:pt x="17567" y="724"/>
                  </a:lnTo>
                  <a:cubicBezTo>
                    <a:pt x="15941" y="241"/>
                    <a:pt x="14290" y="0"/>
                    <a:pt x="1263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2380;p46"/>
            <p:cNvSpPr/>
            <p:nvPr/>
          </p:nvSpPr>
          <p:spPr>
            <a:xfrm>
              <a:off x="2514329" y="6293810"/>
              <a:ext cx="140652" cy="10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550" y="2692"/>
                  </a:moveTo>
                  <a:cubicBezTo>
                    <a:pt x="6021" y="2692"/>
                    <a:pt x="6537" y="3022"/>
                    <a:pt x="7097" y="3699"/>
                  </a:cubicBezTo>
                  <a:cubicBezTo>
                    <a:pt x="7770" y="4145"/>
                    <a:pt x="8432" y="4640"/>
                    <a:pt x="9071" y="5185"/>
                  </a:cubicBezTo>
                  <a:cubicBezTo>
                    <a:pt x="10462" y="6341"/>
                    <a:pt x="11763" y="7712"/>
                    <a:pt x="12963" y="9248"/>
                  </a:cubicBezTo>
                  <a:cubicBezTo>
                    <a:pt x="15116" y="12039"/>
                    <a:pt x="16933" y="15341"/>
                    <a:pt x="18335" y="19024"/>
                  </a:cubicBezTo>
                  <a:cubicBezTo>
                    <a:pt x="15598" y="18297"/>
                    <a:pt x="12940" y="17092"/>
                    <a:pt x="10394" y="15473"/>
                  </a:cubicBezTo>
                  <a:cubicBezTo>
                    <a:pt x="8903" y="14516"/>
                    <a:pt x="7445" y="13376"/>
                    <a:pt x="6066" y="12105"/>
                  </a:cubicBezTo>
                  <a:cubicBezTo>
                    <a:pt x="5146" y="11262"/>
                    <a:pt x="4260" y="10354"/>
                    <a:pt x="3396" y="9363"/>
                  </a:cubicBezTo>
                  <a:cubicBezTo>
                    <a:pt x="1658" y="7844"/>
                    <a:pt x="1781" y="6391"/>
                    <a:pt x="3755" y="5037"/>
                  </a:cubicBezTo>
                  <a:cubicBezTo>
                    <a:pt x="4237" y="3468"/>
                    <a:pt x="4832" y="2692"/>
                    <a:pt x="5550" y="2692"/>
                  </a:cubicBezTo>
                  <a:close/>
                  <a:moveTo>
                    <a:pt x="3654" y="0"/>
                  </a:moveTo>
                  <a:cubicBezTo>
                    <a:pt x="2488" y="0"/>
                    <a:pt x="1423" y="561"/>
                    <a:pt x="660" y="2048"/>
                  </a:cubicBezTo>
                  <a:cubicBezTo>
                    <a:pt x="-1213" y="5730"/>
                    <a:pt x="1299" y="9892"/>
                    <a:pt x="3239" y="12105"/>
                  </a:cubicBezTo>
                  <a:cubicBezTo>
                    <a:pt x="7770" y="17273"/>
                    <a:pt x="13591" y="20229"/>
                    <a:pt x="19187" y="21583"/>
                  </a:cubicBezTo>
                  <a:cubicBezTo>
                    <a:pt x="19232" y="21600"/>
                    <a:pt x="19277" y="21600"/>
                    <a:pt x="19322" y="21600"/>
                  </a:cubicBezTo>
                  <a:cubicBezTo>
                    <a:pt x="20039" y="21600"/>
                    <a:pt x="20387" y="20295"/>
                    <a:pt x="20017" y="19668"/>
                  </a:cubicBezTo>
                  <a:cubicBezTo>
                    <a:pt x="20107" y="19371"/>
                    <a:pt x="20107" y="19024"/>
                    <a:pt x="19972" y="18677"/>
                  </a:cubicBezTo>
                  <a:cubicBezTo>
                    <a:pt x="17594" y="12253"/>
                    <a:pt x="14208" y="6804"/>
                    <a:pt x="9856" y="3187"/>
                  </a:cubicBezTo>
                  <a:cubicBezTo>
                    <a:pt x="8297" y="1899"/>
                    <a:pt x="5808" y="0"/>
                    <a:pt x="36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2381;p46"/>
            <p:cNvSpPr/>
            <p:nvPr/>
          </p:nvSpPr>
          <p:spPr>
            <a:xfrm>
              <a:off x="2619908" y="6237336"/>
              <a:ext cx="71503" cy="16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85" h="21600" fill="norm" stroke="1" extrusionOk="0">
                  <a:moveTo>
                    <a:pt x="6228" y="0"/>
                  </a:moveTo>
                  <a:cubicBezTo>
                    <a:pt x="-2733" y="0"/>
                    <a:pt x="287" y="15239"/>
                    <a:pt x="1375" y="18482"/>
                  </a:cubicBezTo>
                  <a:cubicBezTo>
                    <a:pt x="1490" y="18844"/>
                    <a:pt x="1876" y="19010"/>
                    <a:pt x="2263" y="19010"/>
                  </a:cubicBezTo>
                  <a:cubicBezTo>
                    <a:pt x="2864" y="19010"/>
                    <a:pt x="3479" y="18647"/>
                    <a:pt x="3293" y="18098"/>
                  </a:cubicBezTo>
                  <a:cubicBezTo>
                    <a:pt x="2377" y="15384"/>
                    <a:pt x="1819" y="12628"/>
                    <a:pt x="1919" y="9821"/>
                  </a:cubicBezTo>
                  <a:cubicBezTo>
                    <a:pt x="1962" y="8308"/>
                    <a:pt x="2077" y="6765"/>
                    <a:pt x="2563" y="5294"/>
                  </a:cubicBezTo>
                  <a:cubicBezTo>
                    <a:pt x="2678" y="4848"/>
                    <a:pt x="2864" y="4424"/>
                    <a:pt x="3121" y="4030"/>
                  </a:cubicBezTo>
                  <a:cubicBezTo>
                    <a:pt x="3465" y="3025"/>
                    <a:pt x="4081" y="2528"/>
                    <a:pt x="4982" y="2528"/>
                  </a:cubicBezTo>
                  <a:cubicBezTo>
                    <a:pt x="6285" y="2528"/>
                    <a:pt x="8189" y="3584"/>
                    <a:pt x="10679" y="5698"/>
                  </a:cubicBezTo>
                  <a:cubicBezTo>
                    <a:pt x="11538" y="7625"/>
                    <a:pt x="9992" y="10867"/>
                    <a:pt x="9262" y="12805"/>
                  </a:cubicBezTo>
                  <a:cubicBezTo>
                    <a:pt x="8174" y="15508"/>
                    <a:pt x="6628" y="18119"/>
                    <a:pt x="4596" y="20523"/>
                  </a:cubicBezTo>
                  <a:cubicBezTo>
                    <a:pt x="4138" y="21082"/>
                    <a:pt x="4825" y="21600"/>
                    <a:pt x="5512" y="21600"/>
                  </a:cubicBezTo>
                  <a:cubicBezTo>
                    <a:pt x="5813" y="21600"/>
                    <a:pt x="6113" y="21496"/>
                    <a:pt x="6328" y="21248"/>
                  </a:cubicBezTo>
                  <a:cubicBezTo>
                    <a:pt x="9520" y="17321"/>
                    <a:pt x="18867" y="2124"/>
                    <a:pt x="7902" y="166"/>
                  </a:cubicBezTo>
                  <a:cubicBezTo>
                    <a:pt x="7301" y="52"/>
                    <a:pt x="6743" y="0"/>
                    <a:pt x="622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2382;p46"/>
            <p:cNvSpPr/>
            <p:nvPr/>
          </p:nvSpPr>
          <p:spPr>
            <a:xfrm>
              <a:off x="3986223" y="4967311"/>
              <a:ext cx="401963" cy="42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5" y="0"/>
                  </a:moveTo>
                  <a:lnTo>
                    <a:pt x="0" y="4246"/>
                  </a:lnTo>
                  <a:cubicBezTo>
                    <a:pt x="0" y="4246"/>
                    <a:pt x="609" y="21600"/>
                    <a:pt x="2904" y="21600"/>
                  </a:cubicBezTo>
                  <a:cubicBezTo>
                    <a:pt x="2963" y="21600"/>
                    <a:pt x="3022" y="21588"/>
                    <a:pt x="3085" y="21564"/>
                  </a:cubicBezTo>
                  <a:cubicBezTo>
                    <a:pt x="5527" y="20635"/>
                    <a:pt x="21600" y="14445"/>
                    <a:pt x="21600" y="14445"/>
                  </a:cubicBezTo>
                  <a:lnTo>
                    <a:pt x="19305" y="0"/>
                  </a:lnTo>
                  <a:close/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2383;p46"/>
            <p:cNvSpPr/>
            <p:nvPr/>
          </p:nvSpPr>
          <p:spPr>
            <a:xfrm>
              <a:off x="2650002" y="5810422"/>
              <a:ext cx="354273" cy="41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3078" y="0"/>
                  </a:moveTo>
                  <a:cubicBezTo>
                    <a:pt x="1141" y="0"/>
                    <a:pt x="-98" y="237"/>
                    <a:pt x="6" y="859"/>
                  </a:cubicBezTo>
                  <a:cubicBezTo>
                    <a:pt x="453" y="3395"/>
                    <a:pt x="3434" y="20111"/>
                    <a:pt x="3434" y="20111"/>
                  </a:cubicBezTo>
                  <a:lnTo>
                    <a:pt x="20424" y="21600"/>
                  </a:lnTo>
                  <a:lnTo>
                    <a:pt x="21502" y="2217"/>
                  </a:lnTo>
                  <a:cubicBezTo>
                    <a:pt x="21502" y="2217"/>
                    <a:pt x="9017" y="0"/>
                    <a:pt x="3078" y="0"/>
                  </a:cubicBezTo>
                  <a:close/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2384;p46"/>
            <p:cNvSpPr/>
            <p:nvPr/>
          </p:nvSpPr>
          <p:spPr>
            <a:xfrm>
              <a:off x="2283808" y="6590334"/>
              <a:ext cx="2376499" cy="16089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2385;p46"/>
            <p:cNvSpPr/>
            <p:nvPr/>
          </p:nvSpPr>
          <p:spPr>
            <a:xfrm>
              <a:off x="2220874" y="6614111"/>
              <a:ext cx="210662" cy="146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11312" y="0"/>
                  </a:moveTo>
                  <a:cubicBezTo>
                    <a:pt x="9561" y="0"/>
                    <a:pt x="7860" y="157"/>
                    <a:pt x="7489" y="491"/>
                  </a:cubicBezTo>
                  <a:lnTo>
                    <a:pt x="7489" y="490"/>
                  </a:lnTo>
                  <a:cubicBezTo>
                    <a:pt x="3981" y="3617"/>
                    <a:pt x="4611" y="6873"/>
                    <a:pt x="3442" y="10043"/>
                  </a:cubicBezTo>
                  <a:cubicBezTo>
                    <a:pt x="2147" y="13574"/>
                    <a:pt x="-948" y="17198"/>
                    <a:pt x="284" y="20731"/>
                  </a:cubicBezTo>
                  <a:cubicBezTo>
                    <a:pt x="473" y="21264"/>
                    <a:pt x="3470" y="21600"/>
                    <a:pt x="6236" y="21600"/>
                  </a:cubicBezTo>
                  <a:cubicBezTo>
                    <a:pt x="8315" y="21600"/>
                    <a:pt x="10269" y="21408"/>
                    <a:pt x="10766" y="20965"/>
                  </a:cubicBezTo>
                  <a:cubicBezTo>
                    <a:pt x="14603" y="17609"/>
                    <a:pt x="15583" y="14106"/>
                    <a:pt x="17165" y="10705"/>
                  </a:cubicBezTo>
                  <a:cubicBezTo>
                    <a:pt x="18734" y="7343"/>
                    <a:pt x="20652" y="3784"/>
                    <a:pt x="15527" y="491"/>
                  </a:cubicBezTo>
                  <a:cubicBezTo>
                    <a:pt x="15030" y="171"/>
                    <a:pt x="13139" y="0"/>
                    <a:pt x="113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2386;p46"/>
            <p:cNvSpPr/>
            <p:nvPr/>
          </p:nvSpPr>
          <p:spPr>
            <a:xfrm>
              <a:off x="4536445" y="6608481"/>
              <a:ext cx="170577" cy="146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7" h="21600" fill="norm" stroke="1" extrusionOk="0">
                  <a:moveTo>
                    <a:pt x="8456" y="0"/>
                  </a:moveTo>
                  <a:cubicBezTo>
                    <a:pt x="6243" y="0"/>
                    <a:pt x="4120" y="155"/>
                    <a:pt x="3668" y="491"/>
                  </a:cubicBezTo>
                  <a:lnTo>
                    <a:pt x="3668" y="492"/>
                  </a:lnTo>
                  <a:cubicBezTo>
                    <a:pt x="-588" y="3620"/>
                    <a:pt x="1359" y="6875"/>
                    <a:pt x="1306" y="10045"/>
                  </a:cubicBezTo>
                  <a:cubicBezTo>
                    <a:pt x="1235" y="13590"/>
                    <a:pt x="-1110" y="17202"/>
                    <a:pt x="660" y="20733"/>
                  </a:cubicBezTo>
                  <a:cubicBezTo>
                    <a:pt x="916" y="21263"/>
                    <a:pt x="4739" y="21600"/>
                    <a:pt x="8226" y="21600"/>
                  </a:cubicBezTo>
                  <a:cubicBezTo>
                    <a:pt x="10854" y="21600"/>
                    <a:pt x="13287" y="21410"/>
                    <a:pt x="13906" y="20967"/>
                  </a:cubicBezTo>
                  <a:cubicBezTo>
                    <a:pt x="18552" y="17617"/>
                    <a:pt x="18481" y="14104"/>
                    <a:pt x="18941" y="10706"/>
                  </a:cubicBezTo>
                  <a:cubicBezTo>
                    <a:pt x="19393" y="7339"/>
                    <a:pt x="20490" y="3764"/>
                    <a:pt x="13827" y="491"/>
                  </a:cubicBezTo>
                  <a:cubicBezTo>
                    <a:pt x="13181" y="173"/>
                    <a:pt x="10774" y="0"/>
                    <a:pt x="84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2387;p46"/>
            <p:cNvSpPr/>
            <p:nvPr/>
          </p:nvSpPr>
          <p:spPr>
            <a:xfrm>
              <a:off x="2297008" y="7176030"/>
              <a:ext cx="2400295" cy="18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16744" y="0"/>
                  </a:moveTo>
                  <a:cubicBezTo>
                    <a:pt x="14688" y="0"/>
                    <a:pt x="12612" y="1554"/>
                    <a:pt x="10604" y="1582"/>
                  </a:cubicBezTo>
                  <a:cubicBezTo>
                    <a:pt x="10579" y="1582"/>
                    <a:pt x="10555" y="1582"/>
                    <a:pt x="10531" y="1582"/>
                  </a:cubicBezTo>
                  <a:cubicBezTo>
                    <a:pt x="8743" y="1582"/>
                    <a:pt x="6879" y="280"/>
                    <a:pt x="5028" y="280"/>
                  </a:cubicBezTo>
                  <a:cubicBezTo>
                    <a:pt x="3436" y="280"/>
                    <a:pt x="1854" y="1247"/>
                    <a:pt x="340" y="4844"/>
                  </a:cubicBezTo>
                  <a:cubicBezTo>
                    <a:pt x="-113" y="5938"/>
                    <a:pt x="-113" y="15671"/>
                    <a:pt x="340" y="16747"/>
                  </a:cubicBezTo>
                  <a:cubicBezTo>
                    <a:pt x="1856" y="20362"/>
                    <a:pt x="3436" y="21329"/>
                    <a:pt x="5026" y="21329"/>
                  </a:cubicBezTo>
                  <a:cubicBezTo>
                    <a:pt x="6882" y="21329"/>
                    <a:pt x="8750" y="20009"/>
                    <a:pt x="10545" y="20009"/>
                  </a:cubicBezTo>
                  <a:cubicBezTo>
                    <a:pt x="10565" y="20009"/>
                    <a:pt x="10584" y="20009"/>
                    <a:pt x="10604" y="20009"/>
                  </a:cubicBezTo>
                  <a:cubicBezTo>
                    <a:pt x="12611" y="20046"/>
                    <a:pt x="14688" y="21600"/>
                    <a:pt x="16746" y="21600"/>
                  </a:cubicBezTo>
                  <a:cubicBezTo>
                    <a:pt x="18150" y="21600"/>
                    <a:pt x="19545" y="20877"/>
                    <a:pt x="20903" y="18455"/>
                  </a:cubicBezTo>
                  <a:cubicBezTo>
                    <a:pt x="21487" y="17416"/>
                    <a:pt x="21487" y="4184"/>
                    <a:pt x="20903" y="3145"/>
                  </a:cubicBezTo>
                  <a:cubicBezTo>
                    <a:pt x="19544" y="723"/>
                    <a:pt x="18148" y="0"/>
                    <a:pt x="167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36" name="الفكرة العامة"/>
          <p:cNvSpPr txBox="1"/>
          <p:nvPr/>
        </p:nvSpPr>
        <p:spPr>
          <a:xfrm>
            <a:off x="17866442" y="2502898"/>
            <a:ext cx="7412204" cy="293484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10300">
                <a:solidFill>
                  <a:srgbClr val="FFFFF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الفكرة العامة</a:t>
            </a:r>
          </a:p>
        </p:txBody>
      </p:sp>
      <p:pic>
        <p:nvPicPr>
          <p:cNvPr id="2537" name="IMG_5383.png" descr="IMG_5383.png"/>
          <p:cNvPicPr>
            <a:picLocks noChangeAspect="1"/>
          </p:cNvPicPr>
          <p:nvPr/>
        </p:nvPicPr>
        <p:blipFill>
          <a:blip r:embed="rId2">
            <a:extLst/>
          </a:blip>
          <a:srcRect l="25224" t="5366" r="37957" b="86198"/>
          <a:stretch>
            <a:fillRect/>
          </a:stretch>
        </p:blipFill>
        <p:spPr>
          <a:xfrm>
            <a:off x="5616992" y="400195"/>
            <a:ext cx="9635100" cy="1814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8" name="IMG_5383.png" descr="IMG_5383.png"/>
          <p:cNvPicPr>
            <a:picLocks noChangeAspect="1"/>
          </p:cNvPicPr>
          <p:nvPr/>
        </p:nvPicPr>
        <p:blipFill>
          <a:blip r:embed="rId2">
            <a:extLst/>
          </a:blip>
          <a:srcRect l="5240" t="16913" r="6723" b="65780"/>
          <a:stretch>
            <a:fillRect/>
          </a:stretch>
        </p:blipFill>
        <p:spPr>
          <a:xfrm>
            <a:off x="1840767" y="2734705"/>
            <a:ext cx="15692879" cy="25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9" name="IMG_5383.png" descr="IMG_5383.png"/>
          <p:cNvPicPr>
            <a:picLocks noChangeAspect="1"/>
          </p:cNvPicPr>
          <p:nvPr/>
        </p:nvPicPr>
        <p:blipFill>
          <a:blip r:embed="rId2">
            <a:extLst/>
          </a:blip>
          <a:srcRect l="4975" t="37978" r="6987" b="32173"/>
          <a:stretch>
            <a:fillRect/>
          </a:stretch>
        </p:blipFill>
        <p:spPr>
          <a:xfrm>
            <a:off x="2405800" y="5365795"/>
            <a:ext cx="16438229" cy="4580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0" name="IMG_5383.png" descr="IMG_5383.png"/>
          <p:cNvPicPr>
            <a:picLocks noChangeAspect="1"/>
          </p:cNvPicPr>
          <p:nvPr/>
        </p:nvPicPr>
        <p:blipFill>
          <a:blip r:embed="rId2">
            <a:extLst/>
          </a:blip>
          <a:srcRect l="24870" t="70412" r="21280" b="0"/>
          <a:stretch>
            <a:fillRect/>
          </a:stretch>
        </p:blipFill>
        <p:spPr>
          <a:xfrm>
            <a:off x="5616992" y="9342283"/>
            <a:ext cx="8575990" cy="3872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2" name="Google Shape;2397;p47"/>
          <p:cNvGrpSpPr/>
          <p:nvPr/>
        </p:nvGrpSpPr>
        <p:grpSpPr>
          <a:xfrm>
            <a:off x="20757025" y="2692431"/>
            <a:ext cx="3868982" cy="8685280"/>
            <a:chOff x="0" y="0"/>
            <a:chExt cx="3868981" cy="8685278"/>
          </a:xfrm>
        </p:grpSpPr>
        <p:sp>
          <p:nvSpPr>
            <p:cNvPr id="2542" name="Google Shape;2398;p47"/>
            <p:cNvSpPr/>
            <p:nvPr/>
          </p:nvSpPr>
          <p:spPr>
            <a:xfrm rot="10800000">
              <a:off x="-1" y="-1"/>
              <a:ext cx="3708350" cy="443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0174" y="0"/>
                  </a:moveTo>
                  <a:cubicBezTo>
                    <a:pt x="20091" y="0"/>
                    <a:pt x="20046" y="80"/>
                    <a:pt x="20096" y="135"/>
                  </a:cubicBezTo>
                  <a:cubicBezTo>
                    <a:pt x="20369" y="435"/>
                    <a:pt x="20616" y="750"/>
                    <a:pt x="20808" y="1079"/>
                  </a:cubicBezTo>
                  <a:cubicBezTo>
                    <a:pt x="20902" y="1245"/>
                    <a:pt x="20981" y="1413"/>
                    <a:pt x="21036" y="1583"/>
                  </a:cubicBezTo>
                  <a:cubicBezTo>
                    <a:pt x="21086" y="1754"/>
                    <a:pt x="21109" y="1924"/>
                    <a:pt x="21093" y="2087"/>
                  </a:cubicBezTo>
                  <a:cubicBezTo>
                    <a:pt x="21082" y="2246"/>
                    <a:pt x="21023" y="2399"/>
                    <a:pt x="20922" y="2534"/>
                  </a:cubicBezTo>
                  <a:cubicBezTo>
                    <a:pt x="20832" y="2671"/>
                    <a:pt x="20693" y="2780"/>
                    <a:pt x="20532" y="2879"/>
                  </a:cubicBezTo>
                  <a:cubicBezTo>
                    <a:pt x="20210" y="3072"/>
                    <a:pt x="19783" y="3219"/>
                    <a:pt x="19381" y="3384"/>
                  </a:cubicBezTo>
                  <a:cubicBezTo>
                    <a:pt x="17750" y="4009"/>
                    <a:pt x="16040" y="4513"/>
                    <a:pt x="14355" y="5135"/>
                  </a:cubicBezTo>
                  <a:cubicBezTo>
                    <a:pt x="13516" y="5451"/>
                    <a:pt x="12680" y="5794"/>
                    <a:pt x="11879" y="6203"/>
                  </a:cubicBezTo>
                  <a:cubicBezTo>
                    <a:pt x="11681" y="6310"/>
                    <a:pt x="11477" y="6407"/>
                    <a:pt x="11285" y="6521"/>
                  </a:cubicBezTo>
                  <a:cubicBezTo>
                    <a:pt x="11090" y="6637"/>
                    <a:pt x="10900" y="6741"/>
                    <a:pt x="10702" y="6873"/>
                  </a:cubicBezTo>
                  <a:cubicBezTo>
                    <a:pt x="10315" y="7132"/>
                    <a:pt x="9953" y="7424"/>
                    <a:pt x="9649" y="7777"/>
                  </a:cubicBezTo>
                  <a:cubicBezTo>
                    <a:pt x="9497" y="7953"/>
                    <a:pt x="9357" y="8144"/>
                    <a:pt x="9250" y="8358"/>
                  </a:cubicBezTo>
                  <a:cubicBezTo>
                    <a:pt x="9142" y="8570"/>
                    <a:pt x="9058" y="8804"/>
                    <a:pt x="9039" y="9055"/>
                  </a:cubicBezTo>
                  <a:cubicBezTo>
                    <a:pt x="9019" y="9303"/>
                    <a:pt x="9048" y="9567"/>
                    <a:pt x="9154" y="9806"/>
                  </a:cubicBezTo>
                  <a:cubicBezTo>
                    <a:pt x="9256" y="10043"/>
                    <a:pt x="9411" y="10262"/>
                    <a:pt x="9610" y="10449"/>
                  </a:cubicBezTo>
                  <a:cubicBezTo>
                    <a:pt x="10008" y="10812"/>
                    <a:pt x="10478" y="11022"/>
                    <a:pt x="10907" y="11194"/>
                  </a:cubicBezTo>
                  <a:cubicBezTo>
                    <a:pt x="11341" y="11363"/>
                    <a:pt x="11758" y="11498"/>
                    <a:pt x="12121" y="11657"/>
                  </a:cubicBezTo>
                  <a:lnTo>
                    <a:pt x="12255" y="11718"/>
                  </a:lnTo>
                  <a:lnTo>
                    <a:pt x="12375" y="11784"/>
                  </a:lnTo>
                  <a:cubicBezTo>
                    <a:pt x="12453" y="11831"/>
                    <a:pt x="12542" y="11864"/>
                    <a:pt x="12613" y="11919"/>
                  </a:cubicBezTo>
                  <a:lnTo>
                    <a:pt x="12837" y="12075"/>
                  </a:lnTo>
                  <a:lnTo>
                    <a:pt x="13040" y="12253"/>
                  </a:lnTo>
                  <a:cubicBezTo>
                    <a:pt x="13296" y="12502"/>
                    <a:pt x="13509" y="12789"/>
                    <a:pt x="13669" y="13101"/>
                  </a:cubicBezTo>
                  <a:cubicBezTo>
                    <a:pt x="13828" y="13415"/>
                    <a:pt x="13918" y="13754"/>
                    <a:pt x="13958" y="14096"/>
                  </a:cubicBezTo>
                  <a:cubicBezTo>
                    <a:pt x="13961" y="14182"/>
                    <a:pt x="13979" y="14269"/>
                    <a:pt x="13973" y="14354"/>
                  </a:cubicBezTo>
                  <a:lnTo>
                    <a:pt x="13966" y="14613"/>
                  </a:lnTo>
                  <a:cubicBezTo>
                    <a:pt x="13941" y="14784"/>
                    <a:pt x="13921" y="14956"/>
                    <a:pt x="13865" y="15122"/>
                  </a:cubicBezTo>
                  <a:cubicBezTo>
                    <a:pt x="13762" y="15454"/>
                    <a:pt x="13600" y="15778"/>
                    <a:pt x="13355" y="16055"/>
                  </a:cubicBezTo>
                  <a:cubicBezTo>
                    <a:pt x="13109" y="16337"/>
                    <a:pt x="12796" y="16585"/>
                    <a:pt x="12448" y="16799"/>
                  </a:cubicBezTo>
                  <a:cubicBezTo>
                    <a:pt x="12101" y="17015"/>
                    <a:pt x="11713" y="17193"/>
                    <a:pt x="11313" y="17353"/>
                  </a:cubicBezTo>
                  <a:cubicBezTo>
                    <a:pt x="10911" y="17511"/>
                    <a:pt x="10496" y="17654"/>
                    <a:pt x="10070" y="17781"/>
                  </a:cubicBezTo>
                  <a:cubicBezTo>
                    <a:pt x="8377" y="18303"/>
                    <a:pt x="6624" y="18717"/>
                    <a:pt x="4906" y="19230"/>
                  </a:cubicBezTo>
                  <a:cubicBezTo>
                    <a:pt x="4046" y="19487"/>
                    <a:pt x="3197" y="19777"/>
                    <a:pt x="2379" y="20125"/>
                  </a:cubicBezTo>
                  <a:cubicBezTo>
                    <a:pt x="1560" y="20469"/>
                    <a:pt x="777" y="20881"/>
                    <a:pt x="58" y="21366"/>
                  </a:cubicBezTo>
                  <a:lnTo>
                    <a:pt x="56" y="21368"/>
                  </a:lnTo>
                  <a:cubicBezTo>
                    <a:pt x="-10" y="21415"/>
                    <a:pt x="-19" y="21498"/>
                    <a:pt x="38" y="21553"/>
                  </a:cubicBezTo>
                  <a:cubicBezTo>
                    <a:pt x="68" y="21584"/>
                    <a:pt x="113" y="21600"/>
                    <a:pt x="158" y="21600"/>
                  </a:cubicBezTo>
                  <a:cubicBezTo>
                    <a:pt x="193" y="21600"/>
                    <a:pt x="230" y="21590"/>
                    <a:pt x="259" y="21569"/>
                  </a:cubicBezTo>
                  <a:cubicBezTo>
                    <a:pt x="944" y="21085"/>
                    <a:pt x="1711" y="20686"/>
                    <a:pt x="2511" y="20344"/>
                  </a:cubicBezTo>
                  <a:cubicBezTo>
                    <a:pt x="3316" y="20005"/>
                    <a:pt x="4157" y="19729"/>
                    <a:pt x="5011" y="19480"/>
                  </a:cubicBezTo>
                  <a:cubicBezTo>
                    <a:pt x="6720" y="18984"/>
                    <a:pt x="8487" y="18623"/>
                    <a:pt x="10217" y="18126"/>
                  </a:cubicBezTo>
                  <a:cubicBezTo>
                    <a:pt x="11081" y="17883"/>
                    <a:pt x="11959" y="17614"/>
                    <a:pt x="12761" y="17180"/>
                  </a:cubicBezTo>
                  <a:cubicBezTo>
                    <a:pt x="13160" y="16962"/>
                    <a:pt x="13537" y="16701"/>
                    <a:pt x="13851" y="16384"/>
                  </a:cubicBezTo>
                  <a:cubicBezTo>
                    <a:pt x="14176" y="16067"/>
                    <a:pt x="14408" y="15689"/>
                    <a:pt x="14567" y="15295"/>
                  </a:cubicBezTo>
                  <a:cubicBezTo>
                    <a:pt x="14651" y="15097"/>
                    <a:pt x="14696" y="14892"/>
                    <a:pt x="14742" y="14687"/>
                  </a:cubicBezTo>
                  <a:lnTo>
                    <a:pt x="14779" y="14376"/>
                  </a:lnTo>
                  <a:cubicBezTo>
                    <a:pt x="14793" y="14273"/>
                    <a:pt x="14784" y="14169"/>
                    <a:pt x="14787" y="14064"/>
                  </a:cubicBezTo>
                  <a:cubicBezTo>
                    <a:pt x="14778" y="13648"/>
                    <a:pt x="14701" y="13229"/>
                    <a:pt x="14537" y="12830"/>
                  </a:cubicBezTo>
                  <a:cubicBezTo>
                    <a:pt x="14374" y="12431"/>
                    <a:pt x="14133" y="12050"/>
                    <a:pt x="13813" y="11711"/>
                  </a:cubicBezTo>
                  <a:cubicBezTo>
                    <a:pt x="13504" y="11368"/>
                    <a:pt x="13074" y="11083"/>
                    <a:pt x="12636" y="10870"/>
                  </a:cubicBezTo>
                  <a:cubicBezTo>
                    <a:pt x="12201" y="10666"/>
                    <a:pt x="11773" y="10516"/>
                    <a:pt x="11389" y="10354"/>
                  </a:cubicBezTo>
                  <a:cubicBezTo>
                    <a:pt x="11003" y="10199"/>
                    <a:pt x="10664" y="10028"/>
                    <a:pt x="10446" y="9824"/>
                  </a:cubicBezTo>
                  <a:cubicBezTo>
                    <a:pt x="10239" y="9621"/>
                    <a:pt x="10128" y="9378"/>
                    <a:pt x="10149" y="9121"/>
                  </a:cubicBezTo>
                  <a:cubicBezTo>
                    <a:pt x="10153" y="8991"/>
                    <a:pt x="10199" y="8853"/>
                    <a:pt x="10266" y="8716"/>
                  </a:cubicBezTo>
                  <a:cubicBezTo>
                    <a:pt x="10330" y="8578"/>
                    <a:pt x="10426" y="8440"/>
                    <a:pt x="10538" y="8307"/>
                  </a:cubicBezTo>
                  <a:cubicBezTo>
                    <a:pt x="10760" y="8039"/>
                    <a:pt x="11053" y="7792"/>
                    <a:pt x="11370" y="7573"/>
                  </a:cubicBezTo>
                  <a:cubicBezTo>
                    <a:pt x="11526" y="7465"/>
                    <a:pt x="11713" y="7359"/>
                    <a:pt x="11888" y="7252"/>
                  </a:cubicBezTo>
                  <a:cubicBezTo>
                    <a:pt x="12063" y="7142"/>
                    <a:pt x="12250" y="7045"/>
                    <a:pt x="12431" y="6941"/>
                  </a:cubicBezTo>
                  <a:cubicBezTo>
                    <a:pt x="13166" y="6538"/>
                    <a:pt x="13953" y="6188"/>
                    <a:pt x="14759" y="5860"/>
                  </a:cubicBezTo>
                  <a:cubicBezTo>
                    <a:pt x="16367" y="5196"/>
                    <a:pt x="18062" y="4623"/>
                    <a:pt x="19683" y="3888"/>
                  </a:cubicBezTo>
                  <a:lnTo>
                    <a:pt x="20287" y="3607"/>
                  </a:lnTo>
                  <a:cubicBezTo>
                    <a:pt x="20489" y="3507"/>
                    <a:pt x="20697" y="3397"/>
                    <a:pt x="20891" y="3258"/>
                  </a:cubicBezTo>
                  <a:cubicBezTo>
                    <a:pt x="21288" y="2991"/>
                    <a:pt x="21581" y="2541"/>
                    <a:pt x="21565" y="2101"/>
                  </a:cubicBezTo>
                  <a:cubicBezTo>
                    <a:pt x="21563" y="1883"/>
                    <a:pt x="21507" y="1674"/>
                    <a:pt x="21427" y="1481"/>
                  </a:cubicBezTo>
                  <a:cubicBezTo>
                    <a:pt x="21342" y="1289"/>
                    <a:pt x="21233" y="1110"/>
                    <a:pt x="21112" y="940"/>
                  </a:cubicBezTo>
                  <a:cubicBezTo>
                    <a:pt x="20864" y="602"/>
                    <a:pt x="20563" y="306"/>
                    <a:pt x="20248" y="26"/>
                  </a:cubicBezTo>
                  <a:cubicBezTo>
                    <a:pt x="20228" y="9"/>
                    <a:pt x="20203" y="0"/>
                    <a:pt x="201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2399;p47"/>
            <p:cNvSpPr/>
            <p:nvPr/>
          </p:nvSpPr>
          <p:spPr>
            <a:xfrm rot="10800000">
              <a:off x="60473" y="4104498"/>
              <a:ext cx="3808508" cy="441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5229" y="0"/>
                  </a:moveTo>
                  <a:cubicBezTo>
                    <a:pt x="5203" y="0"/>
                    <a:pt x="5177" y="4"/>
                    <a:pt x="5152" y="12"/>
                  </a:cubicBezTo>
                  <a:cubicBezTo>
                    <a:pt x="5143" y="15"/>
                    <a:pt x="5135" y="17"/>
                    <a:pt x="5127" y="20"/>
                  </a:cubicBezTo>
                  <a:cubicBezTo>
                    <a:pt x="5113" y="26"/>
                    <a:pt x="5100" y="33"/>
                    <a:pt x="5089" y="41"/>
                  </a:cubicBezTo>
                  <a:lnTo>
                    <a:pt x="3704" y="1028"/>
                  </a:lnTo>
                  <a:lnTo>
                    <a:pt x="2583" y="1828"/>
                  </a:lnTo>
                  <a:lnTo>
                    <a:pt x="80" y="3612"/>
                  </a:lnTo>
                  <a:lnTo>
                    <a:pt x="77" y="3614"/>
                  </a:lnTo>
                  <a:cubicBezTo>
                    <a:pt x="59" y="3627"/>
                    <a:pt x="43" y="3644"/>
                    <a:pt x="33" y="3662"/>
                  </a:cubicBezTo>
                  <a:cubicBezTo>
                    <a:pt x="-16" y="3730"/>
                    <a:pt x="-10" y="3818"/>
                    <a:pt x="49" y="3880"/>
                  </a:cubicBezTo>
                  <a:lnTo>
                    <a:pt x="69" y="3900"/>
                  </a:lnTo>
                  <a:cubicBezTo>
                    <a:pt x="71" y="3903"/>
                    <a:pt x="73" y="3906"/>
                    <a:pt x="76" y="3909"/>
                  </a:cubicBezTo>
                  <a:lnTo>
                    <a:pt x="101" y="3934"/>
                  </a:lnTo>
                  <a:lnTo>
                    <a:pt x="206" y="4044"/>
                  </a:lnTo>
                  <a:cubicBezTo>
                    <a:pt x="211" y="4049"/>
                    <a:pt x="217" y="4051"/>
                    <a:pt x="222" y="4055"/>
                  </a:cubicBezTo>
                  <a:lnTo>
                    <a:pt x="14780" y="18618"/>
                  </a:lnTo>
                  <a:cubicBezTo>
                    <a:pt x="14813" y="18653"/>
                    <a:pt x="14857" y="18678"/>
                    <a:pt x="14907" y="18693"/>
                  </a:cubicBezTo>
                  <a:cubicBezTo>
                    <a:pt x="14911" y="18694"/>
                    <a:pt x="14916" y="18694"/>
                    <a:pt x="14921" y="18695"/>
                  </a:cubicBezTo>
                  <a:lnTo>
                    <a:pt x="16017" y="19215"/>
                  </a:lnTo>
                  <a:lnTo>
                    <a:pt x="16179" y="19292"/>
                  </a:lnTo>
                  <a:lnTo>
                    <a:pt x="16737" y="19557"/>
                  </a:lnTo>
                  <a:lnTo>
                    <a:pt x="17068" y="19715"/>
                  </a:lnTo>
                  <a:lnTo>
                    <a:pt x="17474" y="19908"/>
                  </a:lnTo>
                  <a:lnTo>
                    <a:pt x="17735" y="20032"/>
                  </a:lnTo>
                  <a:lnTo>
                    <a:pt x="18028" y="20171"/>
                  </a:lnTo>
                  <a:lnTo>
                    <a:pt x="18427" y="20360"/>
                  </a:lnTo>
                  <a:lnTo>
                    <a:pt x="18753" y="20515"/>
                  </a:lnTo>
                  <a:lnTo>
                    <a:pt x="19567" y="20902"/>
                  </a:lnTo>
                  <a:lnTo>
                    <a:pt x="19869" y="21045"/>
                  </a:lnTo>
                  <a:lnTo>
                    <a:pt x="19984" y="21100"/>
                  </a:lnTo>
                  <a:lnTo>
                    <a:pt x="20166" y="21186"/>
                  </a:lnTo>
                  <a:cubicBezTo>
                    <a:pt x="20439" y="21316"/>
                    <a:pt x="20654" y="21418"/>
                    <a:pt x="20786" y="21481"/>
                  </a:cubicBezTo>
                  <a:lnTo>
                    <a:pt x="20879" y="21525"/>
                  </a:lnTo>
                  <a:lnTo>
                    <a:pt x="20895" y="21533"/>
                  </a:lnTo>
                  <a:lnTo>
                    <a:pt x="20927" y="21548"/>
                  </a:lnTo>
                  <a:cubicBezTo>
                    <a:pt x="20988" y="21577"/>
                    <a:pt x="21056" y="21595"/>
                    <a:pt x="21125" y="21599"/>
                  </a:cubicBezTo>
                  <a:cubicBezTo>
                    <a:pt x="21134" y="21600"/>
                    <a:pt x="21143" y="21600"/>
                    <a:pt x="21152" y="21600"/>
                  </a:cubicBezTo>
                  <a:cubicBezTo>
                    <a:pt x="21164" y="21600"/>
                    <a:pt x="21176" y="21600"/>
                    <a:pt x="21188" y="21599"/>
                  </a:cubicBezTo>
                  <a:cubicBezTo>
                    <a:pt x="21290" y="21591"/>
                    <a:pt x="21383" y="21551"/>
                    <a:pt x="21452" y="21486"/>
                  </a:cubicBezTo>
                  <a:cubicBezTo>
                    <a:pt x="21543" y="21397"/>
                    <a:pt x="21584" y="21264"/>
                    <a:pt x="21530" y="21118"/>
                  </a:cubicBezTo>
                  <a:lnTo>
                    <a:pt x="21458" y="20925"/>
                  </a:lnTo>
                  <a:lnTo>
                    <a:pt x="21151" y="20106"/>
                  </a:lnTo>
                  <a:lnTo>
                    <a:pt x="19415" y="15464"/>
                  </a:lnTo>
                  <a:cubicBezTo>
                    <a:pt x="19412" y="15457"/>
                    <a:pt x="19408" y="15452"/>
                    <a:pt x="19405" y="15445"/>
                  </a:cubicBezTo>
                  <a:cubicBezTo>
                    <a:pt x="19398" y="15400"/>
                    <a:pt x="19377" y="15358"/>
                    <a:pt x="19344" y="15323"/>
                  </a:cubicBezTo>
                  <a:lnTo>
                    <a:pt x="5563" y="247"/>
                  </a:lnTo>
                  <a:cubicBezTo>
                    <a:pt x="5560" y="242"/>
                    <a:pt x="5556" y="237"/>
                    <a:pt x="5553" y="232"/>
                  </a:cubicBezTo>
                  <a:lnTo>
                    <a:pt x="5448" y="122"/>
                  </a:lnTo>
                  <a:lnTo>
                    <a:pt x="5425" y="96"/>
                  </a:lnTo>
                  <a:cubicBezTo>
                    <a:pt x="5422" y="92"/>
                    <a:pt x="5419" y="91"/>
                    <a:pt x="5416" y="87"/>
                  </a:cubicBezTo>
                  <a:lnTo>
                    <a:pt x="5397" y="68"/>
                  </a:lnTo>
                  <a:cubicBezTo>
                    <a:pt x="5354" y="24"/>
                    <a:pt x="5293" y="0"/>
                    <a:pt x="522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2400;p47"/>
            <p:cNvSpPr/>
            <p:nvPr/>
          </p:nvSpPr>
          <p:spPr>
            <a:xfrm rot="10800000">
              <a:off x="53049" y="4102220"/>
              <a:ext cx="1182513" cy="136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1255" y="0"/>
                  </a:moveTo>
                  <a:cubicBezTo>
                    <a:pt x="9877" y="0"/>
                    <a:pt x="8532" y="211"/>
                    <a:pt x="7296" y="625"/>
                  </a:cubicBezTo>
                  <a:cubicBezTo>
                    <a:pt x="3448" y="1920"/>
                    <a:pt x="820" y="5102"/>
                    <a:pt x="95" y="8864"/>
                  </a:cubicBezTo>
                  <a:cubicBezTo>
                    <a:pt x="-63" y="9675"/>
                    <a:pt x="-123" y="10649"/>
                    <a:pt x="725" y="11119"/>
                  </a:cubicBezTo>
                  <a:lnTo>
                    <a:pt x="19224" y="21391"/>
                  </a:lnTo>
                  <a:cubicBezTo>
                    <a:pt x="19484" y="21535"/>
                    <a:pt x="19752" y="21600"/>
                    <a:pt x="20006" y="21600"/>
                  </a:cubicBezTo>
                  <a:cubicBezTo>
                    <a:pt x="20816" y="21600"/>
                    <a:pt x="21477" y="20939"/>
                    <a:pt x="21233" y="20105"/>
                  </a:cubicBezTo>
                  <a:lnTo>
                    <a:pt x="15782" y="1488"/>
                  </a:lnTo>
                  <a:cubicBezTo>
                    <a:pt x="15553" y="708"/>
                    <a:pt x="14724" y="492"/>
                    <a:pt x="14006" y="313"/>
                  </a:cubicBezTo>
                  <a:cubicBezTo>
                    <a:pt x="13251" y="127"/>
                    <a:pt x="12497" y="36"/>
                    <a:pt x="11737" y="10"/>
                  </a:cubicBezTo>
                  <a:cubicBezTo>
                    <a:pt x="11577" y="3"/>
                    <a:pt x="11416" y="0"/>
                    <a:pt x="112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2401;p47"/>
            <p:cNvSpPr/>
            <p:nvPr/>
          </p:nvSpPr>
          <p:spPr>
            <a:xfrm rot="10800000">
              <a:off x="236456" y="4195339"/>
              <a:ext cx="999105" cy="98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375" y="0"/>
                  </a:moveTo>
                  <a:cubicBezTo>
                    <a:pt x="1253" y="1776"/>
                    <a:pt x="479" y="3834"/>
                    <a:pt x="114" y="6035"/>
                  </a:cubicBezTo>
                  <a:cubicBezTo>
                    <a:pt x="-75" y="7157"/>
                    <a:pt x="-146" y="8502"/>
                    <a:pt x="866" y="9151"/>
                  </a:cubicBezTo>
                  <a:lnTo>
                    <a:pt x="20218" y="21600"/>
                  </a:lnTo>
                  <a:lnTo>
                    <a:pt x="17684" y="19969"/>
                  </a:lnTo>
                  <a:cubicBezTo>
                    <a:pt x="19054" y="19607"/>
                    <a:pt x="20337" y="18962"/>
                    <a:pt x="21454" y="18078"/>
                  </a:cubicBezTo>
                  <a:cubicBezTo>
                    <a:pt x="14513" y="12880"/>
                    <a:pt x="8095" y="6722"/>
                    <a:pt x="237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2402;p47"/>
            <p:cNvSpPr/>
            <p:nvPr/>
          </p:nvSpPr>
          <p:spPr>
            <a:xfrm rot="10800000">
              <a:off x="53049" y="4102220"/>
              <a:ext cx="358958" cy="3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6589" y="0"/>
                  </a:moveTo>
                  <a:cubicBezTo>
                    <a:pt x="15023" y="2461"/>
                    <a:pt x="13073" y="4665"/>
                    <a:pt x="10810" y="6531"/>
                  </a:cubicBezTo>
                  <a:cubicBezTo>
                    <a:pt x="7688" y="9078"/>
                    <a:pt x="3992" y="10913"/>
                    <a:pt x="0" y="11942"/>
                  </a:cubicBezTo>
                  <a:lnTo>
                    <a:pt x="14286" y="20838"/>
                  </a:lnTo>
                  <a:cubicBezTo>
                    <a:pt x="15130" y="21363"/>
                    <a:pt x="16000" y="21600"/>
                    <a:pt x="16824" y="21600"/>
                  </a:cubicBezTo>
                  <a:cubicBezTo>
                    <a:pt x="19455" y="21600"/>
                    <a:pt x="21600" y="19194"/>
                    <a:pt x="20807" y="16158"/>
                  </a:cubicBezTo>
                  <a:lnTo>
                    <a:pt x="1658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2403;p47"/>
            <p:cNvSpPr/>
            <p:nvPr/>
          </p:nvSpPr>
          <p:spPr>
            <a:xfrm rot="10800000">
              <a:off x="360175" y="4760359"/>
              <a:ext cx="3276377" cy="392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6318" y="0"/>
                  </a:moveTo>
                  <a:cubicBezTo>
                    <a:pt x="6271" y="0"/>
                    <a:pt x="6224" y="11"/>
                    <a:pt x="6184" y="36"/>
                  </a:cubicBezTo>
                  <a:lnTo>
                    <a:pt x="94" y="3757"/>
                  </a:lnTo>
                  <a:cubicBezTo>
                    <a:pt x="-21" y="3827"/>
                    <a:pt x="-32" y="3977"/>
                    <a:pt x="70" y="4088"/>
                  </a:cubicBezTo>
                  <a:lnTo>
                    <a:pt x="15883" y="21493"/>
                  </a:lnTo>
                  <a:cubicBezTo>
                    <a:pt x="15949" y="21566"/>
                    <a:pt x="16039" y="21600"/>
                    <a:pt x="16122" y="21600"/>
                  </a:cubicBezTo>
                  <a:cubicBezTo>
                    <a:pt x="16241" y="21600"/>
                    <a:pt x="16346" y="21531"/>
                    <a:pt x="16352" y="21408"/>
                  </a:cubicBezTo>
                  <a:lnTo>
                    <a:pt x="16426" y="19780"/>
                  </a:lnTo>
                  <a:cubicBezTo>
                    <a:pt x="16435" y="19570"/>
                    <a:pt x="16618" y="19431"/>
                    <a:pt x="16840" y="19431"/>
                  </a:cubicBezTo>
                  <a:cubicBezTo>
                    <a:pt x="16909" y="19431"/>
                    <a:pt x="16982" y="19445"/>
                    <a:pt x="17055" y="19474"/>
                  </a:cubicBezTo>
                  <a:lnTo>
                    <a:pt x="18361" y="19993"/>
                  </a:lnTo>
                  <a:cubicBezTo>
                    <a:pt x="18435" y="20022"/>
                    <a:pt x="18507" y="20035"/>
                    <a:pt x="18576" y="20035"/>
                  </a:cubicBezTo>
                  <a:cubicBezTo>
                    <a:pt x="18829" y="20035"/>
                    <a:pt x="19028" y="19854"/>
                    <a:pt x="18986" y="19607"/>
                  </a:cubicBezTo>
                  <a:lnTo>
                    <a:pt x="18769" y="18311"/>
                  </a:lnTo>
                  <a:cubicBezTo>
                    <a:pt x="18728" y="18067"/>
                    <a:pt x="18921" y="17882"/>
                    <a:pt x="19178" y="17882"/>
                  </a:cubicBezTo>
                  <a:cubicBezTo>
                    <a:pt x="19226" y="17882"/>
                    <a:pt x="19276" y="17888"/>
                    <a:pt x="19328" y="17902"/>
                  </a:cubicBezTo>
                  <a:lnTo>
                    <a:pt x="21181" y="18404"/>
                  </a:lnTo>
                  <a:cubicBezTo>
                    <a:pt x="21211" y="18412"/>
                    <a:pt x="21239" y="18415"/>
                    <a:pt x="21266" y="18415"/>
                  </a:cubicBezTo>
                  <a:cubicBezTo>
                    <a:pt x="21459" y="18415"/>
                    <a:pt x="21568" y="18222"/>
                    <a:pt x="21432" y="18058"/>
                  </a:cubicBezTo>
                  <a:lnTo>
                    <a:pt x="6568" y="117"/>
                  </a:lnTo>
                  <a:cubicBezTo>
                    <a:pt x="6506" y="41"/>
                    <a:pt x="6410" y="0"/>
                    <a:pt x="63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2404;p47"/>
            <p:cNvSpPr/>
            <p:nvPr/>
          </p:nvSpPr>
          <p:spPr>
            <a:xfrm rot="10800000">
              <a:off x="1096250" y="4760271"/>
              <a:ext cx="2540302" cy="343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2338" y="0"/>
                  </a:moveTo>
                  <a:lnTo>
                    <a:pt x="122" y="1197"/>
                  </a:lnTo>
                  <a:cubicBezTo>
                    <a:pt x="-27" y="1277"/>
                    <a:pt x="-42" y="1448"/>
                    <a:pt x="90" y="1576"/>
                  </a:cubicBezTo>
                  <a:lnTo>
                    <a:pt x="20547" y="21478"/>
                  </a:lnTo>
                  <a:cubicBezTo>
                    <a:pt x="20633" y="21561"/>
                    <a:pt x="20748" y="21600"/>
                    <a:pt x="20856" y="21600"/>
                  </a:cubicBezTo>
                  <a:cubicBezTo>
                    <a:pt x="21010" y="21600"/>
                    <a:pt x="21147" y="21521"/>
                    <a:pt x="21154" y="21380"/>
                  </a:cubicBezTo>
                  <a:lnTo>
                    <a:pt x="21249" y="19518"/>
                  </a:lnTo>
                  <a:cubicBezTo>
                    <a:pt x="21258" y="19346"/>
                    <a:pt x="21383" y="19216"/>
                    <a:pt x="21558" y="19156"/>
                  </a:cubicBez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2405;p47"/>
            <p:cNvSpPr/>
            <p:nvPr/>
          </p:nvSpPr>
          <p:spPr>
            <a:xfrm rot="10800000">
              <a:off x="360175" y="5338957"/>
              <a:ext cx="2590218" cy="334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300" y="0"/>
                  </a:moveTo>
                  <a:cubicBezTo>
                    <a:pt x="2239" y="0"/>
                    <a:pt x="2180" y="13"/>
                    <a:pt x="2130" y="42"/>
                  </a:cubicBezTo>
                  <a:lnTo>
                    <a:pt x="0" y="1248"/>
                  </a:lnTo>
                  <a:lnTo>
                    <a:pt x="18333" y="21019"/>
                  </a:lnTo>
                  <a:cubicBezTo>
                    <a:pt x="18406" y="20990"/>
                    <a:pt x="18488" y="20974"/>
                    <a:pt x="18576" y="20974"/>
                  </a:cubicBezTo>
                  <a:cubicBezTo>
                    <a:pt x="18636" y="20974"/>
                    <a:pt x="18700" y="20982"/>
                    <a:pt x="18765" y="20998"/>
                  </a:cubicBezTo>
                  <a:lnTo>
                    <a:pt x="21110" y="21586"/>
                  </a:lnTo>
                  <a:cubicBezTo>
                    <a:pt x="21148" y="21596"/>
                    <a:pt x="21183" y="21600"/>
                    <a:pt x="21217" y="21600"/>
                  </a:cubicBezTo>
                  <a:cubicBezTo>
                    <a:pt x="21462" y="21600"/>
                    <a:pt x="21600" y="21374"/>
                    <a:pt x="21428" y="21181"/>
                  </a:cubicBezTo>
                  <a:lnTo>
                    <a:pt x="2616" y="137"/>
                  </a:lnTo>
                  <a:cubicBezTo>
                    <a:pt x="2537" y="49"/>
                    <a:pt x="2415" y="0"/>
                    <a:pt x="230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2406;p47"/>
            <p:cNvSpPr/>
            <p:nvPr/>
          </p:nvSpPr>
          <p:spPr>
            <a:xfrm rot="10800000">
              <a:off x="53049" y="4102220"/>
              <a:ext cx="358958" cy="25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0257" y="0"/>
                  </a:moveTo>
                  <a:cubicBezTo>
                    <a:pt x="7217" y="3438"/>
                    <a:pt x="3726" y="5945"/>
                    <a:pt x="0" y="7351"/>
                  </a:cubicBezTo>
                  <a:lnTo>
                    <a:pt x="6895" y="13691"/>
                  </a:lnTo>
                  <a:lnTo>
                    <a:pt x="7744" y="14464"/>
                  </a:lnTo>
                  <a:lnTo>
                    <a:pt x="7934" y="14643"/>
                  </a:lnTo>
                  <a:lnTo>
                    <a:pt x="8835" y="15469"/>
                  </a:lnTo>
                  <a:lnTo>
                    <a:pt x="11296" y="17731"/>
                  </a:lnTo>
                  <a:lnTo>
                    <a:pt x="11900" y="18289"/>
                  </a:lnTo>
                  <a:lnTo>
                    <a:pt x="12382" y="18728"/>
                  </a:lnTo>
                  <a:lnTo>
                    <a:pt x="13805" y="20037"/>
                  </a:lnTo>
                  <a:lnTo>
                    <a:pt x="13968" y="20179"/>
                  </a:lnTo>
                  <a:lnTo>
                    <a:pt x="14286" y="20476"/>
                  </a:lnTo>
                  <a:cubicBezTo>
                    <a:pt x="15130" y="21250"/>
                    <a:pt x="16000" y="21600"/>
                    <a:pt x="16824" y="21600"/>
                  </a:cubicBezTo>
                  <a:cubicBezTo>
                    <a:pt x="19455" y="21600"/>
                    <a:pt x="21600" y="18051"/>
                    <a:pt x="20807" y="13572"/>
                  </a:cubicBezTo>
                  <a:lnTo>
                    <a:pt x="20203" y="10149"/>
                  </a:lnTo>
                  <a:cubicBezTo>
                    <a:pt x="16845" y="6883"/>
                    <a:pt x="13528" y="3497"/>
                    <a:pt x="1025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2407;p47"/>
            <p:cNvSpPr/>
            <p:nvPr/>
          </p:nvSpPr>
          <p:spPr>
            <a:xfrm rot="10800000">
              <a:off x="2606692" y="7896790"/>
              <a:ext cx="1030969" cy="7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20046" y="0"/>
                  </a:moveTo>
                  <a:cubicBezTo>
                    <a:pt x="19880" y="0"/>
                    <a:pt x="19713" y="67"/>
                    <a:pt x="19571" y="204"/>
                  </a:cubicBezTo>
                  <a:lnTo>
                    <a:pt x="332" y="18708"/>
                  </a:lnTo>
                  <a:cubicBezTo>
                    <a:pt x="-28" y="19056"/>
                    <a:pt x="-108" y="19721"/>
                    <a:pt x="155" y="20199"/>
                  </a:cubicBezTo>
                  <a:lnTo>
                    <a:pt x="686" y="21158"/>
                  </a:lnTo>
                  <a:cubicBezTo>
                    <a:pt x="842" y="21446"/>
                    <a:pt x="1089" y="21600"/>
                    <a:pt x="1338" y="21600"/>
                  </a:cubicBezTo>
                  <a:cubicBezTo>
                    <a:pt x="1504" y="21600"/>
                    <a:pt x="1669" y="21533"/>
                    <a:pt x="1814" y="21396"/>
                  </a:cubicBezTo>
                  <a:lnTo>
                    <a:pt x="21052" y="2889"/>
                  </a:lnTo>
                  <a:cubicBezTo>
                    <a:pt x="21412" y="2541"/>
                    <a:pt x="21492" y="1877"/>
                    <a:pt x="21229" y="1401"/>
                  </a:cubicBezTo>
                  <a:lnTo>
                    <a:pt x="20700" y="437"/>
                  </a:lnTo>
                  <a:cubicBezTo>
                    <a:pt x="20542" y="151"/>
                    <a:pt x="20295" y="0"/>
                    <a:pt x="2004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62" name="Google Shape;2408;p47"/>
          <p:cNvGrpSpPr/>
          <p:nvPr/>
        </p:nvGrpSpPr>
        <p:grpSpPr>
          <a:xfrm>
            <a:off x="19297935" y="9273313"/>
            <a:ext cx="2763653" cy="5092714"/>
            <a:chOff x="0" y="0"/>
            <a:chExt cx="2763652" cy="5092712"/>
          </a:xfrm>
        </p:grpSpPr>
        <p:sp>
          <p:nvSpPr>
            <p:cNvPr id="2553" name="Google Shape;2409;p47"/>
            <p:cNvSpPr/>
            <p:nvPr/>
          </p:nvSpPr>
          <p:spPr>
            <a:xfrm rot="10800000">
              <a:off x="18081" y="1313"/>
              <a:ext cx="2745572" cy="500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8514" y="0"/>
                  </a:moveTo>
                  <a:cubicBezTo>
                    <a:pt x="8505" y="0"/>
                    <a:pt x="8496" y="0"/>
                    <a:pt x="8486" y="1"/>
                  </a:cubicBezTo>
                  <a:cubicBezTo>
                    <a:pt x="8485" y="1"/>
                    <a:pt x="8483" y="1"/>
                    <a:pt x="8481" y="1"/>
                  </a:cubicBezTo>
                  <a:cubicBezTo>
                    <a:pt x="8449" y="1"/>
                    <a:pt x="8418" y="5"/>
                    <a:pt x="8390" y="13"/>
                  </a:cubicBezTo>
                  <a:lnTo>
                    <a:pt x="6119" y="579"/>
                  </a:lnTo>
                  <a:lnTo>
                    <a:pt x="4282" y="1036"/>
                  </a:lnTo>
                  <a:lnTo>
                    <a:pt x="179" y="2060"/>
                  </a:lnTo>
                  <a:lnTo>
                    <a:pt x="176" y="2060"/>
                  </a:lnTo>
                  <a:cubicBezTo>
                    <a:pt x="145" y="2068"/>
                    <a:pt x="118" y="2079"/>
                    <a:pt x="96" y="2092"/>
                  </a:cubicBezTo>
                  <a:cubicBezTo>
                    <a:pt x="2" y="2141"/>
                    <a:pt x="-26" y="2217"/>
                    <a:pt x="26" y="2281"/>
                  </a:cubicBezTo>
                  <a:lnTo>
                    <a:pt x="44" y="2302"/>
                  </a:lnTo>
                  <a:cubicBezTo>
                    <a:pt x="46" y="2305"/>
                    <a:pt x="48" y="2308"/>
                    <a:pt x="50" y="2311"/>
                  </a:cubicBezTo>
                  <a:lnTo>
                    <a:pt x="72" y="2338"/>
                  </a:lnTo>
                  <a:lnTo>
                    <a:pt x="167" y="2453"/>
                  </a:lnTo>
                  <a:cubicBezTo>
                    <a:pt x="173" y="2456"/>
                    <a:pt x="178" y="2461"/>
                    <a:pt x="185" y="2465"/>
                  </a:cubicBezTo>
                  <a:lnTo>
                    <a:pt x="13570" y="17778"/>
                  </a:lnTo>
                  <a:cubicBezTo>
                    <a:pt x="13601" y="17814"/>
                    <a:pt x="13649" y="17845"/>
                    <a:pt x="13709" y="17867"/>
                  </a:cubicBezTo>
                  <a:cubicBezTo>
                    <a:pt x="13715" y="17869"/>
                    <a:pt x="13722" y="17870"/>
                    <a:pt x="13728" y="17872"/>
                  </a:cubicBezTo>
                  <a:lnTo>
                    <a:pt x="14977" y="18533"/>
                  </a:lnTo>
                  <a:lnTo>
                    <a:pt x="15162" y="18632"/>
                  </a:lnTo>
                  <a:lnTo>
                    <a:pt x="15798" y="18969"/>
                  </a:lnTo>
                  <a:lnTo>
                    <a:pt x="16176" y="19168"/>
                  </a:lnTo>
                  <a:lnTo>
                    <a:pt x="16639" y="19414"/>
                  </a:lnTo>
                  <a:lnTo>
                    <a:pt x="16936" y="19571"/>
                  </a:lnTo>
                  <a:lnTo>
                    <a:pt x="17271" y="19749"/>
                  </a:lnTo>
                  <a:cubicBezTo>
                    <a:pt x="17423" y="19829"/>
                    <a:pt x="17574" y="19909"/>
                    <a:pt x="17725" y="19989"/>
                  </a:cubicBezTo>
                  <a:lnTo>
                    <a:pt x="18097" y="20187"/>
                  </a:lnTo>
                  <a:lnTo>
                    <a:pt x="19025" y="20678"/>
                  </a:lnTo>
                  <a:lnTo>
                    <a:pt x="19369" y="20861"/>
                  </a:lnTo>
                  <a:lnTo>
                    <a:pt x="19500" y="20930"/>
                  </a:lnTo>
                  <a:lnTo>
                    <a:pt x="19707" y="21040"/>
                  </a:lnTo>
                  <a:lnTo>
                    <a:pt x="20414" y="21414"/>
                  </a:lnTo>
                  <a:lnTo>
                    <a:pt x="20520" y="21471"/>
                  </a:lnTo>
                  <a:lnTo>
                    <a:pt x="20539" y="21481"/>
                  </a:lnTo>
                  <a:lnTo>
                    <a:pt x="20575" y="21500"/>
                  </a:lnTo>
                  <a:cubicBezTo>
                    <a:pt x="20645" y="21537"/>
                    <a:pt x="20727" y="21566"/>
                    <a:pt x="20819" y="21583"/>
                  </a:cubicBezTo>
                  <a:cubicBezTo>
                    <a:pt x="20847" y="21588"/>
                    <a:pt x="20874" y="21592"/>
                    <a:pt x="20904" y="21595"/>
                  </a:cubicBezTo>
                  <a:cubicBezTo>
                    <a:pt x="20936" y="21598"/>
                    <a:pt x="20969" y="21600"/>
                    <a:pt x="21002" y="21600"/>
                  </a:cubicBezTo>
                  <a:cubicBezTo>
                    <a:pt x="21052" y="21600"/>
                    <a:pt x="21104" y="21596"/>
                    <a:pt x="21154" y="21588"/>
                  </a:cubicBezTo>
                  <a:cubicBezTo>
                    <a:pt x="21207" y="21580"/>
                    <a:pt x="21257" y="21568"/>
                    <a:pt x="21303" y="21551"/>
                  </a:cubicBezTo>
                  <a:cubicBezTo>
                    <a:pt x="21465" y="21494"/>
                    <a:pt x="21574" y="21389"/>
                    <a:pt x="21563" y="21254"/>
                  </a:cubicBezTo>
                  <a:lnTo>
                    <a:pt x="21547" y="21075"/>
                  </a:lnTo>
                  <a:lnTo>
                    <a:pt x="21480" y="20315"/>
                  </a:lnTo>
                  <a:lnTo>
                    <a:pt x="21103" y="16013"/>
                  </a:lnTo>
                  <a:cubicBezTo>
                    <a:pt x="21103" y="16006"/>
                    <a:pt x="21099" y="16001"/>
                    <a:pt x="21098" y="15995"/>
                  </a:cubicBezTo>
                  <a:cubicBezTo>
                    <a:pt x="21108" y="15955"/>
                    <a:pt x="21097" y="15915"/>
                    <a:pt x="21068" y="15878"/>
                  </a:cubicBezTo>
                  <a:lnTo>
                    <a:pt x="8938" y="284"/>
                  </a:lnTo>
                  <a:cubicBezTo>
                    <a:pt x="8935" y="278"/>
                    <a:pt x="8936" y="273"/>
                    <a:pt x="8931" y="268"/>
                  </a:cubicBezTo>
                  <a:lnTo>
                    <a:pt x="8836" y="153"/>
                  </a:lnTo>
                  <a:lnTo>
                    <a:pt x="8816" y="126"/>
                  </a:lnTo>
                  <a:cubicBezTo>
                    <a:pt x="8814" y="123"/>
                    <a:pt x="8810" y="121"/>
                    <a:pt x="8808" y="118"/>
                  </a:cubicBezTo>
                  <a:lnTo>
                    <a:pt x="8791" y="97"/>
                  </a:lnTo>
                  <a:cubicBezTo>
                    <a:pt x="8741" y="37"/>
                    <a:pt x="8633" y="0"/>
                    <a:pt x="85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2410;p47"/>
            <p:cNvSpPr/>
            <p:nvPr/>
          </p:nvSpPr>
          <p:spPr>
            <a:xfrm rot="10800000">
              <a:off x="649" y="87"/>
              <a:ext cx="987823" cy="147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3023" y="0"/>
                  </a:moveTo>
                  <a:cubicBezTo>
                    <a:pt x="12600" y="0"/>
                    <a:pt x="12178" y="14"/>
                    <a:pt x="11758" y="44"/>
                  </a:cubicBezTo>
                  <a:cubicBezTo>
                    <a:pt x="6865" y="387"/>
                    <a:pt x="2706" y="2681"/>
                    <a:pt x="534" y="5898"/>
                  </a:cubicBezTo>
                  <a:cubicBezTo>
                    <a:pt x="63" y="6593"/>
                    <a:pt x="-349" y="7454"/>
                    <a:pt x="459" y="8057"/>
                  </a:cubicBezTo>
                  <a:lnTo>
                    <a:pt x="18146" y="21209"/>
                  </a:lnTo>
                  <a:cubicBezTo>
                    <a:pt x="18507" y="21479"/>
                    <a:pt x="18950" y="21600"/>
                    <a:pt x="19375" y="21600"/>
                  </a:cubicBezTo>
                  <a:cubicBezTo>
                    <a:pt x="20174" y="21600"/>
                    <a:pt x="20906" y="21171"/>
                    <a:pt x="20920" y="20484"/>
                  </a:cubicBezTo>
                  <a:lnTo>
                    <a:pt x="21236" y="2623"/>
                  </a:lnTo>
                  <a:cubicBezTo>
                    <a:pt x="21251" y="1875"/>
                    <a:pt x="20372" y="1507"/>
                    <a:pt x="19605" y="1193"/>
                  </a:cubicBezTo>
                  <a:cubicBezTo>
                    <a:pt x="18803" y="864"/>
                    <a:pt x="17965" y="623"/>
                    <a:pt x="17097" y="436"/>
                  </a:cubicBezTo>
                  <a:cubicBezTo>
                    <a:pt x="15754" y="148"/>
                    <a:pt x="14379" y="0"/>
                    <a:pt x="130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2411;p47"/>
            <p:cNvSpPr/>
            <p:nvPr/>
          </p:nvSpPr>
          <p:spPr>
            <a:xfrm rot="10800000">
              <a:off x="148088" y="136831"/>
              <a:ext cx="840384" cy="117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5006" y="0"/>
                  </a:moveTo>
                  <a:cubicBezTo>
                    <a:pt x="3201" y="1196"/>
                    <a:pt x="1704" y="2698"/>
                    <a:pt x="626" y="4410"/>
                  </a:cubicBezTo>
                  <a:cubicBezTo>
                    <a:pt x="74" y="5282"/>
                    <a:pt x="-410" y="6363"/>
                    <a:pt x="538" y="7119"/>
                  </a:cubicBezTo>
                  <a:lnTo>
                    <a:pt x="18729" y="21600"/>
                  </a:lnTo>
                  <a:lnTo>
                    <a:pt x="16346" y="19703"/>
                  </a:lnTo>
                  <a:cubicBezTo>
                    <a:pt x="16392" y="19703"/>
                    <a:pt x="16441" y="19703"/>
                    <a:pt x="16487" y="19703"/>
                  </a:cubicBezTo>
                  <a:cubicBezTo>
                    <a:pt x="18102" y="19703"/>
                    <a:pt x="19703" y="19467"/>
                    <a:pt x="21190" y="19007"/>
                  </a:cubicBezTo>
                  <a:cubicBezTo>
                    <a:pt x="14888" y="13216"/>
                    <a:pt x="9463" y="6759"/>
                    <a:pt x="50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2412;p47"/>
            <p:cNvSpPr/>
            <p:nvPr/>
          </p:nvSpPr>
          <p:spPr>
            <a:xfrm rot="10800000">
              <a:off x="11870" y="87"/>
              <a:ext cx="328239" cy="36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2023"/>
                    <a:pt x="16389" y="3694"/>
                    <a:pt x="13368" y="4941"/>
                  </a:cubicBezTo>
                  <a:cubicBezTo>
                    <a:pt x="9298" y="6612"/>
                    <a:pt x="4831" y="7450"/>
                    <a:pt x="271" y="7450"/>
                  </a:cubicBezTo>
                  <a:cubicBezTo>
                    <a:pt x="184" y="7450"/>
                    <a:pt x="92" y="7450"/>
                    <a:pt x="0" y="7450"/>
                  </a:cubicBezTo>
                  <a:lnTo>
                    <a:pt x="12878" y="20027"/>
                  </a:lnTo>
                  <a:cubicBezTo>
                    <a:pt x="13985" y="21114"/>
                    <a:pt x="15340" y="21600"/>
                    <a:pt x="16642" y="21600"/>
                  </a:cubicBezTo>
                  <a:cubicBezTo>
                    <a:pt x="19087" y="21600"/>
                    <a:pt x="21329" y="19877"/>
                    <a:pt x="21369" y="171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2413;p47"/>
            <p:cNvSpPr/>
            <p:nvPr/>
          </p:nvSpPr>
          <p:spPr>
            <a:xfrm rot="10800000">
              <a:off x="0" y="911740"/>
              <a:ext cx="2488824" cy="418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563" y="0"/>
                  </a:moveTo>
                  <a:cubicBezTo>
                    <a:pt x="9529" y="0"/>
                    <a:pt x="9494" y="4"/>
                    <a:pt x="9461" y="11"/>
                  </a:cubicBezTo>
                  <a:lnTo>
                    <a:pt x="202" y="2132"/>
                  </a:lnTo>
                  <a:cubicBezTo>
                    <a:pt x="27" y="2172"/>
                    <a:pt x="-49" y="2306"/>
                    <a:pt x="34" y="2428"/>
                  </a:cubicBezTo>
                  <a:lnTo>
                    <a:pt x="13002" y="21447"/>
                  </a:lnTo>
                  <a:cubicBezTo>
                    <a:pt x="13071" y="21548"/>
                    <a:pt x="13212" y="21600"/>
                    <a:pt x="13346" y="21600"/>
                  </a:cubicBezTo>
                  <a:cubicBezTo>
                    <a:pt x="13469" y="21600"/>
                    <a:pt x="13586" y="21556"/>
                    <a:pt x="13632" y="21466"/>
                  </a:cubicBezTo>
                  <a:lnTo>
                    <a:pt x="14392" y="20006"/>
                  </a:lnTo>
                  <a:cubicBezTo>
                    <a:pt x="14473" y="19850"/>
                    <a:pt x="14684" y="19763"/>
                    <a:pt x="14914" y="19763"/>
                  </a:cubicBezTo>
                  <a:cubicBezTo>
                    <a:pt x="15049" y="19763"/>
                    <a:pt x="15192" y="19794"/>
                    <a:pt x="15318" y="19858"/>
                  </a:cubicBezTo>
                  <a:lnTo>
                    <a:pt x="16764" y="20596"/>
                  </a:lnTo>
                  <a:cubicBezTo>
                    <a:pt x="16891" y="20661"/>
                    <a:pt x="17033" y="20691"/>
                    <a:pt x="17167" y="20691"/>
                  </a:cubicBezTo>
                  <a:cubicBezTo>
                    <a:pt x="17435" y="20691"/>
                    <a:pt x="17676" y="20572"/>
                    <a:pt x="17716" y="20374"/>
                  </a:cubicBezTo>
                  <a:lnTo>
                    <a:pt x="17971" y="19156"/>
                  </a:lnTo>
                  <a:cubicBezTo>
                    <a:pt x="18011" y="18961"/>
                    <a:pt x="18249" y="18839"/>
                    <a:pt x="18519" y="18839"/>
                  </a:cubicBezTo>
                  <a:cubicBezTo>
                    <a:pt x="18627" y="18839"/>
                    <a:pt x="18740" y="18859"/>
                    <a:pt x="18848" y="18901"/>
                  </a:cubicBezTo>
                  <a:lnTo>
                    <a:pt x="20996" y="19736"/>
                  </a:lnTo>
                  <a:cubicBezTo>
                    <a:pt x="21058" y="19759"/>
                    <a:pt x="21120" y="19770"/>
                    <a:pt x="21178" y="19770"/>
                  </a:cubicBezTo>
                  <a:cubicBezTo>
                    <a:pt x="21389" y="19770"/>
                    <a:pt x="21551" y="19632"/>
                    <a:pt x="21456" y="19474"/>
                  </a:cubicBezTo>
                  <a:lnTo>
                    <a:pt x="9915" y="164"/>
                  </a:lnTo>
                  <a:cubicBezTo>
                    <a:pt x="9855" y="64"/>
                    <a:pt x="9709" y="0"/>
                    <a:pt x="95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2414;p47"/>
            <p:cNvSpPr/>
            <p:nvPr/>
          </p:nvSpPr>
          <p:spPr>
            <a:xfrm rot="10800000">
              <a:off x="771537" y="911741"/>
              <a:ext cx="1717287" cy="388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075" y="0"/>
                  </a:moveTo>
                  <a:lnTo>
                    <a:pt x="293" y="642"/>
                  </a:lnTo>
                  <a:cubicBezTo>
                    <a:pt x="38" y="685"/>
                    <a:pt x="-72" y="829"/>
                    <a:pt x="49" y="960"/>
                  </a:cubicBezTo>
                  <a:lnTo>
                    <a:pt x="18881" y="21436"/>
                  </a:lnTo>
                  <a:cubicBezTo>
                    <a:pt x="18981" y="21544"/>
                    <a:pt x="19187" y="21600"/>
                    <a:pt x="19381" y="21600"/>
                  </a:cubicBezTo>
                  <a:cubicBezTo>
                    <a:pt x="19560" y="21600"/>
                    <a:pt x="19730" y="21553"/>
                    <a:pt x="19797" y="21456"/>
                  </a:cubicBezTo>
                  <a:lnTo>
                    <a:pt x="20900" y="19885"/>
                  </a:lnTo>
                  <a:cubicBezTo>
                    <a:pt x="21002" y="19739"/>
                    <a:pt x="21247" y="19650"/>
                    <a:pt x="21528" y="19629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2415;p47"/>
            <p:cNvSpPr/>
            <p:nvPr/>
          </p:nvSpPr>
          <p:spPr>
            <a:xfrm rot="10800000">
              <a:off x="9" y="1265732"/>
              <a:ext cx="1689314" cy="382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925" y="0"/>
                  </a:moveTo>
                  <a:cubicBezTo>
                    <a:pt x="3873" y="0"/>
                    <a:pt x="3822" y="4"/>
                    <a:pt x="3773" y="12"/>
                  </a:cubicBezTo>
                  <a:lnTo>
                    <a:pt x="0" y="653"/>
                  </a:lnTo>
                  <a:lnTo>
                    <a:pt x="16964" y="20591"/>
                  </a:lnTo>
                  <a:cubicBezTo>
                    <a:pt x="17018" y="20586"/>
                    <a:pt x="17073" y="20583"/>
                    <a:pt x="17129" y="20583"/>
                  </a:cubicBezTo>
                  <a:cubicBezTo>
                    <a:pt x="17288" y="20583"/>
                    <a:pt x="17456" y="20604"/>
                    <a:pt x="17614" y="20650"/>
                  </a:cubicBezTo>
                  <a:lnTo>
                    <a:pt x="20781" y="21562"/>
                  </a:lnTo>
                  <a:cubicBezTo>
                    <a:pt x="20872" y="21588"/>
                    <a:pt x="20963" y="21600"/>
                    <a:pt x="21049" y="21600"/>
                  </a:cubicBezTo>
                  <a:cubicBezTo>
                    <a:pt x="21360" y="21600"/>
                    <a:pt x="21600" y="21449"/>
                    <a:pt x="21461" y="21276"/>
                  </a:cubicBezTo>
                  <a:lnTo>
                    <a:pt x="4442" y="179"/>
                  </a:lnTo>
                  <a:cubicBezTo>
                    <a:pt x="4354" y="70"/>
                    <a:pt x="4140" y="0"/>
                    <a:pt x="39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2416;p47"/>
            <p:cNvSpPr/>
            <p:nvPr/>
          </p:nvSpPr>
          <p:spPr>
            <a:xfrm rot="10800000">
              <a:off x="14936" y="0"/>
              <a:ext cx="325173" cy="27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5" y="0"/>
                  </a:moveTo>
                  <a:cubicBezTo>
                    <a:pt x="8839" y="1944"/>
                    <a:pt x="4620" y="2940"/>
                    <a:pt x="372" y="2940"/>
                  </a:cubicBezTo>
                  <a:cubicBezTo>
                    <a:pt x="250" y="2940"/>
                    <a:pt x="122" y="2940"/>
                    <a:pt x="0" y="2940"/>
                  </a:cubicBezTo>
                  <a:lnTo>
                    <a:pt x="6273" y="10947"/>
                  </a:lnTo>
                  <a:lnTo>
                    <a:pt x="7053" y="11929"/>
                  </a:lnTo>
                  <a:lnTo>
                    <a:pt x="7221" y="12154"/>
                  </a:lnTo>
                  <a:lnTo>
                    <a:pt x="8042" y="13197"/>
                  </a:lnTo>
                  <a:lnTo>
                    <a:pt x="10282" y="16055"/>
                  </a:lnTo>
                  <a:lnTo>
                    <a:pt x="10829" y="16764"/>
                  </a:lnTo>
                  <a:lnTo>
                    <a:pt x="11266" y="17324"/>
                  </a:lnTo>
                  <a:lnTo>
                    <a:pt x="12557" y="18967"/>
                  </a:lnTo>
                  <a:lnTo>
                    <a:pt x="12709" y="19158"/>
                  </a:lnTo>
                  <a:lnTo>
                    <a:pt x="13000" y="19527"/>
                  </a:lnTo>
                  <a:cubicBezTo>
                    <a:pt x="14117" y="20959"/>
                    <a:pt x="15484" y="21600"/>
                    <a:pt x="16794" y="21600"/>
                  </a:cubicBezTo>
                  <a:cubicBezTo>
                    <a:pt x="19261" y="21600"/>
                    <a:pt x="21524" y="19322"/>
                    <a:pt x="21571" y="15687"/>
                  </a:cubicBezTo>
                  <a:lnTo>
                    <a:pt x="21600" y="12454"/>
                  </a:lnTo>
                  <a:cubicBezTo>
                    <a:pt x="18586" y="8389"/>
                    <a:pt x="15641" y="4235"/>
                    <a:pt x="127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2417;p47"/>
            <p:cNvSpPr/>
            <p:nvPr/>
          </p:nvSpPr>
          <p:spPr>
            <a:xfrm rot="10800000">
              <a:off x="1325030" y="4564134"/>
              <a:ext cx="1165049" cy="52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0411" y="0"/>
                  </a:moveTo>
                  <a:cubicBezTo>
                    <a:pt x="20327" y="0"/>
                    <a:pt x="20240" y="36"/>
                    <a:pt x="20156" y="107"/>
                  </a:cubicBezTo>
                  <a:lnTo>
                    <a:pt x="461" y="16864"/>
                  </a:lnTo>
                  <a:cubicBezTo>
                    <a:pt x="92" y="17179"/>
                    <a:pt x="-93" y="18103"/>
                    <a:pt x="47" y="18919"/>
                  </a:cubicBezTo>
                  <a:lnTo>
                    <a:pt x="334" y="20580"/>
                  </a:lnTo>
                  <a:cubicBezTo>
                    <a:pt x="443" y="21213"/>
                    <a:pt x="714" y="21600"/>
                    <a:pt x="1002" y="21600"/>
                  </a:cubicBezTo>
                  <a:cubicBezTo>
                    <a:pt x="1087" y="21600"/>
                    <a:pt x="1174" y="21568"/>
                    <a:pt x="1258" y="21493"/>
                  </a:cubicBezTo>
                  <a:lnTo>
                    <a:pt x="20953" y="4736"/>
                  </a:lnTo>
                  <a:cubicBezTo>
                    <a:pt x="21322" y="4417"/>
                    <a:pt x="21507" y="3497"/>
                    <a:pt x="21365" y="2681"/>
                  </a:cubicBezTo>
                  <a:lnTo>
                    <a:pt x="21079" y="1020"/>
                  </a:lnTo>
                  <a:cubicBezTo>
                    <a:pt x="20969" y="390"/>
                    <a:pt x="20699" y="0"/>
                    <a:pt x="204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73" name="Google Shape;2418;p47"/>
          <p:cNvGrpSpPr/>
          <p:nvPr/>
        </p:nvGrpSpPr>
        <p:grpSpPr>
          <a:xfrm>
            <a:off x="13670973" y="9788937"/>
            <a:ext cx="5938621" cy="5196258"/>
            <a:chOff x="0" y="0"/>
            <a:chExt cx="5938620" cy="5196256"/>
          </a:xfrm>
        </p:grpSpPr>
        <p:sp>
          <p:nvSpPr>
            <p:cNvPr id="2563" name="Google Shape;2419;p47"/>
            <p:cNvSpPr/>
            <p:nvPr/>
          </p:nvSpPr>
          <p:spPr>
            <a:xfrm rot="10800000">
              <a:off x="0" y="8496"/>
              <a:ext cx="3757743" cy="456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8292" y="9119"/>
                  </a:moveTo>
                  <a:cubicBezTo>
                    <a:pt x="8326" y="9119"/>
                    <a:pt x="8358" y="9121"/>
                    <a:pt x="8391" y="9123"/>
                  </a:cubicBezTo>
                  <a:cubicBezTo>
                    <a:pt x="8538" y="9140"/>
                    <a:pt x="8666" y="9181"/>
                    <a:pt x="8794" y="9261"/>
                  </a:cubicBezTo>
                  <a:cubicBezTo>
                    <a:pt x="9046" y="9417"/>
                    <a:pt x="9233" y="9714"/>
                    <a:pt x="9294" y="10025"/>
                  </a:cubicBezTo>
                  <a:cubicBezTo>
                    <a:pt x="9358" y="10349"/>
                    <a:pt x="9314" y="10712"/>
                    <a:pt x="9226" y="11093"/>
                  </a:cubicBezTo>
                  <a:cubicBezTo>
                    <a:pt x="9182" y="11284"/>
                    <a:pt x="9125" y="11480"/>
                    <a:pt x="9073" y="11673"/>
                  </a:cubicBezTo>
                  <a:cubicBezTo>
                    <a:pt x="9064" y="11702"/>
                    <a:pt x="9056" y="11731"/>
                    <a:pt x="9047" y="11760"/>
                  </a:cubicBezTo>
                  <a:lnTo>
                    <a:pt x="9040" y="11760"/>
                  </a:lnTo>
                  <a:cubicBezTo>
                    <a:pt x="8832" y="11732"/>
                    <a:pt x="8628" y="11685"/>
                    <a:pt x="8434" y="11619"/>
                  </a:cubicBezTo>
                  <a:cubicBezTo>
                    <a:pt x="8239" y="11554"/>
                    <a:pt x="8067" y="11478"/>
                    <a:pt x="7907" y="11379"/>
                  </a:cubicBezTo>
                  <a:cubicBezTo>
                    <a:pt x="7586" y="11182"/>
                    <a:pt x="7326" y="10908"/>
                    <a:pt x="7188" y="10613"/>
                  </a:cubicBezTo>
                  <a:cubicBezTo>
                    <a:pt x="7119" y="10466"/>
                    <a:pt x="7081" y="10313"/>
                    <a:pt x="7078" y="10166"/>
                  </a:cubicBezTo>
                  <a:cubicBezTo>
                    <a:pt x="7077" y="10092"/>
                    <a:pt x="7084" y="10019"/>
                    <a:pt x="7099" y="9947"/>
                  </a:cubicBezTo>
                  <a:cubicBezTo>
                    <a:pt x="7114" y="9881"/>
                    <a:pt x="7137" y="9816"/>
                    <a:pt x="7170" y="9754"/>
                  </a:cubicBezTo>
                  <a:cubicBezTo>
                    <a:pt x="7300" y="9503"/>
                    <a:pt x="7596" y="9277"/>
                    <a:pt x="7919" y="9179"/>
                  </a:cubicBezTo>
                  <a:cubicBezTo>
                    <a:pt x="8045" y="9139"/>
                    <a:pt x="8173" y="9119"/>
                    <a:pt x="8292" y="9119"/>
                  </a:cubicBezTo>
                  <a:close/>
                  <a:moveTo>
                    <a:pt x="21416" y="0"/>
                  </a:moveTo>
                  <a:cubicBezTo>
                    <a:pt x="21347" y="0"/>
                    <a:pt x="21285" y="39"/>
                    <a:pt x="21267" y="94"/>
                  </a:cubicBezTo>
                  <a:cubicBezTo>
                    <a:pt x="20736" y="1673"/>
                    <a:pt x="20174" y="3245"/>
                    <a:pt x="19407" y="4738"/>
                  </a:cubicBezTo>
                  <a:cubicBezTo>
                    <a:pt x="18643" y="6229"/>
                    <a:pt x="17667" y="7643"/>
                    <a:pt x="16374" y="8827"/>
                  </a:cubicBezTo>
                  <a:cubicBezTo>
                    <a:pt x="15736" y="9424"/>
                    <a:pt x="15014" y="9954"/>
                    <a:pt x="14236" y="10410"/>
                  </a:cubicBezTo>
                  <a:cubicBezTo>
                    <a:pt x="13453" y="10858"/>
                    <a:pt x="12609" y="11229"/>
                    <a:pt x="11717" y="11482"/>
                  </a:cubicBezTo>
                  <a:cubicBezTo>
                    <a:pt x="11269" y="11605"/>
                    <a:pt x="10817" y="11710"/>
                    <a:pt x="10365" y="11759"/>
                  </a:cubicBezTo>
                  <a:cubicBezTo>
                    <a:pt x="10294" y="11768"/>
                    <a:pt x="10224" y="11774"/>
                    <a:pt x="10154" y="11781"/>
                  </a:cubicBezTo>
                  <a:cubicBezTo>
                    <a:pt x="10203" y="11609"/>
                    <a:pt x="10249" y="11437"/>
                    <a:pt x="10293" y="11263"/>
                  </a:cubicBezTo>
                  <a:cubicBezTo>
                    <a:pt x="10394" y="10841"/>
                    <a:pt x="10470" y="10375"/>
                    <a:pt x="10379" y="9884"/>
                  </a:cubicBezTo>
                  <a:cubicBezTo>
                    <a:pt x="10331" y="9636"/>
                    <a:pt x="10240" y="9390"/>
                    <a:pt x="10093" y="9160"/>
                  </a:cubicBezTo>
                  <a:cubicBezTo>
                    <a:pt x="9947" y="8931"/>
                    <a:pt x="9746" y="8712"/>
                    <a:pt x="9476" y="8539"/>
                  </a:cubicBezTo>
                  <a:cubicBezTo>
                    <a:pt x="9215" y="8365"/>
                    <a:pt x="8863" y="8246"/>
                    <a:pt x="8517" y="8215"/>
                  </a:cubicBezTo>
                  <a:cubicBezTo>
                    <a:pt x="8445" y="8209"/>
                    <a:pt x="8372" y="8205"/>
                    <a:pt x="8299" y="8205"/>
                  </a:cubicBezTo>
                  <a:cubicBezTo>
                    <a:pt x="8027" y="8205"/>
                    <a:pt x="7765" y="8251"/>
                    <a:pt x="7525" y="8327"/>
                  </a:cubicBezTo>
                  <a:cubicBezTo>
                    <a:pt x="6923" y="8522"/>
                    <a:pt x="6429" y="8895"/>
                    <a:pt x="6162" y="9397"/>
                  </a:cubicBezTo>
                  <a:cubicBezTo>
                    <a:pt x="6095" y="9522"/>
                    <a:pt x="6049" y="9659"/>
                    <a:pt x="6019" y="9793"/>
                  </a:cubicBezTo>
                  <a:cubicBezTo>
                    <a:pt x="5993" y="9923"/>
                    <a:pt x="5981" y="10055"/>
                    <a:pt x="5984" y="10187"/>
                  </a:cubicBezTo>
                  <a:cubicBezTo>
                    <a:pt x="5992" y="10449"/>
                    <a:pt x="6061" y="10705"/>
                    <a:pt x="6172" y="10939"/>
                  </a:cubicBezTo>
                  <a:cubicBezTo>
                    <a:pt x="6399" y="11409"/>
                    <a:pt x="6784" y="11801"/>
                    <a:pt x="7261" y="12094"/>
                  </a:cubicBezTo>
                  <a:cubicBezTo>
                    <a:pt x="7719" y="12371"/>
                    <a:pt x="8239" y="12536"/>
                    <a:pt x="8764" y="12612"/>
                  </a:cubicBezTo>
                  <a:cubicBezTo>
                    <a:pt x="8528" y="13256"/>
                    <a:pt x="8239" y="13885"/>
                    <a:pt x="7897" y="14496"/>
                  </a:cubicBezTo>
                  <a:cubicBezTo>
                    <a:pt x="7491" y="15221"/>
                    <a:pt x="7029" y="15927"/>
                    <a:pt x="6494" y="16596"/>
                  </a:cubicBezTo>
                  <a:cubicBezTo>
                    <a:pt x="5958" y="17261"/>
                    <a:pt x="5365" y="17914"/>
                    <a:pt x="4733" y="18525"/>
                  </a:cubicBezTo>
                  <a:cubicBezTo>
                    <a:pt x="4416" y="18831"/>
                    <a:pt x="4079" y="19122"/>
                    <a:pt x="3737" y="19407"/>
                  </a:cubicBezTo>
                  <a:cubicBezTo>
                    <a:pt x="3391" y="19689"/>
                    <a:pt x="3028" y="19955"/>
                    <a:pt x="2647" y="20204"/>
                  </a:cubicBezTo>
                  <a:cubicBezTo>
                    <a:pt x="2263" y="20447"/>
                    <a:pt x="1864" y="20675"/>
                    <a:pt x="1443" y="20871"/>
                  </a:cubicBezTo>
                  <a:cubicBezTo>
                    <a:pt x="1018" y="21062"/>
                    <a:pt x="576" y="21227"/>
                    <a:pt x="112" y="21349"/>
                  </a:cubicBezTo>
                  <a:lnTo>
                    <a:pt x="107" y="21350"/>
                  </a:lnTo>
                  <a:cubicBezTo>
                    <a:pt x="29" y="21372"/>
                    <a:pt x="-16" y="21440"/>
                    <a:pt x="6" y="21505"/>
                  </a:cubicBezTo>
                  <a:cubicBezTo>
                    <a:pt x="24" y="21562"/>
                    <a:pt x="87" y="21600"/>
                    <a:pt x="156" y="21600"/>
                  </a:cubicBezTo>
                  <a:cubicBezTo>
                    <a:pt x="167" y="21600"/>
                    <a:pt x="177" y="21599"/>
                    <a:pt x="188" y="21598"/>
                  </a:cubicBezTo>
                  <a:cubicBezTo>
                    <a:pt x="689" y="21507"/>
                    <a:pt x="1178" y="21376"/>
                    <a:pt x="1646" y="21205"/>
                  </a:cubicBezTo>
                  <a:cubicBezTo>
                    <a:pt x="2111" y="21027"/>
                    <a:pt x="2557" y="20818"/>
                    <a:pt x="2984" y="20586"/>
                  </a:cubicBezTo>
                  <a:cubicBezTo>
                    <a:pt x="3827" y="20109"/>
                    <a:pt x="4598" y="19553"/>
                    <a:pt x="5296" y="18946"/>
                  </a:cubicBezTo>
                  <a:cubicBezTo>
                    <a:pt x="5996" y="18338"/>
                    <a:pt x="6644" y="17702"/>
                    <a:pt x="7238" y="17015"/>
                  </a:cubicBezTo>
                  <a:cubicBezTo>
                    <a:pt x="7826" y="16330"/>
                    <a:pt x="8361" y="15610"/>
                    <a:pt x="8805" y="14850"/>
                  </a:cubicBezTo>
                  <a:cubicBezTo>
                    <a:pt x="9223" y="14145"/>
                    <a:pt x="9575" y="13415"/>
                    <a:pt x="9858" y="12666"/>
                  </a:cubicBezTo>
                  <a:cubicBezTo>
                    <a:pt x="10079" y="12657"/>
                    <a:pt x="10301" y="12637"/>
                    <a:pt x="10519" y="12608"/>
                  </a:cubicBezTo>
                  <a:cubicBezTo>
                    <a:pt x="11054" y="12541"/>
                    <a:pt x="11561" y="12416"/>
                    <a:pt x="12055" y="12273"/>
                  </a:cubicBezTo>
                  <a:cubicBezTo>
                    <a:pt x="13041" y="11979"/>
                    <a:pt x="13965" y="11559"/>
                    <a:pt x="14797" y="11051"/>
                  </a:cubicBezTo>
                  <a:cubicBezTo>
                    <a:pt x="15625" y="10537"/>
                    <a:pt x="16381" y="9951"/>
                    <a:pt x="17038" y="9301"/>
                  </a:cubicBezTo>
                  <a:cubicBezTo>
                    <a:pt x="17700" y="8656"/>
                    <a:pt x="18274" y="7952"/>
                    <a:pt x="18762" y="7216"/>
                  </a:cubicBezTo>
                  <a:cubicBezTo>
                    <a:pt x="19011" y="6850"/>
                    <a:pt x="19230" y="6473"/>
                    <a:pt x="19444" y="6094"/>
                  </a:cubicBezTo>
                  <a:cubicBezTo>
                    <a:pt x="19648" y="5712"/>
                    <a:pt x="19843" y="5327"/>
                    <a:pt x="20014" y="4936"/>
                  </a:cubicBezTo>
                  <a:cubicBezTo>
                    <a:pt x="20717" y="3376"/>
                    <a:pt x="21177" y="1764"/>
                    <a:pt x="21568" y="153"/>
                  </a:cubicBezTo>
                  <a:cubicBezTo>
                    <a:pt x="21584" y="87"/>
                    <a:pt x="21536" y="23"/>
                    <a:pt x="21457" y="5"/>
                  </a:cubicBezTo>
                  <a:cubicBezTo>
                    <a:pt x="21444" y="2"/>
                    <a:pt x="21430" y="0"/>
                    <a:pt x="214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2420;p47"/>
            <p:cNvSpPr/>
            <p:nvPr/>
          </p:nvSpPr>
          <p:spPr>
            <a:xfrm rot="10800000">
              <a:off x="3604059" y="-1"/>
              <a:ext cx="2334562" cy="514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0384" y="0"/>
                  </a:moveTo>
                  <a:cubicBezTo>
                    <a:pt x="10360" y="1"/>
                    <a:pt x="10335" y="3"/>
                    <a:pt x="10312" y="7"/>
                  </a:cubicBezTo>
                  <a:lnTo>
                    <a:pt x="7529" y="425"/>
                  </a:lnTo>
                  <a:lnTo>
                    <a:pt x="5277" y="764"/>
                  </a:lnTo>
                  <a:lnTo>
                    <a:pt x="246" y="1521"/>
                  </a:lnTo>
                  <a:lnTo>
                    <a:pt x="242" y="1521"/>
                  </a:lnTo>
                  <a:cubicBezTo>
                    <a:pt x="205" y="1528"/>
                    <a:pt x="171" y="1537"/>
                    <a:pt x="142" y="1548"/>
                  </a:cubicBezTo>
                  <a:cubicBezTo>
                    <a:pt x="20" y="1590"/>
                    <a:pt x="-29" y="1662"/>
                    <a:pt x="18" y="1727"/>
                  </a:cubicBezTo>
                  <a:lnTo>
                    <a:pt x="33" y="1748"/>
                  </a:lnTo>
                  <a:cubicBezTo>
                    <a:pt x="35" y="1751"/>
                    <a:pt x="36" y="1754"/>
                    <a:pt x="38" y="1757"/>
                  </a:cubicBezTo>
                  <a:lnTo>
                    <a:pt x="58" y="1784"/>
                  </a:lnTo>
                  <a:lnTo>
                    <a:pt x="143" y="1900"/>
                  </a:lnTo>
                  <a:cubicBezTo>
                    <a:pt x="149" y="1905"/>
                    <a:pt x="155" y="1909"/>
                    <a:pt x="160" y="1913"/>
                  </a:cubicBezTo>
                  <a:lnTo>
                    <a:pt x="12344" y="17482"/>
                  </a:lnTo>
                  <a:cubicBezTo>
                    <a:pt x="12371" y="17518"/>
                    <a:pt x="12420" y="17550"/>
                    <a:pt x="12484" y="17575"/>
                  </a:cubicBezTo>
                  <a:cubicBezTo>
                    <a:pt x="12492" y="17577"/>
                    <a:pt x="12500" y="17578"/>
                    <a:pt x="12505" y="17581"/>
                  </a:cubicBezTo>
                  <a:lnTo>
                    <a:pt x="13815" y="18291"/>
                  </a:lnTo>
                  <a:lnTo>
                    <a:pt x="14011" y="18396"/>
                  </a:lnTo>
                  <a:cubicBezTo>
                    <a:pt x="14221" y="18510"/>
                    <a:pt x="14445" y="18632"/>
                    <a:pt x="14678" y="18758"/>
                  </a:cubicBezTo>
                  <a:lnTo>
                    <a:pt x="15074" y="18973"/>
                  </a:lnTo>
                  <a:lnTo>
                    <a:pt x="15560" y="19237"/>
                  </a:lnTo>
                  <a:cubicBezTo>
                    <a:pt x="15663" y="19293"/>
                    <a:pt x="15768" y="19349"/>
                    <a:pt x="15872" y="19406"/>
                  </a:cubicBezTo>
                  <a:lnTo>
                    <a:pt x="16223" y="19597"/>
                  </a:lnTo>
                  <a:lnTo>
                    <a:pt x="16700" y="19855"/>
                  </a:lnTo>
                  <a:lnTo>
                    <a:pt x="17091" y="20067"/>
                  </a:lnTo>
                  <a:lnTo>
                    <a:pt x="18063" y="20594"/>
                  </a:lnTo>
                  <a:lnTo>
                    <a:pt x="18425" y="20790"/>
                  </a:lnTo>
                  <a:lnTo>
                    <a:pt x="18563" y="20865"/>
                  </a:lnTo>
                  <a:lnTo>
                    <a:pt x="18780" y="20983"/>
                  </a:lnTo>
                  <a:cubicBezTo>
                    <a:pt x="19108" y="21161"/>
                    <a:pt x="19365" y="21300"/>
                    <a:pt x="19521" y="21386"/>
                  </a:cubicBezTo>
                  <a:lnTo>
                    <a:pt x="19633" y="21446"/>
                  </a:lnTo>
                  <a:lnTo>
                    <a:pt x="19653" y="21456"/>
                  </a:lnTo>
                  <a:lnTo>
                    <a:pt x="19691" y="21477"/>
                  </a:lnTo>
                  <a:cubicBezTo>
                    <a:pt x="19763" y="21517"/>
                    <a:pt x="19854" y="21550"/>
                    <a:pt x="19957" y="21572"/>
                  </a:cubicBezTo>
                  <a:cubicBezTo>
                    <a:pt x="19988" y="21578"/>
                    <a:pt x="20021" y="21584"/>
                    <a:pt x="20054" y="21588"/>
                  </a:cubicBezTo>
                  <a:cubicBezTo>
                    <a:pt x="20114" y="21596"/>
                    <a:pt x="20174" y="21600"/>
                    <a:pt x="20236" y="21600"/>
                  </a:cubicBezTo>
                  <a:cubicBezTo>
                    <a:pt x="20338" y="21600"/>
                    <a:pt x="20439" y="21589"/>
                    <a:pt x="20531" y="21568"/>
                  </a:cubicBezTo>
                  <a:cubicBezTo>
                    <a:pt x="20733" y="21521"/>
                    <a:pt x="20885" y="21426"/>
                    <a:pt x="20902" y="21295"/>
                  </a:cubicBezTo>
                  <a:lnTo>
                    <a:pt x="20924" y="21121"/>
                  </a:lnTo>
                  <a:lnTo>
                    <a:pt x="21018" y="20383"/>
                  </a:lnTo>
                  <a:lnTo>
                    <a:pt x="21552" y="16200"/>
                  </a:lnTo>
                  <a:cubicBezTo>
                    <a:pt x="21554" y="16194"/>
                    <a:pt x="21551" y="16189"/>
                    <a:pt x="21551" y="16183"/>
                  </a:cubicBezTo>
                  <a:cubicBezTo>
                    <a:pt x="21571" y="16145"/>
                    <a:pt x="21569" y="16105"/>
                    <a:pt x="21542" y="16069"/>
                  </a:cubicBezTo>
                  <a:lnTo>
                    <a:pt x="10892" y="299"/>
                  </a:lnTo>
                  <a:cubicBezTo>
                    <a:pt x="10890" y="294"/>
                    <a:pt x="10892" y="289"/>
                    <a:pt x="10889" y="284"/>
                  </a:cubicBezTo>
                  <a:lnTo>
                    <a:pt x="10804" y="168"/>
                  </a:lnTo>
                  <a:lnTo>
                    <a:pt x="10785" y="141"/>
                  </a:lnTo>
                  <a:cubicBezTo>
                    <a:pt x="10784" y="138"/>
                    <a:pt x="10779" y="135"/>
                    <a:pt x="10777" y="132"/>
                  </a:cubicBezTo>
                  <a:lnTo>
                    <a:pt x="10762" y="111"/>
                  </a:lnTo>
                  <a:cubicBezTo>
                    <a:pt x="10713" y="46"/>
                    <a:pt x="10579" y="1"/>
                    <a:pt x="10428" y="1"/>
                  </a:cubicBezTo>
                  <a:cubicBezTo>
                    <a:pt x="10412" y="0"/>
                    <a:pt x="10398" y="0"/>
                    <a:pt x="1038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2421;p47"/>
            <p:cNvSpPr/>
            <p:nvPr/>
          </p:nvSpPr>
          <p:spPr>
            <a:xfrm rot="10800000">
              <a:off x="3545742" y="437"/>
              <a:ext cx="1014979" cy="149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2391" y="0"/>
                  </a:moveTo>
                  <a:cubicBezTo>
                    <a:pt x="12378" y="0"/>
                    <a:pt x="12363" y="0"/>
                    <a:pt x="12349" y="0"/>
                  </a:cubicBezTo>
                  <a:cubicBezTo>
                    <a:pt x="7581" y="10"/>
                    <a:pt x="3252" y="1978"/>
                    <a:pt x="708" y="4983"/>
                  </a:cubicBezTo>
                  <a:cubicBezTo>
                    <a:pt x="159" y="5632"/>
                    <a:pt x="-361" y="6446"/>
                    <a:pt x="334" y="7090"/>
                  </a:cubicBezTo>
                  <a:lnTo>
                    <a:pt x="15541" y="21132"/>
                  </a:lnTo>
                  <a:cubicBezTo>
                    <a:pt x="15889" y="21453"/>
                    <a:pt x="16360" y="21600"/>
                    <a:pt x="16816" y="21600"/>
                  </a:cubicBezTo>
                  <a:cubicBezTo>
                    <a:pt x="17534" y="21600"/>
                    <a:pt x="18213" y="21236"/>
                    <a:pt x="18315" y="20607"/>
                  </a:cubicBezTo>
                  <a:lnTo>
                    <a:pt x="21122" y="3152"/>
                  </a:lnTo>
                  <a:cubicBezTo>
                    <a:pt x="21239" y="2422"/>
                    <a:pt x="20444" y="2002"/>
                    <a:pt x="19751" y="1645"/>
                  </a:cubicBezTo>
                  <a:cubicBezTo>
                    <a:pt x="19023" y="1270"/>
                    <a:pt x="18248" y="978"/>
                    <a:pt x="17440" y="738"/>
                  </a:cubicBezTo>
                  <a:cubicBezTo>
                    <a:pt x="15807" y="254"/>
                    <a:pt x="14087" y="0"/>
                    <a:pt x="1239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2422;p47"/>
            <p:cNvSpPr/>
            <p:nvPr/>
          </p:nvSpPr>
          <p:spPr>
            <a:xfrm rot="10800000">
              <a:off x="3793238" y="152511"/>
              <a:ext cx="767483" cy="121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fill="norm" stroke="1" extrusionOk="0">
                  <a:moveTo>
                    <a:pt x="6344" y="0"/>
                  </a:moveTo>
                  <a:cubicBezTo>
                    <a:pt x="4210" y="1018"/>
                    <a:pt x="2361" y="2353"/>
                    <a:pt x="936" y="3913"/>
                  </a:cubicBezTo>
                  <a:cubicBezTo>
                    <a:pt x="210" y="4709"/>
                    <a:pt x="-477" y="5707"/>
                    <a:pt x="442" y="6497"/>
                  </a:cubicBezTo>
                  <a:lnTo>
                    <a:pt x="15761" y="19623"/>
                  </a:lnTo>
                  <a:cubicBezTo>
                    <a:pt x="15761" y="19623"/>
                    <a:pt x="15761" y="19623"/>
                    <a:pt x="15759" y="19623"/>
                  </a:cubicBezTo>
                  <a:lnTo>
                    <a:pt x="18068" y="21600"/>
                  </a:lnTo>
                  <a:lnTo>
                    <a:pt x="15761" y="19623"/>
                  </a:lnTo>
                  <a:cubicBezTo>
                    <a:pt x="16243" y="19657"/>
                    <a:pt x="16723" y="19674"/>
                    <a:pt x="17205" y="19674"/>
                  </a:cubicBezTo>
                  <a:cubicBezTo>
                    <a:pt x="18531" y="19674"/>
                    <a:pt x="19852" y="19547"/>
                    <a:pt x="21123" y="19292"/>
                  </a:cubicBezTo>
                  <a:cubicBezTo>
                    <a:pt x="15129" y="13321"/>
                    <a:pt x="10192" y="6773"/>
                    <a:pt x="634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2423;p47"/>
            <p:cNvSpPr/>
            <p:nvPr/>
          </p:nvSpPr>
          <p:spPr>
            <a:xfrm rot="10800000">
              <a:off x="3648960" y="437"/>
              <a:ext cx="339189" cy="3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39" y="1840"/>
                    <a:pt x="16183" y="3293"/>
                    <a:pt x="13149" y="4290"/>
                  </a:cubicBezTo>
                  <a:cubicBezTo>
                    <a:pt x="10025" y="5309"/>
                    <a:pt x="6722" y="5812"/>
                    <a:pt x="3386" y="5812"/>
                  </a:cubicBezTo>
                  <a:cubicBezTo>
                    <a:pt x="2259" y="5812"/>
                    <a:pt x="1132" y="5754"/>
                    <a:pt x="0" y="5637"/>
                  </a:cubicBezTo>
                  <a:lnTo>
                    <a:pt x="11068" y="19638"/>
                  </a:lnTo>
                  <a:cubicBezTo>
                    <a:pt x="12128" y="20980"/>
                    <a:pt x="13573" y="21600"/>
                    <a:pt x="14967" y="21600"/>
                  </a:cubicBezTo>
                  <a:cubicBezTo>
                    <a:pt x="17160" y="21600"/>
                    <a:pt x="19240" y="20067"/>
                    <a:pt x="19553" y="1743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2424;p47"/>
            <p:cNvSpPr/>
            <p:nvPr/>
          </p:nvSpPr>
          <p:spPr>
            <a:xfrm rot="10800000">
              <a:off x="3544103" y="992332"/>
              <a:ext cx="2147533" cy="420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1446" y="0"/>
                  </a:moveTo>
                  <a:cubicBezTo>
                    <a:pt x="11417" y="0"/>
                    <a:pt x="11387" y="2"/>
                    <a:pt x="11358" y="6"/>
                  </a:cubicBezTo>
                  <a:lnTo>
                    <a:pt x="272" y="1560"/>
                  </a:lnTo>
                  <a:cubicBezTo>
                    <a:pt x="62" y="1590"/>
                    <a:pt x="-51" y="1718"/>
                    <a:pt x="22" y="1843"/>
                  </a:cubicBezTo>
                  <a:lnTo>
                    <a:pt x="11342" y="21428"/>
                  </a:lnTo>
                  <a:cubicBezTo>
                    <a:pt x="11407" y="21540"/>
                    <a:pt x="11580" y="21600"/>
                    <a:pt x="11745" y="21600"/>
                  </a:cubicBezTo>
                  <a:cubicBezTo>
                    <a:pt x="11875" y="21600"/>
                    <a:pt x="12002" y="21563"/>
                    <a:pt x="12067" y="21483"/>
                  </a:cubicBezTo>
                  <a:lnTo>
                    <a:pt x="13222" y="20083"/>
                  </a:lnTo>
                  <a:cubicBezTo>
                    <a:pt x="13336" y="19945"/>
                    <a:pt x="13566" y="19872"/>
                    <a:pt x="13809" y="19872"/>
                  </a:cubicBezTo>
                  <a:cubicBezTo>
                    <a:pt x="13985" y="19872"/>
                    <a:pt x="14168" y="19911"/>
                    <a:pt x="14319" y="19991"/>
                  </a:cubicBezTo>
                  <a:lnTo>
                    <a:pt x="15845" y="20807"/>
                  </a:lnTo>
                  <a:cubicBezTo>
                    <a:pt x="15997" y="20888"/>
                    <a:pt x="16180" y="20926"/>
                    <a:pt x="16354" y="20926"/>
                  </a:cubicBezTo>
                  <a:cubicBezTo>
                    <a:pt x="16641" y="20926"/>
                    <a:pt x="16906" y="20824"/>
                    <a:pt x="16986" y="20644"/>
                  </a:cubicBezTo>
                  <a:lnTo>
                    <a:pt x="17512" y="19453"/>
                  </a:lnTo>
                  <a:cubicBezTo>
                    <a:pt x="17590" y="19275"/>
                    <a:pt x="17856" y="19170"/>
                    <a:pt x="18144" y="19170"/>
                  </a:cubicBezTo>
                  <a:cubicBezTo>
                    <a:pt x="18288" y="19170"/>
                    <a:pt x="18437" y="19196"/>
                    <a:pt x="18573" y="19252"/>
                  </a:cubicBezTo>
                  <a:lnTo>
                    <a:pt x="20892" y="20204"/>
                  </a:lnTo>
                  <a:cubicBezTo>
                    <a:pt x="20970" y="20236"/>
                    <a:pt x="21051" y="20250"/>
                    <a:pt x="21128" y="20250"/>
                  </a:cubicBezTo>
                  <a:cubicBezTo>
                    <a:pt x="21357" y="20250"/>
                    <a:pt x="21549" y="20127"/>
                    <a:pt x="21474" y="19972"/>
                  </a:cubicBezTo>
                  <a:lnTo>
                    <a:pt x="11853" y="184"/>
                  </a:lnTo>
                  <a:cubicBezTo>
                    <a:pt x="11800" y="75"/>
                    <a:pt x="11626" y="0"/>
                    <a:pt x="114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2425;p47"/>
            <p:cNvSpPr/>
            <p:nvPr/>
          </p:nvSpPr>
          <p:spPr>
            <a:xfrm rot="10800000">
              <a:off x="4315947" y="992244"/>
              <a:ext cx="1375689" cy="398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5300" y="0"/>
                  </a:moveTo>
                  <a:lnTo>
                    <a:pt x="425" y="461"/>
                  </a:lnTo>
                  <a:cubicBezTo>
                    <a:pt x="98" y="492"/>
                    <a:pt x="-79" y="627"/>
                    <a:pt x="35" y="759"/>
                  </a:cubicBezTo>
                  <a:lnTo>
                    <a:pt x="17732" y="21418"/>
                  </a:lnTo>
                  <a:cubicBezTo>
                    <a:pt x="17833" y="21536"/>
                    <a:pt x="18103" y="21600"/>
                    <a:pt x="18362" y="21600"/>
                  </a:cubicBezTo>
                  <a:cubicBezTo>
                    <a:pt x="18565" y="21600"/>
                    <a:pt x="18762" y="21561"/>
                    <a:pt x="18865" y="21477"/>
                  </a:cubicBezTo>
                  <a:lnTo>
                    <a:pt x="20670" y="20000"/>
                  </a:lnTo>
                  <a:cubicBezTo>
                    <a:pt x="20839" y="19863"/>
                    <a:pt x="21166" y="19787"/>
                    <a:pt x="21521" y="19779"/>
                  </a:cubicBezTo>
                  <a:lnTo>
                    <a:pt x="5300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2426;p47"/>
            <p:cNvSpPr/>
            <p:nvPr/>
          </p:nvSpPr>
          <p:spPr>
            <a:xfrm rot="10800000">
              <a:off x="3544103" y="1254957"/>
              <a:ext cx="1318732" cy="39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5135" y="0"/>
                  </a:moveTo>
                  <a:cubicBezTo>
                    <a:pt x="5088" y="0"/>
                    <a:pt x="5041" y="2"/>
                    <a:pt x="4994" y="7"/>
                  </a:cubicBezTo>
                  <a:lnTo>
                    <a:pt x="0" y="465"/>
                  </a:lnTo>
                  <a:lnTo>
                    <a:pt x="15942" y="20451"/>
                  </a:lnTo>
                  <a:cubicBezTo>
                    <a:pt x="15978" y="20449"/>
                    <a:pt x="16015" y="20448"/>
                    <a:pt x="16053" y="20448"/>
                  </a:cubicBezTo>
                  <a:cubicBezTo>
                    <a:pt x="16286" y="20448"/>
                    <a:pt x="16530" y="20476"/>
                    <a:pt x="16752" y="20535"/>
                  </a:cubicBezTo>
                  <a:lnTo>
                    <a:pt x="20530" y="21551"/>
                  </a:lnTo>
                  <a:cubicBezTo>
                    <a:pt x="20656" y="21585"/>
                    <a:pt x="20789" y="21600"/>
                    <a:pt x="20914" y="21600"/>
                  </a:cubicBezTo>
                  <a:cubicBezTo>
                    <a:pt x="21287" y="21600"/>
                    <a:pt x="21600" y="21469"/>
                    <a:pt x="21477" y="21304"/>
                  </a:cubicBezTo>
                  <a:lnTo>
                    <a:pt x="5800" y="196"/>
                  </a:lnTo>
                  <a:cubicBezTo>
                    <a:pt x="5714" y="80"/>
                    <a:pt x="5430" y="0"/>
                    <a:pt x="513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2427;p47"/>
            <p:cNvSpPr/>
            <p:nvPr/>
          </p:nvSpPr>
          <p:spPr>
            <a:xfrm rot="10800000">
              <a:off x="3676555" y="437"/>
              <a:ext cx="311594" cy="28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1" y="0"/>
                  </a:moveTo>
                  <a:cubicBezTo>
                    <a:pt x="10311" y="1099"/>
                    <a:pt x="6983" y="1649"/>
                    <a:pt x="3644" y="1649"/>
                  </a:cubicBezTo>
                  <a:cubicBezTo>
                    <a:pt x="2429" y="1649"/>
                    <a:pt x="1215" y="1575"/>
                    <a:pt x="0" y="1427"/>
                  </a:cubicBezTo>
                  <a:lnTo>
                    <a:pt x="5817" y="9966"/>
                  </a:lnTo>
                  <a:lnTo>
                    <a:pt x="6534" y="11018"/>
                  </a:lnTo>
                  <a:cubicBezTo>
                    <a:pt x="6583" y="11098"/>
                    <a:pt x="6643" y="11179"/>
                    <a:pt x="6698" y="11252"/>
                  </a:cubicBezTo>
                  <a:lnTo>
                    <a:pt x="7451" y="12372"/>
                  </a:lnTo>
                  <a:lnTo>
                    <a:pt x="9528" y="15414"/>
                  </a:lnTo>
                  <a:lnTo>
                    <a:pt x="10044" y="16172"/>
                  </a:lnTo>
                  <a:lnTo>
                    <a:pt x="10445" y="16768"/>
                  </a:lnTo>
                  <a:lnTo>
                    <a:pt x="11641" y="18524"/>
                  </a:lnTo>
                  <a:lnTo>
                    <a:pt x="11781" y="18718"/>
                  </a:lnTo>
                  <a:lnTo>
                    <a:pt x="12048" y="19120"/>
                  </a:lnTo>
                  <a:cubicBezTo>
                    <a:pt x="13208" y="20823"/>
                    <a:pt x="14774" y="21600"/>
                    <a:pt x="16293" y="21600"/>
                  </a:cubicBezTo>
                  <a:cubicBezTo>
                    <a:pt x="18679" y="21600"/>
                    <a:pt x="20944" y="19663"/>
                    <a:pt x="21284" y="16332"/>
                  </a:cubicBezTo>
                  <a:lnTo>
                    <a:pt x="21600" y="13176"/>
                  </a:lnTo>
                  <a:cubicBezTo>
                    <a:pt x="18825" y="8867"/>
                    <a:pt x="16129" y="4470"/>
                    <a:pt x="1351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2428;p47"/>
            <p:cNvSpPr/>
            <p:nvPr/>
          </p:nvSpPr>
          <p:spPr>
            <a:xfrm rot="10800000">
              <a:off x="4496492" y="4774286"/>
              <a:ext cx="1196222" cy="42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0546" y="0"/>
                  </a:moveTo>
                  <a:cubicBezTo>
                    <a:pt x="20484" y="0"/>
                    <a:pt x="20423" y="22"/>
                    <a:pt x="20360" y="72"/>
                  </a:cubicBezTo>
                  <a:lnTo>
                    <a:pt x="515" y="15542"/>
                  </a:lnTo>
                  <a:cubicBezTo>
                    <a:pt x="144" y="15833"/>
                    <a:pt x="-76" y="16923"/>
                    <a:pt x="25" y="17990"/>
                  </a:cubicBezTo>
                  <a:lnTo>
                    <a:pt x="230" y="20134"/>
                  </a:lnTo>
                  <a:cubicBezTo>
                    <a:pt x="315" y="21017"/>
                    <a:pt x="596" y="21600"/>
                    <a:pt x="902" y="21600"/>
                  </a:cubicBezTo>
                  <a:cubicBezTo>
                    <a:pt x="964" y="21600"/>
                    <a:pt x="1027" y="21578"/>
                    <a:pt x="1088" y="21528"/>
                  </a:cubicBezTo>
                  <a:lnTo>
                    <a:pt x="20932" y="6058"/>
                  </a:lnTo>
                  <a:cubicBezTo>
                    <a:pt x="21306" y="5767"/>
                    <a:pt x="21524" y="4668"/>
                    <a:pt x="21422" y="3610"/>
                  </a:cubicBezTo>
                  <a:lnTo>
                    <a:pt x="21218" y="1462"/>
                  </a:lnTo>
                  <a:cubicBezTo>
                    <a:pt x="21133" y="578"/>
                    <a:pt x="20852" y="0"/>
                    <a:pt x="205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574" name="IMG_5384.png" descr="IMG_5384.png"/>
          <p:cNvPicPr>
            <a:picLocks noChangeAspect="1"/>
          </p:cNvPicPr>
          <p:nvPr/>
        </p:nvPicPr>
        <p:blipFill>
          <a:blip r:embed="rId2">
            <a:extLst/>
          </a:blip>
          <a:srcRect l="9489" t="9313" r="9489" b="42593"/>
          <a:stretch>
            <a:fillRect/>
          </a:stretch>
        </p:blipFill>
        <p:spPr>
          <a:xfrm>
            <a:off x="1515554" y="2288000"/>
            <a:ext cx="15710887" cy="7500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5" name="IMG_5384.png" descr="IMG_5384.png"/>
          <p:cNvPicPr>
            <a:picLocks noChangeAspect="1"/>
          </p:cNvPicPr>
          <p:nvPr/>
        </p:nvPicPr>
        <p:blipFill>
          <a:blip r:embed="rId2">
            <a:extLst/>
          </a:blip>
          <a:srcRect l="44548" t="0" r="11586" b="89162"/>
          <a:stretch>
            <a:fillRect/>
          </a:stretch>
        </p:blipFill>
        <p:spPr>
          <a:xfrm>
            <a:off x="13670973" y="979812"/>
            <a:ext cx="9816740" cy="1950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0" name="Google Shape;2209;p45"/>
          <p:cNvGrpSpPr/>
          <p:nvPr/>
        </p:nvGrpSpPr>
        <p:grpSpPr>
          <a:xfrm>
            <a:off x="17580427" y="3394133"/>
            <a:ext cx="3160840" cy="9415868"/>
            <a:chOff x="0" y="0"/>
            <a:chExt cx="3160838" cy="9415867"/>
          </a:xfrm>
        </p:grpSpPr>
        <p:sp>
          <p:nvSpPr>
            <p:cNvPr id="2577" name="Google Shape;2210;p45"/>
            <p:cNvSpPr/>
            <p:nvPr/>
          </p:nvSpPr>
          <p:spPr>
            <a:xfrm>
              <a:off x="415212" y="5630800"/>
              <a:ext cx="2067602" cy="17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320" y="0"/>
                  </a:moveTo>
                  <a:cubicBezTo>
                    <a:pt x="-124" y="0"/>
                    <a:pt x="-99" y="8231"/>
                    <a:pt x="354" y="8812"/>
                  </a:cubicBezTo>
                  <a:cubicBezTo>
                    <a:pt x="5943" y="15922"/>
                    <a:pt x="11639" y="21600"/>
                    <a:pt x="17290" y="21600"/>
                  </a:cubicBezTo>
                  <a:cubicBezTo>
                    <a:pt x="18476" y="21600"/>
                    <a:pt x="19661" y="21346"/>
                    <a:pt x="20842" y="20806"/>
                  </a:cubicBezTo>
                  <a:cubicBezTo>
                    <a:pt x="21473" y="20528"/>
                    <a:pt x="21476" y="9360"/>
                    <a:pt x="20842" y="9131"/>
                  </a:cubicBezTo>
                  <a:cubicBezTo>
                    <a:pt x="14000" y="6652"/>
                    <a:pt x="7187" y="6095"/>
                    <a:pt x="354" y="16"/>
                  </a:cubicBezTo>
                  <a:cubicBezTo>
                    <a:pt x="342" y="8"/>
                    <a:pt x="331" y="0"/>
                    <a:pt x="32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2211;p45"/>
            <p:cNvSpPr/>
            <p:nvPr/>
          </p:nvSpPr>
          <p:spPr>
            <a:xfrm>
              <a:off x="390814" y="4455667"/>
              <a:ext cx="2202662" cy="21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61" y="0"/>
                  </a:moveTo>
                  <a:cubicBezTo>
                    <a:pt x="-98" y="0"/>
                    <a:pt x="-83" y="5966"/>
                    <a:pt x="288" y="6319"/>
                  </a:cubicBezTo>
                  <a:cubicBezTo>
                    <a:pt x="6680" y="12325"/>
                    <a:pt x="13191" y="21600"/>
                    <a:pt x="19628" y="21600"/>
                  </a:cubicBezTo>
                  <a:cubicBezTo>
                    <a:pt x="20016" y="21600"/>
                    <a:pt x="20403" y="21566"/>
                    <a:pt x="20791" y="21498"/>
                  </a:cubicBezTo>
                  <a:cubicBezTo>
                    <a:pt x="21502" y="21376"/>
                    <a:pt x="21481" y="10664"/>
                    <a:pt x="20791" y="10041"/>
                  </a:cubicBezTo>
                  <a:cubicBezTo>
                    <a:pt x="13988" y="3892"/>
                    <a:pt x="7105" y="5444"/>
                    <a:pt x="288" y="14"/>
                  </a:cubicBezTo>
                  <a:cubicBezTo>
                    <a:pt x="279" y="7"/>
                    <a:pt x="270" y="0"/>
                    <a:pt x="26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2212;p45"/>
            <p:cNvSpPr/>
            <p:nvPr/>
          </p:nvSpPr>
          <p:spPr>
            <a:xfrm>
              <a:off x="2417363" y="3638867"/>
              <a:ext cx="345550" cy="574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7752" y="0"/>
                  </a:moveTo>
                  <a:cubicBezTo>
                    <a:pt x="6548" y="0"/>
                    <a:pt x="5301" y="50"/>
                    <a:pt x="5189" y="147"/>
                  </a:cubicBezTo>
                  <a:cubicBezTo>
                    <a:pt x="973" y="3729"/>
                    <a:pt x="-896" y="7286"/>
                    <a:pt x="411" y="10878"/>
                  </a:cubicBezTo>
                  <a:cubicBezTo>
                    <a:pt x="1041" y="12621"/>
                    <a:pt x="2324" y="14362"/>
                    <a:pt x="3942" y="16102"/>
                  </a:cubicBezTo>
                  <a:cubicBezTo>
                    <a:pt x="5564" y="17846"/>
                    <a:pt x="5931" y="19675"/>
                    <a:pt x="11530" y="21391"/>
                  </a:cubicBezTo>
                  <a:cubicBezTo>
                    <a:pt x="12000" y="21535"/>
                    <a:pt x="13821" y="21600"/>
                    <a:pt x="15714" y="21600"/>
                  </a:cubicBezTo>
                  <a:cubicBezTo>
                    <a:pt x="18122" y="21600"/>
                    <a:pt x="20652" y="21495"/>
                    <a:pt x="20656" y="21313"/>
                  </a:cubicBezTo>
                  <a:cubicBezTo>
                    <a:pt x="20704" y="19583"/>
                    <a:pt x="16260" y="17828"/>
                    <a:pt x="14363" y="16102"/>
                  </a:cubicBezTo>
                  <a:cubicBezTo>
                    <a:pt x="12403" y="14317"/>
                    <a:pt x="11183" y="12529"/>
                    <a:pt x="10386" y="10740"/>
                  </a:cubicBezTo>
                  <a:cubicBezTo>
                    <a:pt x="8812" y="7217"/>
                    <a:pt x="8509" y="3671"/>
                    <a:pt x="10043" y="147"/>
                  </a:cubicBezTo>
                  <a:cubicBezTo>
                    <a:pt x="10083" y="49"/>
                    <a:pt x="8940" y="0"/>
                    <a:pt x="775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2213;p45"/>
            <p:cNvSpPr/>
            <p:nvPr/>
          </p:nvSpPr>
          <p:spPr>
            <a:xfrm>
              <a:off x="363064" y="3720333"/>
              <a:ext cx="157789" cy="569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6" h="21600" fill="norm" stroke="1" extrusionOk="0">
                  <a:moveTo>
                    <a:pt x="9255" y="0"/>
                  </a:moveTo>
                  <a:cubicBezTo>
                    <a:pt x="7132" y="0"/>
                    <a:pt x="5008" y="47"/>
                    <a:pt x="4704" y="142"/>
                  </a:cubicBezTo>
                  <a:cubicBezTo>
                    <a:pt x="-948" y="1903"/>
                    <a:pt x="613" y="3681"/>
                    <a:pt x="598" y="5449"/>
                  </a:cubicBezTo>
                  <a:cubicBezTo>
                    <a:pt x="574" y="7218"/>
                    <a:pt x="590" y="8987"/>
                    <a:pt x="621" y="10756"/>
                  </a:cubicBezTo>
                  <a:lnTo>
                    <a:pt x="746" y="15923"/>
                  </a:lnTo>
                  <a:cubicBezTo>
                    <a:pt x="809" y="17733"/>
                    <a:pt x="-1588" y="19564"/>
                    <a:pt x="1894" y="21370"/>
                  </a:cubicBezTo>
                  <a:cubicBezTo>
                    <a:pt x="2190" y="21523"/>
                    <a:pt x="5726" y="21600"/>
                    <a:pt x="9263" y="21600"/>
                  </a:cubicBezTo>
                  <a:cubicBezTo>
                    <a:pt x="12799" y="21600"/>
                    <a:pt x="16327" y="21523"/>
                    <a:pt x="16616" y="21370"/>
                  </a:cubicBezTo>
                  <a:cubicBezTo>
                    <a:pt x="20012" y="19610"/>
                    <a:pt x="17709" y="17826"/>
                    <a:pt x="17756" y="16063"/>
                  </a:cubicBezTo>
                  <a:cubicBezTo>
                    <a:pt x="17803" y="14294"/>
                    <a:pt x="17850" y="12525"/>
                    <a:pt x="17896" y="10756"/>
                  </a:cubicBezTo>
                  <a:cubicBezTo>
                    <a:pt x="17943" y="9034"/>
                    <a:pt x="17951" y="7311"/>
                    <a:pt x="17920" y="5589"/>
                  </a:cubicBezTo>
                  <a:cubicBezTo>
                    <a:pt x="17904" y="3775"/>
                    <a:pt x="19606" y="1948"/>
                    <a:pt x="13814" y="142"/>
                  </a:cubicBezTo>
                  <a:cubicBezTo>
                    <a:pt x="13509" y="48"/>
                    <a:pt x="11378" y="0"/>
                    <a:pt x="925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2214;p45"/>
            <p:cNvSpPr/>
            <p:nvPr/>
          </p:nvSpPr>
          <p:spPr>
            <a:xfrm>
              <a:off x="409045" y="6781999"/>
              <a:ext cx="2135513" cy="1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302" y="0"/>
                  </a:moveTo>
                  <a:cubicBezTo>
                    <a:pt x="-103" y="0"/>
                    <a:pt x="-100" y="11196"/>
                    <a:pt x="309" y="11339"/>
                  </a:cubicBezTo>
                  <a:cubicBezTo>
                    <a:pt x="3892" y="12593"/>
                    <a:pt x="7474" y="15150"/>
                    <a:pt x="11058" y="16440"/>
                  </a:cubicBezTo>
                  <a:cubicBezTo>
                    <a:pt x="13274" y="17233"/>
                    <a:pt x="15644" y="21600"/>
                    <a:pt x="17948" y="21600"/>
                  </a:cubicBezTo>
                  <a:cubicBezTo>
                    <a:pt x="19067" y="21600"/>
                    <a:pt x="20170" y="20570"/>
                    <a:pt x="21231" y="17600"/>
                  </a:cubicBezTo>
                  <a:cubicBezTo>
                    <a:pt x="21497" y="16854"/>
                    <a:pt x="21486" y="9220"/>
                    <a:pt x="21231" y="8332"/>
                  </a:cubicBezTo>
                  <a:cubicBezTo>
                    <a:pt x="19672" y="2817"/>
                    <a:pt x="18011" y="1527"/>
                    <a:pt x="16340" y="1527"/>
                  </a:cubicBezTo>
                  <a:cubicBezTo>
                    <a:pt x="14848" y="1527"/>
                    <a:pt x="13348" y="2556"/>
                    <a:pt x="11903" y="2556"/>
                  </a:cubicBezTo>
                  <a:cubicBezTo>
                    <a:pt x="11619" y="2556"/>
                    <a:pt x="11337" y="2521"/>
                    <a:pt x="11058" y="2426"/>
                  </a:cubicBezTo>
                  <a:cubicBezTo>
                    <a:pt x="7475" y="1207"/>
                    <a:pt x="3891" y="1255"/>
                    <a:pt x="309" y="0"/>
                  </a:cubicBezTo>
                  <a:cubicBezTo>
                    <a:pt x="306" y="0"/>
                    <a:pt x="304" y="0"/>
                    <a:pt x="30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2215;p45"/>
            <p:cNvSpPr/>
            <p:nvPr/>
          </p:nvSpPr>
          <p:spPr>
            <a:xfrm>
              <a:off x="362488" y="7775067"/>
              <a:ext cx="2226765" cy="16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406" y="0"/>
                  </a:moveTo>
                  <a:cubicBezTo>
                    <a:pt x="-138" y="0"/>
                    <a:pt x="-134" y="10997"/>
                    <a:pt x="407" y="11313"/>
                  </a:cubicBezTo>
                  <a:cubicBezTo>
                    <a:pt x="3934" y="13410"/>
                    <a:pt x="7455" y="15644"/>
                    <a:pt x="10983" y="17184"/>
                  </a:cubicBezTo>
                  <a:cubicBezTo>
                    <a:pt x="13176" y="18160"/>
                    <a:pt x="15521" y="21600"/>
                    <a:pt x="17798" y="21600"/>
                  </a:cubicBezTo>
                  <a:cubicBezTo>
                    <a:pt x="18884" y="21600"/>
                    <a:pt x="19953" y="20821"/>
                    <a:pt x="20984" y="18613"/>
                  </a:cubicBezTo>
                  <a:cubicBezTo>
                    <a:pt x="21462" y="17595"/>
                    <a:pt x="21438" y="7257"/>
                    <a:pt x="20984" y="5973"/>
                  </a:cubicBezTo>
                  <a:cubicBezTo>
                    <a:pt x="19367" y="1421"/>
                    <a:pt x="17630" y="402"/>
                    <a:pt x="15887" y="402"/>
                  </a:cubicBezTo>
                  <a:cubicBezTo>
                    <a:pt x="14477" y="402"/>
                    <a:pt x="13063" y="1061"/>
                    <a:pt x="11705" y="1061"/>
                  </a:cubicBezTo>
                  <a:cubicBezTo>
                    <a:pt x="11462" y="1061"/>
                    <a:pt x="11222" y="1044"/>
                    <a:pt x="10983" y="993"/>
                  </a:cubicBezTo>
                  <a:cubicBezTo>
                    <a:pt x="7457" y="257"/>
                    <a:pt x="3934" y="188"/>
                    <a:pt x="407" y="0"/>
                  </a:cubicBezTo>
                  <a:cubicBezTo>
                    <a:pt x="407" y="0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2216;p45"/>
            <p:cNvSpPr/>
            <p:nvPr/>
          </p:nvSpPr>
          <p:spPr>
            <a:xfrm>
              <a:off x="382175" y="8869934"/>
              <a:ext cx="2214088" cy="18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480" y="0"/>
                  </a:moveTo>
                  <a:cubicBezTo>
                    <a:pt x="-166" y="0"/>
                    <a:pt x="-160" y="12239"/>
                    <a:pt x="499" y="12479"/>
                  </a:cubicBezTo>
                  <a:lnTo>
                    <a:pt x="499" y="12463"/>
                  </a:lnTo>
                  <a:cubicBezTo>
                    <a:pt x="4018" y="13771"/>
                    <a:pt x="7535" y="16409"/>
                    <a:pt x="11054" y="18103"/>
                  </a:cubicBezTo>
                  <a:cubicBezTo>
                    <a:pt x="12695" y="18900"/>
                    <a:pt x="14338" y="19488"/>
                    <a:pt x="15980" y="20091"/>
                  </a:cubicBezTo>
                  <a:cubicBezTo>
                    <a:pt x="16913" y="20424"/>
                    <a:pt x="17893" y="21600"/>
                    <a:pt x="18858" y="21600"/>
                  </a:cubicBezTo>
                  <a:cubicBezTo>
                    <a:pt x="19595" y="21600"/>
                    <a:pt x="20324" y="20911"/>
                    <a:pt x="21017" y="18645"/>
                  </a:cubicBezTo>
                  <a:cubicBezTo>
                    <a:pt x="21434" y="17275"/>
                    <a:pt x="21399" y="10421"/>
                    <a:pt x="21017" y="8866"/>
                  </a:cubicBezTo>
                  <a:cubicBezTo>
                    <a:pt x="19444" y="2460"/>
                    <a:pt x="17627" y="4402"/>
                    <a:pt x="15980" y="3799"/>
                  </a:cubicBezTo>
                  <a:cubicBezTo>
                    <a:pt x="14338" y="3187"/>
                    <a:pt x="12697" y="2568"/>
                    <a:pt x="11054" y="2151"/>
                  </a:cubicBezTo>
                  <a:cubicBezTo>
                    <a:pt x="7537" y="1253"/>
                    <a:pt x="4016" y="1300"/>
                    <a:pt x="499" y="8"/>
                  </a:cubicBezTo>
                  <a:cubicBezTo>
                    <a:pt x="493" y="0"/>
                    <a:pt x="486" y="0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2217;p45"/>
            <p:cNvSpPr/>
            <p:nvPr/>
          </p:nvSpPr>
          <p:spPr>
            <a:xfrm>
              <a:off x="1388572" y="3396733"/>
              <a:ext cx="936667" cy="292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45" y="0"/>
                  </a:moveTo>
                  <a:lnTo>
                    <a:pt x="0" y="21396"/>
                  </a:lnTo>
                  <a:lnTo>
                    <a:pt x="11366" y="21600"/>
                  </a:lnTo>
                  <a:lnTo>
                    <a:pt x="19036" y="9125"/>
                  </a:lnTo>
                  <a:lnTo>
                    <a:pt x="21600" y="3664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2218;p45"/>
            <p:cNvSpPr/>
            <p:nvPr/>
          </p:nvSpPr>
          <p:spPr>
            <a:xfrm>
              <a:off x="734705" y="3396733"/>
              <a:ext cx="1079934" cy="292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30" y="0"/>
                  </a:moveTo>
                  <a:lnTo>
                    <a:pt x="0" y="21396"/>
                  </a:lnTo>
                  <a:lnTo>
                    <a:pt x="9857" y="21600"/>
                  </a:lnTo>
                  <a:lnTo>
                    <a:pt x="16512" y="9125"/>
                  </a:lnTo>
                  <a:lnTo>
                    <a:pt x="21600" y="1966"/>
                  </a:lnTo>
                  <a:lnTo>
                    <a:pt x="6630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2219;p45"/>
            <p:cNvSpPr/>
            <p:nvPr/>
          </p:nvSpPr>
          <p:spPr>
            <a:xfrm>
              <a:off x="1202276" y="4432133"/>
              <a:ext cx="343859" cy="175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21209" y="0"/>
                  </a:moveTo>
                  <a:cubicBezTo>
                    <a:pt x="21092" y="0"/>
                    <a:pt x="20988" y="13"/>
                    <a:pt x="20959" y="42"/>
                  </a:cubicBezTo>
                  <a:cubicBezTo>
                    <a:pt x="13976" y="7204"/>
                    <a:pt x="6989" y="14367"/>
                    <a:pt x="6" y="21529"/>
                  </a:cubicBezTo>
                  <a:cubicBezTo>
                    <a:pt x="-36" y="21572"/>
                    <a:pt x="148" y="21600"/>
                    <a:pt x="319" y="21600"/>
                  </a:cubicBezTo>
                  <a:cubicBezTo>
                    <a:pt x="431" y="21600"/>
                    <a:pt x="536" y="21588"/>
                    <a:pt x="565" y="21559"/>
                  </a:cubicBezTo>
                  <a:cubicBezTo>
                    <a:pt x="7552" y="14397"/>
                    <a:pt x="14539" y="7234"/>
                    <a:pt x="21522" y="72"/>
                  </a:cubicBezTo>
                  <a:cubicBezTo>
                    <a:pt x="21564" y="29"/>
                    <a:pt x="21380" y="0"/>
                    <a:pt x="21209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2220;p45"/>
            <p:cNvSpPr/>
            <p:nvPr/>
          </p:nvSpPr>
          <p:spPr>
            <a:xfrm>
              <a:off x="1501599" y="6310600"/>
              <a:ext cx="340974" cy="48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3675" y="0"/>
                  </a:moveTo>
                  <a:cubicBezTo>
                    <a:pt x="3675" y="0"/>
                    <a:pt x="4189" y="3760"/>
                    <a:pt x="4285" y="4450"/>
                  </a:cubicBezTo>
                  <a:cubicBezTo>
                    <a:pt x="4217" y="4131"/>
                    <a:pt x="3739" y="3938"/>
                    <a:pt x="3105" y="3938"/>
                  </a:cubicBezTo>
                  <a:cubicBezTo>
                    <a:pt x="2194" y="3938"/>
                    <a:pt x="966" y="4340"/>
                    <a:pt x="207" y="5345"/>
                  </a:cubicBezTo>
                  <a:cubicBezTo>
                    <a:pt x="-1073" y="7052"/>
                    <a:pt x="3880" y="21356"/>
                    <a:pt x="6962" y="21356"/>
                  </a:cubicBezTo>
                  <a:cubicBezTo>
                    <a:pt x="6986" y="21356"/>
                    <a:pt x="7010" y="21353"/>
                    <a:pt x="7038" y="21353"/>
                  </a:cubicBezTo>
                  <a:cubicBezTo>
                    <a:pt x="7644" y="21306"/>
                    <a:pt x="8459" y="21288"/>
                    <a:pt x="9370" y="21288"/>
                  </a:cubicBezTo>
                  <a:cubicBezTo>
                    <a:pt x="13094" y="21288"/>
                    <a:pt x="18492" y="21600"/>
                    <a:pt x="18492" y="21600"/>
                  </a:cubicBezTo>
                  <a:lnTo>
                    <a:pt x="20527" y="1758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2221;p45"/>
            <p:cNvSpPr/>
            <p:nvPr/>
          </p:nvSpPr>
          <p:spPr>
            <a:xfrm>
              <a:off x="731791" y="6305933"/>
              <a:ext cx="337915" cy="47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3454" y="0"/>
                  </a:moveTo>
                  <a:cubicBezTo>
                    <a:pt x="3454" y="0"/>
                    <a:pt x="4269" y="4611"/>
                    <a:pt x="4269" y="4611"/>
                  </a:cubicBezTo>
                  <a:cubicBezTo>
                    <a:pt x="4269" y="4611"/>
                    <a:pt x="4265" y="4584"/>
                    <a:pt x="4253" y="4527"/>
                  </a:cubicBezTo>
                  <a:cubicBezTo>
                    <a:pt x="4196" y="4197"/>
                    <a:pt x="3730" y="4004"/>
                    <a:pt x="3109" y="4004"/>
                  </a:cubicBezTo>
                  <a:cubicBezTo>
                    <a:pt x="2181" y="4004"/>
                    <a:pt x="916" y="4436"/>
                    <a:pt x="173" y="5499"/>
                  </a:cubicBezTo>
                  <a:cubicBezTo>
                    <a:pt x="-1047" y="7253"/>
                    <a:pt x="4476" y="21600"/>
                    <a:pt x="7598" y="21600"/>
                  </a:cubicBezTo>
                  <a:cubicBezTo>
                    <a:pt x="7630" y="21600"/>
                    <a:pt x="7663" y="21600"/>
                    <a:pt x="7695" y="21597"/>
                  </a:cubicBezTo>
                  <a:cubicBezTo>
                    <a:pt x="8717" y="21494"/>
                    <a:pt x="10327" y="21461"/>
                    <a:pt x="12022" y="21461"/>
                  </a:cubicBezTo>
                  <a:cubicBezTo>
                    <a:pt x="15464" y="21461"/>
                    <a:pt x="19268" y="21600"/>
                    <a:pt x="19268" y="21600"/>
                  </a:cubicBezTo>
                  <a:lnTo>
                    <a:pt x="20553" y="1422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2222;p45"/>
            <p:cNvSpPr/>
            <p:nvPr/>
          </p:nvSpPr>
          <p:spPr>
            <a:xfrm>
              <a:off x="1230330" y="4417033"/>
              <a:ext cx="58559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21325" y="0"/>
                  </a:moveTo>
                  <a:cubicBezTo>
                    <a:pt x="21325" y="0"/>
                    <a:pt x="21325" y="0"/>
                    <a:pt x="21323" y="0"/>
                  </a:cubicBezTo>
                  <a:lnTo>
                    <a:pt x="166" y="7943"/>
                  </a:lnTo>
                  <a:cubicBezTo>
                    <a:pt x="-52" y="7943"/>
                    <a:pt x="-57" y="21600"/>
                    <a:pt x="163" y="21600"/>
                  </a:cubicBezTo>
                  <a:cubicBezTo>
                    <a:pt x="163" y="21600"/>
                    <a:pt x="166" y="21600"/>
                    <a:pt x="166" y="21600"/>
                  </a:cubicBezTo>
                  <a:lnTo>
                    <a:pt x="21323" y="13464"/>
                  </a:lnTo>
                  <a:cubicBezTo>
                    <a:pt x="21541" y="13464"/>
                    <a:pt x="21543" y="0"/>
                    <a:pt x="21325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2223;p45"/>
            <p:cNvSpPr/>
            <p:nvPr/>
          </p:nvSpPr>
          <p:spPr>
            <a:xfrm>
              <a:off x="316074" y="1040800"/>
              <a:ext cx="2844765" cy="294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18756" y="0"/>
                  </a:moveTo>
                  <a:lnTo>
                    <a:pt x="11921" y="7534"/>
                  </a:lnTo>
                  <a:lnTo>
                    <a:pt x="9535" y="7651"/>
                  </a:lnTo>
                  <a:cubicBezTo>
                    <a:pt x="7315" y="7760"/>
                    <a:pt x="5196" y="8600"/>
                    <a:pt x="3532" y="10043"/>
                  </a:cubicBezTo>
                  <a:cubicBezTo>
                    <a:pt x="2053" y="11327"/>
                    <a:pt x="793" y="12929"/>
                    <a:pt x="432" y="13990"/>
                  </a:cubicBezTo>
                  <a:cubicBezTo>
                    <a:pt x="-280" y="16083"/>
                    <a:pt x="103" y="19253"/>
                    <a:pt x="103" y="19253"/>
                  </a:cubicBezTo>
                  <a:lnTo>
                    <a:pt x="2239" y="19253"/>
                  </a:lnTo>
                  <a:lnTo>
                    <a:pt x="2951" y="14789"/>
                  </a:lnTo>
                  <a:lnTo>
                    <a:pt x="4427" y="13074"/>
                  </a:lnTo>
                  <a:lnTo>
                    <a:pt x="4281" y="21600"/>
                  </a:lnTo>
                  <a:lnTo>
                    <a:pt x="14912" y="20648"/>
                  </a:lnTo>
                  <a:lnTo>
                    <a:pt x="14912" y="11022"/>
                  </a:lnTo>
                  <a:lnTo>
                    <a:pt x="21320" y="1395"/>
                  </a:lnTo>
                  <a:lnTo>
                    <a:pt x="1875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2224;p45"/>
            <p:cNvSpPr/>
            <p:nvPr/>
          </p:nvSpPr>
          <p:spPr>
            <a:xfrm>
              <a:off x="903713" y="2214666"/>
              <a:ext cx="1160039" cy="10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315" y="0"/>
                  </a:moveTo>
                  <a:cubicBezTo>
                    <a:pt x="21308" y="0"/>
                    <a:pt x="21301" y="14"/>
                    <a:pt x="21293" y="14"/>
                  </a:cubicBezTo>
                  <a:cubicBezTo>
                    <a:pt x="14239" y="7494"/>
                    <a:pt x="7200" y="13693"/>
                    <a:pt x="128" y="18652"/>
                  </a:cubicBezTo>
                  <a:cubicBezTo>
                    <a:pt x="-41" y="18748"/>
                    <a:pt x="-45" y="21600"/>
                    <a:pt x="128" y="21600"/>
                  </a:cubicBezTo>
                  <a:cubicBezTo>
                    <a:pt x="7182" y="21173"/>
                    <a:pt x="14287" y="13224"/>
                    <a:pt x="21293" y="4573"/>
                  </a:cubicBezTo>
                  <a:cubicBezTo>
                    <a:pt x="21543" y="4257"/>
                    <a:pt x="21555" y="0"/>
                    <a:pt x="21315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2225;p45"/>
            <p:cNvSpPr/>
            <p:nvPr/>
          </p:nvSpPr>
          <p:spPr>
            <a:xfrm>
              <a:off x="875795" y="2302733"/>
              <a:ext cx="58627" cy="168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31" h="21600" fill="norm" stroke="1" extrusionOk="0">
                  <a:moveTo>
                    <a:pt x="9231" y="0"/>
                  </a:moveTo>
                  <a:cubicBezTo>
                    <a:pt x="8012" y="0"/>
                    <a:pt x="6793" y="40"/>
                    <a:pt x="6687" y="119"/>
                  </a:cubicBezTo>
                  <a:cubicBezTo>
                    <a:pt x="1866" y="3852"/>
                    <a:pt x="5045" y="7618"/>
                    <a:pt x="3155" y="11359"/>
                  </a:cubicBezTo>
                  <a:cubicBezTo>
                    <a:pt x="1477" y="14726"/>
                    <a:pt x="-1119" y="18114"/>
                    <a:pt x="524" y="21482"/>
                  </a:cubicBezTo>
                  <a:cubicBezTo>
                    <a:pt x="559" y="21561"/>
                    <a:pt x="1777" y="21600"/>
                    <a:pt x="3014" y="21600"/>
                  </a:cubicBezTo>
                  <a:cubicBezTo>
                    <a:pt x="4250" y="21600"/>
                    <a:pt x="5504" y="21561"/>
                    <a:pt x="5575" y="21482"/>
                  </a:cubicBezTo>
                  <a:cubicBezTo>
                    <a:pt x="12180" y="14450"/>
                    <a:pt x="20481" y="7144"/>
                    <a:pt x="11792" y="119"/>
                  </a:cubicBezTo>
                  <a:cubicBezTo>
                    <a:pt x="11686" y="40"/>
                    <a:pt x="10467" y="0"/>
                    <a:pt x="9231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2226;p45"/>
            <p:cNvSpPr/>
            <p:nvPr/>
          </p:nvSpPr>
          <p:spPr>
            <a:xfrm>
              <a:off x="652839" y="2525733"/>
              <a:ext cx="188119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981" y="0"/>
                  </a:moveTo>
                  <a:cubicBezTo>
                    <a:pt x="236" y="0"/>
                    <a:pt x="-361" y="714"/>
                    <a:pt x="258" y="1298"/>
                  </a:cubicBezTo>
                  <a:cubicBezTo>
                    <a:pt x="6999" y="7580"/>
                    <a:pt x="13171" y="13759"/>
                    <a:pt x="18038" y="21022"/>
                  </a:cubicBezTo>
                  <a:cubicBezTo>
                    <a:pt x="18319" y="21430"/>
                    <a:pt x="18761" y="21600"/>
                    <a:pt x="19204" y="21600"/>
                  </a:cubicBezTo>
                  <a:cubicBezTo>
                    <a:pt x="20199" y="21600"/>
                    <a:pt x="21239" y="20767"/>
                    <a:pt x="20627" y="19854"/>
                  </a:cubicBezTo>
                  <a:cubicBezTo>
                    <a:pt x="15833" y="12694"/>
                    <a:pt x="9587" y="5579"/>
                    <a:pt x="1667" y="215"/>
                  </a:cubicBezTo>
                  <a:cubicBezTo>
                    <a:pt x="1446" y="62"/>
                    <a:pt x="1202" y="0"/>
                    <a:pt x="981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2227;p45"/>
            <p:cNvSpPr/>
            <p:nvPr/>
          </p:nvSpPr>
          <p:spPr>
            <a:xfrm>
              <a:off x="792220" y="2406266"/>
              <a:ext cx="90236" cy="10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239" y="0"/>
                  </a:moveTo>
                  <a:cubicBezTo>
                    <a:pt x="764" y="0"/>
                    <a:pt x="-681" y="1481"/>
                    <a:pt x="347" y="2892"/>
                  </a:cubicBezTo>
                  <a:cubicBezTo>
                    <a:pt x="2566" y="5950"/>
                    <a:pt x="5188" y="8773"/>
                    <a:pt x="7646" y="11665"/>
                  </a:cubicBezTo>
                  <a:cubicBezTo>
                    <a:pt x="10298" y="14778"/>
                    <a:pt x="12785" y="18307"/>
                    <a:pt x="15914" y="20991"/>
                  </a:cubicBezTo>
                  <a:cubicBezTo>
                    <a:pt x="16420" y="21420"/>
                    <a:pt x="17001" y="21600"/>
                    <a:pt x="17582" y="21600"/>
                  </a:cubicBezTo>
                  <a:cubicBezTo>
                    <a:pt x="19295" y="21600"/>
                    <a:pt x="20919" y="19940"/>
                    <a:pt x="19787" y="18224"/>
                  </a:cubicBezTo>
                  <a:cubicBezTo>
                    <a:pt x="17716" y="15069"/>
                    <a:pt x="14767" y="12384"/>
                    <a:pt x="12190" y="9603"/>
                  </a:cubicBezTo>
                  <a:cubicBezTo>
                    <a:pt x="9359" y="6573"/>
                    <a:pt x="6678" y="3349"/>
                    <a:pt x="3639" y="540"/>
                  </a:cubicBezTo>
                  <a:cubicBezTo>
                    <a:pt x="3222" y="166"/>
                    <a:pt x="2730" y="0"/>
                    <a:pt x="2239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2228;p45"/>
            <p:cNvSpPr/>
            <p:nvPr/>
          </p:nvSpPr>
          <p:spPr>
            <a:xfrm>
              <a:off x="1282838" y="500266"/>
              <a:ext cx="888303" cy="162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12453" y="0"/>
                  </a:moveTo>
                  <a:lnTo>
                    <a:pt x="0" y="13904"/>
                  </a:lnTo>
                  <a:lnTo>
                    <a:pt x="2717" y="21600"/>
                  </a:lnTo>
                  <a:lnTo>
                    <a:pt x="10782" y="21600"/>
                  </a:lnTo>
                  <a:lnTo>
                    <a:pt x="10782" y="18124"/>
                  </a:lnTo>
                  <a:cubicBezTo>
                    <a:pt x="10782" y="18124"/>
                    <a:pt x="10866" y="18126"/>
                    <a:pt x="11020" y="18126"/>
                  </a:cubicBezTo>
                  <a:cubicBezTo>
                    <a:pt x="12574" y="18126"/>
                    <a:pt x="21259" y="17918"/>
                    <a:pt x="21511" y="13282"/>
                  </a:cubicBezTo>
                  <a:cubicBezTo>
                    <a:pt x="21600" y="11651"/>
                    <a:pt x="19252" y="9807"/>
                    <a:pt x="19252" y="9807"/>
                  </a:cubicBezTo>
                  <a:cubicBezTo>
                    <a:pt x="19252" y="9807"/>
                    <a:pt x="19231" y="9888"/>
                    <a:pt x="19207" y="9888"/>
                  </a:cubicBezTo>
                  <a:cubicBezTo>
                    <a:pt x="19154" y="9888"/>
                    <a:pt x="19089" y="9467"/>
                    <a:pt x="19248" y="6704"/>
                  </a:cubicBezTo>
                  <a:cubicBezTo>
                    <a:pt x="19474" y="2731"/>
                    <a:pt x="12453" y="0"/>
                    <a:pt x="1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2229;p45"/>
            <p:cNvSpPr/>
            <p:nvPr/>
          </p:nvSpPr>
          <p:spPr>
            <a:xfrm>
              <a:off x="1717720" y="1260333"/>
              <a:ext cx="105469" cy="15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8484" y="0"/>
                  </a:moveTo>
                  <a:cubicBezTo>
                    <a:pt x="5606" y="0"/>
                    <a:pt x="2641" y="969"/>
                    <a:pt x="267" y="3164"/>
                  </a:cubicBezTo>
                  <a:cubicBezTo>
                    <a:pt x="-225" y="3583"/>
                    <a:pt x="243" y="4134"/>
                    <a:pt x="809" y="4134"/>
                  </a:cubicBezTo>
                  <a:cubicBezTo>
                    <a:pt x="969" y="4134"/>
                    <a:pt x="1141" y="4086"/>
                    <a:pt x="1301" y="3972"/>
                  </a:cubicBezTo>
                  <a:cubicBezTo>
                    <a:pt x="3146" y="2765"/>
                    <a:pt x="5311" y="2205"/>
                    <a:pt x="7402" y="2205"/>
                  </a:cubicBezTo>
                  <a:cubicBezTo>
                    <a:pt x="10489" y="2205"/>
                    <a:pt x="13429" y="3421"/>
                    <a:pt x="14930" y="5569"/>
                  </a:cubicBezTo>
                  <a:cubicBezTo>
                    <a:pt x="13540" y="5141"/>
                    <a:pt x="12088" y="4932"/>
                    <a:pt x="10637" y="4932"/>
                  </a:cubicBezTo>
                  <a:cubicBezTo>
                    <a:pt x="6590" y="4932"/>
                    <a:pt x="2666" y="6604"/>
                    <a:pt x="833" y="9959"/>
                  </a:cubicBezTo>
                  <a:cubicBezTo>
                    <a:pt x="-2082" y="15328"/>
                    <a:pt x="3010" y="21600"/>
                    <a:pt x="10489" y="21600"/>
                  </a:cubicBezTo>
                  <a:cubicBezTo>
                    <a:pt x="10883" y="21600"/>
                    <a:pt x="11301" y="21581"/>
                    <a:pt x="11719" y="21543"/>
                  </a:cubicBezTo>
                  <a:cubicBezTo>
                    <a:pt x="13810" y="21362"/>
                    <a:pt x="13847" y="19177"/>
                    <a:pt x="11719" y="19006"/>
                  </a:cubicBezTo>
                  <a:cubicBezTo>
                    <a:pt x="6135" y="18597"/>
                    <a:pt x="1497" y="14815"/>
                    <a:pt x="4523" y="10510"/>
                  </a:cubicBezTo>
                  <a:cubicBezTo>
                    <a:pt x="5877" y="8591"/>
                    <a:pt x="8251" y="7697"/>
                    <a:pt x="10698" y="7697"/>
                  </a:cubicBezTo>
                  <a:cubicBezTo>
                    <a:pt x="12753" y="7697"/>
                    <a:pt x="14856" y="8325"/>
                    <a:pt x="16467" y="9503"/>
                  </a:cubicBezTo>
                  <a:cubicBezTo>
                    <a:pt x="16812" y="9750"/>
                    <a:pt x="17255" y="9864"/>
                    <a:pt x="17697" y="9864"/>
                  </a:cubicBezTo>
                  <a:cubicBezTo>
                    <a:pt x="18620" y="9864"/>
                    <a:pt x="19518" y="9370"/>
                    <a:pt x="19456" y="8553"/>
                  </a:cubicBezTo>
                  <a:cubicBezTo>
                    <a:pt x="19026" y="3431"/>
                    <a:pt x="13897" y="0"/>
                    <a:pt x="8484" y="0"/>
                  </a:cubicBezTo>
                  <a:close/>
                </a:path>
              </a:pathLst>
            </a:custGeom>
            <a:solidFill>
              <a:srgbClr val="3531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2230;p45"/>
            <p:cNvSpPr/>
            <p:nvPr/>
          </p:nvSpPr>
          <p:spPr>
            <a:xfrm>
              <a:off x="205799" y="58733"/>
              <a:ext cx="1676798" cy="163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14088" y="0"/>
                  </a:moveTo>
                  <a:cubicBezTo>
                    <a:pt x="13920" y="0"/>
                    <a:pt x="13753" y="18"/>
                    <a:pt x="13592" y="55"/>
                  </a:cubicBezTo>
                  <a:cubicBezTo>
                    <a:pt x="12423" y="322"/>
                    <a:pt x="11515" y="1250"/>
                    <a:pt x="10677" y="2138"/>
                  </a:cubicBezTo>
                  <a:cubicBezTo>
                    <a:pt x="10230" y="1566"/>
                    <a:pt x="9520" y="1250"/>
                    <a:pt x="8816" y="1250"/>
                  </a:cubicBezTo>
                  <a:cubicBezTo>
                    <a:pt x="8459" y="1250"/>
                    <a:pt x="8103" y="1331"/>
                    <a:pt x="7784" y="1500"/>
                  </a:cubicBezTo>
                  <a:cubicBezTo>
                    <a:pt x="6835" y="2005"/>
                    <a:pt x="6308" y="3243"/>
                    <a:pt x="6583" y="4316"/>
                  </a:cubicBezTo>
                  <a:cubicBezTo>
                    <a:pt x="6173" y="4120"/>
                    <a:pt x="5723" y="4024"/>
                    <a:pt x="5273" y="4024"/>
                  </a:cubicBezTo>
                  <a:cubicBezTo>
                    <a:pt x="4441" y="4024"/>
                    <a:pt x="3605" y="4348"/>
                    <a:pt x="3004" y="4953"/>
                  </a:cubicBezTo>
                  <a:cubicBezTo>
                    <a:pt x="2081" y="5886"/>
                    <a:pt x="1780" y="7428"/>
                    <a:pt x="2279" y="8662"/>
                  </a:cubicBezTo>
                  <a:cubicBezTo>
                    <a:pt x="2241" y="8660"/>
                    <a:pt x="2203" y="8658"/>
                    <a:pt x="2166" y="8658"/>
                  </a:cubicBezTo>
                  <a:cubicBezTo>
                    <a:pt x="1078" y="8658"/>
                    <a:pt x="60" y="9643"/>
                    <a:pt x="3" y="10781"/>
                  </a:cubicBezTo>
                  <a:cubicBezTo>
                    <a:pt x="-54" y="11918"/>
                    <a:pt x="696" y="12898"/>
                    <a:pt x="1294" y="13851"/>
                  </a:cubicBezTo>
                  <a:cubicBezTo>
                    <a:pt x="2728" y="16128"/>
                    <a:pt x="1401" y="18551"/>
                    <a:pt x="4935" y="21600"/>
                  </a:cubicBezTo>
                  <a:lnTo>
                    <a:pt x="17396" y="11829"/>
                  </a:lnTo>
                  <a:cubicBezTo>
                    <a:pt x="17421" y="9757"/>
                    <a:pt x="18372" y="7786"/>
                    <a:pt x="19674" y="6221"/>
                  </a:cubicBezTo>
                  <a:cubicBezTo>
                    <a:pt x="20497" y="5229"/>
                    <a:pt x="21546" y="4101"/>
                    <a:pt x="21253" y="2825"/>
                  </a:cubicBezTo>
                  <a:cubicBezTo>
                    <a:pt x="21031" y="1851"/>
                    <a:pt x="20042" y="1237"/>
                    <a:pt x="19083" y="1162"/>
                  </a:cubicBezTo>
                  <a:cubicBezTo>
                    <a:pt x="18991" y="1155"/>
                    <a:pt x="18900" y="1152"/>
                    <a:pt x="18809" y="1152"/>
                  </a:cubicBezTo>
                  <a:cubicBezTo>
                    <a:pt x="17946" y="1152"/>
                    <a:pt x="17102" y="1461"/>
                    <a:pt x="16284" y="1767"/>
                  </a:cubicBezTo>
                  <a:cubicBezTo>
                    <a:pt x="16225" y="693"/>
                    <a:pt x="15136" y="0"/>
                    <a:pt x="1408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2231;p45"/>
            <p:cNvSpPr/>
            <p:nvPr/>
          </p:nvSpPr>
          <p:spPr>
            <a:xfrm>
              <a:off x="1839705" y="334000"/>
              <a:ext cx="303195" cy="48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5498" y="0"/>
                  </a:moveTo>
                  <a:cubicBezTo>
                    <a:pt x="15099" y="0"/>
                    <a:pt x="14704" y="15"/>
                    <a:pt x="14313" y="39"/>
                  </a:cubicBezTo>
                  <a:cubicBezTo>
                    <a:pt x="8848" y="383"/>
                    <a:pt x="3755" y="1987"/>
                    <a:pt x="0" y="4553"/>
                  </a:cubicBezTo>
                  <a:lnTo>
                    <a:pt x="12673" y="21600"/>
                  </a:lnTo>
                  <a:cubicBezTo>
                    <a:pt x="14899" y="20793"/>
                    <a:pt x="17162" y="19960"/>
                    <a:pt x="18854" y="18741"/>
                  </a:cubicBezTo>
                  <a:cubicBezTo>
                    <a:pt x="20550" y="17516"/>
                    <a:pt x="21600" y="15807"/>
                    <a:pt x="20931" y="14229"/>
                  </a:cubicBezTo>
                  <a:cubicBezTo>
                    <a:pt x="20373" y="12912"/>
                    <a:pt x="18347" y="11850"/>
                    <a:pt x="16288" y="11850"/>
                  </a:cubicBezTo>
                  <a:cubicBezTo>
                    <a:pt x="15884" y="11850"/>
                    <a:pt x="15475" y="11892"/>
                    <a:pt x="15075" y="11981"/>
                  </a:cubicBezTo>
                  <a:cubicBezTo>
                    <a:pt x="17273" y="9702"/>
                    <a:pt x="18895" y="7223"/>
                    <a:pt x="19894" y="4621"/>
                  </a:cubicBezTo>
                  <a:cubicBezTo>
                    <a:pt x="20401" y="3301"/>
                    <a:pt x="20633" y="1714"/>
                    <a:pt x="19118" y="759"/>
                  </a:cubicBezTo>
                  <a:cubicBezTo>
                    <a:pt x="18180" y="172"/>
                    <a:pt x="16837" y="0"/>
                    <a:pt x="1549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2232;p45"/>
            <p:cNvSpPr/>
            <p:nvPr/>
          </p:nvSpPr>
          <p:spPr>
            <a:xfrm>
              <a:off x="209412" y="5572066"/>
              <a:ext cx="2067602" cy="17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320" y="0"/>
                  </a:moveTo>
                  <a:cubicBezTo>
                    <a:pt x="-124" y="0"/>
                    <a:pt x="-99" y="8234"/>
                    <a:pt x="354" y="8799"/>
                  </a:cubicBezTo>
                  <a:cubicBezTo>
                    <a:pt x="5944" y="15911"/>
                    <a:pt x="11643" y="21600"/>
                    <a:pt x="17294" y="21600"/>
                  </a:cubicBezTo>
                  <a:cubicBezTo>
                    <a:pt x="18479" y="21600"/>
                    <a:pt x="19663" y="21354"/>
                    <a:pt x="20842" y="20814"/>
                  </a:cubicBezTo>
                  <a:cubicBezTo>
                    <a:pt x="21473" y="20520"/>
                    <a:pt x="21476" y="9347"/>
                    <a:pt x="20842" y="9118"/>
                  </a:cubicBezTo>
                  <a:cubicBezTo>
                    <a:pt x="14002" y="6638"/>
                    <a:pt x="7187" y="6081"/>
                    <a:pt x="354" y="16"/>
                  </a:cubicBezTo>
                  <a:cubicBezTo>
                    <a:pt x="342" y="0"/>
                    <a:pt x="331" y="0"/>
                    <a:pt x="320" y="0"/>
                  </a:cubicBezTo>
                  <a:close/>
                </a:path>
              </a:pathLst>
            </a:custGeom>
            <a:solidFill>
              <a:srgbClr val="A0805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2233;p45"/>
            <p:cNvSpPr/>
            <p:nvPr/>
          </p:nvSpPr>
          <p:spPr>
            <a:xfrm>
              <a:off x="185066" y="4396933"/>
              <a:ext cx="2202609" cy="21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59" y="0"/>
                  </a:moveTo>
                  <a:cubicBezTo>
                    <a:pt x="-98" y="0"/>
                    <a:pt x="-84" y="5966"/>
                    <a:pt x="287" y="6312"/>
                  </a:cubicBezTo>
                  <a:cubicBezTo>
                    <a:pt x="6679" y="12325"/>
                    <a:pt x="13192" y="21600"/>
                    <a:pt x="19628" y="21600"/>
                  </a:cubicBezTo>
                  <a:cubicBezTo>
                    <a:pt x="20016" y="21600"/>
                    <a:pt x="20403" y="21566"/>
                    <a:pt x="20791" y="21492"/>
                  </a:cubicBezTo>
                  <a:cubicBezTo>
                    <a:pt x="21502" y="21369"/>
                    <a:pt x="21481" y="10664"/>
                    <a:pt x="20791" y="10041"/>
                  </a:cubicBezTo>
                  <a:cubicBezTo>
                    <a:pt x="13988" y="3892"/>
                    <a:pt x="7105" y="5437"/>
                    <a:pt x="287" y="7"/>
                  </a:cubicBezTo>
                  <a:cubicBezTo>
                    <a:pt x="278" y="0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A0805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2234;p45"/>
            <p:cNvSpPr/>
            <p:nvPr/>
          </p:nvSpPr>
          <p:spPr>
            <a:xfrm>
              <a:off x="2211603" y="3580066"/>
              <a:ext cx="345509" cy="574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fill="norm" stroke="1" extrusionOk="0">
                  <a:moveTo>
                    <a:pt x="7751" y="0"/>
                  </a:moveTo>
                  <a:cubicBezTo>
                    <a:pt x="6551" y="0"/>
                    <a:pt x="5299" y="50"/>
                    <a:pt x="5188" y="147"/>
                  </a:cubicBezTo>
                  <a:cubicBezTo>
                    <a:pt x="978" y="3729"/>
                    <a:pt x="-895" y="7286"/>
                    <a:pt x="408" y="10878"/>
                  </a:cubicBezTo>
                  <a:cubicBezTo>
                    <a:pt x="1046" y="12620"/>
                    <a:pt x="2322" y="14362"/>
                    <a:pt x="3940" y="16102"/>
                  </a:cubicBezTo>
                  <a:cubicBezTo>
                    <a:pt x="5566" y="17846"/>
                    <a:pt x="5929" y="19675"/>
                    <a:pt x="11529" y="21391"/>
                  </a:cubicBezTo>
                  <a:cubicBezTo>
                    <a:pt x="12000" y="21535"/>
                    <a:pt x="13821" y="21600"/>
                    <a:pt x="15715" y="21600"/>
                  </a:cubicBezTo>
                  <a:cubicBezTo>
                    <a:pt x="18126" y="21600"/>
                    <a:pt x="20657" y="21494"/>
                    <a:pt x="20657" y="21313"/>
                  </a:cubicBezTo>
                  <a:cubicBezTo>
                    <a:pt x="20705" y="19583"/>
                    <a:pt x="16261" y="17828"/>
                    <a:pt x="14363" y="16102"/>
                  </a:cubicBezTo>
                  <a:cubicBezTo>
                    <a:pt x="12410" y="14317"/>
                    <a:pt x="11186" y="12528"/>
                    <a:pt x="10389" y="10740"/>
                  </a:cubicBezTo>
                  <a:cubicBezTo>
                    <a:pt x="8819" y="7217"/>
                    <a:pt x="8508" y="3671"/>
                    <a:pt x="10043" y="147"/>
                  </a:cubicBezTo>
                  <a:cubicBezTo>
                    <a:pt x="10086" y="49"/>
                    <a:pt x="8942" y="0"/>
                    <a:pt x="7751" y="0"/>
                  </a:cubicBezTo>
                  <a:close/>
                </a:path>
              </a:pathLst>
            </a:custGeom>
            <a:solidFill>
              <a:srgbClr val="A0805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2235;p45"/>
            <p:cNvSpPr/>
            <p:nvPr/>
          </p:nvSpPr>
          <p:spPr>
            <a:xfrm>
              <a:off x="157315" y="3661533"/>
              <a:ext cx="157791" cy="569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6" h="21600" fill="norm" stroke="1" extrusionOk="0">
                  <a:moveTo>
                    <a:pt x="9257" y="0"/>
                  </a:moveTo>
                  <a:cubicBezTo>
                    <a:pt x="7134" y="0"/>
                    <a:pt x="5003" y="47"/>
                    <a:pt x="4706" y="142"/>
                  </a:cubicBezTo>
                  <a:cubicBezTo>
                    <a:pt x="-946" y="1902"/>
                    <a:pt x="608" y="3681"/>
                    <a:pt x="592" y="5449"/>
                  </a:cubicBezTo>
                  <a:cubicBezTo>
                    <a:pt x="569" y="7218"/>
                    <a:pt x="584" y="8987"/>
                    <a:pt x="615" y="10756"/>
                  </a:cubicBezTo>
                  <a:lnTo>
                    <a:pt x="756" y="15923"/>
                  </a:lnTo>
                  <a:cubicBezTo>
                    <a:pt x="803" y="17733"/>
                    <a:pt x="-1586" y="19564"/>
                    <a:pt x="1896" y="21370"/>
                  </a:cubicBezTo>
                  <a:cubicBezTo>
                    <a:pt x="2192" y="21523"/>
                    <a:pt x="5728" y="21600"/>
                    <a:pt x="9265" y="21600"/>
                  </a:cubicBezTo>
                  <a:cubicBezTo>
                    <a:pt x="12793" y="21600"/>
                    <a:pt x="16329" y="21523"/>
                    <a:pt x="16626" y="21370"/>
                  </a:cubicBezTo>
                  <a:cubicBezTo>
                    <a:pt x="20014" y="19610"/>
                    <a:pt x="17703" y="17826"/>
                    <a:pt x="17750" y="16063"/>
                  </a:cubicBezTo>
                  <a:cubicBezTo>
                    <a:pt x="17797" y="14294"/>
                    <a:pt x="17844" y="12525"/>
                    <a:pt x="17891" y="10756"/>
                  </a:cubicBezTo>
                  <a:cubicBezTo>
                    <a:pt x="17938" y="9034"/>
                    <a:pt x="17953" y="7311"/>
                    <a:pt x="17930" y="5589"/>
                  </a:cubicBezTo>
                  <a:cubicBezTo>
                    <a:pt x="17906" y="3775"/>
                    <a:pt x="19616" y="1948"/>
                    <a:pt x="13808" y="142"/>
                  </a:cubicBezTo>
                  <a:cubicBezTo>
                    <a:pt x="13504" y="47"/>
                    <a:pt x="11380" y="0"/>
                    <a:pt x="9257" y="0"/>
                  </a:cubicBezTo>
                  <a:close/>
                </a:path>
              </a:pathLst>
            </a:custGeom>
            <a:solidFill>
              <a:srgbClr val="A0805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2236;p45"/>
            <p:cNvSpPr/>
            <p:nvPr/>
          </p:nvSpPr>
          <p:spPr>
            <a:xfrm>
              <a:off x="203271" y="6723200"/>
              <a:ext cx="2135520" cy="1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301" y="0"/>
                  </a:moveTo>
                  <a:cubicBezTo>
                    <a:pt x="-103" y="0"/>
                    <a:pt x="-101" y="11179"/>
                    <a:pt x="308" y="11320"/>
                  </a:cubicBezTo>
                  <a:cubicBezTo>
                    <a:pt x="3892" y="12574"/>
                    <a:pt x="7474" y="15153"/>
                    <a:pt x="11059" y="16431"/>
                  </a:cubicBezTo>
                  <a:cubicBezTo>
                    <a:pt x="13275" y="17223"/>
                    <a:pt x="15647" y="21600"/>
                    <a:pt x="17952" y="21600"/>
                  </a:cubicBezTo>
                  <a:cubicBezTo>
                    <a:pt x="19070" y="21600"/>
                    <a:pt x="20171" y="20571"/>
                    <a:pt x="21233" y="17602"/>
                  </a:cubicBezTo>
                  <a:cubicBezTo>
                    <a:pt x="21497" y="16857"/>
                    <a:pt x="21486" y="9227"/>
                    <a:pt x="21233" y="8340"/>
                  </a:cubicBezTo>
                  <a:cubicBezTo>
                    <a:pt x="19673" y="2827"/>
                    <a:pt x="18012" y="1526"/>
                    <a:pt x="16341" y="1526"/>
                  </a:cubicBezTo>
                  <a:cubicBezTo>
                    <a:pt x="14849" y="1526"/>
                    <a:pt x="13348" y="2567"/>
                    <a:pt x="11903" y="2567"/>
                  </a:cubicBezTo>
                  <a:cubicBezTo>
                    <a:pt x="11620" y="2567"/>
                    <a:pt x="11337" y="2531"/>
                    <a:pt x="11059" y="2425"/>
                  </a:cubicBezTo>
                  <a:cubicBezTo>
                    <a:pt x="7476" y="1195"/>
                    <a:pt x="3890" y="1266"/>
                    <a:pt x="308" y="0"/>
                  </a:cubicBezTo>
                  <a:cubicBezTo>
                    <a:pt x="306" y="0"/>
                    <a:pt x="304" y="0"/>
                    <a:pt x="301" y="0"/>
                  </a:cubicBezTo>
                  <a:close/>
                </a:path>
              </a:pathLst>
            </a:custGeom>
            <a:solidFill>
              <a:srgbClr val="A0805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2237;p45"/>
            <p:cNvSpPr/>
            <p:nvPr/>
          </p:nvSpPr>
          <p:spPr>
            <a:xfrm>
              <a:off x="156813" y="7716333"/>
              <a:ext cx="2226741" cy="168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405" y="0"/>
                  </a:moveTo>
                  <a:cubicBezTo>
                    <a:pt x="-138" y="0"/>
                    <a:pt x="-134" y="10997"/>
                    <a:pt x="407" y="11313"/>
                  </a:cubicBezTo>
                  <a:cubicBezTo>
                    <a:pt x="3933" y="13410"/>
                    <a:pt x="7454" y="15644"/>
                    <a:pt x="10983" y="17184"/>
                  </a:cubicBezTo>
                  <a:cubicBezTo>
                    <a:pt x="13175" y="18151"/>
                    <a:pt x="15520" y="21600"/>
                    <a:pt x="17798" y="21600"/>
                  </a:cubicBezTo>
                  <a:cubicBezTo>
                    <a:pt x="18882" y="21600"/>
                    <a:pt x="19952" y="20821"/>
                    <a:pt x="20983" y="18613"/>
                  </a:cubicBezTo>
                  <a:cubicBezTo>
                    <a:pt x="21462" y="17595"/>
                    <a:pt x="21438" y="7248"/>
                    <a:pt x="20983" y="5965"/>
                  </a:cubicBezTo>
                  <a:cubicBezTo>
                    <a:pt x="19365" y="1403"/>
                    <a:pt x="17627" y="385"/>
                    <a:pt x="15883" y="385"/>
                  </a:cubicBezTo>
                  <a:cubicBezTo>
                    <a:pt x="14474" y="385"/>
                    <a:pt x="13061" y="1053"/>
                    <a:pt x="11704" y="1053"/>
                  </a:cubicBezTo>
                  <a:cubicBezTo>
                    <a:pt x="11462" y="1053"/>
                    <a:pt x="11221" y="1027"/>
                    <a:pt x="10983" y="976"/>
                  </a:cubicBezTo>
                  <a:cubicBezTo>
                    <a:pt x="7456" y="248"/>
                    <a:pt x="3933" y="188"/>
                    <a:pt x="407" y="0"/>
                  </a:cubicBezTo>
                  <a:cubicBezTo>
                    <a:pt x="407" y="0"/>
                    <a:pt x="406" y="0"/>
                    <a:pt x="405" y="0"/>
                  </a:cubicBezTo>
                  <a:close/>
                </a:path>
              </a:pathLst>
            </a:custGeom>
            <a:solidFill>
              <a:srgbClr val="A0805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2238;p45"/>
            <p:cNvSpPr/>
            <p:nvPr/>
          </p:nvSpPr>
          <p:spPr>
            <a:xfrm>
              <a:off x="176441" y="8811200"/>
              <a:ext cx="2214005" cy="18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479" y="0"/>
                  </a:moveTo>
                  <a:cubicBezTo>
                    <a:pt x="-167" y="0"/>
                    <a:pt x="-159" y="12228"/>
                    <a:pt x="499" y="12468"/>
                  </a:cubicBezTo>
                  <a:cubicBezTo>
                    <a:pt x="4018" y="13768"/>
                    <a:pt x="7535" y="16399"/>
                    <a:pt x="11053" y="18110"/>
                  </a:cubicBezTo>
                  <a:cubicBezTo>
                    <a:pt x="12695" y="18907"/>
                    <a:pt x="14337" y="19495"/>
                    <a:pt x="15979" y="20083"/>
                  </a:cubicBezTo>
                  <a:cubicBezTo>
                    <a:pt x="16913" y="20424"/>
                    <a:pt x="17892" y="21600"/>
                    <a:pt x="18857" y="21600"/>
                  </a:cubicBezTo>
                  <a:cubicBezTo>
                    <a:pt x="19593" y="21600"/>
                    <a:pt x="20322" y="20911"/>
                    <a:pt x="21016" y="18644"/>
                  </a:cubicBezTo>
                  <a:cubicBezTo>
                    <a:pt x="21433" y="17282"/>
                    <a:pt x="21398" y="10425"/>
                    <a:pt x="21016" y="8869"/>
                  </a:cubicBezTo>
                  <a:cubicBezTo>
                    <a:pt x="19442" y="2461"/>
                    <a:pt x="17626" y="4388"/>
                    <a:pt x="15979" y="3784"/>
                  </a:cubicBezTo>
                  <a:cubicBezTo>
                    <a:pt x="14337" y="3189"/>
                    <a:pt x="12696" y="2554"/>
                    <a:pt x="11053" y="2136"/>
                  </a:cubicBezTo>
                  <a:cubicBezTo>
                    <a:pt x="7536" y="1246"/>
                    <a:pt x="4016" y="1292"/>
                    <a:pt x="499" y="0"/>
                  </a:cubicBezTo>
                  <a:cubicBezTo>
                    <a:pt x="492" y="0"/>
                    <a:pt x="486" y="0"/>
                    <a:pt x="479" y="0"/>
                  </a:cubicBezTo>
                  <a:close/>
                </a:path>
              </a:pathLst>
            </a:custGeom>
            <a:solidFill>
              <a:srgbClr val="A0805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2239;p45"/>
            <p:cNvSpPr/>
            <p:nvPr/>
          </p:nvSpPr>
          <p:spPr>
            <a:xfrm>
              <a:off x="1182838" y="3338000"/>
              <a:ext cx="936601" cy="292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44" y="0"/>
                  </a:moveTo>
                  <a:lnTo>
                    <a:pt x="0" y="21396"/>
                  </a:lnTo>
                  <a:lnTo>
                    <a:pt x="11365" y="21600"/>
                  </a:lnTo>
                  <a:lnTo>
                    <a:pt x="19037" y="9124"/>
                  </a:lnTo>
                  <a:lnTo>
                    <a:pt x="21600" y="3664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2240;p45"/>
            <p:cNvSpPr/>
            <p:nvPr/>
          </p:nvSpPr>
          <p:spPr>
            <a:xfrm>
              <a:off x="1194885" y="6074667"/>
              <a:ext cx="512472" cy="5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169" y="0"/>
                  </a:moveTo>
                  <a:cubicBezTo>
                    <a:pt x="-63" y="0"/>
                    <a:pt x="-55" y="3551"/>
                    <a:pt x="188" y="3793"/>
                  </a:cubicBezTo>
                  <a:cubicBezTo>
                    <a:pt x="7220" y="10087"/>
                    <a:pt x="14218" y="19421"/>
                    <a:pt x="21288" y="21600"/>
                  </a:cubicBezTo>
                  <a:cubicBezTo>
                    <a:pt x="21291" y="21600"/>
                    <a:pt x="21294" y="21600"/>
                    <a:pt x="21297" y="21600"/>
                  </a:cubicBezTo>
                  <a:cubicBezTo>
                    <a:pt x="21537" y="21600"/>
                    <a:pt x="21534" y="17942"/>
                    <a:pt x="21288" y="17861"/>
                  </a:cubicBezTo>
                  <a:cubicBezTo>
                    <a:pt x="14218" y="15655"/>
                    <a:pt x="7220" y="6348"/>
                    <a:pt x="188" y="27"/>
                  </a:cubicBezTo>
                  <a:cubicBezTo>
                    <a:pt x="183" y="0"/>
                    <a:pt x="174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2241;p45"/>
            <p:cNvSpPr/>
            <p:nvPr/>
          </p:nvSpPr>
          <p:spPr>
            <a:xfrm>
              <a:off x="1650393" y="4572199"/>
              <a:ext cx="305807" cy="155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21153" y="0"/>
                  </a:moveTo>
                  <a:cubicBezTo>
                    <a:pt x="21026" y="0"/>
                    <a:pt x="20904" y="15"/>
                    <a:pt x="20871" y="47"/>
                  </a:cubicBezTo>
                  <a:cubicBezTo>
                    <a:pt x="13910" y="7203"/>
                    <a:pt x="6959" y="14361"/>
                    <a:pt x="8" y="21519"/>
                  </a:cubicBezTo>
                  <a:cubicBezTo>
                    <a:pt x="-44" y="21568"/>
                    <a:pt x="167" y="21600"/>
                    <a:pt x="359" y="21600"/>
                  </a:cubicBezTo>
                  <a:cubicBezTo>
                    <a:pt x="486" y="21600"/>
                    <a:pt x="608" y="21586"/>
                    <a:pt x="636" y="21554"/>
                  </a:cubicBezTo>
                  <a:lnTo>
                    <a:pt x="646" y="21554"/>
                  </a:lnTo>
                  <a:cubicBezTo>
                    <a:pt x="7597" y="14396"/>
                    <a:pt x="14548" y="7238"/>
                    <a:pt x="21509" y="82"/>
                  </a:cubicBezTo>
                  <a:cubicBezTo>
                    <a:pt x="21556" y="32"/>
                    <a:pt x="21345" y="0"/>
                    <a:pt x="211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2242;p45"/>
            <p:cNvSpPr/>
            <p:nvPr/>
          </p:nvSpPr>
          <p:spPr>
            <a:xfrm>
              <a:off x="528905" y="3338000"/>
              <a:ext cx="1079934" cy="292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31" y="0"/>
                  </a:moveTo>
                  <a:lnTo>
                    <a:pt x="0" y="21396"/>
                  </a:lnTo>
                  <a:lnTo>
                    <a:pt x="9859" y="21600"/>
                  </a:lnTo>
                  <a:lnTo>
                    <a:pt x="16512" y="9124"/>
                  </a:lnTo>
                  <a:lnTo>
                    <a:pt x="21600" y="1965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2243;p45"/>
            <p:cNvSpPr/>
            <p:nvPr/>
          </p:nvSpPr>
          <p:spPr>
            <a:xfrm>
              <a:off x="540975" y="6074667"/>
              <a:ext cx="512448" cy="5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68" y="0"/>
                  </a:moveTo>
                  <a:cubicBezTo>
                    <a:pt x="-64" y="0"/>
                    <a:pt x="-53" y="3551"/>
                    <a:pt x="187" y="3793"/>
                  </a:cubicBezTo>
                  <a:cubicBezTo>
                    <a:pt x="7219" y="10087"/>
                    <a:pt x="14222" y="19421"/>
                    <a:pt x="21287" y="21600"/>
                  </a:cubicBezTo>
                  <a:cubicBezTo>
                    <a:pt x="21290" y="21600"/>
                    <a:pt x="21293" y="21600"/>
                    <a:pt x="21296" y="21600"/>
                  </a:cubicBezTo>
                  <a:cubicBezTo>
                    <a:pt x="21536" y="21600"/>
                    <a:pt x="21533" y="17942"/>
                    <a:pt x="21287" y="17861"/>
                  </a:cubicBezTo>
                  <a:cubicBezTo>
                    <a:pt x="14222" y="15655"/>
                    <a:pt x="7219" y="6348"/>
                    <a:pt x="187" y="27"/>
                  </a:cubicBezTo>
                  <a:cubicBezTo>
                    <a:pt x="179" y="0"/>
                    <a:pt x="17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2244;p45"/>
            <p:cNvSpPr/>
            <p:nvPr/>
          </p:nvSpPr>
          <p:spPr>
            <a:xfrm>
              <a:off x="996477" y="4373333"/>
              <a:ext cx="343925" cy="175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1209" y="0"/>
                  </a:moveTo>
                  <a:cubicBezTo>
                    <a:pt x="21092" y="0"/>
                    <a:pt x="20988" y="12"/>
                    <a:pt x="20959" y="41"/>
                  </a:cubicBezTo>
                  <a:cubicBezTo>
                    <a:pt x="13977" y="7204"/>
                    <a:pt x="6992" y="14365"/>
                    <a:pt x="6" y="21529"/>
                  </a:cubicBezTo>
                  <a:cubicBezTo>
                    <a:pt x="-36" y="21572"/>
                    <a:pt x="152" y="21600"/>
                    <a:pt x="323" y="21600"/>
                  </a:cubicBezTo>
                  <a:cubicBezTo>
                    <a:pt x="436" y="21600"/>
                    <a:pt x="540" y="21588"/>
                    <a:pt x="573" y="21559"/>
                  </a:cubicBezTo>
                  <a:cubicBezTo>
                    <a:pt x="7555" y="14396"/>
                    <a:pt x="14536" y="7235"/>
                    <a:pt x="21522" y="71"/>
                  </a:cubicBezTo>
                  <a:cubicBezTo>
                    <a:pt x="21564" y="28"/>
                    <a:pt x="21380" y="0"/>
                    <a:pt x="2120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2245;p45"/>
            <p:cNvSpPr/>
            <p:nvPr/>
          </p:nvSpPr>
          <p:spPr>
            <a:xfrm>
              <a:off x="1295911" y="6251867"/>
              <a:ext cx="340862" cy="48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3669" y="0"/>
                  </a:moveTo>
                  <a:cubicBezTo>
                    <a:pt x="3669" y="0"/>
                    <a:pt x="4299" y="4554"/>
                    <a:pt x="4295" y="4554"/>
                  </a:cubicBezTo>
                  <a:cubicBezTo>
                    <a:pt x="4295" y="4554"/>
                    <a:pt x="4291" y="4528"/>
                    <a:pt x="4283" y="4471"/>
                  </a:cubicBezTo>
                  <a:cubicBezTo>
                    <a:pt x="4239" y="4138"/>
                    <a:pt x="3749" y="3936"/>
                    <a:pt x="3103" y="3936"/>
                  </a:cubicBezTo>
                  <a:cubicBezTo>
                    <a:pt x="2191" y="3936"/>
                    <a:pt x="963" y="4337"/>
                    <a:pt x="209" y="5346"/>
                  </a:cubicBezTo>
                  <a:cubicBezTo>
                    <a:pt x="-1076" y="7053"/>
                    <a:pt x="3873" y="21356"/>
                    <a:pt x="6964" y="21356"/>
                  </a:cubicBezTo>
                  <a:cubicBezTo>
                    <a:pt x="6988" y="21356"/>
                    <a:pt x="7012" y="21356"/>
                    <a:pt x="7037" y="21353"/>
                  </a:cubicBezTo>
                  <a:cubicBezTo>
                    <a:pt x="7651" y="21308"/>
                    <a:pt x="8470" y="21288"/>
                    <a:pt x="9389" y="21288"/>
                  </a:cubicBezTo>
                  <a:cubicBezTo>
                    <a:pt x="13110" y="21288"/>
                    <a:pt x="18489" y="21600"/>
                    <a:pt x="18489" y="21600"/>
                  </a:cubicBezTo>
                  <a:lnTo>
                    <a:pt x="20524" y="1755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2246;p45"/>
            <p:cNvSpPr/>
            <p:nvPr/>
          </p:nvSpPr>
          <p:spPr>
            <a:xfrm>
              <a:off x="1306665" y="6346200"/>
              <a:ext cx="271654" cy="38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5133" y="0"/>
                  </a:moveTo>
                  <a:cubicBezTo>
                    <a:pt x="3479" y="0"/>
                    <a:pt x="1793" y="318"/>
                    <a:pt x="176" y="1001"/>
                  </a:cubicBezTo>
                  <a:cubicBezTo>
                    <a:pt x="-164" y="1145"/>
                    <a:pt x="40" y="1489"/>
                    <a:pt x="359" y="1489"/>
                  </a:cubicBezTo>
                  <a:cubicBezTo>
                    <a:pt x="417" y="1489"/>
                    <a:pt x="480" y="1474"/>
                    <a:pt x="543" y="1448"/>
                  </a:cubicBezTo>
                  <a:cubicBezTo>
                    <a:pt x="2359" y="684"/>
                    <a:pt x="4013" y="351"/>
                    <a:pt x="5515" y="351"/>
                  </a:cubicBezTo>
                  <a:cubicBezTo>
                    <a:pt x="12413" y="351"/>
                    <a:pt x="16056" y="7401"/>
                    <a:pt x="17066" y="11787"/>
                  </a:cubicBezTo>
                  <a:cubicBezTo>
                    <a:pt x="17846" y="15164"/>
                    <a:pt x="18259" y="18430"/>
                    <a:pt x="20651" y="21471"/>
                  </a:cubicBezTo>
                  <a:cubicBezTo>
                    <a:pt x="20719" y="21559"/>
                    <a:pt x="20824" y="21600"/>
                    <a:pt x="20934" y="21600"/>
                  </a:cubicBezTo>
                  <a:cubicBezTo>
                    <a:pt x="21180" y="21600"/>
                    <a:pt x="21436" y="21408"/>
                    <a:pt x="21279" y="21208"/>
                  </a:cubicBezTo>
                  <a:cubicBezTo>
                    <a:pt x="16815" y="15526"/>
                    <a:pt x="19353" y="7962"/>
                    <a:pt x="13161" y="2834"/>
                  </a:cubicBezTo>
                  <a:cubicBezTo>
                    <a:pt x="11005" y="1042"/>
                    <a:pt x="8121" y="0"/>
                    <a:pt x="513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2247;p45"/>
            <p:cNvSpPr/>
            <p:nvPr/>
          </p:nvSpPr>
          <p:spPr>
            <a:xfrm>
              <a:off x="1574246" y="6527767"/>
              <a:ext cx="4456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2" h="21600" fill="norm" stroke="1" extrusionOk="0">
                  <a:moveTo>
                    <a:pt x="17911" y="0"/>
                  </a:moveTo>
                  <a:cubicBezTo>
                    <a:pt x="17277" y="0"/>
                    <a:pt x="16612" y="425"/>
                    <a:pt x="16129" y="1539"/>
                  </a:cubicBezTo>
                  <a:cubicBezTo>
                    <a:pt x="12564" y="10030"/>
                    <a:pt x="7972" y="14011"/>
                    <a:pt x="2021" y="14170"/>
                  </a:cubicBezTo>
                  <a:cubicBezTo>
                    <a:pt x="-668" y="14223"/>
                    <a:pt x="-668" y="21600"/>
                    <a:pt x="1990" y="21600"/>
                  </a:cubicBezTo>
                  <a:cubicBezTo>
                    <a:pt x="1990" y="21600"/>
                    <a:pt x="2021" y="21600"/>
                    <a:pt x="2021" y="21600"/>
                  </a:cubicBezTo>
                  <a:cubicBezTo>
                    <a:pt x="9543" y="21335"/>
                    <a:pt x="15313" y="15868"/>
                    <a:pt x="19784" y="5360"/>
                  </a:cubicBezTo>
                  <a:cubicBezTo>
                    <a:pt x="20932" y="2654"/>
                    <a:pt x="19452" y="0"/>
                    <a:pt x="179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2248;p45"/>
            <p:cNvSpPr/>
            <p:nvPr/>
          </p:nvSpPr>
          <p:spPr>
            <a:xfrm>
              <a:off x="1575320" y="6472200"/>
              <a:ext cx="53075" cy="4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18268" y="0"/>
                  </a:moveTo>
                  <a:cubicBezTo>
                    <a:pt x="17865" y="0"/>
                    <a:pt x="17436" y="202"/>
                    <a:pt x="17083" y="739"/>
                  </a:cubicBezTo>
                  <a:cubicBezTo>
                    <a:pt x="12446" y="7458"/>
                    <a:pt x="6951" y="13000"/>
                    <a:pt x="877" y="17267"/>
                  </a:cubicBezTo>
                  <a:cubicBezTo>
                    <a:pt x="-837" y="18476"/>
                    <a:pt x="222" y="21600"/>
                    <a:pt x="1835" y="21600"/>
                  </a:cubicBezTo>
                  <a:cubicBezTo>
                    <a:pt x="2087" y="21600"/>
                    <a:pt x="2389" y="21533"/>
                    <a:pt x="2666" y="21331"/>
                  </a:cubicBezTo>
                  <a:cubicBezTo>
                    <a:pt x="8993" y="16897"/>
                    <a:pt x="14714" y="11052"/>
                    <a:pt x="19578" y="4031"/>
                  </a:cubicBezTo>
                  <a:cubicBezTo>
                    <a:pt x="20763" y="2351"/>
                    <a:pt x="19578" y="0"/>
                    <a:pt x="1826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2249;p45"/>
            <p:cNvSpPr/>
            <p:nvPr/>
          </p:nvSpPr>
          <p:spPr>
            <a:xfrm>
              <a:off x="1352446" y="6339733"/>
              <a:ext cx="206854" cy="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431" y="0"/>
                  </a:moveTo>
                  <a:cubicBezTo>
                    <a:pt x="-151" y="0"/>
                    <a:pt x="-144" y="4987"/>
                    <a:pt x="458" y="5097"/>
                  </a:cubicBezTo>
                  <a:cubicBezTo>
                    <a:pt x="7275" y="6784"/>
                    <a:pt x="14044" y="12322"/>
                    <a:pt x="20635" y="21490"/>
                  </a:cubicBezTo>
                  <a:cubicBezTo>
                    <a:pt x="20682" y="21563"/>
                    <a:pt x="20730" y="21600"/>
                    <a:pt x="20771" y="21600"/>
                  </a:cubicBezTo>
                  <a:cubicBezTo>
                    <a:pt x="21271" y="21600"/>
                    <a:pt x="21449" y="17346"/>
                    <a:pt x="20895" y="16576"/>
                  </a:cubicBezTo>
                  <a:cubicBezTo>
                    <a:pt x="14208" y="7224"/>
                    <a:pt x="7357" y="1687"/>
                    <a:pt x="458" y="0"/>
                  </a:cubicBezTo>
                  <a:cubicBezTo>
                    <a:pt x="451" y="0"/>
                    <a:pt x="44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2250;p45"/>
            <p:cNvSpPr/>
            <p:nvPr/>
          </p:nvSpPr>
          <p:spPr>
            <a:xfrm>
              <a:off x="1350857" y="6247733"/>
              <a:ext cx="285730" cy="4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88" y="0"/>
                  </a:moveTo>
                  <a:cubicBezTo>
                    <a:pt x="-111" y="0"/>
                    <a:pt x="-96" y="4666"/>
                    <a:pt x="338" y="4985"/>
                  </a:cubicBezTo>
                  <a:lnTo>
                    <a:pt x="328" y="4985"/>
                  </a:lnTo>
                  <a:lnTo>
                    <a:pt x="21050" y="21600"/>
                  </a:lnTo>
                  <a:cubicBezTo>
                    <a:pt x="21070" y="21600"/>
                    <a:pt x="21085" y="21600"/>
                    <a:pt x="21100" y="21600"/>
                  </a:cubicBezTo>
                  <a:cubicBezTo>
                    <a:pt x="21489" y="21600"/>
                    <a:pt x="21474" y="17004"/>
                    <a:pt x="21050" y="16686"/>
                  </a:cubicBezTo>
                  <a:lnTo>
                    <a:pt x="338" y="35"/>
                  </a:lnTo>
                  <a:cubicBezTo>
                    <a:pt x="318" y="0"/>
                    <a:pt x="303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2251;p45"/>
            <p:cNvSpPr/>
            <p:nvPr/>
          </p:nvSpPr>
          <p:spPr>
            <a:xfrm>
              <a:off x="1569218" y="6431400"/>
              <a:ext cx="63482" cy="3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5" h="21600" fill="norm" stroke="1" extrusionOk="0">
                  <a:moveTo>
                    <a:pt x="18581" y="0"/>
                  </a:moveTo>
                  <a:cubicBezTo>
                    <a:pt x="18370" y="0"/>
                    <a:pt x="18137" y="82"/>
                    <a:pt x="17904" y="289"/>
                  </a:cubicBezTo>
                  <a:lnTo>
                    <a:pt x="768" y="16282"/>
                  </a:lnTo>
                  <a:cubicBezTo>
                    <a:pt x="-734" y="17684"/>
                    <a:pt x="197" y="21600"/>
                    <a:pt x="1593" y="21600"/>
                  </a:cubicBezTo>
                  <a:cubicBezTo>
                    <a:pt x="1805" y="21600"/>
                    <a:pt x="2037" y="21476"/>
                    <a:pt x="2249" y="21270"/>
                  </a:cubicBezTo>
                  <a:lnTo>
                    <a:pt x="19385" y="5276"/>
                  </a:lnTo>
                  <a:cubicBezTo>
                    <a:pt x="20866" y="3916"/>
                    <a:pt x="19956" y="0"/>
                    <a:pt x="185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2252;p45"/>
            <p:cNvSpPr/>
            <p:nvPr/>
          </p:nvSpPr>
          <p:spPr>
            <a:xfrm>
              <a:off x="1624055" y="6381400"/>
              <a:ext cx="97908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1600" fill="norm" stroke="1" extrusionOk="0">
                  <a:moveTo>
                    <a:pt x="12769" y="3505"/>
                  </a:moveTo>
                  <a:cubicBezTo>
                    <a:pt x="13955" y="3505"/>
                    <a:pt x="15127" y="4074"/>
                    <a:pt x="16231" y="5400"/>
                  </a:cubicBezTo>
                  <a:cubicBezTo>
                    <a:pt x="18907" y="8692"/>
                    <a:pt x="17734" y="15111"/>
                    <a:pt x="14851" y="16626"/>
                  </a:cubicBezTo>
                  <a:cubicBezTo>
                    <a:pt x="13251" y="17455"/>
                    <a:pt x="11624" y="17929"/>
                    <a:pt x="9955" y="18071"/>
                  </a:cubicBezTo>
                  <a:cubicBezTo>
                    <a:pt x="9445" y="18142"/>
                    <a:pt x="8920" y="18166"/>
                    <a:pt x="8410" y="18166"/>
                  </a:cubicBezTo>
                  <a:cubicBezTo>
                    <a:pt x="6438" y="18166"/>
                    <a:pt x="4479" y="17763"/>
                    <a:pt x="2562" y="16958"/>
                  </a:cubicBezTo>
                  <a:cubicBezTo>
                    <a:pt x="4231" y="10634"/>
                    <a:pt x="8589" y="3505"/>
                    <a:pt x="12769" y="3505"/>
                  </a:cubicBezTo>
                  <a:close/>
                  <a:moveTo>
                    <a:pt x="13527" y="0"/>
                  </a:moveTo>
                  <a:cubicBezTo>
                    <a:pt x="8451" y="0"/>
                    <a:pt x="2589" y="8621"/>
                    <a:pt x="645" y="16318"/>
                  </a:cubicBezTo>
                  <a:cubicBezTo>
                    <a:pt x="65" y="16674"/>
                    <a:pt x="-183" y="18024"/>
                    <a:pt x="148" y="18900"/>
                  </a:cubicBezTo>
                  <a:cubicBezTo>
                    <a:pt x="120" y="19918"/>
                    <a:pt x="658" y="20582"/>
                    <a:pt x="1169" y="20582"/>
                  </a:cubicBezTo>
                  <a:cubicBezTo>
                    <a:pt x="1431" y="20582"/>
                    <a:pt x="1679" y="20416"/>
                    <a:pt x="1858" y="20061"/>
                  </a:cubicBezTo>
                  <a:cubicBezTo>
                    <a:pt x="4093" y="21008"/>
                    <a:pt x="6507" y="21600"/>
                    <a:pt x="8893" y="21600"/>
                  </a:cubicBezTo>
                  <a:cubicBezTo>
                    <a:pt x="11541" y="21600"/>
                    <a:pt x="14176" y="20866"/>
                    <a:pt x="16562" y="19137"/>
                  </a:cubicBezTo>
                  <a:cubicBezTo>
                    <a:pt x="19748" y="16768"/>
                    <a:pt x="21417" y="11155"/>
                    <a:pt x="19334" y="5684"/>
                  </a:cubicBezTo>
                  <a:cubicBezTo>
                    <a:pt x="17803" y="1634"/>
                    <a:pt x="15734" y="0"/>
                    <a:pt x="135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2253;p45"/>
            <p:cNvSpPr/>
            <p:nvPr/>
          </p:nvSpPr>
          <p:spPr>
            <a:xfrm>
              <a:off x="1618418" y="6342933"/>
              <a:ext cx="55086" cy="9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94" h="21600" fill="norm" stroke="1" extrusionOk="0">
                  <a:moveTo>
                    <a:pt x="8750" y="0"/>
                  </a:moveTo>
                  <a:cubicBezTo>
                    <a:pt x="5391" y="0"/>
                    <a:pt x="1945" y="1348"/>
                    <a:pt x="179" y="3858"/>
                  </a:cubicBezTo>
                  <a:cubicBezTo>
                    <a:pt x="-424" y="4695"/>
                    <a:pt x="610" y="5485"/>
                    <a:pt x="1622" y="5485"/>
                  </a:cubicBezTo>
                  <a:cubicBezTo>
                    <a:pt x="2074" y="5485"/>
                    <a:pt x="2505" y="5330"/>
                    <a:pt x="2785" y="4943"/>
                  </a:cubicBezTo>
                  <a:cubicBezTo>
                    <a:pt x="3711" y="3192"/>
                    <a:pt x="5649" y="2216"/>
                    <a:pt x="8492" y="2030"/>
                  </a:cubicBezTo>
                  <a:lnTo>
                    <a:pt x="14478" y="5702"/>
                  </a:lnTo>
                  <a:cubicBezTo>
                    <a:pt x="15986" y="7964"/>
                    <a:pt x="13445" y="10970"/>
                    <a:pt x="11636" y="12737"/>
                  </a:cubicBezTo>
                  <a:cubicBezTo>
                    <a:pt x="9052" y="15325"/>
                    <a:pt x="5477" y="17354"/>
                    <a:pt x="2526" y="19725"/>
                  </a:cubicBezTo>
                  <a:cubicBezTo>
                    <a:pt x="1536" y="20531"/>
                    <a:pt x="2548" y="21600"/>
                    <a:pt x="3646" y="21600"/>
                  </a:cubicBezTo>
                  <a:cubicBezTo>
                    <a:pt x="3991" y="21600"/>
                    <a:pt x="4335" y="21507"/>
                    <a:pt x="4637" y="21259"/>
                  </a:cubicBezTo>
                  <a:cubicBezTo>
                    <a:pt x="10365" y="16704"/>
                    <a:pt x="21176" y="11048"/>
                    <a:pt x="16761" y="3858"/>
                  </a:cubicBezTo>
                  <a:cubicBezTo>
                    <a:pt x="15146" y="1240"/>
                    <a:pt x="11980" y="0"/>
                    <a:pt x="87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2254;p45"/>
            <p:cNvSpPr/>
            <p:nvPr/>
          </p:nvSpPr>
          <p:spPr>
            <a:xfrm>
              <a:off x="526044" y="6247200"/>
              <a:ext cx="337929" cy="47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1600" fill="norm" stroke="1" extrusionOk="0">
                  <a:moveTo>
                    <a:pt x="3458" y="0"/>
                  </a:moveTo>
                  <a:cubicBezTo>
                    <a:pt x="3458" y="0"/>
                    <a:pt x="4273" y="4611"/>
                    <a:pt x="4273" y="4611"/>
                  </a:cubicBezTo>
                  <a:cubicBezTo>
                    <a:pt x="4273" y="4611"/>
                    <a:pt x="4265" y="4584"/>
                    <a:pt x="4257" y="4524"/>
                  </a:cubicBezTo>
                  <a:cubicBezTo>
                    <a:pt x="4196" y="4197"/>
                    <a:pt x="3730" y="4004"/>
                    <a:pt x="3109" y="4004"/>
                  </a:cubicBezTo>
                  <a:cubicBezTo>
                    <a:pt x="2181" y="4004"/>
                    <a:pt x="916" y="4436"/>
                    <a:pt x="174" y="5499"/>
                  </a:cubicBezTo>
                  <a:cubicBezTo>
                    <a:pt x="-1050" y="7253"/>
                    <a:pt x="4480" y="21600"/>
                    <a:pt x="7593" y="21600"/>
                  </a:cubicBezTo>
                  <a:cubicBezTo>
                    <a:pt x="7626" y="21600"/>
                    <a:pt x="7658" y="21600"/>
                    <a:pt x="7691" y="21597"/>
                  </a:cubicBezTo>
                  <a:cubicBezTo>
                    <a:pt x="8712" y="21494"/>
                    <a:pt x="10322" y="21461"/>
                    <a:pt x="12020" y="21461"/>
                  </a:cubicBezTo>
                  <a:cubicBezTo>
                    <a:pt x="15462" y="21461"/>
                    <a:pt x="19265" y="21600"/>
                    <a:pt x="19265" y="21600"/>
                  </a:cubicBezTo>
                  <a:lnTo>
                    <a:pt x="20550" y="1422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2255;p45"/>
            <p:cNvSpPr/>
            <p:nvPr/>
          </p:nvSpPr>
          <p:spPr>
            <a:xfrm>
              <a:off x="536124" y="6341000"/>
              <a:ext cx="282006" cy="38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5108" y="0"/>
                  </a:moveTo>
                  <a:cubicBezTo>
                    <a:pt x="3464" y="0"/>
                    <a:pt x="1784" y="349"/>
                    <a:pt x="160" y="1115"/>
                  </a:cubicBezTo>
                  <a:cubicBezTo>
                    <a:pt x="-153" y="1265"/>
                    <a:pt x="39" y="1614"/>
                    <a:pt x="341" y="1614"/>
                  </a:cubicBezTo>
                  <a:cubicBezTo>
                    <a:pt x="397" y="1614"/>
                    <a:pt x="457" y="1599"/>
                    <a:pt x="523" y="1569"/>
                  </a:cubicBezTo>
                  <a:lnTo>
                    <a:pt x="523" y="1576"/>
                  </a:lnTo>
                  <a:cubicBezTo>
                    <a:pt x="2304" y="728"/>
                    <a:pt x="3938" y="364"/>
                    <a:pt x="5431" y="364"/>
                  </a:cubicBezTo>
                  <a:cubicBezTo>
                    <a:pt x="11928" y="364"/>
                    <a:pt x="15701" y="7303"/>
                    <a:pt x="16847" y="11716"/>
                  </a:cubicBezTo>
                  <a:cubicBezTo>
                    <a:pt x="17724" y="15127"/>
                    <a:pt x="18254" y="18440"/>
                    <a:pt x="20675" y="21472"/>
                  </a:cubicBezTo>
                  <a:cubicBezTo>
                    <a:pt x="20746" y="21562"/>
                    <a:pt x="20852" y="21600"/>
                    <a:pt x="20963" y="21600"/>
                  </a:cubicBezTo>
                  <a:cubicBezTo>
                    <a:pt x="21205" y="21600"/>
                    <a:pt x="21447" y="21412"/>
                    <a:pt x="21286" y="21210"/>
                  </a:cubicBezTo>
                  <a:cubicBezTo>
                    <a:pt x="16988" y="15810"/>
                    <a:pt x="18703" y="8822"/>
                    <a:pt x="13734" y="3651"/>
                  </a:cubicBezTo>
                  <a:cubicBezTo>
                    <a:pt x="11585" y="1415"/>
                    <a:pt x="8427" y="0"/>
                    <a:pt x="510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2256;p45"/>
            <p:cNvSpPr/>
            <p:nvPr/>
          </p:nvSpPr>
          <p:spPr>
            <a:xfrm>
              <a:off x="808878" y="6516000"/>
              <a:ext cx="4399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1" h="21600" fill="norm" stroke="1" extrusionOk="0">
                  <a:moveTo>
                    <a:pt x="17911" y="0"/>
                  </a:moveTo>
                  <a:cubicBezTo>
                    <a:pt x="17268" y="0"/>
                    <a:pt x="16595" y="512"/>
                    <a:pt x="16106" y="1638"/>
                  </a:cubicBezTo>
                  <a:cubicBezTo>
                    <a:pt x="12648" y="9879"/>
                    <a:pt x="8059" y="13973"/>
                    <a:pt x="2063" y="14434"/>
                  </a:cubicBezTo>
                  <a:cubicBezTo>
                    <a:pt x="-630" y="14639"/>
                    <a:pt x="-691" y="21600"/>
                    <a:pt x="1910" y="21600"/>
                  </a:cubicBezTo>
                  <a:cubicBezTo>
                    <a:pt x="1971" y="21600"/>
                    <a:pt x="2001" y="21600"/>
                    <a:pt x="2063" y="21600"/>
                  </a:cubicBezTo>
                  <a:cubicBezTo>
                    <a:pt x="9681" y="20986"/>
                    <a:pt x="15463" y="15560"/>
                    <a:pt x="19808" y="5221"/>
                  </a:cubicBezTo>
                  <a:cubicBezTo>
                    <a:pt x="20909" y="2559"/>
                    <a:pt x="19440" y="0"/>
                    <a:pt x="179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2257;p45"/>
            <p:cNvSpPr/>
            <p:nvPr/>
          </p:nvSpPr>
          <p:spPr>
            <a:xfrm>
              <a:off x="808743" y="6459733"/>
              <a:ext cx="51945" cy="4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8239" y="0"/>
                  </a:moveTo>
                  <a:cubicBezTo>
                    <a:pt x="17827" y="0"/>
                    <a:pt x="17415" y="228"/>
                    <a:pt x="17055" y="716"/>
                  </a:cubicBezTo>
                  <a:cubicBezTo>
                    <a:pt x="12446" y="7417"/>
                    <a:pt x="6988" y="13012"/>
                    <a:pt x="887" y="17371"/>
                  </a:cubicBezTo>
                  <a:cubicBezTo>
                    <a:pt x="-838" y="18575"/>
                    <a:pt x="218" y="21600"/>
                    <a:pt x="1814" y="21600"/>
                  </a:cubicBezTo>
                  <a:cubicBezTo>
                    <a:pt x="2097" y="21600"/>
                    <a:pt x="2406" y="21502"/>
                    <a:pt x="2689" y="21307"/>
                  </a:cubicBezTo>
                  <a:cubicBezTo>
                    <a:pt x="9074" y="16786"/>
                    <a:pt x="14789" y="10930"/>
                    <a:pt x="19578" y="3936"/>
                  </a:cubicBezTo>
                  <a:cubicBezTo>
                    <a:pt x="20762" y="2277"/>
                    <a:pt x="19552" y="0"/>
                    <a:pt x="1823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2258;p45"/>
            <p:cNvSpPr/>
            <p:nvPr/>
          </p:nvSpPr>
          <p:spPr>
            <a:xfrm>
              <a:off x="581213" y="6334833"/>
              <a:ext cx="20764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446" y="0"/>
                  </a:moveTo>
                  <a:cubicBezTo>
                    <a:pt x="-154" y="0"/>
                    <a:pt x="-147" y="5926"/>
                    <a:pt x="459" y="6012"/>
                  </a:cubicBezTo>
                  <a:cubicBezTo>
                    <a:pt x="7248" y="6785"/>
                    <a:pt x="14010" y="11938"/>
                    <a:pt x="20635" y="21514"/>
                  </a:cubicBezTo>
                  <a:cubicBezTo>
                    <a:pt x="20676" y="21557"/>
                    <a:pt x="20717" y="21600"/>
                    <a:pt x="20758" y="21600"/>
                  </a:cubicBezTo>
                  <a:cubicBezTo>
                    <a:pt x="21262" y="21600"/>
                    <a:pt x="21446" y="16490"/>
                    <a:pt x="20887" y="15717"/>
                  </a:cubicBezTo>
                  <a:cubicBezTo>
                    <a:pt x="14180" y="6055"/>
                    <a:pt x="7337" y="816"/>
                    <a:pt x="459" y="0"/>
                  </a:cubicBezTo>
                  <a:cubicBezTo>
                    <a:pt x="453" y="0"/>
                    <a:pt x="453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2259;p45"/>
            <p:cNvSpPr/>
            <p:nvPr/>
          </p:nvSpPr>
          <p:spPr>
            <a:xfrm>
              <a:off x="576844" y="6242633"/>
              <a:ext cx="28659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98" y="0"/>
                  </a:moveTo>
                  <a:cubicBezTo>
                    <a:pt x="-110" y="0"/>
                    <a:pt x="-100" y="5851"/>
                    <a:pt x="333" y="6159"/>
                  </a:cubicBezTo>
                  <a:lnTo>
                    <a:pt x="21047" y="21600"/>
                  </a:lnTo>
                  <a:cubicBezTo>
                    <a:pt x="21057" y="21600"/>
                    <a:pt x="21072" y="21600"/>
                    <a:pt x="21082" y="21600"/>
                  </a:cubicBezTo>
                  <a:cubicBezTo>
                    <a:pt x="21490" y="21600"/>
                    <a:pt x="21480" y="15749"/>
                    <a:pt x="21047" y="15441"/>
                  </a:cubicBezTo>
                  <a:lnTo>
                    <a:pt x="333" y="0"/>
                  </a:lnTo>
                  <a:cubicBezTo>
                    <a:pt x="323" y="0"/>
                    <a:pt x="313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2260;p45"/>
            <p:cNvSpPr/>
            <p:nvPr/>
          </p:nvSpPr>
          <p:spPr>
            <a:xfrm>
              <a:off x="801282" y="6418866"/>
              <a:ext cx="62583" cy="3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18660" y="0"/>
                  </a:moveTo>
                  <a:cubicBezTo>
                    <a:pt x="18423" y="0"/>
                    <a:pt x="18186" y="118"/>
                    <a:pt x="17950" y="354"/>
                  </a:cubicBezTo>
                  <a:lnTo>
                    <a:pt x="738" y="16564"/>
                  </a:lnTo>
                  <a:cubicBezTo>
                    <a:pt x="-703" y="17902"/>
                    <a:pt x="179" y="21600"/>
                    <a:pt x="1556" y="21600"/>
                  </a:cubicBezTo>
                  <a:cubicBezTo>
                    <a:pt x="1793" y="21600"/>
                    <a:pt x="2029" y="21482"/>
                    <a:pt x="2287" y="21246"/>
                  </a:cubicBezTo>
                  <a:lnTo>
                    <a:pt x="19456" y="5115"/>
                  </a:lnTo>
                  <a:cubicBezTo>
                    <a:pt x="20897" y="3698"/>
                    <a:pt x="20015" y="0"/>
                    <a:pt x="186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2261;p45"/>
            <p:cNvSpPr/>
            <p:nvPr/>
          </p:nvSpPr>
          <p:spPr>
            <a:xfrm>
              <a:off x="855223" y="6367133"/>
              <a:ext cx="97286" cy="6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4" h="21600" fill="norm" stroke="1" extrusionOk="0">
                  <a:moveTo>
                    <a:pt x="12752" y="3514"/>
                  </a:moveTo>
                  <a:cubicBezTo>
                    <a:pt x="13876" y="3514"/>
                    <a:pt x="15000" y="4030"/>
                    <a:pt x="16068" y="5224"/>
                  </a:cubicBezTo>
                  <a:cubicBezTo>
                    <a:pt x="18815" y="8270"/>
                    <a:pt x="17788" y="14736"/>
                    <a:pt x="14917" y="16376"/>
                  </a:cubicBezTo>
                  <a:cubicBezTo>
                    <a:pt x="13335" y="17243"/>
                    <a:pt x="11698" y="17828"/>
                    <a:pt x="10047" y="18086"/>
                  </a:cubicBezTo>
                  <a:cubicBezTo>
                    <a:pt x="9312" y="18180"/>
                    <a:pt x="8577" y="18226"/>
                    <a:pt x="7841" y="18226"/>
                  </a:cubicBezTo>
                  <a:cubicBezTo>
                    <a:pt x="6066" y="18226"/>
                    <a:pt x="4304" y="17922"/>
                    <a:pt x="2570" y="17313"/>
                  </a:cubicBezTo>
                  <a:cubicBezTo>
                    <a:pt x="4165" y="10894"/>
                    <a:pt x="8494" y="3514"/>
                    <a:pt x="12752" y="3514"/>
                  </a:cubicBezTo>
                  <a:close/>
                  <a:moveTo>
                    <a:pt x="13515" y="0"/>
                  </a:moveTo>
                  <a:cubicBezTo>
                    <a:pt x="8327" y="0"/>
                    <a:pt x="2403" y="9020"/>
                    <a:pt x="586" y="16821"/>
                  </a:cubicBezTo>
                  <a:cubicBezTo>
                    <a:pt x="31" y="17243"/>
                    <a:pt x="-177" y="18554"/>
                    <a:pt x="170" y="19351"/>
                  </a:cubicBezTo>
                  <a:cubicBezTo>
                    <a:pt x="198" y="20335"/>
                    <a:pt x="725" y="20967"/>
                    <a:pt x="1224" y="20967"/>
                  </a:cubicBezTo>
                  <a:cubicBezTo>
                    <a:pt x="1488" y="20967"/>
                    <a:pt x="1751" y="20803"/>
                    <a:pt x="1918" y="20405"/>
                  </a:cubicBezTo>
                  <a:cubicBezTo>
                    <a:pt x="3957" y="21155"/>
                    <a:pt x="6121" y="21600"/>
                    <a:pt x="8299" y="21600"/>
                  </a:cubicBezTo>
                  <a:cubicBezTo>
                    <a:pt x="11199" y="21600"/>
                    <a:pt x="14084" y="20803"/>
                    <a:pt x="16651" y="18812"/>
                  </a:cubicBezTo>
                  <a:cubicBezTo>
                    <a:pt x="19786" y="16329"/>
                    <a:pt x="21423" y="10706"/>
                    <a:pt x="19259" y="5388"/>
                  </a:cubicBezTo>
                  <a:cubicBezTo>
                    <a:pt x="17691" y="1570"/>
                    <a:pt x="15666" y="0"/>
                    <a:pt x="1351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2262;p45"/>
            <p:cNvSpPr/>
            <p:nvPr/>
          </p:nvSpPr>
          <p:spPr>
            <a:xfrm>
              <a:off x="847556" y="6329933"/>
              <a:ext cx="55411" cy="9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8" h="21600" fill="norm" stroke="1" extrusionOk="0">
                  <a:moveTo>
                    <a:pt x="8696" y="0"/>
                  </a:moveTo>
                  <a:cubicBezTo>
                    <a:pt x="5283" y="0"/>
                    <a:pt x="1828" y="1402"/>
                    <a:pt x="153" y="3959"/>
                  </a:cubicBezTo>
                  <a:cubicBezTo>
                    <a:pt x="-398" y="4838"/>
                    <a:pt x="641" y="5623"/>
                    <a:pt x="1595" y="5623"/>
                  </a:cubicBezTo>
                  <a:cubicBezTo>
                    <a:pt x="2040" y="5623"/>
                    <a:pt x="2464" y="5454"/>
                    <a:pt x="2718" y="5069"/>
                  </a:cubicBezTo>
                  <a:cubicBezTo>
                    <a:pt x="3799" y="3405"/>
                    <a:pt x="6406" y="1910"/>
                    <a:pt x="8971" y="1910"/>
                  </a:cubicBezTo>
                  <a:cubicBezTo>
                    <a:pt x="11049" y="1910"/>
                    <a:pt x="13105" y="2896"/>
                    <a:pt x="14292" y="5531"/>
                  </a:cubicBezTo>
                  <a:cubicBezTo>
                    <a:pt x="15267" y="7734"/>
                    <a:pt x="13677" y="10446"/>
                    <a:pt x="12130" y="12279"/>
                  </a:cubicBezTo>
                  <a:cubicBezTo>
                    <a:pt x="9819" y="15068"/>
                    <a:pt x="6004" y="17240"/>
                    <a:pt x="3121" y="19720"/>
                  </a:cubicBezTo>
                  <a:cubicBezTo>
                    <a:pt x="2188" y="20537"/>
                    <a:pt x="3163" y="21600"/>
                    <a:pt x="4244" y="21600"/>
                  </a:cubicBezTo>
                  <a:cubicBezTo>
                    <a:pt x="4562" y="21600"/>
                    <a:pt x="4923" y="21492"/>
                    <a:pt x="5219" y="21246"/>
                  </a:cubicBezTo>
                  <a:cubicBezTo>
                    <a:pt x="10688" y="16562"/>
                    <a:pt x="21202" y="10646"/>
                    <a:pt x="16390" y="3574"/>
                  </a:cubicBezTo>
                  <a:cubicBezTo>
                    <a:pt x="14758" y="1125"/>
                    <a:pt x="11748" y="0"/>
                    <a:pt x="869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2263;p45"/>
            <p:cNvSpPr/>
            <p:nvPr/>
          </p:nvSpPr>
          <p:spPr>
            <a:xfrm>
              <a:off x="1024588" y="4358233"/>
              <a:ext cx="58560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21323" y="0"/>
                  </a:moveTo>
                  <a:lnTo>
                    <a:pt x="164" y="8039"/>
                  </a:lnTo>
                  <a:cubicBezTo>
                    <a:pt x="-54" y="8039"/>
                    <a:pt x="-54" y="21600"/>
                    <a:pt x="164" y="21600"/>
                  </a:cubicBezTo>
                  <a:lnTo>
                    <a:pt x="21323" y="13561"/>
                  </a:lnTo>
                  <a:cubicBezTo>
                    <a:pt x="21546" y="13367"/>
                    <a:pt x="21546" y="0"/>
                    <a:pt x="213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2264;p45"/>
            <p:cNvSpPr/>
            <p:nvPr/>
          </p:nvSpPr>
          <p:spPr>
            <a:xfrm>
              <a:off x="2821171" y="601066"/>
              <a:ext cx="96909" cy="79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7" h="21600" fill="norm" stroke="1" extrusionOk="0">
                  <a:moveTo>
                    <a:pt x="19779" y="0"/>
                  </a:moveTo>
                  <a:lnTo>
                    <a:pt x="0" y="169"/>
                  </a:lnTo>
                  <a:lnTo>
                    <a:pt x="0" y="431"/>
                  </a:lnTo>
                  <a:cubicBezTo>
                    <a:pt x="82" y="2877"/>
                    <a:pt x="972" y="21600"/>
                    <a:pt x="10745" y="21600"/>
                  </a:cubicBezTo>
                  <a:cubicBezTo>
                    <a:pt x="10814" y="21600"/>
                    <a:pt x="10868" y="21600"/>
                    <a:pt x="10937" y="21598"/>
                  </a:cubicBezTo>
                  <a:cubicBezTo>
                    <a:pt x="21600" y="21321"/>
                    <a:pt x="19779" y="0"/>
                    <a:pt x="197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2265;p45"/>
            <p:cNvSpPr/>
            <p:nvPr/>
          </p:nvSpPr>
          <p:spPr>
            <a:xfrm>
              <a:off x="2819972" y="594400"/>
              <a:ext cx="99134" cy="7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79"/>
                  </a:lnTo>
                  <a:lnTo>
                    <a:pt x="334" y="20921"/>
                  </a:lnTo>
                  <a:lnTo>
                    <a:pt x="213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2266;p45"/>
            <p:cNvSpPr/>
            <p:nvPr/>
          </p:nvSpPr>
          <p:spPr>
            <a:xfrm>
              <a:off x="2745690" y="188200"/>
              <a:ext cx="243465" cy="42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1600" fill="norm" stroke="1" extrusionOk="0">
                  <a:moveTo>
                    <a:pt x="6432" y="0"/>
                  </a:moveTo>
                  <a:cubicBezTo>
                    <a:pt x="6751" y="2177"/>
                    <a:pt x="5634" y="4330"/>
                    <a:pt x="4276" y="6350"/>
                  </a:cubicBezTo>
                  <a:cubicBezTo>
                    <a:pt x="2918" y="8366"/>
                    <a:pt x="1292" y="10334"/>
                    <a:pt x="477" y="12460"/>
                  </a:cubicBezTo>
                  <a:cubicBezTo>
                    <a:pt x="-328" y="14586"/>
                    <a:pt x="-233" y="16955"/>
                    <a:pt x="1700" y="18790"/>
                  </a:cubicBezTo>
                  <a:cubicBezTo>
                    <a:pt x="3505" y="20501"/>
                    <a:pt x="7410" y="21600"/>
                    <a:pt x="10980" y="21600"/>
                  </a:cubicBezTo>
                  <a:cubicBezTo>
                    <a:pt x="12193" y="21600"/>
                    <a:pt x="13366" y="21473"/>
                    <a:pt x="14411" y="21199"/>
                  </a:cubicBezTo>
                  <a:lnTo>
                    <a:pt x="14400" y="21199"/>
                  </a:lnTo>
                  <a:cubicBezTo>
                    <a:pt x="20523" y="19033"/>
                    <a:pt x="21272" y="13826"/>
                    <a:pt x="19691" y="9598"/>
                  </a:cubicBezTo>
                  <a:cubicBezTo>
                    <a:pt x="18115" y="5378"/>
                    <a:pt x="12791" y="1910"/>
                    <a:pt x="64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2267;p45"/>
            <p:cNvSpPr/>
            <p:nvPr/>
          </p:nvSpPr>
          <p:spPr>
            <a:xfrm>
              <a:off x="2788093" y="186066"/>
              <a:ext cx="178761" cy="19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3619" y="0"/>
                  </a:moveTo>
                  <a:cubicBezTo>
                    <a:pt x="3619" y="0"/>
                    <a:pt x="4750" y="1830"/>
                    <a:pt x="3316" y="6370"/>
                  </a:cubicBezTo>
                  <a:cubicBezTo>
                    <a:pt x="1874" y="10911"/>
                    <a:pt x="89" y="16059"/>
                    <a:pt x="89" y="16059"/>
                  </a:cubicBezTo>
                  <a:cubicBezTo>
                    <a:pt x="-166" y="17711"/>
                    <a:pt x="89" y="19496"/>
                    <a:pt x="1348" y="20689"/>
                  </a:cubicBezTo>
                  <a:cubicBezTo>
                    <a:pt x="2017" y="21311"/>
                    <a:pt x="2965" y="21600"/>
                    <a:pt x="3921" y="21600"/>
                  </a:cubicBezTo>
                  <a:cubicBezTo>
                    <a:pt x="4097" y="21600"/>
                    <a:pt x="4272" y="21585"/>
                    <a:pt x="4439" y="21570"/>
                  </a:cubicBezTo>
                  <a:cubicBezTo>
                    <a:pt x="5547" y="21459"/>
                    <a:pt x="6583" y="20993"/>
                    <a:pt x="7531" y="20452"/>
                  </a:cubicBezTo>
                  <a:cubicBezTo>
                    <a:pt x="9148" y="19519"/>
                    <a:pt x="10582" y="18333"/>
                    <a:pt x="11769" y="16956"/>
                  </a:cubicBezTo>
                  <a:cubicBezTo>
                    <a:pt x="12415" y="16200"/>
                    <a:pt x="13140" y="15319"/>
                    <a:pt x="14160" y="15296"/>
                  </a:cubicBezTo>
                  <a:cubicBezTo>
                    <a:pt x="14184" y="15296"/>
                    <a:pt x="14199" y="15296"/>
                    <a:pt x="14223" y="15296"/>
                  </a:cubicBezTo>
                  <a:cubicBezTo>
                    <a:pt x="15538" y="15296"/>
                    <a:pt x="16343" y="16689"/>
                    <a:pt x="17506" y="17296"/>
                  </a:cubicBezTo>
                  <a:cubicBezTo>
                    <a:pt x="17936" y="17511"/>
                    <a:pt x="18414" y="17622"/>
                    <a:pt x="18884" y="17622"/>
                  </a:cubicBezTo>
                  <a:cubicBezTo>
                    <a:pt x="19426" y="17622"/>
                    <a:pt x="19960" y="17481"/>
                    <a:pt x="20430" y="17193"/>
                  </a:cubicBezTo>
                  <a:cubicBezTo>
                    <a:pt x="21291" y="16674"/>
                    <a:pt x="21434" y="16689"/>
                    <a:pt x="21338" y="15741"/>
                  </a:cubicBezTo>
                  <a:cubicBezTo>
                    <a:pt x="21338" y="15741"/>
                    <a:pt x="14431" y="3541"/>
                    <a:pt x="36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2268;p45"/>
            <p:cNvSpPr/>
            <p:nvPr/>
          </p:nvSpPr>
          <p:spPr>
            <a:xfrm>
              <a:off x="2881927" y="366000"/>
              <a:ext cx="59397" cy="6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6" h="21600" fill="norm" stroke="1" extrusionOk="0">
                  <a:moveTo>
                    <a:pt x="9511" y="0"/>
                  </a:moveTo>
                  <a:cubicBezTo>
                    <a:pt x="6994" y="0"/>
                    <a:pt x="4455" y="1014"/>
                    <a:pt x="2716" y="2777"/>
                  </a:cubicBezTo>
                  <a:cubicBezTo>
                    <a:pt x="130" y="5444"/>
                    <a:pt x="-625" y="9522"/>
                    <a:pt x="519" y="12982"/>
                  </a:cubicBezTo>
                  <a:cubicBezTo>
                    <a:pt x="1663" y="16420"/>
                    <a:pt x="4523" y="19242"/>
                    <a:pt x="8024" y="20696"/>
                  </a:cubicBezTo>
                  <a:cubicBezTo>
                    <a:pt x="9374" y="21269"/>
                    <a:pt x="10861" y="21600"/>
                    <a:pt x="12326" y="21600"/>
                  </a:cubicBezTo>
                  <a:cubicBezTo>
                    <a:pt x="13607" y="21600"/>
                    <a:pt x="14843" y="21336"/>
                    <a:pt x="15964" y="20740"/>
                  </a:cubicBezTo>
                  <a:cubicBezTo>
                    <a:pt x="17680" y="19749"/>
                    <a:pt x="18824" y="18029"/>
                    <a:pt x="19419" y="16222"/>
                  </a:cubicBezTo>
                  <a:cubicBezTo>
                    <a:pt x="20334" y="13445"/>
                    <a:pt x="20975" y="9940"/>
                    <a:pt x="19556" y="7362"/>
                  </a:cubicBezTo>
                  <a:cubicBezTo>
                    <a:pt x="18115" y="4761"/>
                    <a:pt x="16010" y="1609"/>
                    <a:pt x="13058" y="749"/>
                  </a:cubicBezTo>
                  <a:cubicBezTo>
                    <a:pt x="11960" y="242"/>
                    <a:pt x="10724" y="0"/>
                    <a:pt x="95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2269;p45"/>
            <p:cNvSpPr/>
            <p:nvPr/>
          </p:nvSpPr>
          <p:spPr>
            <a:xfrm>
              <a:off x="2698705" y="702800"/>
              <a:ext cx="337538" cy="49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2484" y="0"/>
                  </a:moveTo>
                  <a:cubicBezTo>
                    <a:pt x="11251" y="0"/>
                    <a:pt x="3406" y="10758"/>
                    <a:pt x="3406" y="10758"/>
                  </a:cubicBezTo>
                  <a:cubicBezTo>
                    <a:pt x="3406" y="10758"/>
                    <a:pt x="2709" y="5525"/>
                    <a:pt x="2283" y="5525"/>
                  </a:cubicBezTo>
                  <a:cubicBezTo>
                    <a:pt x="2258" y="5525"/>
                    <a:pt x="2232" y="5545"/>
                    <a:pt x="2207" y="5589"/>
                  </a:cubicBezTo>
                  <a:cubicBezTo>
                    <a:pt x="1663" y="6554"/>
                    <a:pt x="0" y="15263"/>
                    <a:pt x="0" y="15263"/>
                  </a:cubicBezTo>
                  <a:lnTo>
                    <a:pt x="8444" y="21600"/>
                  </a:lnTo>
                  <a:cubicBezTo>
                    <a:pt x="10715" y="17240"/>
                    <a:pt x="16217" y="12694"/>
                    <a:pt x="19334" y="10293"/>
                  </a:cubicBezTo>
                  <a:cubicBezTo>
                    <a:pt x="20052" y="9738"/>
                    <a:pt x="20112" y="9524"/>
                    <a:pt x="19784" y="9524"/>
                  </a:cubicBezTo>
                  <a:cubicBezTo>
                    <a:pt x="18683" y="9524"/>
                    <a:pt x="13241" y="11891"/>
                    <a:pt x="13241" y="11891"/>
                  </a:cubicBezTo>
                  <a:cubicBezTo>
                    <a:pt x="13241" y="11891"/>
                    <a:pt x="18977" y="7842"/>
                    <a:pt x="21260" y="4999"/>
                  </a:cubicBezTo>
                  <a:cubicBezTo>
                    <a:pt x="21596" y="4577"/>
                    <a:pt x="21600" y="4401"/>
                    <a:pt x="21362" y="4401"/>
                  </a:cubicBezTo>
                  <a:cubicBezTo>
                    <a:pt x="19989" y="4401"/>
                    <a:pt x="10532" y="10380"/>
                    <a:pt x="10532" y="10380"/>
                  </a:cubicBezTo>
                  <a:cubicBezTo>
                    <a:pt x="10532" y="10380"/>
                    <a:pt x="15669" y="4774"/>
                    <a:pt x="17739" y="2476"/>
                  </a:cubicBezTo>
                  <a:cubicBezTo>
                    <a:pt x="17990" y="2199"/>
                    <a:pt x="18041" y="2078"/>
                    <a:pt x="17931" y="2078"/>
                  </a:cubicBezTo>
                  <a:cubicBezTo>
                    <a:pt x="17123" y="2078"/>
                    <a:pt x="7951" y="8530"/>
                    <a:pt x="7951" y="8530"/>
                  </a:cubicBezTo>
                  <a:cubicBezTo>
                    <a:pt x="7951" y="8530"/>
                    <a:pt x="12854" y="1985"/>
                    <a:pt x="12641" y="179"/>
                  </a:cubicBezTo>
                  <a:cubicBezTo>
                    <a:pt x="12628" y="58"/>
                    <a:pt x="12573" y="0"/>
                    <a:pt x="1248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2270;p45"/>
            <p:cNvSpPr/>
            <p:nvPr/>
          </p:nvSpPr>
          <p:spPr>
            <a:xfrm>
              <a:off x="110305" y="982000"/>
              <a:ext cx="2844801" cy="294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18757" y="0"/>
                  </a:moveTo>
                  <a:lnTo>
                    <a:pt x="11921" y="7534"/>
                  </a:lnTo>
                  <a:lnTo>
                    <a:pt x="9535" y="7651"/>
                  </a:lnTo>
                  <a:cubicBezTo>
                    <a:pt x="7316" y="7759"/>
                    <a:pt x="5197" y="8600"/>
                    <a:pt x="3533" y="10043"/>
                  </a:cubicBezTo>
                  <a:cubicBezTo>
                    <a:pt x="2054" y="11327"/>
                    <a:pt x="793" y="12930"/>
                    <a:pt x="432" y="13990"/>
                  </a:cubicBezTo>
                  <a:cubicBezTo>
                    <a:pt x="-280" y="16083"/>
                    <a:pt x="103" y="19254"/>
                    <a:pt x="103" y="19254"/>
                  </a:cubicBezTo>
                  <a:lnTo>
                    <a:pt x="2239" y="19254"/>
                  </a:lnTo>
                  <a:lnTo>
                    <a:pt x="2951" y="14789"/>
                  </a:lnTo>
                  <a:lnTo>
                    <a:pt x="4427" y="13075"/>
                  </a:lnTo>
                  <a:lnTo>
                    <a:pt x="4282" y="21600"/>
                  </a:lnTo>
                  <a:lnTo>
                    <a:pt x="14912" y="20649"/>
                  </a:lnTo>
                  <a:lnTo>
                    <a:pt x="14912" y="11022"/>
                  </a:lnTo>
                  <a:lnTo>
                    <a:pt x="21320" y="1395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2271;p45"/>
            <p:cNvSpPr/>
            <p:nvPr/>
          </p:nvSpPr>
          <p:spPr>
            <a:xfrm>
              <a:off x="699201" y="3124333"/>
              <a:ext cx="1410186" cy="5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1337" y="0"/>
                  </a:moveTo>
                  <a:cubicBezTo>
                    <a:pt x="21332" y="0"/>
                    <a:pt x="21326" y="0"/>
                    <a:pt x="21321" y="0"/>
                  </a:cubicBezTo>
                  <a:cubicBezTo>
                    <a:pt x="18057" y="6930"/>
                    <a:pt x="14816" y="9696"/>
                    <a:pt x="11575" y="9696"/>
                  </a:cubicBezTo>
                  <a:cubicBezTo>
                    <a:pt x="7754" y="9696"/>
                    <a:pt x="3935" y="5868"/>
                    <a:pt x="87" y="503"/>
                  </a:cubicBezTo>
                  <a:cubicBezTo>
                    <a:pt x="85" y="503"/>
                    <a:pt x="83" y="503"/>
                    <a:pt x="81" y="503"/>
                  </a:cubicBezTo>
                  <a:cubicBezTo>
                    <a:pt x="-31" y="503"/>
                    <a:pt x="-25" y="5142"/>
                    <a:pt x="87" y="5477"/>
                  </a:cubicBezTo>
                  <a:cubicBezTo>
                    <a:pt x="3717" y="16878"/>
                    <a:pt x="7371" y="21600"/>
                    <a:pt x="11026" y="21600"/>
                  </a:cubicBezTo>
                  <a:cubicBezTo>
                    <a:pt x="14463" y="21600"/>
                    <a:pt x="17901" y="17436"/>
                    <a:pt x="21321" y="10730"/>
                  </a:cubicBezTo>
                  <a:cubicBezTo>
                    <a:pt x="21564" y="10227"/>
                    <a:pt x="21569" y="0"/>
                    <a:pt x="213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2272;p45"/>
            <p:cNvSpPr/>
            <p:nvPr/>
          </p:nvSpPr>
          <p:spPr>
            <a:xfrm>
              <a:off x="698255" y="2992666"/>
              <a:ext cx="1417151" cy="3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7629" y="0"/>
                  </a:moveTo>
                  <a:cubicBezTo>
                    <a:pt x="5115" y="0"/>
                    <a:pt x="2604" y="1352"/>
                    <a:pt x="101" y="5294"/>
                  </a:cubicBezTo>
                  <a:cubicBezTo>
                    <a:pt x="-34" y="5526"/>
                    <a:pt x="-34" y="13060"/>
                    <a:pt x="101" y="13292"/>
                  </a:cubicBezTo>
                  <a:cubicBezTo>
                    <a:pt x="3548" y="19900"/>
                    <a:pt x="7012" y="21600"/>
                    <a:pt x="10478" y="21600"/>
                  </a:cubicBezTo>
                  <a:cubicBezTo>
                    <a:pt x="14103" y="21600"/>
                    <a:pt x="17730" y="19707"/>
                    <a:pt x="21341" y="19591"/>
                  </a:cubicBezTo>
                  <a:cubicBezTo>
                    <a:pt x="21566" y="19591"/>
                    <a:pt x="21566" y="6260"/>
                    <a:pt x="21341" y="6221"/>
                  </a:cubicBezTo>
                  <a:cubicBezTo>
                    <a:pt x="16785" y="4482"/>
                    <a:pt x="12203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2273;p45"/>
            <p:cNvSpPr/>
            <p:nvPr/>
          </p:nvSpPr>
          <p:spPr>
            <a:xfrm>
              <a:off x="696480" y="2851733"/>
              <a:ext cx="1402697" cy="5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334" y="0"/>
                  </a:moveTo>
                  <a:cubicBezTo>
                    <a:pt x="21331" y="0"/>
                    <a:pt x="21327" y="0"/>
                    <a:pt x="21323" y="27"/>
                  </a:cubicBezTo>
                  <a:cubicBezTo>
                    <a:pt x="15859" y="7734"/>
                    <a:pt x="10414" y="9118"/>
                    <a:pt x="4955" y="9118"/>
                  </a:cubicBezTo>
                  <a:cubicBezTo>
                    <a:pt x="3348" y="9118"/>
                    <a:pt x="1739" y="8982"/>
                    <a:pt x="129" y="8873"/>
                  </a:cubicBezTo>
                  <a:cubicBezTo>
                    <a:pt x="-45" y="8873"/>
                    <a:pt x="-42" y="15712"/>
                    <a:pt x="129" y="16010"/>
                  </a:cubicBezTo>
                  <a:cubicBezTo>
                    <a:pt x="2730" y="19918"/>
                    <a:pt x="5339" y="21600"/>
                    <a:pt x="7951" y="21600"/>
                  </a:cubicBezTo>
                  <a:cubicBezTo>
                    <a:pt x="12413" y="21600"/>
                    <a:pt x="16880" y="16661"/>
                    <a:pt x="21323" y="9525"/>
                  </a:cubicBezTo>
                  <a:cubicBezTo>
                    <a:pt x="21548" y="9172"/>
                    <a:pt x="21555" y="0"/>
                    <a:pt x="21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2274;p45"/>
            <p:cNvSpPr/>
            <p:nvPr/>
          </p:nvSpPr>
          <p:spPr>
            <a:xfrm>
              <a:off x="649422" y="2703800"/>
              <a:ext cx="146568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6000" y="0"/>
                  </a:moveTo>
                  <a:cubicBezTo>
                    <a:pt x="4001" y="0"/>
                    <a:pt x="2006" y="1162"/>
                    <a:pt x="22" y="4677"/>
                  </a:cubicBezTo>
                  <a:cubicBezTo>
                    <a:pt x="-8" y="4762"/>
                    <a:pt x="-8" y="6009"/>
                    <a:pt x="22" y="6094"/>
                  </a:cubicBezTo>
                  <a:lnTo>
                    <a:pt x="22" y="6066"/>
                  </a:lnTo>
                  <a:cubicBezTo>
                    <a:pt x="3155" y="17943"/>
                    <a:pt x="6370" y="21600"/>
                    <a:pt x="9599" y="21600"/>
                  </a:cubicBezTo>
                  <a:cubicBezTo>
                    <a:pt x="13552" y="21600"/>
                    <a:pt x="17524" y="16101"/>
                    <a:pt x="21384" y="13493"/>
                  </a:cubicBezTo>
                  <a:cubicBezTo>
                    <a:pt x="21590" y="13380"/>
                    <a:pt x="21592" y="4167"/>
                    <a:pt x="21390" y="4167"/>
                  </a:cubicBezTo>
                  <a:cubicBezTo>
                    <a:pt x="21388" y="4167"/>
                    <a:pt x="21386" y="4167"/>
                    <a:pt x="21384" y="4167"/>
                  </a:cubicBezTo>
                  <a:cubicBezTo>
                    <a:pt x="20427" y="4847"/>
                    <a:pt x="19467" y="5102"/>
                    <a:pt x="18506" y="5102"/>
                  </a:cubicBezTo>
                  <a:cubicBezTo>
                    <a:pt x="14347" y="5102"/>
                    <a:pt x="10162" y="0"/>
                    <a:pt x="60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2275;p45"/>
            <p:cNvSpPr/>
            <p:nvPr/>
          </p:nvSpPr>
          <p:spPr>
            <a:xfrm>
              <a:off x="678638" y="2519600"/>
              <a:ext cx="1431660" cy="5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11837" y="0"/>
                  </a:moveTo>
                  <a:cubicBezTo>
                    <a:pt x="7870" y="0"/>
                    <a:pt x="3900" y="2303"/>
                    <a:pt x="45" y="13564"/>
                  </a:cubicBezTo>
                  <a:cubicBezTo>
                    <a:pt x="-15" y="13564"/>
                    <a:pt x="-15" y="15842"/>
                    <a:pt x="45" y="15842"/>
                  </a:cubicBezTo>
                  <a:cubicBezTo>
                    <a:pt x="2124" y="20039"/>
                    <a:pt x="4232" y="21600"/>
                    <a:pt x="6354" y="21600"/>
                  </a:cubicBezTo>
                  <a:cubicBezTo>
                    <a:pt x="11368" y="21600"/>
                    <a:pt x="16452" y="12847"/>
                    <a:pt x="21378" y="9162"/>
                  </a:cubicBezTo>
                  <a:cubicBezTo>
                    <a:pt x="21583" y="8983"/>
                    <a:pt x="21585" y="1049"/>
                    <a:pt x="21379" y="1049"/>
                  </a:cubicBezTo>
                  <a:cubicBezTo>
                    <a:pt x="21379" y="1049"/>
                    <a:pt x="21378" y="1049"/>
                    <a:pt x="21378" y="1049"/>
                  </a:cubicBezTo>
                  <a:cubicBezTo>
                    <a:pt x="20964" y="1100"/>
                    <a:pt x="20549" y="1126"/>
                    <a:pt x="20133" y="1126"/>
                  </a:cubicBezTo>
                  <a:cubicBezTo>
                    <a:pt x="17398" y="1126"/>
                    <a:pt x="14618" y="0"/>
                    <a:pt x="118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2276;p45"/>
            <p:cNvSpPr/>
            <p:nvPr/>
          </p:nvSpPr>
          <p:spPr>
            <a:xfrm>
              <a:off x="745377" y="2332800"/>
              <a:ext cx="1294297" cy="7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1351" y="0"/>
                  </a:moveTo>
                  <a:cubicBezTo>
                    <a:pt x="21344" y="0"/>
                    <a:pt x="21338" y="0"/>
                    <a:pt x="21331" y="18"/>
                  </a:cubicBezTo>
                  <a:cubicBezTo>
                    <a:pt x="14243" y="10681"/>
                    <a:pt x="7128" y="3083"/>
                    <a:pt x="71" y="11965"/>
                  </a:cubicBezTo>
                  <a:cubicBezTo>
                    <a:pt x="-3" y="12057"/>
                    <a:pt x="-33" y="14076"/>
                    <a:pt x="51" y="14278"/>
                  </a:cubicBezTo>
                  <a:cubicBezTo>
                    <a:pt x="2282" y="19563"/>
                    <a:pt x="4591" y="21600"/>
                    <a:pt x="6926" y="21600"/>
                  </a:cubicBezTo>
                  <a:cubicBezTo>
                    <a:pt x="11763" y="21600"/>
                    <a:pt x="16713" y="12846"/>
                    <a:pt x="21331" y="6111"/>
                  </a:cubicBezTo>
                  <a:cubicBezTo>
                    <a:pt x="21559" y="5799"/>
                    <a:pt x="21567" y="0"/>
                    <a:pt x="2135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2277;p45"/>
            <p:cNvSpPr/>
            <p:nvPr/>
          </p:nvSpPr>
          <p:spPr>
            <a:xfrm>
              <a:off x="697988" y="2155933"/>
              <a:ext cx="1160016" cy="10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1318" y="0"/>
                  </a:moveTo>
                  <a:cubicBezTo>
                    <a:pt x="21310" y="0"/>
                    <a:pt x="21303" y="0"/>
                    <a:pt x="21294" y="14"/>
                  </a:cubicBezTo>
                  <a:cubicBezTo>
                    <a:pt x="14240" y="7499"/>
                    <a:pt x="7199" y="13674"/>
                    <a:pt x="128" y="18636"/>
                  </a:cubicBezTo>
                  <a:cubicBezTo>
                    <a:pt x="-42" y="18760"/>
                    <a:pt x="-44" y="21600"/>
                    <a:pt x="125" y="21600"/>
                  </a:cubicBezTo>
                  <a:cubicBezTo>
                    <a:pt x="126" y="21600"/>
                    <a:pt x="126" y="21600"/>
                    <a:pt x="128" y="21600"/>
                  </a:cubicBezTo>
                  <a:cubicBezTo>
                    <a:pt x="7181" y="21159"/>
                    <a:pt x="14287" y="13233"/>
                    <a:pt x="21294" y="4549"/>
                  </a:cubicBezTo>
                  <a:cubicBezTo>
                    <a:pt x="21542" y="4259"/>
                    <a:pt x="21556" y="0"/>
                    <a:pt x="213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2278;p45"/>
            <p:cNvSpPr/>
            <p:nvPr/>
          </p:nvSpPr>
          <p:spPr>
            <a:xfrm>
              <a:off x="1721953" y="1988400"/>
              <a:ext cx="411717" cy="46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365" y="0"/>
                  </a:moveTo>
                  <a:cubicBezTo>
                    <a:pt x="97" y="0"/>
                    <a:pt x="-137" y="329"/>
                    <a:pt x="93" y="568"/>
                  </a:cubicBezTo>
                  <a:lnTo>
                    <a:pt x="93" y="578"/>
                  </a:lnTo>
                  <a:cubicBezTo>
                    <a:pt x="6734" y="7573"/>
                    <a:pt x="13403" y="14552"/>
                    <a:pt x="20202" y="21420"/>
                  </a:cubicBezTo>
                  <a:cubicBezTo>
                    <a:pt x="20325" y="21547"/>
                    <a:pt x="20466" y="21600"/>
                    <a:pt x="20607" y="21600"/>
                  </a:cubicBezTo>
                  <a:cubicBezTo>
                    <a:pt x="21054" y="21600"/>
                    <a:pt x="21463" y="21044"/>
                    <a:pt x="21068" y="20637"/>
                  </a:cubicBezTo>
                  <a:cubicBezTo>
                    <a:pt x="14348" y="13720"/>
                    <a:pt x="7483" y="6905"/>
                    <a:pt x="609" y="106"/>
                  </a:cubicBezTo>
                  <a:cubicBezTo>
                    <a:pt x="533" y="31"/>
                    <a:pt x="447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2279;p45"/>
            <p:cNvSpPr/>
            <p:nvPr/>
          </p:nvSpPr>
          <p:spPr>
            <a:xfrm>
              <a:off x="1820368" y="1869733"/>
              <a:ext cx="423030" cy="42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92" y="0"/>
                  </a:moveTo>
                  <a:cubicBezTo>
                    <a:pt x="97" y="0"/>
                    <a:pt x="-94" y="185"/>
                    <a:pt x="50" y="381"/>
                  </a:cubicBezTo>
                  <a:cubicBezTo>
                    <a:pt x="5637" y="8039"/>
                    <a:pt x="13287" y="15124"/>
                    <a:pt x="20319" y="21445"/>
                  </a:cubicBezTo>
                  <a:cubicBezTo>
                    <a:pt x="20440" y="21553"/>
                    <a:pt x="20570" y="21600"/>
                    <a:pt x="20698" y="21600"/>
                  </a:cubicBezTo>
                  <a:cubicBezTo>
                    <a:pt x="21134" y="21600"/>
                    <a:pt x="21506" y="21051"/>
                    <a:pt x="21114" y="20647"/>
                  </a:cubicBezTo>
                  <a:cubicBezTo>
                    <a:pt x="14447" y="13784"/>
                    <a:pt x="7753" y="6233"/>
                    <a:pt x="466" y="64"/>
                  </a:cubicBezTo>
                  <a:cubicBezTo>
                    <a:pt x="416" y="20"/>
                    <a:pt x="352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2280;p45"/>
            <p:cNvSpPr/>
            <p:nvPr/>
          </p:nvSpPr>
          <p:spPr>
            <a:xfrm>
              <a:off x="1955215" y="1739266"/>
              <a:ext cx="365646" cy="38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fill="norm" stroke="1" extrusionOk="0">
                  <a:moveTo>
                    <a:pt x="464" y="0"/>
                  </a:moveTo>
                  <a:cubicBezTo>
                    <a:pt x="109" y="0"/>
                    <a:pt x="-172" y="441"/>
                    <a:pt x="125" y="787"/>
                  </a:cubicBezTo>
                  <a:cubicBezTo>
                    <a:pt x="6263" y="7987"/>
                    <a:pt x="13221" y="14645"/>
                    <a:pt x="19879" y="21381"/>
                  </a:cubicBezTo>
                  <a:cubicBezTo>
                    <a:pt x="20033" y="21536"/>
                    <a:pt x="20203" y="21600"/>
                    <a:pt x="20372" y="21600"/>
                  </a:cubicBezTo>
                  <a:cubicBezTo>
                    <a:pt x="20931" y="21600"/>
                    <a:pt x="21428" y="20877"/>
                    <a:pt x="20923" y="20353"/>
                  </a:cubicBezTo>
                  <a:cubicBezTo>
                    <a:pt x="14350" y="13541"/>
                    <a:pt x="7865" y="6450"/>
                    <a:pt x="787" y="136"/>
                  </a:cubicBezTo>
                  <a:cubicBezTo>
                    <a:pt x="680" y="41"/>
                    <a:pt x="568" y="0"/>
                    <a:pt x="4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2281;p45"/>
            <p:cNvSpPr/>
            <p:nvPr/>
          </p:nvSpPr>
          <p:spPr>
            <a:xfrm>
              <a:off x="2060321" y="1601800"/>
              <a:ext cx="388426" cy="37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420" y="0"/>
                  </a:moveTo>
                  <a:cubicBezTo>
                    <a:pt x="101" y="0"/>
                    <a:pt x="-164" y="391"/>
                    <a:pt x="122" y="716"/>
                  </a:cubicBezTo>
                  <a:cubicBezTo>
                    <a:pt x="6419" y="7833"/>
                    <a:pt x="13375" y="14341"/>
                    <a:pt x="19790" y="21351"/>
                  </a:cubicBezTo>
                  <a:cubicBezTo>
                    <a:pt x="19953" y="21523"/>
                    <a:pt x="20135" y="21600"/>
                    <a:pt x="20312" y="21600"/>
                  </a:cubicBezTo>
                  <a:cubicBezTo>
                    <a:pt x="20907" y="21600"/>
                    <a:pt x="21436" y="20769"/>
                    <a:pt x="20892" y="20190"/>
                  </a:cubicBezTo>
                  <a:cubicBezTo>
                    <a:pt x="14466" y="13273"/>
                    <a:pt x="7966" y="6052"/>
                    <a:pt x="699" y="107"/>
                  </a:cubicBezTo>
                  <a:cubicBezTo>
                    <a:pt x="612" y="34"/>
                    <a:pt x="514" y="0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2282;p45"/>
            <p:cNvSpPr/>
            <p:nvPr/>
          </p:nvSpPr>
          <p:spPr>
            <a:xfrm>
              <a:off x="2166833" y="1471466"/>
              <a:ext cx="359076" cy="35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205" y="0"/>
                  </a:moveTo>
                  <a:cubicBezTo>
                    <a:pt x="52" y="0"/>
                    <a:pt x="-74" y="192"/>
                    <a:pt x="52" y="340"/>
                  </a:cubicBezTo>
                  <a:cubicBezTo>
                    <a:pt x="6309" y="7624"/>
                    <a:pt x="12954" y="14484"/>
                    <a:pt x="19663" y="21336"/>
                  </a:cubicBezTo>
                  <a:cubicBezTo>
                    <a:pt x="19848" y="21520"/>
                    <a:pt x="20052" y="21600"/>
                    <a:pt x="20253" y="21600"/>
                  </a:cubicBezTo>
                  <a:cubicBezTo>
                    <a:pt x="20929" y="21600"/>
                    <a:pt x="21526" y="20700"/>
                    <a:pt x="20913" y="20067"/>
                  </a:cubicBezTo>
                  <a:cubicBezTo>
                    <a:pt x="14196" y="13219"/>
                    <a:pt x="7480" y="6440"/>
                    <a:pt x="335" y="52"/>
                  </a:cubicBezTo>
                  <a:cubicBezTo>
                    <a:pt x="292" y="16"/>
                    <a:pt x="248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2283;p45"/>
            <p:cNvSpPr/>
            <p:nvPr/>
          </p:nvSpPr>
          <p:spPr>
            <a:xfrm>
              <a:off x="2311158" y="1334733"/>
              <a:ext cx="357829" cy="26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91" y="0"/>
                  </a:moveTo>
                  <a:cubicBezTo>
                    <a:pt x="41" y="0"/>
                    <a:pt x="-66" y="298"/>
                    <a:pt x="49" y="488"/>
                  </a:cubicBezTo>
                  <a:cubicBezTo>
                    <a:pt x="5523" y="9017"/>
                    <a:pt x="13066" y="15628"/>
                    <a:pt x="20096" y="21448"/>
                  </a:cubicBezTo>
                  <a:cubicBezTo>
                    <a:pt x="20227" y="21551"/>
                    <a:pt x="20353" y="21600"/>
                    <a:pt x="20472" y="21600"/>
                  </a:cubicBezTo>
                  <a:cubicBezTo>
                    <a:pt x="21111" y="21600"/>
                    <a:pt x="21534" y="20262"/>
                    <a:pt x="20847" y="19693"/>
                  </a:cubicBezTo>
                  <a:cubicBezTo>
                    <a:pt x="13611" y="13802"/>
                    <a:pt x="7245" y="6459"/>
                    <a:pt x="297" y="49"/>
                  </a:cubicBezTo>
                  <a:cubicBezTo>
                    <a:pt x="262" y="16"/>
                    <a:pt x="226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2284;p45"/>
            <p:cNvSpPr/>
            <p:nvPr/>
          </p:nvSpPr>
          <p:spPr>
            <a:xfrm>
              <a:off x="2444170" y="1171800"/>
              <a:ext cx="349195" cy="25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fill="norm" stroke="1" extrusionOk="0">
                  <a:moveTo>
                    <a:pt x="295" y="0"/>
                  </a:moveTo>
                  <a:cubicBezTo>
                    <a:pt x="8" y="0"/>
                    <a:pt x="-121" y="615"/>
                    <a:pt x="145" y="852"/>
                  </a:cubicBezTo>
                  <a:cubicBezTo>
                    <a:pt x="7231" y="6918"/>
                    <a:pt x="13836" y="13018"/>
                    <a:pt x="19751" y="21261"/>
                  </a:cubicBezTo>
                  <a:cubicBezTo>
                    <a:pt x="19921" y="21504"/>
                    <a:pt x="20114" y="21600"/>
                    <a:pt x="20300" y="21600"/>
                  </a:cubicBezTo>
                  <a:cubicBezTo>
                    <a:pt x="20926" y="21600"/>
                    <a:pt x="21479" y="20466"/>
                    <a:pt x="20910" y="19642"/>
                  </a:cubicBezTo>
                  <a:cubicBezTo>
                    <a:pt x="15209" y="11409"/>
                    <a:pt x="8168" y="3939"/>
                    <a:pt x="400" y="28"/>
                  </a:cubicBezTo>
                  <a:cubicBezTo>
                    <a:pt x="363" y="6"/>
                    <a:pt x="327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2285;p45"/>
            <p:cNvSpPr/>
            <p:nvPr/>
          </p:nvSpPr>
          <p:spPr>
            <a:xfrm>
              <a:off x="2602434" y="992200"/>
              <a:ext cx="353498" cy="20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467" y="0"/>
                  </a:moveTo>
                  <a:cubicBezTo>
                    <a:pt x="115" y="0"/>
                    <a:pt x="-186" y="774"/>
                    <a:pt x="138" y="1307"/>
                  </a:cubicBezTo>
                  <a:cubicBezTo>
                    <a:pt x="5540" y="10292"/>
                    <a:pt x="12880" y="16266"/>
                    <a:pt x="19587" y="21422"/>
                  </a:cubicBezTo>
                  <a:cubicBezTo>
                    <a:pt x="19749" y="21550"/>
                    <a:pt x="19903" y="21600"/>
                    <a:pt x="20046" y="21600"/>
                  </a:cubicBezTo>
                  <a:cubicBezTo>
                    <a:pt x="20995" y="21600"/>
                    <a:pt x="21414" y="19142"/>
                    <a:pt x="20311" y="18333"/>
                  </a:cubicBezTo>
                  <a:cubicBezTo>
                    <a:pt x="13394" y="13240"/>
                    <a:pt x="7324" y="5959"/>
                    <a:pt x="660" y="85"/>
                  </a:cubicBezTo>
                  <a:cubicBezTo>
                    <a:pt x="597" y="21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2286;p45"/>
            <p:cNvSpPr/>
            <p:nvPr/>
          </p:nvSpPr>
          <p:spPr>
            <a:xfrm>
              <a:off x="690468" y="3305066"/>
              <a:ext cx="1408623" cy="5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37" y="0"/>
                  </a:moveTo>
                  <a:cubicBezTo>
                    <a:pt x="-15" y="0"/>
                    <a:pt x="-12" y="2056"/>
                    <a:pt x="42" y="2157"/>
                  </a:cubicBezTo>
                  <a:cubicBezTo>
                    <a:pt x="5148" y="13985"/>
                    <a:pt x="10269" y="21600"/>
                    <a:pt x="15393" y="21600"/>
                  </a:cubicBezTo>
                  <a:cubicBezTo>
                    <a:pt x="17394" y="21600"/>
                    <a:pt x="19396" y="20432"/>
                    <a:pt x="21397" y="17920"/>
                  </a:cubicBezTo>
                  <a:cubicBezTo>
                    <a:pt x="21580" y="17691"/>
                    <a:pt x="21585" y="10762"/>
                    <a:pt x="21403" y="10762"/>
                  </a:cubicBezTo>
                  <a:cubicBezTo>
                    <a:pt x="21401" y="10762"/>
                    <a:pt x="21399" y="10762"/>
                    <a:pt x="21397" y="10762"/>
                  </a:cubicBezTo>
                  <a:cubicBezTo>
                    <a:pt x="19036" y="12082"/>
                    <a:pt x="16677" y="12919"/>
                    <a:pt x="14319" y="12919"/>
                  </a:cubicBezTo>
                  <a:cubicBezTo>
                    <a:pt x="9558" y="12919"/>
                    <a:pt x="4804" y="9518"/>
                    <a:pt x="42" y="0"/>
                  </a:cubicBezTo>
                  <a:cubicBezTo>
                    <a:pt x="40" y="0"/>
                    <a:pt x="39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2287;p45"/>
            <p:cNvSpPr/>
            <p:nvPr/>
          </p:nvSpPr>
          <p:spPr>
            <a:xfrm>
              <a:off x="687838" y="3501433"/>
              <a:ext cx="14117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14534" y="0"/>
                  </a:moveTo>
                  <a:cubicBezTo>
                    <a:pt x="9714" y="0"/>
                    <a:pt x="4889" y="1773"/>
                    <a:pt x="83" y="9095"/>
                  </a:cubicBezTo>
                  <a:cubicBezTo>
                    <a:pt x="-26" y="9277"/>
                    <a:pt x="-28" y="16598"/>
                    <a:pt x="83" y="16734"/>
                  </a:cubicBezTo>
                  <a:cubicBezTo>
                    <a:pt x="3193" y="20327"/>
                    <a:pt x="6311" y="21600"/>
                    <a:pt x="9430" y="21600"/>
                  </a:cubicBezTo>
                  <a:cubicBezTo>
                    <a:pt x="13401" y="21600"/>
                    <a:pt x="17373" y="19508"/>
                    <a:pt x="21334" y="17371"/>
                  </a:cubicBezTo>
                  <a:cubicBezTo>
                    <a:pt x="21572" y="17235"/>
                    <a:pt x="21572" y="864"/>
                    <a:pt x="21334" y="819"/>
                  </a:cubicBezTo>
                  <a:cubicBezTo>
                    <a:pt x="19070" y="409"/>
                    <a:pt x="16803" y="0"/>
                    <a:pt x="145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2288;p45"/>
            <p:cNvSpPr/>
            <p:nvPr/>
          </p:nvSpPr>
          <p:spPr>
            <a:xfrm>
              <a:off x="678973" y="3663467"/>
              <a:ext cx="1444338" cy="6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1341" y="0"/>
                  </a:moveTo>
                  <a:cubicBezTo>
                    <a:pt x="21334" y="0"/>
                    <a:pt x="21326" y="21"/>
                    <a:pt x="21318" y="42"/>
                  </a:cubicBezTo>
                  <a:cubicBezTo>
                    <a:pt x="17621" y="9023"/>
                    <a:pt x="13948" y="12703"/>
                    <a:pt x="10273" y="12703"/>
                  </a:cubicBezTo>
                  <a:cubicBezTo>
                    <a:pt x="6892" y="12703"/>
                    <a:pt x="3508" y="9591"/>
                    <a:pt x="98" y="4585"/>
                  </a:cubicBezTo>
                  <a:cubicBezTo>
                    <a:pt x="95" y="4585"/>
                    <a:pt x="93" y="4564"/>
                    <a:pt x="90" y="4564"/>
                  </a:cubicBezTo>
                  <a:cubicBezTo>
                    <a:pt x="-36" y="4564"/>
                    <a:pt x="-27" y="8602"/>
                    <a:pt x="98" y="8939"/>
                  </a:cubicBezTo>
                  <a:lnTo>
                    <a:pt x="98" y="8981"/>
                  </a:lnTo>
                  <a:cubicBezTo>
                    <a:pt x="3390" y="17772"/>
                    <a:pt x="6690" y="21600"/>
                    <a:pt x="9990" y="21600"/>
                  </a:cubicBezTo>
                  <a:cubicBezTo>
                    <a:pt x="13769" y="21600"/>
                    <a:pt x="17548" y="16594"/>
                    <a:pt x="21318" y="8245"/>
                  </a:cubicBezTo>
                  <a:cubicBezTo>
                    <a:pt x="21556" y="7740"/>
                    <a:pt x="21564" y="0"/>
                    <a:pt x="213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6" name="Google Shape;2289;p45"/>
            <p:cNvSpPr/>
            <p:nvPr/>
          </p:nvSpPr>
          <p:spPr>
            <a:xfrm>
              <a:off x="114630" y="3447633"/>
              <a:ext cx="3140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028" fill="norm" stroke="1" extrusionOk="0">
                  <a:moveTo>
                    <a:pt x="19735" y="0"/>
                  </a:moveTo>
                  <a:cubicBezTo>
                    <a:pt x="13290" y="0"/>
                    <a:pt x="6817" y="5972"/>
                    <a:pt x="380" y="9847"/>
                  </a:cubicBezTo>
                  <a:cubicBezTo>
                    <a:pt x="-121" y="10101"/>
                    <a:pt x="-130" y="21028"/>
                    <a:pt x="376" y="21028"/>
                  </a:cubicBezTo>
                  <a:cubicBezTo>
                    <a:pt x="376" y="21028"/>
                    <a:pt x="380" y="21028"/>
                    <a:pt x="380" y="21028"/>
                  </a:cubicBezTo>
                  <a:cubicBezTo>
                    <a:pt x="7156" y="20139"/>
                    <a:pt x="13967" y="21600"/>
                    <a:pt x="20729" y="16073"/>
                  </a:cubicBezTo>
                  <a:cubicBezTo>
                    <a:pt x="21456" y="15438"/>
                    <a:pt x="21470" y="191"/>
                    <a:pt x="20729" y="64"/>
                  </a:cubicBezTo>
                  <a:cubicBezTo>
                    <a:pt x="20399" y="64"/>
                    <a:pt x="20065" y="0"/>
                    <a:pt x="197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2290;p45"/>
            <p:cNvSpPr/>
            <p:nvPr/>
          </p:nvSpPr>
          <p:spPr>
            <a:xfrm>
              <a:off x="104896" y="3283033"/>
              <a:ext cx="36816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20635" y="0"/>
                  </a:moveTo>
                  <a:cubicBezTo>
                    <a:pt x="20632" y="0"/>
                    <a:pt x="20628" y="0"/>
                    <a:pt x="20620" y="0"/>
                  </a:cubicBezTo>
                  <a:cubicBezTo>
                    <a:pt x="13908" y="1554"/>
                    <a:pt x="7166" y="1804"/>
                    <a:pt x="465" y="8319"/>
                  </a:cubicBezTo>
                  <a:cubicBezTo>
                    <a:pt x="-146" y="8921"/>
                    <a:pt x="-165" y="20698"/>
                    <a:pt x="465" y="20948"/>
                  </a:cubicBezTo>
                  <a:cubicBezTo>
                    <a:pt x="1819" y="21400"/>
                    <a:pt x="3176" y="21600"/>
                    <a:pt x="4529" y="21600"/>
                  </a:cubicBezTo>
                  <a:cubicBezTo>
                    <a:pt x="9895" y="21600"/>
                    <a:pt x="15261" y="18543"/>
                    <a:pt x="20620" y="16438"/>
                  </a:cubicBezTo>
                  <a:cubicBezTo>
                    <a:pt x="21423" y="16087"/>
                    <a:pt x="21435" y="0"/>
                    <a:pt x="20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2291;p45"/>
            <p:cNvSpPr/>
            <p:nvPr/>
          </p:nvSpPr>
          <p:spPr>
            <a:xfrm>
              <a:off x="121453" y="3093000"/>
              <a:ext cx="380220" cy="6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2022" y="0"/>
                  </a:moveTo>
                  <a:cubicBezTo>
                    <a:pt x="1458" y="0"/>
                    <a:pt x="890" y="42"/>
                    <a:pt x="326" y="148"/>
                  </a:cubicBezTo>
                  <a:cubicBezTo>
                    <a:pt x="-123" y="211"/>
                    <a:pt x="-93" y="3691"/>
                    <a:pt x="326" y="4008"/>
                  </a:cubicBezTo>
                  <a:lnTo>
                    <a:pt x="330" y="4008"/>
                  </a:lnTo>
                  <a:cubicBezTo>
                    <a:pt x="7055" y="8733"/>
                    <a:pt x="13702" y="13078"/>
                    <a:pt x="20323" y="21495"/>
                  </a:cubicBezTo>
                  <a:cubicBezTo>
                    <a:pt x="20378" y="21579"/>
                    <a:pt x="20434" y="21600"/>
                    <a:pt x="20486" y="21600"/>
                  </a:cubicBezTo>
                  <a:cubicBezTo>
                    <a:pt x="21213" y="21600"/>
                    <a:pt x="21477" y="15166"/>
                    <a:pt x="20679" y="14112"/>
                  </a:cubicBezTo>
                  <a:cubicBezTo>
                    <a:pt x="14600" y="5906"/>
                    <a:pt x="8298" y="0"/>
                    <a:pt x="20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9" name="Google Shape;2292;p45"/>
            <p:cNvSpPr/>
            <p:nvPr/>
          </p:nvSpPr>
          <p:spPr>
            <a:xfrm>
              <a:off x="174539" y="2858200"/>
              <a:ext cx="367334" cy="16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477" y="0"/>
                  </a:moveTo>
                  <a:cubicBezTo>
                    <a:pt x="40" y="0"/>
                    <a:pt x="-217" y="1661"/>
                    <a:pt x="243" y="2130"/>
                  </a:cubicBezTo>
                  <a:cubicBezTo>
                    <a:pt x="6874" y="8852"/>
                    <a:pt x="13567" y="15226"/>
                    <a:pt x="20291" y="21478"/>
                  </a:cubicBezTo>
                  <a:cubicBezTo>
                    <a:pt x="20383" y="21565"/>
                    <a:pt x="20467" y="21600"/>
                    <a:pt x="20547" y="21600"/>
                  </a:cubicBezTo>
                  <a:cubicBezTo>
                    <a:pt x="21184" y="21600"/>
                    <a:pt x="21383" y="19113"/>
                    <a:pt x="20662" y="18417"/>
                  </a:cubicBezTo>
                  <a:cubicBezTo>
                    <a:pt x="14019" y="12104"/>
                    <a:pt x="7350" y="5913"/>
                    <a:pt x="626" y="70"/>
                  </a:cubicBezTo>
                  <a:cubicBezTo>
                    <a:pt x="576" y="26"/>
                    <a:pt x="523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0" name="Google Shape;2293;p45"/>
            <p:cNvSpPr/>
            <p:nvPr/>
          </p:nvSpPr>
          <p:spPr>
            <a:xfrm>
              <a:off x="296134" y="2638400"/>
              <a:ext cx="298155" cy="25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431" y="0"/>
                  </a:moveTo>
                  <a:cubicBezTo>
                    <a:pt x="149" y="0"/>
                    <a:pt x="-138" y="353"/>
                    <a:pt x="74" y="678"/>
                  </a:cubicBezTo>
                  <a:cubicBezTo>
                    <a:pt x="5436" y="8983"/>
                    <a:pt x="12266" y="15725"/>
                    <a:pt x="19618" y="21415"/>
                  </a:cubicBezTo>
                  <a:cubicBezTo>
                    <a:pt x="19787" y="21544"/>
                    <a:pt x="19957" y="21600"/>
                    <a:pt x="20112" y="21600"/>
                  </a:cubicBezTo>
                  <a:cubicBezTo>
                    <a:pt x="20926" y="21600"/>
                    <a:pt x="21462" y="20099"/>
                    <a:pt x="20592" y="19433"/>
                  </a:cubicBezTo>
                  <a:cubicBezTo>
                    <a:pt x="13310" y="13866"/>
                    <a:pt x="6941" y="7191"/>
                    <a:pt x="685" y="118"/>
                  </a:cubicBezTo>
                  <a:cubicBezTo>
                    <a:pt x="615" y="39"/>
                    <a:pt x="521" y="0"/>
                    <a:pt x="4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2294;p45"/>
            <p:cNvSpPr/>
            <p:nvPr/>
          </p:nvSpPr>
          <p:spPr>
            <a:xfrm>
              <a:off x="447117" y="2466866"/>
              <a:ext cx="188142" cy="25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79" y="0"/>
                  </a:moveTo>
                  <a:cubicBezTo>
                    <a:pt x="227" y="0"/>
                    <a:pt x="-363" y="720"/>
                    <a:pt x="264" y="1298"/>
                  </a:cubicBezTo>
                  <a:cubicBezTo>
                    <a:pt x="6989" y="7578"/>
                    <a:pt x="13169" y="13756"/>
                    <a:pt x="18044" y="21016"/>
                  </a:cubicBezTo>
                  <a:cubicBezTo>
                    <a:pt x="18317" y="21430"/>
                    <a:pt x="18759" y="21600"/>
                    <a:pt x="19209" y="21600"/>
                  </a:cubicBezTo>
                  <a:cubicBezTo>
                    <a:pt x="20197" y="21600"/>
                    <a:pt x="21237" y="20767"/>
                    <a:pt x="20632" y="19860"/>
                  </a:cubicBezTo>
                  <a:cubicBezTo>
                    <a:pt x="15824" y="12702"/>
                    <a:pt x="9578" y="5577"/>
                    <a:pt x="1672" y="221"/>
                  </a:cubicBezTo>
                  <a:cubicBezTo>
                    <a:pt x="1444" y="68"/>
                    <a:pt x="1208" y="0"/>
                    <a:pt x="9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2295;p45"/>
            <p:cNvSpPr/>
            <p:nvPr/>
          </p:nvSpPr>
          <p:spPr>
            <a:xfrm>
              <a:off x="586457" y="2347466"/>
              <a:ext cx="90235" cy="10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245" y="0"/>
                  </a:moveTo>
                  <a:cubicBezTo>
                    <a:pt x="770" y="0"/>
                    <a:pt x="-675" y="1467"/>
                    <a:pt x="338" y="2892"/>
                  </a:cubicBezTo>
                  <a:cubicBezTo>
                    <a:pt x="2558" y="5964"/>
                    <a:pt x="5179" y="8787"/>
                    <a:pt x="7652" y="11679"/>
                  </a:cubicBezTo>
                  <a:cubicBezTo>
                    <a:pt x="10319" y="14792"/>
                    <a:pt x="12777" y="18321"/>
                    <a:pt x="15935" y="21005"/>
                  </a:cubicBezTo>
                  <a:cubicBezTo>
                    <a:pt x="16426" y="21420"/>
                    <a:pt x="17007" y="21600"/>
                    <a:pt x="17573" y="21600"/>
                  </a:cubicBezTo>
                  <a:cubicBezTo>
                    <a:pt x="19301" y="21600"/>
                    <a:pt x="20925" y="19953"/>
                    <a:pt x="19778" y="18238"/>
                  </a:cubicBezTo>
                  <a:cubicBezTo>
                    <a:pt x="17707" y="15083"/>
                    <a:pt x="14773" y="12398"/>
                    <a:pt x="12181" y="9589"/>
                  </a:cubicBezTo>
                  <a:cubicBezTo>
                    <a:pt x="9380" y="6559"/>
                    <a:pt x="6699" y="3362"/>
                    <a:pt x="3630" y="540"/>
                  </a:cubicBezTo>
                  <a:cubicBezTo>
                    <a:pt x="3213" y="166"/>
                    <a:pt x="2736" y="0"/>
                    <a:pt x="22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2296;p45"/>
            <p:cNvSpPr/>
            <p:nvPr/>
          </p:nvSpPr>
          <p:spPr>
            <a:xfrm>
              <a:off x="678288" y="3797667"/>
              <a:ext cx="1459919" cy="4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065" y="0"/>
                  </a:moveTo>
                  <a:cubicBezTo>
                    <a:pt x="3403" y="0"/>
                    <a:pt x="1740" y="289"/>
                    <a:pt x="79" y="954"/>
                  </a:cubicBezTo>
                  <a:cubicBezTo>
                    <a:pt x="-27" y="983"/>
                    <a:pt x="-25" y="5581"/>
                    <a:pt x="79" y="5725"/>
                  </a:cubicBezTo>
                  <a:cubicBezTo>
                    <a:pt x="7118" y="15412"/>
                    <a:pt x="14174" y="18101"/>
                    <a:pt x="21222" y="21600"/>
                  </a:cubicBezTo>
                  <a:cubicBezTo>
                    <a:pt x="21224" y="21600"/>
                    <a:pt x="21226" y="21600"/>
                    <a:pt x="21228" y="21600"/>
                  </a:cubicBezTo>
                  <a:cubicBezTo>
                    <a:pt x="21573" y="21600"/>
                    <a:pt x="21571" y="5696"/>
                    <a:pt x="21222" y="5523"/>
                  </a:cubicBezTo>
                  <a:cubicBezTo>
                    <a:pt x="15839" y="2978"/>
                    <a:pt x="10451" y="0"/>
                    <a:pt x="506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2297;p45"/>
            <p:cNvSpPr/>
            <p:nvPr/>
          </p:nvSpPr>
          <p:spPr>
            <a:xfrm>
              <a:off x="74142" y="3604000"/>
              <a:ext cx="314297" cy="24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0" h="21600" fill="norm" stroke="1" extrusionOk="0">
                  <a:moveTo>
                    <a:pt x="3100" y="0"/>
                  </a:moveTo>
                  <a:cubicBezTo>
                    <a:pt x="283" y="4816"/>
                    <a:pt x="-2070" y="15971"/>
                    <a:pt x="2872" y="19067"/>
                  </a:cubicBezTo>
                  <a:cubicBezTo>
                    <a:pt x="3233" y="19300"/>
                    <a:pt x="3568" y="19401"/>
                    <a:pt x="3871" y="19401"/>
                  </a:cubicBezTo>
                  <a:cubicBezTo>
                    <a:pt x="7330" y="19401"/>
                    <a:pt x="7276" y="5987"/>
                    <a:pt x="9658" y="5987"/>
                  </a:cubicBezTo>
                  <a:cubicBezTo>
                    <a:pt x="9919" y="5987"/>
                    <a:pt x="10213" y="6154"/>
                    <a:pt x="10544" y="6513"/>
                  </a:cubicBezTo>
                  <a:cubicBezTo>
                    <a:pt x="13631" y="9907"/>
                    <a:pt x="9310" y="21600"/>
                    <a:pt x="11448" y="21600"/>
                  </a:cubicBezTo>
                  <a:cubicBezTo>
                    <a:pt x="11791" y="21600"/>
                    <a:pt x="12301" y="21295"/>
                    <a:pt x="13034" y="20608"/>
                  </a:cubicBezTo>
                  <a:cubicBezTo>
                    <a:pt x="18333" y="15655"/>
                    <a:pt x="19530" y="789"/>
                    <a:pt x="19530" y="789"/>
                  </a:cubicBezTo>
                  <a:lnTo>
                    <a:pt x="3100" y="0"/>
                  </a:lnTo>
                  <a:close/>
                </a:path>
              </a:pathLst>
            </a:custGeom>
            <a:solidFill>
              <a:srgbClr val="F4D2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2298;p45"/>
            <p:cNvSpPr/>
            <p:nvPr/>
          </p:nvSpPr>
          <p:spPr>
            <a:xfrm>
              <a:off x="1077105" y="441533"/>
              <a:ext cx="888299" cy="162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12456" y="0"/>
                  </a:moveTo>
                  <a:lnTo>
                    <a:pt x="0" y="13904"/>
                  </a:lnTo>
                  <a:lnTo>
                    <a:pt x="2718" y="21600"/>
                  </a:lnTo>
                  <a:lnTo>
                    <a:pt x="10781" y="21600"/>
                  </a:lnTo>
                  <a:lnTo>
                    <a:pt x="10781" y="18123"/>
                  </a:lnTo>
                  <a:cubicBezTo>
                    <a:pt x="10781" y="18123"/>
                    <a:pt x="10865" y="18126"/>
                    <a:pt x="11019" y="18126"/>
                  </a:cubicBezTo>
                  <a:cubicBezTo>
                    <a:pt x="12575" y="18126"/>
                    <a:pt x="21261" y="17918"/>
                    <a:pt x="21513" y="13282"/>
                  </a:cubicBezTo>
                  <a:cubicBezTo>
                    <a:pt x="21600" y="11651"/>
                    <a:pt x="19252" y="9806"/>
                    <a:pt x="19252" y="9806"/>
                  </a:cubicBezTo>
                  <a:cubicBezTo>
                    <a:pt x="19252" y="9806"/>
                    <a:pt x="19231" y="9887"/>
                    <a:pt x="19207" y="9887"/>
                  </a:cubicBezTo>
                  <a:cubicBezTo>
                    <a:pt x="19154" y="9887"/>
                    <a:pt x="19091" y="9467"/>
                    <a:pt x="19247" y="6704"/>
                  </a:cubicBezTo>
                  <a:cubicBezTo>
                    <a:pt x="19473" y="2731"/>
                    <a:pt x="12456" y="0"/>
                    <a:pt x="1245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2299;p45"/>
            <p:cNvSpPr/>
            <p:nvPr/>
          </p:nvSpPr>
          <p:spPr>
            <a:xfrm>
              <a:off x="1512035" y="1201533"/>
              <a:ext cx="105487" cy="15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8484" y="0"/>
                  </a:moveTo>
                  <a:cubicBezTo>
                    <a:pt x="5607" y="0"/>
                    <a:pt x="2632" y="969"/>
                    <a:pt x="259" y="3173"/>
                  </a:cubicBezTo>
                  <a:cubicBezTo>
                    <a:pt x="-220" y="3581"/>
                    <a:pt x="259" y="4113"/>
                    <a:pt x="812" y="4113"/>
                  </a:cubicBezTo>
                  <a:cubicBezTo>
                    <a:pt x="972" y="4113"/>
                    <a:pt x="1144" y="4075"/>
                    <a:pt x="1304" y="3970"/>
                  </a:cubicBezTo>
                  <a:lnTo>
                    <a:pt x="1279" y="3970"/>
                  </a:lnTo>
                  <a:cubicBezTo>
                    <a:pt x="3124" y="2764"/>
                    <a:pt x="5287" y="2204"/>
                    <a:pt x="7377" y="2204"/>
                  </a:cubicBezTo>
                  <a:cubicBezTo>
                    <a:pt x="10463" y="2204"/>
                    <a:pt x="13401" y="3420"/>
                    <a:pt x="14901" y="5557"/>
                  </a:cubicBezTo>
                  <a:cubicBezTo>
                    <a:pt x="13524" y="5139"/>
                    <a:pt x="12073" y="4930"/>
                    <a:pt x="10635" y="4930"/>
                  </a:cubicBezTo>
                  <a:cubicBezTo>
                    <a:pt x="6590" y="4930"/>
                    <a:pt x="2669" y="6602"/>
                    <a:pt x="837" y="9955"/>
                  </a:cubicBezTo>
                  <a:cubicBezTo>
                    <a:pt x="-2089" y="15340"/>
                    <a:pt x="3025" y="21600"/>
                    <a:pt x="10500" y="21600"/>
                  </a:cubicBezTo>
                  <a:cubicBezTo>
                    <a:pt x="10893" y="21600"/>
                    <a:pt x="11299" y="21581"/>
                    <a:pt x="11705" y="21543"/>
                  </a:cubicBezTo>
                  <a:cubicBezTo>
                    <a:pt x="13782" y="21344"/>
                    <a:pt x="13831" y="19168"/>
                    <a:pt x="11705" y="19007"/>
                  </a:cubicBezTo>
                  <a:cubicBezTo>
                    <a:pt x="6135" y="18598"/>
                    <a:pt x="1501" y="14818"/>
                    <a:pt x="4525" y="10506"/>
                  </a:cubicBezTo>
                  <a:cubicBezTo>
                    <a:pt x="5877" y="8587"/>
                    <a:pt x="8238" y="7684"/>
                    <a:pt x="10696" y="7684"/>
                  </a:cubicBezTo>
                  <a:cubicBezTo>
                    <a:pt x="12737" y="7684"/>
                    <a:pt x="14852" y="8321"/>
                    <a:pt x="16462" y="9508"/>
                  </a:cubicBezTo>
                  <a:cubicBezTo>
                    <a:pt x="16794" y="9746"/>
                    <a:pt x="17224" y="9860"/>
                    <a:pt x="17667" y="9860"/>
                  </a:cubicBezTo>
                  <a:cubicBezTo>
                    <a:pt x="18589" y="9860"/>
                    <a:pt x="19511" y="9366"/>
                    <a:pt x="19450" y="8539"/>
                  </a:cubicBezTo>
                  <a:cubicBezTo>
                    <a:pt x="19019" y="3420"/>
                    <a:pt x="13893" y="0"/>
                    <a:pt x="84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2300;p45"/>
            <p:cNvSpPr/>
            <p:nvPr/>
          </p:nvSpPr>
          <p:spPr>
            <a:xfrm>
              <a:off x="147090" y="235600"/>
              <a:ext cx="1755517" cy="176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11916" y="0"/>
                  </a:moveTo>
                  <a:cubicBezTo>
                    <a:pt x="11674" y="0"/>
                    <a:pt x="11432" y="9"/>
                    <a:pt x="11190" y="26"/>
                  </a:cubicBezTo>
                  <a:cubicBezTo>
                    <a:pt x="8355" y="227"/>
                    <a:pt x="5619" y="1623"/>
                    <a:pt x="3762" y="3814"/>
                  </a:cubicBezTo>
                  <a:lnTo>
                    <a:pt x="2876" y="3927"/>
                  </a:lnTo>
                  <a:cubicBezTo>
                    <a:pt x="1418" y="4646"/>
                    <a:pt x="493" y="6204"/>
                    <a:pt x="125" y="7813"/>
                  </a:cubicBezTo>
                  <a:cubicBezTo>
                    <a:pt x="-244" y="9421"/>
                    <a:pt x="309" y="10247"/>
                    <a:pt x="433" y="11893"/>
                  </a:cubicBezTo>
                  <a:cubicBezTo>
                    <a:pt x="574" y="13773"/>
                    <a:pt x="1679" y="16074"/>
                    <a:pt x="2896" y="17494"/>
                  </a:cubicBezTo>
                  <a:cubicBezTo>
                    <a:pt x="4629" y="19516"/>
                    <a:pt x="5119" y="20471"/>
                    <a:pt x="8296" y="21120"/>
                  </a:cubicBezTo>
                  <a:cubicBezTo>
                    <a:pt x="9307" y="21328"/>
                    <a:pt x="10601" y="21600"/>
                    <a:pt x="11773" y="21600"/>
                  </a:cubicBezTo>
                  <a:cubicBezTo>
                    <a:pt x="12279" y="21600"/>
                    <a:pt x="12763" y="21549"/>
                    <a:pt x="13191" y="21421"/>
                  </a:cubicBezTo>
                  <a:cubicBezTo>
                    <a:pt x="14609" y="20994"/>
                    <a:pt x="15926" y="19947"/>
                    <a:pt x="16318" y="18495"/>
                  </a:cubicBezTo>
                  <a:cubicBezTo>
                    <a:pt x="16861" y="16478"/>
                    <a:pt x="15530" y="14364"/>
                    <a:pt x="15829" y="12296"/>
                  </a:cubicBezTo>
                  <a:cubicBezTo>
                    <a:pt x="15889" y="11880"/>
                    <a:pt x="16026" y="11456"/>
                    <a:pt x="16327" y="11172"/>
                  </a:cubicBezTo>
                  <a:cubicBezTo>
                    <a:pt x="16510" y="10999"/>
                    <a:pt x="16763" y="10896"/>
                    <a:pt x="17008" y="10896"/>
                  </a:cubicBezTo>
                  <a:cubicBezTo>
                    <a:pt x="17169" y="10896"/>
                    <a:pt x="17326" y="10941"/>
                    <a:pt x="17457" y="11041"/>
                  </a:cubicBezTo>
                  <a:cubicBezTo>
                    <a:pt x="17888" y="11370"/>
                    <a:pt x="17882" y="12127"/>
                    <a:pt x="18369" y="12360"/>
                  </a:cubicBezTo>
                  <a:cubicBezTo>
                    <a:pt x="18451" y="12398"/>
                    <a:pt x="18534" y="12415"/>
                    <a:pt x="18618" y="12415"/>
                  </a:cubicBezTo>
                  <a:cubicBezTo>
                    <a:pt x="18974" y="12415"/>
                    <a:pt x="19328" y="12098"/>
                    <a:pt x="19466" y="11736"/>
                  </a:cubicBezTo>
                  <a:cubicBezTo>
                    <a:pt x="19634" y="11289"/>
                    <a:pt x="19593" y="10790"/>
                    <a:pt x="19673" y="10319"/>
                  </a:cubicBezTo>
                  <a:cubicBezTo>
                    <a:pt x="19865" y="9179"/>
                    <a:pt x="20736" y="8263"/>
                    <a:pt x="20988" y="7137"/>
                  </a:cubicBezTo>
                  <a:cubicBezTo>
                    <a:pt x="21356" y="5487"/>
                    <a:pt x="20311" y="3839"/>
                    <a:pt x="19063" y="2725"/>
                  </a:cubicBezTo>
                  <a:cubicBezTo>
                    <a:pt x="17106" y="981"/>
                    <a:pt x="14514" y="0"/>
                    <a:pt x="119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2301;p45"/>
            <p:cNvSpPr/>
            <p:nvPr/>
          </p:nvSpPr>
          <p:spPr>
            <a:xfrm>
              <a:off x="-1" y="0"/>
              <a:ext cx="1676895" cy="163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4088" y="0"/>
                  </a:moveTo>
                  <a:cubicBezTo>
                    <a:pt x="13921" y="0"/>
                    <a:pt x="13753" y="18"/>
                    <a:pt x="13592" y="55"/>
                  </a:cubicBezTo>
                  <a:cubicBezTo>
                    <a:pt x="12423" y="321"/>
                    <a:pt x="11517" y="1250"/>
                    <a:pt x="10677" y="2138"/>
                  </a:cubicBezTo>
                  <a:cubicBezTo>
                    <a:pt x="10231" y="1566"/>
                    <a:pt x="9521" y="1250"/>
                    <a:pt x="8817" y="1250"/>
                  </a:cubicBezTo>
                  <a:cubicBezTo>
                    <a:pt x="8460" y="1250"/>
                    <a:pt x="8104" y="1331"/>
                    <a:pt x="7786" y="1500"/>
                  </a:cubicBezTo>
                  <a:cubicBezTo>
                    <a:pt x="6835" y="2005"/>
                    <a:pt x="6308" y="3243"/>
                    <a:pt x="6583" y="4315"/>
                  </a:cubicBezTo>
                  <a:cubicBezTo>
                    <a:pt x="6173" y="4119"/>
                    <a:pt x="5724" y="4024"/>
                    <a:pt x="5274" y="4024"/>
                  </a:cubicBezTo>
                  <a:cubicBezTo>
                    <a:pt x="4442" y="4024"/>
                    <a:pt x="3606" y="4348"/>
                    <a:pt x="3006" y="4953"/>
                  </a:cubicBezTo>
                  <a:cubicBezTo>
                    <a:pt x="2082" y="5886"/>
                    <a:pt x="1781" y="7426"/>
                    <a:pt x="2280" y="8662"/>
                  </a:cubicBezTo>
                  <a:cubicBezTo>
                    <a:pt x="2242" y="8659"/>
                    <a:pt x="2204" y="8658"/>
                    <a:pt x="2166" y="8658"/>
                  </a:cubicBezTo>
                  <a:cubicBezTo>
                    <a:pt x="1078" y="8658"/>
                    <a:pt x="60" y="9642"/>
                    <a:pt x="3" y="10780"/>
                  </a:cubicBezTo>
                  <a:cubicBezTo>
                    <a:pt x="-54" y="11917"/>
                    <a:pt x="697" y="12898"/>
                    <a:pt x="1296" y="13850"/>
                  </a:cubicBezTo>
                  <a:cubicBezTo>
                    <a:pt x="2728" y="16128"/>
                    <a:pt x="1401" y="18550"/>
                    <a:pt x="4935" y="21600"/>
                  </a:cubicBezTo>
                  <a:lnTo>
                    <a:pt x="17396" y="11828"/>
                  </a:lnTo>
                  <a:cubicBezTo>
                    <a:pt x="17421" y="9755"/>
                    <a:pt x="18372" y="7785"/>
                    <a:pt x="19676" y="6219"/>
                  </a:cubicBezTo>
                  <a:cubicBezTo>
                    <a:pt x="20499" y="5229"/>
                    <a:pt x="21546" y="4100"/>
                    <a:pt x="21255" y="2825"/>
                  </a:cubicBezTo>
                  <a:cubicBezTo>
                    <a:pt x="21031" y="1851"/>
                    <a:pt x="20042" y="1237"/>
                    <a:pt x="19085" y="1160"/>
                  </a:cubicBezTo>
                  <a:cubicBezTo>
                    <a:pt x="18993" y="1153"/>
                    <a:pt x="18902" y="1150"/>
                    <a:pt x="18810" y="1150"/>
                  </a:cubicBezTo>
                  <a:cubicBezTo>
                    <a:pt x="17947" y="1150"/>
                    <a:pt x="17103" y="1461"/>
                    <a:pt x="16284" y="1766"/>
                  </a:cubicBezTo>
                  <a:cubicBezTo>
                    <a:pt x="16226" y="693"/>
                    <a:pt x="15136" y="0"/>
                    <a:pt x="140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2302;p45"/>
            <p:cNvSpPr/>
            <p:nvPr/>
          </p:nvSpPr>
          <p:spPr>
            <a:xfrm>
              <a:off x="1633971" y="275200"/>
              <a:ext cx="303236" cy="48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5475" y="0"/>
                  </a:moveTo>
                  <a:cubicBezTo>
                    <a:pt x="15085" y="0"/>
                    <a:pt x="14699" y="12"/>
                    <a:pt x="14318" y="36"/>
                  </a:cubicBezTo>
                  <a:cubicBezTo>
                    <a:pt x="8844" y="386"/>
                    <a:pt x="3760" y="1990"/>
                    <a:pt x="0" y="4553"/>
                  </a:cubicBezTo>
                  <a:lnTo>
                    <a:pt x="12677" y="21600"/>
                  </a:lnTo>
                  <a:cubicBezTo>
                    <a:pt x="14899" y="20793"/>
                    <a:pt x="17167" y="19963"/>
                    <a:pt x="18858" y="18738"/>
                  </a:cubicBezTo>
                  <a:cubicBezTo>
                    <a:pt x="20554" y="17516"/>
                    <a:pt x="21600" y="15804"/>
                    <a:pt x="20935" y="14229"/>
                  </a:cubicBezTo>
                  <a:cubicBezTo>
                    <a:pt x="20373" y="12915"/>
                    <a:pt x="18347" y="11850"/>
                    <a:pt x="16288" y="11850"/>
                  </a:cubicBezTo>
                  <a:cubicBezTo>
                    <a:pt x="15879" y="11850"/>
                    <a:pt x="15470" y="11892"/>
                    <a:pt x="15075" y="11984"/>
                  </a:cubicBezTo>
                  <a:cubicBezTo>
                    <a:pt x="17278" y="9705"/>
                    <a:pt x="18900" y="7223"/>
                    <a:pt x="19899" y="4621"/>
                  </a:cubicBezTo>
                  <a:cubicBezTo>
                    <a:pt x="20401" y="3301"/>
                    <a:pt x="20638" y="1717"/>
                    <a:pt x="19118" y="762"/>
                  </a:cubicBezTo>
                  <a:cubicBezTo>
                    <a:pt x="18180" y="172"/>
                    <a:pt x="16827" y="0"/>
                    <a:pt x="1547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671" name="IMG_5384.png" descr="IMG_5384.png"/>
          <p:cNvPicPr>
            <a:picLocks noChangeAspect="1"/>
          </p:cNvPicPr>
          <p:nvPr/>
        </p:nvPicPr>
        <p:blipFill>
          <a:blip r:embed="rId2">
            <a:extLst/>
          </a:blip>
          <a:srcRect l="63115" t="68819" r="9691" b="20572"/>
          <a:stretch>
            <a:fillRect/>
          </a:stretch>
        </p:blipFill>
        <p:spPr>
          <a:xfrm>
            <a:off x="8932267" y="3759152"/>
            <a:ext cx="6519623" cy="2045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2" name="IMG_5384.png" descr="IMG_5384.png"/>
          <p:cNvPicPr>
            <a:picLocks noChangeAspect="1"/>
          </p:cNvPicPr>
          <p:nvPr/>
        </p:nvPicPr>
        <p:blipFill>
          <a:blip r:embed="rId2">
            <a:extLst/>
          </a:blip>
          <a:srcRect l="64117" t="79417" r="8689" b="9974"/>
          <a:stretch>
            <a:fillRect/>
          </a:stretch>
        </p:blipFill>
        <p:spPr>
          <a:xfrm>
            <a:off x="4504589" y="6178320"/>
            <a:ext cx="6519622" cy="2045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3" name="IMG_5384.png" descr="IMG_5384.png"/>
          <p:cNvPicPr>
            <a:picLocks noChangeAspect="1"/>
          </p:cNvPicPr>
          <p:nvPr/>
        </p:nvPicPr>
        <p:blipFill>
          <a:blip r:embed="rId2">
            <a:extLst/>
          </a:blip>
          <a:srcRect l="63415" t="89391" r="9391" b="0"/>
          <a:stretch>
            <a:fillRect/>
          </a:stretch>
        </p:blipFill>
        <p:spPr>
          <a:xfrm>
            <a:off x="8932267" y="8597488"/>
            <a:ext cx="6519623" cy="2045732"/>
          </a:xfrm>
          <a:prstGeom prst="rect">
            <a:avLst/>
          </a:prstGeom>
          <a:ln w="12700">
            <a:miter lim="400000"/>
          </a:ln>
        </p:spPr>
      </p:pic>
      <p:sp>
        <p:nvSpPr>
          <p:cNvPr id="2674" name="المفردات"/>
          <p:cNvSpPr txBox="1"/>
          <p:nvPr/>
        </p:nvSpPr>
        <p:spPr>
          <a:xfrm>
            <a:off x="17712684" y="1806633"/>
            <a:ext cx="6113852" cy="134366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8700">
                <a:solidFill>
                  <a:srgbClr val="FFFFF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المفردات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906;p6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170431">
              <a:defRPr sz="9216"/>
            </a:pPr>
          </a:p>
        </p:txBody>
      </p:sp>
      <p:sp>
        <p:nvSpPr>
          <p:cNvPr id="2677" name="Google Shape;2907;p64"/>
          <p:cNvSpPr txBox="1"/>
          <p:nvPr>
            <p:ph type="body" sz="quarter" idx="1"/>
          </p:nvPr>
        </p:nvSpPr>
        <p:spPr>
          <a:xfrm>
            <a:off x="4819599" y="7301933"/>
            <a:ext cx="14744802" cy="34688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200"/>
              </a:spcBef>
              <a:buSzTx/>
              <a:buNone/>
            </a:pPr>
          </a:p>
        </p:txBody>
      </p:sp>
      <p:pic>
        <p:nvPicPr>
          <p:cNvPr id="2678" name="IMG_5385.png" descr="IMG_5385.png"/>
          <p:cNvPicPr>
            <a:picLocks noChangeAspect="1"/>
          </p:cNvPicPr>
          <p:nvPr/>
        </p:nvPicPr>
        <p:blipFill>
          <a:blip r:embed="rId2">
            <a:extLst/>
          </a:blip>
          <a:srcRect l="6086" t="16592" r="2049" b="0"/>
          <a:stretch>
            <a:fillRect/>
          </a:stretch>
        </p:blipFill>
        <p:spPr>
          <a:xfrm>
            <a:off x="2160768" y="4050165"/>
            <a:ext cx="20062464" cy="7599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9" name="IMG_5385.png" descr="IMG_5385.png"/>
          <p:cNvPicPr>
            <a:picLocks noChangeAspect="1"/>
          </p:cNvPicPr>
          <p:nvPr/>
        </p:nvPicPr>
        <p:blipFill>
          <a:blip r:embed="rId2">
            <a:extLst/>
          </a:blip>
          <a:srcRect l="41173" t="2431" r="0" b="84534"/>
          <a:stretch>
            <a:fillRect/>
          </a:stretch>
        </p:blipFill>
        <p:spPr>
          <a:xfrm>
            <a:off x="3955077" y="2598013"/>
            <a:ext cx="15883234" cy="1468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0" name="IMG_5389.png" descr="IMG_5389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64399" y="2693739"/>
            <a:ext cx="1791707" cy="1573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184;p43"/>
          <p:cNvSpPr/>
          <p:nvPr/>
        </p:nvSpPr>
        <p:spPr>
          <a:xfrm>
            <a:off x="10633410" y="5015879"/>
            <a:ext cx="1659643" cy="16596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83" name="Google Shape;2185;p43"/>
          <p:cNvSpPr/>
          <p:nvPr/>
        </p:nvSpPr>
        <p:spPr>
          <a:xfrm>
            <a:off x="17183655" y="5015877"/>
            <a:ext cx="1659644" cy="1659644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84" name="Google Shape;2186;p43"/>
          <p:cNvSpPr/>
          <p:nvPr/>
        </p:nvSpPr>
        <p:spPr>
          <a:xfrm>
            <a:off x="4083162" y="5015875"/>
            <a:ext cx="1659647" cy="1659646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2685" name="IMG_5385.png" descr="IMG_5385.png"/>
          <p:cNvPicPr>
            <a:picLocks noChangeAspect="1"/>
          </p:cNvPicPr>
          <p:nvPr/>
        </p:nvPicPr>
        <p:blipFill>
          <a:blip r:embed="rId2">
            <a:extLst/>
          </a:blip>
          <a:srcRect l="76931" t="16592" r="2049" b="46709"/>
          <a:stretch>
            <a:fillRect/>
          </a:stretch>
        </p:blipFill>
        <p:spPr>
          <a:xfrm>
            <a:off x="15864769" y="1672205"/>
            <a:ext cx="4590445" cy="3343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6" name="IMG_5385.png" descr="IMG_5385.png"/>
          <p:cNvPicPr>
            <a:picLocks noChangeAspect="1"/>
          </p:cNvPicPr>
          <p:nvPr/>
        </p:nvPicPr>
        <p:blipFill>
          <a:blip r:embed="rId2">
            <a:extLst/>
          </a:blip>
          <a:srcRect l="45389" t="16064" r="32435" b="47237"/>
          <a:stretch>
            <a:fillRect/>
          </a:stretch>
        </p:blipFill>
        <p:spPr>
          <a:xfrm>
            <a:off x="9644414" y="1672205"/>
            <a:ext cx="4842902" cy="3343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7" name="IMG_5385.png" descr="IMG_5385.png"/>
          <p:cNvPicPr>
            <a:picLocks noChangeAspect="1"/>
          </p:cNvPicPr>
          <p:nvPr/>
        </p:nvPicPr>
        <p:blipFill>
          <a:blip r:embed="rId2">
            <a:extLst/>
          </a:blip>
          <a:srcRect l="13462" t="16338" r="64362" b="46963"/>
          <a:stretch>
            <a:fillRect/>
          </a:stretch>
        </p:blipFill>
        <p:spPr>
          <a:xfrm>
            <a:off x="3321275" y="1672207"/>
            <a:ext cx="4842902" cy="3343556"/>
          </a:xfrm>
          <a:prstGeom prst="rect">
            <a:avLst/>
          </a:prstGeom>
          <a:ln w="12700">
            <a:miter lim="400000"/>
          </a:ln>
        </p:spPr>
      </p:pic>
      <p:sp>
        <p:nvSpPr>
          <p:cNvPr id="2688" name="Google Shape;2184;p43"/>
          <p:cNvSpPr/>
          <p:nvPr/>
        </p:nvSpPr>
        <p:spPr>
          <a:xfrm>
            <a:off x="10633410" y="11002380"/>
            <a:ext cx="1659643" cy="16596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89" name="Google Shape;2185;p43"/>
          <p:cNvSpPr/>
          <p:nvPr/>
        </p:nvSpPr>
        <p:spPr>
          <a:xfrm>
            <a:off x="16774914" y="11186140"/>
            <a:ext cx="1659644" cy="1659644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90" name="Google Shape;2186;p43"/>
          <p:cNvSpPr/>
          <p:nvPr/>
        </p:nvSpPr>
        <p:spPr>
          <a:xfrm>
            <a:off x="4083162" y="11002376"/>
            <a:ext cx="1659647" cy="1659646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2691" name="IMG_5385.png" descr="IMG_5385.png"/>
          <p:cNvPicPr>
            <a:picLocks noChangeAspect="1"/>
          </p:cNvPicPr>
          <p:nvPr/>
        </p:nvPicPr>
        <p:blipFill>
          <a:blip r:embed="rId2">
            <a:extLst/>
          </a:blip>
          <a:srcRect l="77701" t="55121" r="1279" b="8180"/>
          <a:stretch>
            <a:fillRect/>
          </a:stretch>
        </p:blipFill>
        <p:spPr>
          <a:xfrm>
            <a:off x="15864768" y="7658704"/>
            <a:ext cx="4590445" cy="3343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2" name="IMG_5385.png" descr="IMG_5385.png"/>
          <p:cNvPicPr>
            <a:picLocks noChangeAspect="1"/>
          </p:cNvPicPr>
          <p:nvPr/>
        </p:nvPicPr>
        <p:blipFill>
          <a:blip r:embed="rId2">
            <a:extLst/>
          </a:blip>
          <a:srcRect l="40765" t="57016" r="32435" b="6285"/>
          <a:stretch>
            <a:fillRect/>
          </a:stretch>
        </p:blipFill>
        <p:spPr>
          <a:xfrm>
            <a:off x="9139589" y="7658704"/>
            <a:ext cx="5852731" cy="3343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3" name="IMG_5385.png" descr="IMG_5385.png"/>
          <p:cNvPicPr>
            <a:picLocks noChangeAspect="1"/>
          </p:cNvPicPr>
          <p:nvPr/>
        </p:nvPicPr>
        <p:blipFill>
          <a:blip r:embed="rId2">
            <a:extLst/>
          </a:blip>
          <a:srcRect l="8068" t="57016" r="65132" b="6285"/>
          <a:stretch>
            <a:fillRect/>
          </a:stretch>
        </p:blipFill>
        <p:spPr>
          <a:xfrm>
            <a:off x="2332291" y="7497240"/>
            <a:ext cx="5852731" cy="33435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7" name="تجميع"/>
          <p:cNvGrpSpPr/>
          <p:nvPr/>
        </p:nvGrpSpPr>
        <p:grpSpPr>
          <a:xfrm>
            <a:off x="17089059" y="4674249"/>
            <a:ext cx="1848836" cy="2419102"/>
            <a:chOff x="0" y="38100"/>
            <a:chExt cx="1848835" cy="2419100"/>
          </a:xfrm>
        </p:grpSpPr>
        <p:sp>
          <p:nvSpPr>
            <p:cNvPr id="2694" name="١"/>
            <p:cNvSpPr txBox="1"/>
            <p:nvPr/>
          </p:nvSpPr>
          <p:spPr>
            <a:xfrm>
              <a:off x="0" y="38100"/>
              <a:ext cx="1798036" cy="1615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١</a:t>
              </a:r>
            </a:p>
          </p:txBody>
        </p:sp>
        <p:sp>
          <p:nvSpPr>
            <p:cNvPr id="2695" name="٤"/>
            <p:cNvSpPr txBox="1"/>
            <p:nvPr/>
          </p:nvSpPr>
          <p:spPr>
            <a:xfrm>
              <a:off x="50800" y="841761"/>
              <a:ext cx="1798036" cy="1615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٤</a:t>
              </a:r>
            </a:p>
          </p:txBody>
        </p:sp>
        <p:sp>
          <p:nvSpPr>
            <p:cNvPr id="2696" name="خط"/>
            <p:cNvSpPr/>
            <p:nvPr/>
          </p:nvSpPr>
          <p:spPr>
            <a:xfrm>
              <a:off x="438822" y="1179590"/>
              <a:ext cx="1021990" cy="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01" name="تجميع"/>
          <p:cNvGrpSpPr/>
          <p:nvPr/>
        </p:nvGrpSpPr>
        <p:grpSpPr>
          <a:xfrm>
            <a:off x="10538814" y="4674249"/>
            <a:ext cx="1848836" cy="2419102"/>
            <a:chOff x="0" y="38100"/>
            <a:chExt cx="1848835" cy="2419100"/>
          </a:xfrm>
        </p:grpSpPr>
        <p:sp>
          <p:nvSpPr>
            <p:cNvPr id="2698" name="٢"/>
            <p:cNvSpPr txBox="1"/>
            <p:nvPr/>
          </p:nvSpPr>
          <p:spPr>
            <a:xfrm>
              <a:off x="0" y="38100"/>
              <a:ext cx="1798036" cy="1615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٢</a:t>
              </a:r>
            </a:p>
          </p:txBody>
        </p:sp>
        <p:sp>
          <p:nvSpPr>
            <p:cNvPr id="2699" name="٦"/>
            <p:cNvSpPr txBox="1"/>
            <p:nvPr/>
          </p:nvSpPr>
          <p:spPr>
            <a:xfrm>
              <a:off x="50800" y="841761"/>
              <a:ext cx="1798036" cy="1615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٦</a:t>
              </a:r>
            </a:p>
          </p:txBody>
        </p:sp>
        <p:sp>
          <p:nvSpPr>
            <p:cNvPr id="2700" name="خط"/>
            <p:cNvSpPr/>
            <p:nvPr/>
          </p:nvSpPr>
          <p:spPr>
            <a:xfrm>
              <a:off x="438822" y="1179590"/>
              <a:ext cx="1021990" cy="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05" name="تجميع"/>
          <p:cNvGrpSpPr/>
          <p:nvPr/>
        </p:nvGrpSpPr>
        <p:grpSpPr>
          <a:xfrm>
            <a:off x="3981562" y="4775849"/>
            <a:ext cx="1848836" cy="2419102"/>
            <a:chOff x="0" y="38100"/>
            <a:chExt cx="1848835" cy="2419100"/>
          </a:xfrm>
        </p:grpSpPr>
        <p:sp>
          <p:nvSpPr>
            <p:cNvPr id="2702" name="٣"/>
            <p:cNvSpPr txBox="1"/>
            <p:nvPr/>
          </p:nvSpPr>
          <p:spPr>
            <a:xfrm>
              <a:off x="0" y="38100"/>
              <a:ext cx="1798036" cy="1615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٣</a:t>
              </a:r>
            </a:p>
          </p:txBody>
        </p:sp>
        <p:sp>
          <p:nvSpPr>
            <p:cNvPr id="2703" name="٩"/>
            <p:cNvSpPr txBox="1"/>
            <p:nvPr/>
          </p:nvSpPr>
          <p:spPr>
            <a:xfrm>
              <a:off x="50800" y="841761"/>
              <a:ext cx="1798036" cy="1615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٩</a:t>
              </a:r>
            </a:p>
          </p:txBody>
        </p:sp>
        <p:sp>
          <p:nvSpPr>
            <p:cNvPr id="2704" name="خط"/>
            <p:cNvSpPr/>
            <p:nvPr/>
          </p:nvSpPr>
          <p:spPr>
            <a:xfrm>
              <a:off x="438822" y="1179590"/>
              <a:ext cx="1021990" cy="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09" name="تجميع"/>
          <p:cNvGrpSpPr/>
          <p:nvPr/>
        </p:nvGrpSpPr>
        <p:grpSpPr>
          <a:xfrm>
            <a:off x="16680318" y="10938876"/>
            <a:ext cx="1848836" cy="2419102"/>
            <a:chOff x="0" y="38100"/>
            <a:chExt cx="1848835" cy="2419100"/>
          </a:xfrm>
        </p:grpSpPr>
        <p:sp>
          <p:nvSpPr>
            <p:cNvPr id="2706" name="٢"/>
            <p:cNvSpPr txBox="1"/>
            <p:nvPr/>
          </p:nvSpPr>
          <p:spPr>
            <a:xfrm>
              <a:off x="0" y="38100"/>
              <a:ext cx="1798036" cy="1615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٢</a:t>
              </a:r>
            </a:p>
          </p:txBody>
        </p:sp>
        <p:sp>
          <p:nvSpPr>
            <p:cNvPr id="2707" name="٥"/>
            <p:cNvSpPr txBox="1"/>
            <p:nvPr/>
          </p:nvSpPr>
          <p:spPr>
            <a:xfrm>
              <a:off x="50800" y="841761"/>
              <a:ext cx="1798036" cy="1615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٥</a:t>
              </a:r>
            </a:p>
          </p:txBody>
        </p:sp>
        <p:sp>
          <p:nvSpPr>
            <p:cNvPr id="2708" name="خط"/>
            <p:cNvSpPr/>
            <p:nvPr/>
          </p:nvSpPr>
          <p:spPr>
            <a:xfrm>
              <a:off x="438822" y="1179590"/>
              <a:ext cx="1021990" cy="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13" name="تجميع"/>
          <p:cNvGrpSpPr/>
          <p:nvPr/>
        </p:nvGrpSpPr>
        <p:grpSpPr>
          <a:xfrm>
            <a:off x="10538814" y="10688511"/>
            <a:ext cx="1848836" cy="2419102"/>
            <a:chOff x="0" y="38100"/>
            <a:chExt cx="1848835" cy="2419100"/>
          </a:xfrm>
        </p:grpSpPr>
        <p:sp>
          <p:nvSpPr>
            <p:cNvPr id="2710" name="٥"/>
            <p:cNvSpPr txBox="1"/>
            <p:nvPr/>
          </p:nvSpPr>
          <p:spPr>
            <a:xfrm>
              <a:off x="0" y="38100"/>
              <a:ext cx="1798036" cy="1615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٥</a:t>
              </a:r>
            </a:p>
          </p:txBody>
        </p:sp>
        <p:sp>
          <p:nvSpPr>
            <p:cNvPr id="2711" name="٦"/>
            <p:cNvSpPr txBox="1"/>
            <p:nvPr/>
          </p:nvSpPr>
          <p:spPr>
            <a:xfrm>
              <a:off x="50800" y="841761"/>
              <a:ext cx="1798036" cy="1615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٦</a:t>
              </a:r>
            </a:p>
          </p:txBody>
        </p:sp>
        <p:sp>
          <p:nvSpPr>
            <p:cNvPr id="2712" name="خط"/>
            <p:cNvSpPr/>
            <p:nvPr/>
          </p:nvSpPr>
          <p:spPr>
            <a:xfrm>
              <a:off x="438822" y="1179590"/>
              <a:ext cx="1021990" cy="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17" name="تجميع"/>
          <p:cNvGrpSpPr/>
          <p:nvPr/>
        </p:nvGrpSpPr>
        <p:grpSpPr>
          <a:xfrm>
            <a:off x="3981562" y="10622650"/>
            <a:ext cx="1848836" cy="2419102"/>
            <a:chOff x="0" y="38100"/>
            <a:chExt cx="1848835" cy="2419100"/>
          </a:xfrm>
        </p:grpSpPr>
        <p:sp>
          <p:nvSpPr>
            <p:cNvPr id="2714" name="١"/>
            <p:cNvSpPr txBox="1"/>
            <p:nvPr/>
          </p:nvSpPr>
          <p:spPr>
            <a:xfrm>
              <a:off x="0" y="38100"/>
              <a:ext cx="1798036" cy="1615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١</a:t>
              </a:r>
            </a:p>
          </p:txBody>
        </p:sp>
        <p:sp>
          <p:nvSpPr>
            <p:cNvPr id="2715" name="٢"/>
            <p:cNvSpPr txBox="1"/>
            <p:nvPr/>
          </p:nvSpPr>
          <p:spPr>
            <a:xfrm>
              <a:off x="50800" y="841761"/>
              <a:ext cx="1798036" cy="1615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85000"/>
                </a:lnSpc>
                <a:defRPr sz="7900">
                  <a:solidFill>
                    <a:srgbClr val="FFFFF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٢</a:t>
              </a:r>
            </a:p>
          </p:txBody>
        </p:sp>
        <p:sp>
          <p:nvSpPr>
            <p:cNvPr id="2716" name="خط"/>
            <p:cNvSpPr/>
            <p:nvPr/>
          </p:nvSpPr>
          <p:spPr>
            <a:xfrm>
              <a:off x="438822" y="1179590"/>
              <a:ext cx="1021990" cy="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pic>
        <p:nvPicPr>
          <p:cNvPr id="2718" name="IMG_5391.png" descr="IMG_5391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6224" y="12074466"/>
            <a:ext cx="1735052" cy="1369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18173" t="0" r="0" b="37334"/>
          <a:stretch>
            <a:fillRect/>
          </a:stretch>
        </p:blipFill>
        <p:spPr>
          <a:xfrm>
            <a:off x="1787408" y="1698982"/>
            <a:ext cx="20809336" cy="4831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1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3009" t="58249" r="0" b="3933"/>
          <a:stretch>
            <a:fillRect/>
          </a:stretch>
        </p:blipFill>
        <p:spPr>
          <a:xfrm>
            <a:off x="2109463" y="8503643"/>
            <a:ext cx="21855310" cy="2583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2" name="IMG_5389.png" descr="IMG_5389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37019" y="2265698"/>
            <a:ext cx="1896414" cy="1665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3" name="IMG_5389.png" descr="IMG_5389.pn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99287" y="9992917"/>
            <a:ext cx="1791707" cy="1573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7" name="Google Shape;2726;p60"/>
          <p:cNvGrpSpPr/>
          <p:nvPr/>
        </p:nvGrpSpPr>
        <p:grpSpPr>
          <a:xfrm>
            <a:off x="8893412" y="5768806"/>
            <a:ext cx="5774256" cy="2002554"/>
            <a:chOff x="0" y="0"/>
            <a:chExt cx="5774254" cy="2002553"/>
          </a:xfrm>
        </p:grpSpPr>
        <p:sp>
          <p:nvSpPr>
            <p:cNvPr id="2725" name="Google Shape;2727;p60"/>
            <p:cNvSpPr/>
            <p:nvPr/>
          </p:nvSpPr>
          <p:spPr>
            <a:xfrm>
              <a:off x="-1" y="0"/>
              <a:ext cx="5774218" cy="200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76" y="10800"/>
                  </a:moveTo>
                  <a:cubicBezTo>
                    <a:pt x="2176" y="15563"/>
                    <a:pt x="6037" y="19424"/>
                    <a:pt x="10800" y="19424"/>
                  </a:cubicBezTo>
                  <a:cubicBezTo>
                    <a:pt x="15563" y="19424"/>
                    <a:pt x="19424" y="15563"/>
                    <a:pt x="19424" y="10800"/>
                  </a:cubicBezTo>
                  <a:cubicBezTo>
                    <a:pt x="19424" y="6037"/>
                    <a:pt x="15563" y="2176"/>
                    <a:pt x="10800" y="2176"/>
                  </a:cubicBezTo>
                  <a:cubicBezTo>
                    <a:pt x="6037" y="2176"/>
                    <a:pt x="2176" y="6037"/>
                    <a:pt x="2176" y="10800"/>
                  </a:cubicBezTo>
                  <a:close/>
                </a:path>
              </a:pathLst>
            </a:custGeom>
            <a:noFill/>
            <a:ln w="508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2728;p60"/>
            <p:cNvSpPr/>
            <p:nvPr/>
          </p:nvSpPr>
          <p:spPr>
            <a:xfrm>
              <a:off x="4656248" y="351277"/>
              <a:ext cx="1118007" cy="944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7200" y="0"/>
                  </a:moveTo>
                  <a:lnTo>
                    <a:pt x="7200" y="0"/>
                  </a:lnTo>
                  <a:cubicBezTo>
                    <a:pt x="18015" y="5961"/>
                    <a:pt x="21600" y="14109"/>
                    <a:pt x="16704" y="21600"/>
                  </a:cubicBezTo>
                  <a:lnTo>
                    <a:pt x="7657" y="20291"/>
                  </a:lnTo>
                  <a:cubicBezTo>
                    <a:pt x="11601" y="14257"/>
                    <a:pt x="8712" y="7693"/>
                    <a:pt x="0" y="2891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30" name="Google Shape;2729;p60"/>
          <p:cNvGrpSpPr/>
          <p:nvPr/>
        </p:nvGrpSpPr>
        <p:grpSpPr>
          <a:xfrm>
            <a:off x="15918795" y="5768806"/>
            <a:ext cx="5913519" cy="2002554"/>
            <a:chOff x="-114" y="0"/>
            <a:chExt cx="5913517" cy="2002553"/>
          </a:xfrm>
        </p:grpSpPr>
        <p:sp>
          <p:nvSpPr>
            <p:cNvPr id="2728" name="Google Shape;2730;p60"/>
            <p:cNvSpPr/>
            <p:nvPr/>
          </p:nvSpPr>
          <p:spPr>
            <a:xfrm>
              <a:off x="-1" y="0"/>
              <a:ext cx="5913404" cy="200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76" y="10800"/>
                  </a:moveTo>
                  <a:cubicBezTo>
                    <a:pt x="2176" y="15563"/>
                    <a:pt x="6037" y="19424"/>
                    <a:pt x="10800" y="19424"/>
                  </a:cubicBezTo>
                  <a:cubicBezTo>
                    <a:pt x="15563" y="19424"/>
                    <a:pt x="19424" y="15563"/>
                    <a:pt x="19424" y="10800"/>
                  </a:cubicBezTo>
                  <a:cubicBezTo>
                    <a:pt x="19424" y="6037"/>
                    <a:pt x="15563" y="2176"/>
                    <a:pt x="10800" y="2176"/>
                  </a:cubicBezTo>
                  <a:cubicBezTo>
                    <a:pt x="6037" y="2176"/>
                    <a:pt x="2176" y="6037"/>
                    <a:pt x="2176" y="10800"/>
                  </a:cubicBezTo>
                  <a:close/>
                </a:path>
              </a:pathLst>
            </a:custGeom>
            <a:noFill/>
            <a:ln w="508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2731;p60"/>
            <p:cNvSpPr/>
            <p:nvPr/>
          </p:nvSpPr>
          <p:spPr>
            <a:xfrm rot="10800000">
              <a:off x="-115" y="707024"/>
              <a:ext cx="5216218" cy="129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19762" fill="norm" stroke="1" extrusionOk="0">
                  <a:moveTo>
                    <a:pt x="0" y="5422"/>
                  </a:moveTo>
                  <a:lnTo>
                    <a:pt x="0" y="5422"/>
                  </a:lnTo>
                  <a:cubicBezTo>
                    <a:pt x="4187" y="-1023"/>
                    <a:pt x="11602" y="-1838"/>
                    <a:pt x="16563" y="3603"/>
                  </a:cubicBezTo>
                  <a:cubicBezTo>
                    <a:pt x="20162" y="7551"/>
                    <a:pt x="21600" y="13911"/>
                    <a:pt x="20216" y="19762"/>
                  </a:cubicBezTo>
                  <a:lnTo>
                    <a:pt x="18032" y="18889"/>
                  </a:lnTo>
                  <a:cubicBezTo>
                    <a:pt x="19568" y="12394"/>
                    <a:pt x="16762" y="5510"/>
                    <a:pt x="11764" y="3513"/>
                  </a:cubicBezTo>
                  <a:cubicBezTo>
                    <a:pt x="8137" y="2064"/>
                    <a:pt x="4194" y="3569"/>
                    <a:pt x="1746" y="7337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33" name="Google Shape;2732;p60"/>
          <p:cNvGrpSpPr/>
          <p:nvPr/>
        </p:nvGrpSpPr>
        <p:grpSpPr>
          <a:xfrm>
            <a:off x="1939433" y="5867463"/>
            <a:ext cx="5622200" cy="2002554"/>
            <a:chOff x="0" y="0"/>
            <a:chExt cx="5622199" cy="2002553"/>
          </a:xfrm>
        </p:grpSpPr>
        <p:sp>
          <p:nvSpPr>
            <p:cNvPr id="2731" name="Google Shape;2733;p60"/>
            <p:cNvSpPr/>
            <p:nvPr/>
          </p:nvSpPr>
          <p:spPr>
            <a:xfrm>
              <a:off x="0" y="0"/>
              <a:ext cx="5621515" cy="200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76" y="10800"/>
                  </a:moveTo>
                  <a:cubicBezTo>
                    <a:pt x="2176" y="15563"/>
                    <a:pt x="6037" y="19424"/>
                    <a:pt x="10800" y="19424"/>
                  </a:cubicBezTo>
                  <a:cubicBezTo>
                    <a:pt x="15563" y="19424"/>
                    <a:pt x="19424" y="15563"/>
                    <a:pt x="19424" y="10800"/>
                  </a:cubicBezTo>
                  <a:cubicBezTo>
                    <a:pt x="19424" y="6037"/>
                    <a:pt x="15563" y="2176"/>
                    <a:pt x="10800" y="2176"/>
                  </a:cubicBezTo>
                  <a:cubicBezTo>
                    <a:pt x="6037" y="2176"/>
                    <a:pt x="2176" y="6037"/>
                    <a:pt x="2176" y="10800"/>
                  </a:cubicBezTo>
                  <a:close/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2734;p60"/>
            <p:cNvSpPr/>
            <p:nvPr/>
          </p:nvSpPr>
          <p:spPr>
            <a:xfrm>
              <a:off x="3525982" y="51261"/>
              <a:ext cx="2096218" cy="124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9" h="21600" fill="norm" stroke="1" extrusionOk="0">
                  <a:moveTo>
                    <a:pt x="1540" y="0"/>
                  </a:moveTo>
                  <a:lnTo>
                    <a:pt x="1540" y="0"/>
                  </a:lnTo>
                  <a:cubicBezTo>
                    <a:pt x="14472" y="2983"/>
                    <a:pt x="21600" y="12574"/>
                    <a:pt x="17595" y="21600"/>
                  </a:cubicBezTo>
                  <a:lnTo>
                    <a:pt x="12933" y="20607"/>
                  </a:lnTo>
                  <a:cubicBezTo>
                    <a:pt x="16160" y="13335"/>
                    <a:pt x="10417" y="5609"/>
                    <a:pt x="0" y="3206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734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67145" t="4049" r="0" b="76932"/>
          <a:stretch>
            <a:fillRect/>
          </a:stretch>
        </p:blipFill>
        <p:spPr>
          <a:xfrm>
            <a:off x="8004237" y="980750"/>
            <a:ext cx="10203890" cy="179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5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81830" t="22944" r="2322" b="59697"/>
          <a:stretch>
            <a:fillRect/>
          </a:stretch>
        </p:blipFill>
        <p:spPr>
          <a:xfrm>
            <a:off x="16596342" y="3592533"/>
            <a:ext cx="5033620" cy="16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6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80803" t="41320" r="1787" b="41320"/>
          <a:stretch>
            <a:fillRect/>
          </a:stretch>
        </p:blipFill>
        <p:spPr>
          <a:xfrm>
            <a:off x="16067306" y="8132307"/>
            <a:ext cx="5765042" cy="1742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7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49373" t="23664" r="34779" b="58977"/>
          <a:stretch>
            <a:fillRect/>
          </a:stretch>
        </p:blipFill>
        <p:spPr>
          <a:xfrm>
            <a:off x="9461002" y="3592533"/>
            <a:ext cx="5235859" cy="173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8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18954" t="23664" r="65198" b="58977"/>
          <a:stretch>
            <a:fillRect/>
          </a:stretch>
        </p:blipFill>
        <p:spPr>
          <a:xfrm>
            <a:off x="2325660" y="3592533"/>
            <a:ext cx="5235860" cy="173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9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49002" t="41320" r="33588" b="41320"/>
          <a:stretch>
            <a:fillRect/>
          </a:stretch>
        </p:blipFill>
        <p:spPr>
          <a:xfrm>
            <a:off x="9757015" y="8132307"/>
            <a:ext cx="5765042" cy="1742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0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17346" t="41320" r="65244" b="41320"/>
          <a:stretch>
            <a:fillRect/>
          </a:stretch>
        </p:blipFill>
        <p:spPr>
          <a:xfrm>
            <a:off x="2061143" y="8132307"/>
            <a:ext cx="5765042" cy="1742769"/>
          </a:xfrm>
          <a:prstGeom prst="rect">
            <a:avLst/>
          </a:prstGeom>
          <a:ln w="12700">
            <a:miter lim="400000"/>
          </a:ln>
        </p:spPr>
      </p:pic>
      <p:sp>
        <p:nvSpPr>
          <p:cNvPr id="2741" name="٧ والباقي ١"/>
          <p:cNvSpPr txBox="1"/>
          <p:nvPr/>
        </p:nvSpPr>
        <p:spPr>
          <a:xfrm>
            <a:off x="16966609" y="5956492"/>
            <a:ext cx="3966399" cy="1627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b="1" sz="8000">
                <a:solidFill>
                  <a:schemeClr val="accent2">
                    <a:lumOff val="-7529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٧ والباقي ١</a:t>
            </a:r>
          </a:p>
        </p:txBody>
      </p:sp>
      <p:sp>
        <p:nvSpPr>
          <p:cNvPr id="2742" name="٥ والباقي ٢"/>
          <p:cNvSpPr txBox="1"/>
          <p:nvPr/>
        </p:nvSpPr>
        <p:spPr>
          <a:xfrm>
            <a:off x="9757015" y="6073053"/>
            <a:ext cx="3966399" cy="1627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b="1" sz="8000">
                <a:solidFill>
                  <a:schemeClr val="accent1">
                    <a:lumOff val="-8823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٥ والباقي ٢</a:t>
            </a:r>
          </a:p>
        </p:txBody>
      </p:sp>
      <p:sp>
        <p:nvSpPr>
          <p:cNvPr id="2743" name="٦ والباقي ٢"/>
          <p:cNvSpPr txBox="1"/>
          <p:nvPr/>
        </p:nvSpPr>
        <p:spPr>
          <a:xfrm>
            <a:off x="2628072" y="6105042"/>
            <a:ext cx="3966399" cy="1627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b="1" sz="8000">
                <a:solidFill>
                  <a:schemeClr val="accent2">
                    <a:lumOff val="-7529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٦ والباقي ٢</a:t>
            </a:r>
          </a:p>
        </p:txBody>
      </p:sp>
      <p:grpSp>
        <p:nvGrpSpPr>
          <p:cNvPr id="2746" name="Google Shape;2726;p60"/>
          <p:cNvGrpSpPr/>
          <p:nvPr/>
        </p:nvGrpSpPr>
        <p:grpSpPr>
          <a:xfrm>
            <a:off x="9433297" y="10249782"/>
            <a:ext cx="5774255" cy="2002554"/>
            <a:chOff x="0" y="0"/>
            <a:chExt cx="5774254" cy="2002553"/>
          </a:xfrm>
        </p:grpSpPr>
        <p:sp>
          <p:nvSpPr>
            <p:cNvPr id="2744" name="Google Shape;2727;p60"/>
            <p:cNvSpPr/>
            <p:nvPr/>
          </p:nvSpPr>
          <p:spPr>
            <a:xfrm>
              <a:off x="-1" y="0"/>
              <a:ext cx="5774218" cy="200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76" y="10800"/>
                  </a:moveTo>
                  <a:cubicBezTo>
                    <a:pt x="2176" y="15563"/>
                    <a:pt x="6037" y="19424"/>
                    <a:pt x="10800" y="19424"/>
                  </a:cubicBezTo>
                  <a:cubicBezTo>
                    <a:pt x="15563" y="19424"/>
                    <a:pt x="19424" y="15563"/>
                    <a:pt x="19424" y="10800"/>
                  </a:cubicBezTo>
                  <a:cubicBezTo>
                    <a:pt x="19424" y="6037"/>
                    <a:pt x="15563" y="2176"/>
                    <a:pt x="10800" y="2176"/>
                  </a:cubicBezTo>
                  <a:cubicBezTo>
                    <a:pt x="6037" y="2176"/>
                    <a:pt x="2176" y="6037"/>
                    <a:pt x="2176" y="10800"/>
                  </a:cubicBezTo>
                  <a:close/>
                </a:path>
              </a:pathLst>
            </a:custGeom>
            <a:noFill/>
            <a:ln w="508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2728;p60"/>
            <p:cNvSpPr/>
            <p:nvPr/>
          </p:nvSpPr>
          <p:spPr>
            <a:xfrm>
              <a:off x="4656248" y="351277"/>
              <a:ext cx="1118007" cy="944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7200" y="0"/>
                  </a:moveTo>
                  <a:lnTo>
                    <a:pt x="7200" y="0"/>
                  </a:lnTo>
                  <a:cubicBezTo>
                    <a:pt x="18015" y="5961"/>
                    <a:pt x="21600" y="14109"/>
                    <a:pt x="16704" y="21600"/>
                  </a:cubicBezTo>
                  <a:lnTo>
                    <a:pt x="7657" y="20291"/>
                  </a:lnTo>
                  <a:cubicBezTo>
                    <a:pt x="11601" y="14257"/>
                    <a:pt x="8712" y="7693"/>
                    <a:pt x="0" y="2891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49" name="Google Shape;2729;p60"/>
          <p:cNvGrpSpPr/>
          <p:nvPr/>
        </p:nvGrpSpPr>
        <p:grpSpPr>
          <a:xfrm>
            <a:off x="16495807" y="10281770"/>
            <a:ext cx="5913518" cy="2002555"/>
            <a:chOff x="-114" y="0"/>
            <a:chExt cx="5913517" cy="2002553"/>
          </a:xfrm>
        </p:grpSpPr>
        <p:sp>
          <p:nvSpPr>
            <p:cNvPr id="2747" name="Google Shape;2730;p60"/>
            <p:cNvSpPr/>
            <p:nvPr/>
          </p:nvSpPr>
          <p:spPr>
            <a:xfrm>
              <a:off x="-1" y="0"/>
              <a:ext cx="5913404" cy="200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76" y="10800"/>
                  </a:moveTo>
                  <a:cubicBezTo>
                    <a:pt x="2176" y="15563"/>
                    <a:pt x="6037" y="19424"/>
                    <a:pt x="10800" y="19424"/>
                  </a:cubicBezTo>
                  <a:cubicBezTo>
                    <a:pt x="15563" y="19424"/>
                    <a:pt x="19424" y="15563"/>
                    <a:pt x="19424" y="10800"/>
                  </a:cubicBezTo>
                  <a:cubicBezTo>
                    <a:pt x="19424" y="6037"/>
                    <a:pt x="15563" y="2176"/>
                    <a:pt x="10800" y="2176"/>
                  </a:cubicBezTo>
                  <a:cubicBezTo>
                    <a:pt x="6037" y="2176"/>
                    <a:pt x="2176" y="6037"/>
                    <a:pt x="2176" y="10800"/>
                  </a:cubicBezTo>
                  <a:close/>
                </a:path>
              </a:pathLst>
            </a:custGeom>
            <a:noFill/>
            <a:ln w="508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2731;p60"/>
            <p:cNvSpPr/>
            <p:nvPr/>
          </p:nvSpPr>
          <p:spPr>
            <a:xfrm rot="10800000">
              <a:off x="-115" y="707024"/>
              <a:ext cx="5216218" cy="129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19762" fill="norm" stroke="1" extrusionOk="0">
                  <a:moveTo>
                    <a:pt x="0" y="5422"/>
                  </a:moveTo>
                  <a:lnTo>
                    <a:pt x="0" y="5422"/>
                  </a:lnTo>
                  <a:cubicBezTo>
                    <a:pt x="4187" y="-1023"/>
                    <a:pt x="11602" y="-1838"/>
                    <a:pt x="16563" y="3603"/>
                  </a:cubicBezTo>
                  <a:cubicBezTo>
                    <a:pt x="20162" y="7551"/>
                    <a:pt x="21600" y="13911"/>
                    <a:pt x="20216" y="19762"/>
                  </a:cubicBezTo>
                  <a:lnTo>
                    <a:pt x="18032" y="18889"/>
                  </a:lnTo>
                  <a:cubicBezTo>
                    <a:pt x="19568" y="12394"/>
                    <a:pt x="16762" y="5510"/>
                    <a:pt x="11764" y="3513"/>
                  </a:cubicBezTo>
                  <a:cubicBezTo>
                    <a:pt x="8137" y="2064"/>
                    <a:pt x="4194" y="3569"/>
                    <a:pt x="1746" y="7337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52" name="Google Shape;2732;p60"/>
          <p:cNvGrpSpPr/>
          <p:nvPr/>
        </p:nvGrpSpPr>
        <p:grpSpPr>
          <a:xfrm>
            <a:off x="2382038" y="10249782"/>
            <a:ext cx="5622200" cy="2002554"/>
            <a:chOff x="0" y="0"/>
            <a:chExt cx="5622199" cy="2002553"/>
          </a:xfrm>
        </p:grpSpPr>
        <p:sp>
          <p:nvSpPr>
            <p:cNvPr id="2750" name="Google Shape;2733;p60"/>
            <p:cNvSpPr/>
            <p:nvPr/>
          </p:nvSpPr>
          <p:spPr>
            <a:xfrm>
              <a:off x="0" y="0"/>
              <a:ext cx="5621515" cy="200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76" y="10800"/>
                  </a:moveTo>
                  <a:cubicBezTo>
                    <a:pt x="2176" y="15563"/>
                    <a:pt x="6037" y="19424"/>
                    <a:pt x="10800" y="19424"/>
                  </a:cubicBezTo>
                  <a:cubicBezTo>
                    <a:pt x="15563" y="19424"/>
                    <a:pt x="19424" y="15563"/>
                    <a:pt x="19424" y="10800"/>
                  </a:cubicBezTo>
                  <a:cubicBezTo>
                    <a:pt x="19424" y="6037"/>
                    <a:pt x="15563" y="2176"/>
                    <a:pt x="10800" y="2176"/>
                  </a:cubicBezTo>
                  <a:cubicBezTo>
                    <a:pt x="6037" y="2176"/>
                    <a:pt x="2176" y="6037"/>
                    <a:pt x="2176" y="10800"/>
                  </a:cubicBezTo>
                  <a:close/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2734;p60"/>
            <p:cNvSpPr/>
            <p:nvPr/>
          </p:nvSpPr>
          <p:spPr>
            <a:xfrm>
              <a:off x="3525982" y="51261"/>
              <a:ext cx="2096218" cy="124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9" h="21600" fill="norm" stroke="1" extrusionOk="0">
                  <a:moveTo>
                    <a:pt x="1540" y="0"/>
                  </a:moveTo>
                  <a:lnTo>
                    <a:pt x="1540" y="0"/>
                  </a:lnTo>
                  <a:cubicBezTo>
                    <a:pt x="14472" y="2983"/>
                    <a:pt x="21600" y="12574"/>
                    <a:pt x="17595" y="21600"/>
                  </a:cubicBezTo>
                  <a:lnTo>
                    <a:pt x="12933" y="20607"/>
                  </a:lnTo>
                  <a:cubicBezTo>
                    <a:pt x="16160" y="13335"/>
                    <a:pt x="10417" y="5609"/>
                    <a:pt x="0" y="3206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53" name="٤ والباقي ٣"/>
          <p:cNvSpPr txBox="1"/>
          <p:nvPr/>
        </p:nvSpPr>
        <p:spPr>
          <a:xfrm>
            <a:off x="17469367" y="10475862"/>
            <a:ext cx="3966400" cy="1627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b="1" sz="8000">
                <a:solidFill>
                  <a:schemeClr val="accent2">
                    <a:lumOff val="-7529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٤ والباقي ٣</a:t>
            </a:r>
          </a:p>
        </p:txBody>
      </p:sp>
      <p:sp>
        <p:nvSpPr>
          <p:cNvPr id="2754" name="٥ والباقي ٢"/>
          <p:cNvSpPr txBox="1"/>
          <p:nvPr/>
        </p:nvSpPr>
        <p:spPr>
          <a:xfrm>
            <a:off x="10264395" y="10437468"/>
            <a:ext cx="3966399" cy="1627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b="1" sz="8000">
                <a:solidFill>
                  <a:schemeClr val="accent1">
                    <a:lumOff val="-8823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٥ والباقي ٢</a:t>
            </a:r>
          </a:p>
        </p:txBody>
      </p:sp>
      <p:sp>
        <p:nvSpPr>
          <p:cNvPr id="2755" name="٦ والباقي ٣"/>
          <p:cNvSpPr txBox="1"/>
          <p:nvPr/>
        </p:nvSpPr>
        <p:spPr>
          <a:xfrm>
            <a:off x="3205083" y="10475862"/>
            <a:ext cx="3966399" cy="1627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b="1" sz="8000">
                <a:solidFill>
                  <a:schemeClr val="accent2">
                    <a:lumOff val="-7529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٦ والباقي ٣</a:t>
            </a:r>
          </a:p>
        </p:txBody>
      </p:sp>
      <p:pic>
        <p:nvPicPr>
          <p:cNvPr id="2756" name="IMG_5391.png" descr="IMG_5391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0172" y="12160996"/>
            <a:ext cx="1735052" cy="1369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8" name="IMG_5386.png" descr="IMG_5386.png"/>
          <p:cNvPicPr>
            <a:picLocks noChangeAspect="1"/>
          </p:cNvPicPr>
          <p:nvPr/>
        </p:nvPicPr>
        <p:blipFill>
          <a:blip r:embed="rId2">
            <a:extLst/>
          </a:blip>
          <a:srcRect l="0" t="57543" r="0" b="5651"/>
          <a:stretch>
            <a:fillRect/>
          </a:stretch>
        </p:blipFill>
        <p:spPr>
          <a:xfrm>
            <a:off x="-1" y="2686602"/>
            <a:ext cx="23779787" cy="2653494"/>
          </a:xfrm>
          <a:prstGeom prst="rect">
            <a:avLst/>
          </a:prstGeom>
          <a:ln w="12700">
            <a:miter lim="400000"/>
          </a:ln>
        </p:spPr>
      </p:pic>
      <p:sp>
        <p:nvSpPr>
          <p:cNvPr id="2759" name="٥١ ÷ ٦ = ٨  والباقي ٣"/>
          <p:cNvSpPr txBox="1"/>
          <p:nvPr/>
        </p:nvSpPr>
        <p:spPr>
          <a:xfrm>
            <a:off x="8902909" y="6044409"/>
            <a:ext cx="10202790" cy="1627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85000"/>
              </a:lnSpc>
              <a:defRPr b="1" sz="8000">
                <a:solidFill>
                  <a:schemeClr val="accent2">
                    <a:lumOff val="-7529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٥١ ÷ ٦ = ٨  والباقي ٣  </a:t>
            </a:r>
          </a:p>
        </p:txBody>
      </p:sp>
      <p:sp>
        <p:nvSpPr>
          <p:cNvPr id="2760" name="عدد العلب ٨ ويتبقى ٣ كرات لابد لها من علبة إضافية…"/>
          <p:cNvSpPr txBox="1"/>
          <p:nvPr/>
        </p:nvSpPr>
        <p:spPr>
          <a:xfrm>
            <a:off x="5439493" y="7771359"/>
            <a:ext cx="15733951" cy="27366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rtl="0">
              <a:lnSpc>
                <a:spcPct val="85000"/>
              </a:lnSpc>
              <a:defRPr b="1" sz="7300">
                <a:solidFill>
                  <a:schemeClr val="accent1">
                    <a:lumOff val="-8823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عدد العلب ٨ ويتبقى ٣ كرات لابد لها من علبة إضافية</a:t>
            </a:r>
          </a:p>
          <a:p>
            <a:pPr algn="ctr" rtl="0">
              <a:lnSpc>
                <a:spcPct val="85000"/>
              </a:lnSpc>
              <a:defRPr b="1" sz="7300">
                <a:solidFill>
                  <a:schemeClr val="accent1">
                    <a:lumOff val="-8823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إذاً نحتاج إلى ٩ علب</a:t>
            </a:r>
          </a:p>
        </p:txBody>
      </p:sp>
      <p:pic>
        <p:nvPicPr>
          <p:cNvPr id="2761" name="IMG_5391.png" descr="IMG_5391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3145" y="11907909"/>
            <a:ext cx="1735052" cy="1369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chool Assignments by Slidesgo">
  <a:themeElements>
    <a:clrScheme name="School Assignments by Slidesgo">
      <a:dk1>
        <a:srgbClr val="000000"/>
      </a:dk1>
      <a:lt1>
        <a:srgbClr val="F3F3F3"/>
      </a:lt1>
      <a:dk2>
        <a:srgbClr val="A7A7A7"/>
      </a:dk2>
      <a:lt2>
        <a:srgbClr val="535353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FF"/>
      </a:hlink>
      <a:folHlink>
        <a:srgbClr val="FF00FF"/>
      </a:folHlink>
    </a:clrScheme>
    <a:fontScheme name="School Assignment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chool Assignm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chool Assignments by Slidesgo">
  <a:themeElements>
    <a:clrScheme name="School Assignm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FF"/>
      </a:hlink>
      <a:folHlink>
        <a:srgbClr val="FF00FF"/>
      </a:folHlink>
    </a:clrScheme>
    <a:fontScheme name="School Assignment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chool Assignm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