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DE3EF"/>
          </a:solidFill>
        </a:fill>
      </a:tcStyle>
    </a:wholeTbl>
    <a:band2H>
      <a:tcTxStyle b="def" i="def"/>
      <a:tcStyle>
        <a:tcBdr/>
        <a:fill>
          <a:solidFill>
            <a:srgbClr val="F6F2F7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381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381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FEEDE6"/>
          </a:solidFill>
        </a:fill>
      </a:tcStyle>
    </a:wholeTbl>
    <a:band2H>
      <a:tcTxStyle b="def" i="def"/>
      <a:tcStyle>
        <a:tcBdr/>
        <a:fill>
          <a:solidFill>
            <a:srgbClr val="FEF6F3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381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381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CCCD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381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381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CCCD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381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381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1" name="Shape 16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;p2"/>
          <p:cNvSpPr/>
          <p:nvPr/>
        </p:nvSpPr>
        <p:spPr>
          <a:xfrm rot="10800000">
            <a:off x="-779500" y="2186350"/>
            <a:ext cx="1629000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2" name="Google Shape;10;p2"/>
          <p:cNvGrpSpPr/>
          <p:nvPr/>
        </p:nvGrpSpPr>
        <p:grpSpPr>
          <a:xfrm>
            <a:off x="905342" y="-802570"/>
            <a:ext cx="1676091" cy="1676597"/>
            <a:chOff x="0" y="0"/>
            <a:chExt cx="1676090" cy="1676595"/>
          </a:xfrm>
        </p:grpSpPr>
        <p:sp>
          <p:nvSpPr>
            <p:cNvPr id="12" name="Google Shape;11;p2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12;p2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13;p2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4;p2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" name="Google Shape;15;p2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" name="Google Shape;16;p2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17;p2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8;p2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19;p2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" name="Google Shape;20;p2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" name="Google Shape;21;p2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" name="Google Shape;22;p2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" name="Google Shape;23;p2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24;p2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25;p2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6;p2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27;p2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28;p2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9;p2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30;p2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31;p2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32;p2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33;p2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34;p2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35;p2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36;p2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7;p2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8;p2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9;p2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40;p2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" name="Google Shape;41;p2"/>
          <p:cNvSpPr/>
          <p:nvPr/>
        </p:nvSpPr>
        <p:spPr>
          <a:xfrm>
            <a:off x="396973" y="3387537"/>
            <a:ext cx="1558502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" name="Google Shape;42;p2"/>
          <p:cNvSpPr/>
          <p:nvPr/>
        </p:nvSpPr>
        <p:spPr>
          <a:xfrm flipH="1" rot="10800000">
            <a:off x="-1784007" y="1292632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" name="Google Shape;43;p2"/>
          <p:cNvSpPr/>
          <p:nvPr/>
        </p:nvSpPr>
        <p:spPr>
          <a:xfrm rot="1536317">
            <a:off x="371081" y="4210346"/>
            <a:ext cx="104127" cy="17362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" name="Google Shape;44;p2"/>
          <p:cNvSpPr/>
          <p:nvPr/>
        </p:nvSpPr>
        <p:spPr>
          <a:xfrm rot="1536317">
            <a:off x="595979" y="4214683"/>
            <a:ext cx="104127" cy="17522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" name="Google Shape;45;p2"/>
          <p:cNvSpPr/>
          <p:nvPr/>
        </p:nvSpPr>
        <p:spPr>
          <a:xfrm rot="1536317">
            <a:off x="819031" y="4222412"/>
            <a:ext cx="104127" cy="17678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" name="Google Shape;46;p2"/>
          <p:cNvSpPr/>
          <p:nvPr/>
        </p:nvSpPr>
        <p:spPr>
          <a:xfrm rot="1536317">
            <a:off x="1045051" y="4227271"/>
            <a:ext cx="104127" cy="17784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9" name="Google Shape;47;p2"/>
          <p:cNvGrpSpPr/>
          <p:nvPr/>
        </p:nvGrpSpPr>
        <p:grpSpPr>
          <a:xfrm>
            <a:off x="3816929" y="4194655"/>
            <a:ext cx="1676091" cy="1676597"/>
            <a:chOff x="0" y="0"/>
            <a:chExt cx="1676090" cy="1676595"/>
          </a:xfrm>
        </p:grpSpPr>
        <p:sp>
          <p:nvSpPr>
            <p:cNvPr id="49" name="Google Shape;48;p2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49;p2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50;p2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51;p2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52;p2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53;p2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54;p2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55;p2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56;p2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57;p2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58;p2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59;p2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60;p2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Google Shape;61;p2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Google Shape;62;p2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63;p2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64;p2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65;p2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66;p2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67;p2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68;p2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69;p2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70;p2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71;p2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72;p2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73;p2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74;p2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75;p2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76;p2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77;p2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0" name="Google Shape;78;p2"/>
          <p:cNvSpPr/>
          <p:nvPr/>
        </p:nvSpPr>
        <p:spPr>
          <a:xfrm flipH="1" rot="10800000">
            <a:off x="6738942" y="42381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" name="Google Shape;79;p2"/>
          <p:cNvSpPr/>
          <p:nvPr/>
        </p:nvSpPr>
        <p:spPr>
          <a:xfrm>
            <a:off x="8297699" y="2708624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" name="Google Shape;80;p2"/>
          <p:cNvSpPr/>
          <p:nvPr/>
        </p:nvSpPr>
        <p:spPr>
          <a:xfrm rot="12336317">
            <a:off x="8816947" y="-732747"/>
            <a:ext cx="104127" cy="17362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" name="Google Shape;81;p2"/>
          <p:cNvSpPr/>
          <p:nvPr/>
        </p:nvSpPr>
        <p:spPr>
          <a:xfrm rot="12336317">
            <a:off x="8592049" y="-753051"/>
            <a:ext cx="104127" cy="17522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" name="Google Shape;82;p2"/>
          <p:cNvSpPr/>
          <p:nvPr/>
        </p:nvSpPr>
        <p:spPr>
          <a:xfrm rot="12336317">
            <a:off x="8368996" y="-776336"/>
            <a:ext cx="104127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" name="Google Shape;83;p2"/>
          <p:cNvSpPr/>
          <p:nvPr/>
        </p:nvSpPr>
        <p:spPr>
          <a:xfrm rot="12336317">
            <a:off x="8142978" y="-791798"/>
            <a:ext cx="104127" cy="17784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" name="Google Shape;84;p2"/>
          <p:cNvSpPr/>
          <p:nvPr/>
        </p:nvSpPr>
        <p:spPr>
          <a:xfrm rot="10800000">
            <a:off x="7108080" y="191654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7" name="Google Shape;85;p2"/>
          <p:cNvSpPr/>
          <p:nvPr/>
        </p:nvSpPr>
        <p:spPr>
          <a:xfrm>
            <a:off x="4979868" y="-921901"/>
            <a:ext cx="1558501" cy="1558501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" name="نص العنوان"/>
          <p:cNvSpPr txBox="1"/>
          <p:nvPr>
            <p:ph type="title"/>
          </p:nvPr>
        </p:nvSpPr>
        <p:spPr>
          <a:xfrm>
            <a:off x="1835224" y="1158700"/>
            <a:ext cx="5473202" cy="20397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1835224" y="3274650"/>
            <a:ext cx="54732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  <a:defRPr sz="1600"/>
            </a:lvl1pPr>
            <a:lvl2pPr marL="317500" indent="279400" algn="ctr">
              <a:buClrTx/>
              <a:buSzTx/>
              <a:buFontTx/>
              <a:buNone/>
              <a:defRPr sz="1600"/>
            </a:lvl2pPr>
            <a:lvl3pPr marL="317500" indent="736600" algn="ctr">
              <a:buClrTx/>
              <a:buSzTx/>
              <a:buFontTx/>
              <a:buNone/>
              <a:defRPr sz="1600"/>
            </a:lvl3pPr>
            <a:lvl4pPr marL="317500" indent="1193800" algn="ctr">
              <a:buClrTx/>
              <a:buSzTx/>
              <a:buFontTx/>
              <a:buNone/>
              <a:defRPr sz="1600"/>
            </a:lvl4pPr>
            <a:lvl5pPr marL="317500" indent="16510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15;p11"/>
          <p:cNvGrpSpPr/>
          <p:nvPr/>
        </p:nvGrpSpPr>
        <p:grpSpPr>
          <a:xfrm>
            <a:off x="-717619" y="-591672"/>
            <a:ext cx="10488313" cy="6553621"/>
            <a:chOff x="0" y="0"/>
            <a:chExt cx="10488312" cy="6553619"/>
          </a:xfrm>
        </p:grpSpPr>
        <p:sp>
          <p:nvSpPr>
            <p:cNvPr id="658" name="Google Shape;616;p11"/>
            <p:cNvSpPr/>
            <p:nvPr/>
          </p:nvSpPr>
          <p:spPr>
            <a:xfrm rot="1540889">
              <a:off x="385403" y="-9210"/>
              <a:ext cx="382817" cy="186590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617;p11"/>
            <p:cNvSpPr/>
            <p:nvPr/>
          </p:nvSpPr>
          <p:spPr>
            <a:xfrm rot="1540889">
              <a:off x="858430" y="-3783"/>
              <a:ext cx="382817" cy="341970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618;p11"/>
            <p:cNvSpPr/>
            <p:nvPr/>
          </p:nvSpPr>
          <p:spPr>
            <a:xfrm rot="1540889">
              <a:off x="1307714" y="-84959"/>
              <a:ext cx="382817" cy="52469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619;p11"/>
            <p:cNvSpPr/>
            <p:nvPr/>
          </p:nvSpPr>
          <p:spPr>
            <a:xfrm rot="1540889">
              <a:off x="1881489" y="-83875"/>
              <a:ext cx="382817" cy="639084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620;p11"/>
            <p:cNvSpPr/>
            <p:nvPr/>
          </p:nvSpPr>
          <p:spPr>
            <a:xfrm rot="1540889">
              <a:off x="2709036" y="-67950"/>
              <a:ext cx="382817" cy="645069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621;p11"/>
            <p:cNvSpPr/>
            <p:nvPr/>
          </p:nvSpPr>
          <p:spPr>
            <a:xfrm rot="1540889">
              <a:off x="3531084" y="-39082"/>
              <a:ext cx="382817" cy="650610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622;p11"/>
            <p:cNvSpPr/>
            <p:nvPr/>
          </p:nvSpPr>
          <p:spPr>
            <a:xfrm rot="1540889">
              <a:off x="4362536" y="-21303"/>
              <a:ext cx="382817" cy="6546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623;p11"/>
            <p:cNvSpPr/>
            <p:nvPr/>
          </p:nvSpPr>
          <p:spPr>
            <a:xfrm rot="1540889">
              <a:off x="5197685" y="-16837"/>
              <a:ext cx="382817" cy="659721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624;p11"/>
            <p:cNvSpPr/>
            <p:nvPr/>
          </p:nvSpPr>
          <p:spPr>
            <a:xfrm rot="1540889">
              <a:off x="6038260" y="-25542"/>
              <a:ext cx="382817" cy="66518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69" name="Google Shape;625;p11"/>
            <p:cNvGrpSpPr/>
            <p:nvPr/>
          </p:nvGrpSpPr>
          <p:grpSpPr>
            <a:xfrm>
              <a:off x="5446961" y="217746"/>
              <a:ext cx="3247168" cy="6201150"/>
              <a:chOff x="0" y="0"/>
              <a:chExt cx="3247167" cy="6201148"/>
            </a:xfrm>
          </p:grpSpPr>
          <p:sp>
            <p:nvSpPr>
              <p:cNvPr id="667" name="مستطيل مستدير الزوايا"/>
              <p:cNvSpPr/>
              <p:nvPr/>
            </p:nvSpPr>
            <p:spPr>
              <a:xfrm rot="1540889">
                <a:off x="1432175" y="-247814"/>
                <a:ext cx="382817" cy="669677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8" name="النص"/>
              <p:cNvSpPr txBox="1"/>
              <p:nvPr/>
            </p:nvSpPr>
            <p:spPr>
              <a:xfrm rot="1540889">
                <a:off x="1492999" y="2910457"/>
                <a:ext cx="261170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670" name="Google Shape;626;p11"/>
            <p:cNvSpPr/>
            <p:nvPr/>
          </p:nvSpPr>
          <p:spPr>
            <a:xfrm rot="1540889">
              <a:off x="7738660" y="-63256"/>
              <a:ext cx="382817" cy="672200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627;p11"/>
            <p:cNvSpPr/>
            <p:nvPr/>
          </p:nvSpPr>
          <p:spPr>
            <a:xfrm rot="1540889">
              <a:off x="8520138" y="200289"/>
              <a:ext cx="382817" cy="647766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628;p11"/>
            <p:cNvSpPr/>
            <p:nvPr/>
          </p:nvSpPr>
          <p:spPr>
            <a:xfrm rot="1540889">
              <a:off x="8995412" y="1749134"/>
              <a:ext cx="382817" cy="493512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629;p11"/>
            <p:cNvSpPr/>
            <p:nvPr/>
          </p:nvSpPr>
          <p:spPr>
            <a:xfrm rot="1540889">
              <a:off x="9442808" y="3480457"/>
              <a:ext cx="382817" cy="314557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5" name="Google Shape;630;p11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6" name="Google Shape;631;p11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7" name="xx%"/>
          <p:cNvSpPr txBox="1"/>
          <p:nvPr>
            <p:ph type="title" hasCustomPrompt="1"/>
          </p:nvPr>
        </p:nvSpPr>
        <p:spPr>
          <a:xfrm>
            <a:off x="1075224" y="1106125"/>
            <a:ext cx="6693601" cy="19635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7200"/>
            </a:lvl1pPr>
          </a:lstStyle>
          <a:p>
            <a:pPr/>
            <a:r>
              <a:t>xx%</a:t>
            </a:r>
          </a:p>
        </p:txBody>
      </p:sp>
      <p:sp>
        <p:nvSpPr>
          <p:cNvPr id="678" name="مستوى النص الأول…"/>
          <p:cNvSpPr txBox="1"/>
          <p:nvPr>
            <p:ph type="body" sz="quarter" idx="1"/>
          </p:nvPr>
        </p:nvSpPr>
        <p:spPr>
          <a:xfrm>
            <a:off x="1075224" y="3156674"/>
            <a:ext cx="6693601" cy="74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36;p13"/>
          <p:cNvSpPr/>
          <p:nvPr/>
        </p:nvSpPr>
        <p:spPr>
          <a:xfrm rot="10800000">
            <a:off x="4081300" y="2148600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4" name="Google Shape;637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25" name="Google Shape;638;p13"/>
          <p:cNvGrpSpPr/>
          <p:nvPr/>
        </p:nvGrpSpPr>
        <p:grpSpPr>
          <a:xfrm>
            <a:off x="7289617" y="-910320"/>
            <a:ext cx="1676091" cy="1676596"/>
            <a:chOff x="0" y="0"/>
            <a:chExt cx="1676090" cy="1676595"/>
          </a:xfrm>
        </p:grpSpPr>
        <p:sp>
          <p:nvSpPr>
            <p:cNvPr id="695" name="Google Shape;639;p13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640;p13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641;p13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642;p13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643;p13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644;p13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645;p13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646;p13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647;p13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648;p13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649;p13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650;p13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651;p13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652;p13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653;p13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654;p13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655;p13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656;p13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657;p13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658;p13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659;p13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660;p13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661;p13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662;p13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663;p13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664;p13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665;p13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666;p13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667;p13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668;p13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26" name="Google Shape;669;p13"/>
          <p:cNvSpPr/>
          <p:nvPr/>
        </p:nvSpPr>
        <p:spPr>
          <a:xfrm>
            <a:off x="6864924" y="3000861"/>
            <a:ext cx="1558501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7" name="Google Shape;670;p13"/>
          <p:cNvSpPr/>
          <p:nvPr/>
        </p:nvSpPr>
        <p:spPr>
          <a:xfrm flipH="1" rot="10800000">
            <a:off x="5797418" y="126665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8" name="Google Shape;671;p13"/>
          <p:cNvSpPr/>
          <p:nvPr/>
        </p:nvSpPr>
        <p:spPr>
          <a:xfrm rot="1536317">
            <a:off x="6190331" y="4052272"/>
            <a:ext cx="104127" cy="1736291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9" name="Google Shape;672;p13"/>
          <p:cNvSpPr/>
          <p:nvPr/>
        </p:nvSpPr>
        <p:spPr>
          <a:xfrm rot="1536317">
            <a:off x="6415230" y="4056608"/>
            <a:ext cx="104127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0" name="Google Shape;673;p13"/>
          <p:cNvSpPr/>
          <p:nvPr/>
        </p:nvSpPr>
        <p:spPr>
          <a:xfrm rot="1536317">
            <a:off x="6638281" y="4064337"/>
            <a:ext cx="104127" cy="1767816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1" name="Google Shape;674;p13"/>
          <p:cNvSpPr/>
          <p:nvPr/>
        </p:nvSpPr>
        <p:spPr>
          <a:xfrm rot="1536317">
            <a:off x="6864301" y="4069195"/>
            <a:ext cx="104127" cy="1778418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2" name="نص العنوان"/>
          <p:cNvSpPr txBox="1"/>
          <p:nvPr>
            <p:ph type="title"/>
          </p:nvPr>
        </p:nvSpPr>
        <p:spPr>
          <a:xfrm>
            <a:off x="1005900" y="618349"/>
            <a:ext cx="2560200" cy="2029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7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3" name="مستوى النص الأول…"/>
          <p:cNvSpPr txBox="1"/>
          <p:nvPr>
            <p:ph type="body" sz="quarter" idx="1"/>
          </p:nvPr>
        </p:nvSpPr>
        <p:spPr>
          <a:xfrm>
            <a:off x="1005900" y="2801349"/>
            <a:ext cx="2560200" cy="1647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_2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678;p14"/>
          <p:cNvSpPr/>
          <p:nvPr/>
        </p:nvSpPr>
        <p:spPr>
          <a:xfrm rot="10800000">
            <a:off x="4081300" y="2148600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2" name="Google Shape;679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73" name="Google Shape;680;p14"/>
          <p:cNvGrpSpPr/>
          <p:nvPr/>
        </p:nvGrpSpPr>
        <p:grpSpPr>
          <a:xfrm>
            <a:off x="7289617" y="-910320"/>
            <a:ext cx="1676091" cy="1676596"/>
            <a:chOff x="0" y="0"/>
            <a:chExt cx="1676090" cy="1676595"/>
          </a:xfrm>
        </p:grpSpPr>
        <p:sp>
          <p:nvSpPr>
            <p:cNvPr id="743" name="Google Shape;681;p14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682;p14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683;p14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684;p14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685;p14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686;p14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687;p14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688;p14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689;p14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690;p14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691;p14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692;p14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693;p14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6" name="Google Shape;694;p14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7" name="Google Shape;695;p14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696;p14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697;p14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698;p14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699;p14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700;p14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3" name="Google Shape;701;p14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4" name="Google Shape;702;p14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703;p14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6" name="Google Shape;704;p14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7" name="Google Shape;705;p14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706;p14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707;p14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708;p14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709;p14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710;p14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74" name="Google Shape;711;p14"/>
          <p:cNvSpPr/>
          <p:nvPr/>
        </p:nvSpPr>
        <p:spPr>
          <a:xfrm>
            <a:off x="6864924" y="3000861"/>
            <a:ext cx="1558501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5" name="Google Shape;712;p14"/>
          <p:cNvSpPr/>
          <p:nvPr/>
        </p:nvSpPr>
        <p:spPr>
          <a:xfrm flipH="1" rot="10800000">
            <a:off x="5797418" y="126665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6" name="Google Shape;713;p14"/>
          <p:cNvSpPr/>
          <p:nvPr/>
        </p:nvSpPr>
        <p:spPr>
          <a:xfrm rot="1536317">
            <a:off x="6190331" y="4052272"/>
            <a:ext cx="104127" cy="1736291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7" name="Google Shape;714;p14"/>
          <p:cNvSpPr/>
          <p:nvPr/>
        </p:nvSpPr>
        <p:spPr>
          <a:xfrm rot="1536317">
            <a:off x="6415230" y="4056608"/>
            <a:ext cx="104127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8" name="Google Shape;715;p14"/>
          <p:cNvSpPr/>
          <p:nvPr/>
        </p:nvSpPr>
        <p:spPr>
          <a:xfrm rot="1536317">
            <a:off x="6638281" y="4064337"/>
            <a:ext cx="104127" cy="1767816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9" name="Google Shape;716;p14"/>
          <p:cNvSpPr/>
          <p:nvPr/>
        </p:nvSpPr>
        <p:spPr>
          <a:xfrm rot="1536317">
            <a:off x="6864301" y="4069195"/>
            <a:ext cx="104127" cy="1778418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0" name="نص العنوان"/>
          <p:cNvSpPr txBox="1"/>
          <p:nvPr>
            <p:ph type="title"/>
          </p:nvPr>
        </p:nvSpPr>
        <p:spPr>
          <a:xfrm>
            <a:off x="694049" y="618349"/>
            <a:ext cx="3285601" cy="9171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81" name="مستوى النص الأول…"/>
          <p:cNvSpPr txBox="1"/>
          <p:nvPr>
            <p:ph type="body" sz="quarter" idx="1"/>
          </p:nvPr>
        </p:nvSpPr>
        <p:spPr>
          <a:xfrm>
            <a:off x="694049" y="1699392"/>
            <a:ext cx="3285601" cy="1086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>
              <a:buClrTx/>
              <a:buSzTx/>
              <a:buFontTx/>
              <a:buNone/>
            </a:lvl1pPr>
            <a:lvl2pPr marL="317500" indent="279400">
              <a:buClrTx/>
              <a:buSzTx/>
              <a:buFontTx/>
              <a:buNone/>
            </a:lvl2pPr>
            <a:lvl3pPr marL="317500" indent="736600">
              <a:buClrTx/>
              <a:buSzTx/>
              <a:buFontTx/>
              <a:buNone/>
            </a:lvl3pPr>
            <a:lvl4pPr marL="317500" indent="1193800">
              <a:buClrTx/>
              <a:buSzTx/>
              <a:buFontTx/>
              <a:buNone/>
            </a:lvl4pPr>
            <a:lvl5pPr marL="317500" indent="1651000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2" name="Google Shape;720;p14"/>
          <p:cNvSpPr txBox="1"/>
          <p:nvPr/>
        </p:nvSpPr>
        <p:spPr>
          <a:xfrm>
            <a:off x="694049" y="3655975"/>
            <a:ext cx="33873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rtl="0"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This presentation template was created by </a:t>
            </a:r>
            <a:r>
              <a:rPr b="1" u="sng">
                <a:uFill>
                  <a:solidFill>
                    <a:schemeClr val="accent5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chemeClr val="accent5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3" invalidUrl="" action="" tgtFrame="" tooltip="" history="1" highlightClick="0" endSnd="0"/>
              </a:rPr>
              <a:t>Flaticon</a:t>
            </a:r>
            <a:r>
              <a:rPr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t>infographics &amp; images by </a:t>
            </a:r>
            <a:r>
              <a:rPr b="1" u="sng">
                <a:uFill>
                  <a:solidFill>
                    <a:schemeClr val="accent5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4" invalidUrl="" action="" tgtFrame="" tooltip="" history="1" highlightClick="0" endSnd="0"/>
              </a:rPr>
              <a:t>Freepik</a:t>
            </a:r>
            <a:r>
              <a:t>.</a:t>
            </a:r>
          </a:p>
        </p:txBody>
      </p:sp>
      <p:sp>
        <p:nvSpPr>
          <p:cNvPr id="7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22;p15"/>
          <p:cNvSpPr/>
          <p:nvPr/>
        </p:nvSpPr>
        <p:spPr>
          <a:xfrm rot="10800000">
            <a:off x="4081300" y="443525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1" name="Google Shape;723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22" name="Google Shape;724;p15"/>
          <p:cNvGrpSpPr/>
          <p:nvPr/>
        </p:nvGrpSpPr>
        <p:grpSpPr>
          <a:xfrm>
            <a:off x="7289617" y="-910320"/>
            <a:ext cx="1676091" cy="1676596"/>
            <a:chOff x="0" y="0"/>
            <a:chExt cx="1676090" cy="1676595"/>
          </a:xfrm>
        </p:grpSpPr>
        <p:sp>
          <p:nvSpPr>
            <p:cNvPr id="792" name="Google Shape;725;p15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726;p15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4" name="Google Shape;727;p15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5" name="Google Shape;728;p15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6" name="Google Shape;729;p15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7" name="Google Shape;730;p15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8" name="Google Shape;731;p15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9" name="Google Shape;732;p15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733;p15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1" name="Google Shape;734;p15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2" name="Google Shape;735;p15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3" name="Google Shape;736;p15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4" name="Google Shape;737;p15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5" name="Google Shape;738;p15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6" name="Google Shape;739;p15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740;p15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8" name="Google Shape;741;p15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9" name="Google Shape;742;p15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0" name="Google Shape;743;p15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1" name="Google Shape;744;p15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2" name="Google Shape;745;p15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3" name="Google Shape;746;p15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4" name="Google Shape;747;p15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5" name="Google Shape;748;p15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6" name="Google Shape;749;p15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7" name="Google Shape;750;p15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8" name="Google Shape;751;p15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9" name="Google Shape;752;p15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0" name="Google Shape;753;p15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1" name="Google Shape;754;p15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23" name="Google Shape;755;p15"/>
          <p:cNvSpPr/>
          <p:nvPr/>
        </p:nvSpPr>
        <p:spPr>
          <a:xfrm>
            <a:off x="6415623" y="3411837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4" name="Google Shape;756;p15"/>
          <p:cNvSpPr/>
          <p:nvPr/>
        </p:nvSpPr>
        <p:spPr>
          <a:xfrm flipH="1" rot="10800000">
            <a:off x="6090693" y="1258032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5" name="Google Shape;757;p15"/>
          <p:cNvSpPr/>
          <p:nvPr/>
        </p:nvSpPr>
        <p:spPr>
          <a:xfrm rot="1536317">
            <a:off x="5712055" y="4052272"/>
            <a:ext cx="104127" cy="1736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6" name="Google Shape;758;p15"/>
          <p:cNvSpPr/>
          <p:nvPr/>
        </p:nvSpPr>
        <p:spPr>
          <a:xfrm rot="1536317">
            <a:off x="5936955" y="4056608"/>
            <a:ext cx="104127" cy="17522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7" name="Google Shape;759;p15"/>
          <p:cNvSpPr/>
          <p:nvPr/>
        </p:nvSpPr>
        <p:spPr>
          <a:xfrm rot="1536317">
            <a:off x="6160006" y="4064337"/>
            <a:ext cx="104127" cy="17678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8" name="Google Shape;760;p15"/>
          <p:cNvSpPr/>
          <p:nvPr/>
        </p:nvSpPr>
        <p:spPr>
          <a:xfrm rot="1536317">
            <a:off x="6386026" y="4069195"/>
            <a:ext cx="104127" cy="17784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9" name="نص العنوان"/>
          <p:cNvSpPr txBox="1"/>
          <p:nvPr>
            <p:ph type="title"/>
          </p:nvPr>
        </p:nvSpPr>
        <p:spPr>
          <a:xfrm>
            <a:off x="5302449" y="2070449"/>
            <a:ext cx="3125101" cy="8502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grpSp>
        <p:nvGrpSpPr>
          <p:cNvPr id="836" name="Google Shape;762;p15"/>
          <p:cNvGrpSpPr/>
          <p:nvPr/>
        </p:nvGrpSpPr>
        <p:grpSpPr>
          <a:xfrm>
            <a:off x="712310" y="810287"/>
            <a:ext cx="3147372" cy="3370699"/>
            <a:chOff x="0" y="0"/>
            <a:chExt cx="3147371" cy="3370698"/>
          </a:xfrm>
        </p:grpSpPr>
        <p:sp>
          <p:nvSpPr>
            <p:cNvPr id="830" name="Google Shape;763;p15"/>
            <p:cNvSpPr/>
            <p:nvPr/>
          </p:nvSpPr>
          <p:spPr>
            <a:xfrm>
              <a:off x="193535" y="416863"/>
              <a:ext cx="2953836" cy="2953836"/>
            </a:xfrm>
            <a:prstGeom prst="roundRect">
              <a:avLst>
                <a:gd name="adj" fmla="val 8550"/>
              </a:avLst>
            </a:prstGeom>
            <a:solidFill>
              <a:srgbClr val="EDE96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1" name="Google Shape;764;p15"/>
            <p:cNvSpPr/>
            <p:nvPr/>
          </p:nvSpPr>
          <p:spPr>
            <a:xfrm>
              <a:off x="-1" y="219470"/>
              <a:ext cx="2953802" cy="2953801"/>
            </a:xfrm>
            <a:prstGeom prst="roundRect">
              <a:avLst>
                <a:gd name="adj" fmla="val 8550"/>
              </a:avLst>
            </a:prstGeom>
            <a:solidFill>
              <a:schemeClr val="accent4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765;p15"/>
            <p:cNvSpPr/>
            <p:nvPr/>
          </p:nvSpPr>
          <p:spPr>
            <a:xfrm>
              <a:off x="2114637" y="384371"/>
              <a:ext cx="420670" cy="420669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766;p15"/>
            <p:cNvSpPr/>
            <p:nvPr/>
          </p:nvSpPr>
          <p:spPr>
            <a:xfrm rot="5400000">
              <a:off x="2001081" y="215985"/>
              <a:ext cx="648012" cy="21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767;p15"/>
            <p:cNvSpPr/>
            <p:nvPr/>
          </p:nvSpPr>
          <p:spPr>
            <a:xfrm>
              <a:off x="456184" y="384371"/>
              <a:ext cx="420669" cy="420669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768;p15"/>
            <p:cNvSpPr/>
            <p:nvPr/>
          </p:nvSpPr>
          <p:spPr>
            <a:xfrm rot="5400000">
              <a:off x="342628" y="215985"/>
              <a:ext cx="648012" cy="21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37" name="مستوى النص الأول…"/>
          <p:cNvSpPr txBox="1"/>
          <p:nvPr>
            <p:ph type="body" sz="quarter" idx="1"/>
          </p:nvPr>
        </p:nvSpPr>
        <p:spPr>
          <a:xfrm>
            <a:off x="988928" y="3304040"/>
            <a:ext cx="2400601" cy="468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  <a:defRPr sz="2000"/>
            </a:lvl1pPr>
            <a:lvl2pPr marL="317500" indent="279400" algn="ctr">
              <a:buClrTx/>
              <a:buSzTx/>
              <a:buFontTx/>
              <a:buNone/>
              <a:defRPr sz="2000"/>
            </a:lvl2pPr>
            <a:lvl3pPr marL="317500" indent="736600" algn="ctr">
              <a:buClrTx/>
              <a:buSzTx/>
              <a:buFontTx/>
              <a:buNone/>
              <a:defRPr sz="2000"/>
            </a:lvl3pPr>
            <a:lvl4pPr marL="317500" indent="1193800" algn="ctr">
              <a:buClrTx/>
              <a:buSzTx/>
              <a:buFontTx/>
              <a:buNone/>
              <a:defRPr sz="2000"/>
            </a:lvl4pPr>
            <a:lvl5pPr marL="317500" indent="1651000" algn="ctr">
              <a:buClrTx/>
              <a:buSzTx/>
              <a:buFontTx/>
              <a:buNone/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772;p16"/>
          <p:cNvSpPr/>
          <p:nvPr/>
        </p:nvSpPr>
        <p:spPr>
          <a:xfrm rot="1540889">
            <a:off x="-332215" y="-600882"/>
            <a:ext cx="382817" cy="18659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6" name="Google Shape;773;p16"/>
          <p:cNvSpPr/>
          <p:nvPr/>
        </p:nvSpPr>
        <p:spPr>
          <a:xfrm rot="1540889">
            <a:off x="140811" y="-595455"/>
            <a:ext cx="382817" cy="34197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7" name="Google Shape;774;p16"/>
          <p:cNvSpPr/>
          <p:nvPr/>
        </p:nvSpPr>
        <p:spPr>
          <a:xfrm rot="1540889">
            <a:off x="590096" y="-676631"/>
            <a:ext cx="382817" cy="5246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8" name="Google Shape;775;p16"/>
          <p:cNvSpPr/>
          <p:nvPr/>
        </p:nvSpPr>
        <p:spPr>
          <a:xfrm rot="1540889">
            <a:off x="1163871" y="-675547"/>
            <a:ext cx="382817" cy="6390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9" name="Google Shape;776;p16"/>
          <p:cNvSpPr/>
          <p:nvPr/>
        </p:nvSpPr>
        <p:spPr>
          <a:xfrm rot="1540889">
            <a:off x="1991417" y="-659621"/>
            <a:ext cx="382817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0" name="Google Shape;777;p16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1" name="Google Shape;778;p16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2" name="Google Shape;779;p16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3" name="Google Shape;780;p16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56" name="Google Shape;781;p16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854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857" name="Google Shape;782;p16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8" name="Google Shape;783;p16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9" name="Google Shape;784;p16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0" name="Google Shape;785;p16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1" name="Google Shape;786;p16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2" name="Google Shape;787;p16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65" name="Google Shape;788;p16"/>
          <p:cNvGrpSpPr/>
          <p:nvPr/>
        </p:nvGrpSpPr>
        <p:grpSpPr>
          <a:xfrm>
            <a:off x="993490" y="1015924"/>
            <a:ext cx="650764" cy="421112"/>
            <a:chOff x="0" y="0"/>
            <a:chExt cx="650762" cy="421111"/>
          </a:xfrm>
        </p:grpSpPr>
        <p:sp>
          <p:nvSpPr>
            <p:cNvPr id="863" name="Google Shape;789;p16"/>
            <p:cNvSpPr/>
            <p:nvPr/>
          </p:nvSpPr>
          <p:spPr>
            <a:xfrm>
              <a:off x="-1" y="14388"/>
              <a:ext cx="286589" cy="40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5" y="0"/>
                  </a:moveTo>
                  <a:lnTo>
                    <a:pt x="0" y="98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9538"/>
                  </a:lnTo>
                  <a:lnTo>
                    <a:pt x="14290" y="9538"/>
                  </a:lnTo>
                  <a:lnTo>
                    <a:pt x="18063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790;p16"/>
            <p:cNvSpPr/>
            <p:nvPr/>
          </p:nvSpPr>
          <p:spPr>
            <a:xfrm>
              <a:off x="364800" y="-1"/>
              <a:ext cx="285963" cy="40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545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68" name="Google Shape;791;p16"/>
          <p:cNvGrpSpPr/>
          <p:nvPr/>
        </p:nvGrpSpPr>
        <p:grpSpPr>
          <a:xfrm>
            <a:off x="7164030" y="3455253"/>
            <a:ext cx="668708" cy="421082"/>
            <a:chOff x="0" y="0"/>
            <a:chExt cx="668707" cy="421080"/>
          </a:xfrm>
        </p:grpSpPr>
        <p:sp>
          <p:nvSpPr>
            <p:cNvPr id="866" name="Google Shape;792;p16"/>
            <p:cNvSpPr/>
            <p:nvPr/>
          </p:nvSpPr>
          <p:spPr>
            <a:xfrm>
              <a:off x="0" y="-1"/>
              <a:ext cx="294697" cy="42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498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793;p16"/>
            <p:cNvSpPr/>
            <p:nvPr/>
          </p:nvSpPr>
          <p:spPr>
            <a:xfrm>
              <a:off x="374018" y="-1"/>
              <a:ext cx="294690" cy="42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545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69" name="نص العنوان"/>
          <p:cNvSpPr txBox="1"/>
          <p:nvPr>
            <p:ph type="title"/>
          </p:nvPr>
        </p:nvSpPr>
        <p:spPr>
          <a:xfrm>
            <a:off x="2184599" y="3335449"/>
            <a:ext cx="4774802" cy="274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1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70" name="مستوى النص الأول…"/>
          <p:cNvSpPr txBox="1"/>
          <p:nvPr>
            <p:ph type="body" sz="quarter" idx="1"/>
          </p:nvPr>
        </p:nvSpPr>
        <p:spPr>
          <a:xfrm>
            <a:off x="2184599" y="1555550"/>
            <a:ext cx="4774802" cy="1546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  <a:defRPr sz="2400"/>
            </a:lvl1pPr>
            <a:lvl2pPr marL="317500" indent="279400" algn="ctr">
              <a:buClrTx/>
              <a:buSzTx/>
              <a:buFontTx/>
              <a:buNone/>
              <a:defRPr sz="2400"/>
            </a:lvl2pPr>
            <a:lvl3pPr marL="317500" indent="736600" algn="ctr">
              <a:buClrTx/>
              <a:buSzTx/>
              <a:buFontTx/>
              <a:buNone/>
              <a:defRPr sz="2400"/>
            </a:lvl3pPr>
            <a:lvl4pPr marL="317500" indent="1193800" algn="ctr">
              <a:buClrTx/>
              <a:buSzTx/>
              <a:buFontTx/>
              <a:buNone/>
              <a:defRPr sz="2400"/>
            </a:lvl4pPr>
            <a:lvl5pPr marL="317500" indent="16510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797;p17"/>
          <p:cNvGrpSpPr/>
          <p:nvPr/>
        </p:nvGrpSpPr>
        <p:grpSpPr>
          <a:xfrm>
            <a:off x="-717619" y="-591672"/>
            <a:ext cx="10488313" cy="6553621"/>
            <a:chOff x="0" y="0"/>
            <a:chExt cx="10488312" cy="6553619"/>
          </a:xfrm>
        </p:grpSpPr>
        <p:sp>
          <p:nvSpPr>
            <p:cNvPr id="878" name="Google Shape;798;p17"/>
            <p:cNvSpPr/>
            <p:nvPr/>
          </p:nvSpPr>
          <p:spPr>
            <a:xfrm rot="1540889">
              <a:off x="385403" y="-9210"/>
              <a:ext cx="382817" cy="18659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799;p17"/>
            <p:cNvSpPr/>
            <p:nvPr/>
          </p:nvSpPr>
          <p:spPr>
            <a:xfrm rot="1540889">
              <a:off x="858430" y="-3783"/>
              <a:ext cx="382817" cy="34197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800;p17"/>
            <p:cNvSpPr/>
            <p:nvPr/>
          </p:nvSpPr>
          <p:spPr>
            <a:xfrm rot="1540889">
              <a:off x="1307714" y="-84959"/>
              <a:ext cx="382817" cy="524696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801;p17"/>
            <p:cNvSpPr/>
            <p:nvPr/>
          </p:nvSpPr>
          <p:spPr>
            <a:xfrm rot="1540889">
              <a:off x="1881489" y="-83875"/>
              <a:ext cx="382817" cy="63908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802;p17"/>
            <p:cNvSpPr/>
            <p:nvPr/>
          </p:nvSpPr>
          <p:spPr>
            <a:xfrm rot="1540889">
              <a:off x="2709036" y="-67950"/>
              <a:ext cx="382817" cy="64506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803;p17"/>
            <p:cNvSpPr/>
            <p:nvPr/>
          </p:nvSpPr>
          <p:spPr>
            <a:xfrm rot="1540889">
              <a:off x="3531084" y="-39082"/>
              <a:ext cx="382817" cy="65061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804;p17"/>
            <p:cNvSpPr/>
            <p:nvPr/>
          </p:nvSpPr>
          <p:spPr>
            <a:xfrm rot="1540889">
              <a:off x="4362536" y="-21303"/>
              <a:ext cx="382817" cy="6546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805;p17"/>
            <p:cNvSpPr/>
            <p:nvPr/>
          </p:nvSpPr>
          <p:spPr>
            <a:xfrm rot="1540889">
              <a:off x="5197685" y="-16837"/>
              <a:ext cx="382817" cy="659721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806;p17"/>
            <p:cNvSpPr/>
            <p:nvPr/>
          </p:nvSpPr>
          <p:spPr>
            <a:xfrm rot="1540889">
              <a:off x="6038260" y="-25542"/>
              <a:ext cx="382817" cy="66518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89" name="Google Shape;807;p17"/>
            <p:cNvGrpSpPr/>
            <p:nvPr/>
          </p:nvGrpSpPr>
          <p:grpSpPr>
            <a:xfrm>
              <a:off x="5446961" y="217746"/>
              <a:ext cx="3247168" cy="6201150"/>
              <a:chOff x="0" y="0"/>
              <a:chExt cx="3247167" cy="6201148"/>
            </a:xfrm>
          </p:grpSpPr>
          <p:sp>
            <p:nvSpPr>
              <p:cNvPr id="887" name="مستطيل مستدير الزوايا"/>
              <p:cNvSpPr/>
              <p:nvPr/>
            </p:nvSpPr>
            <p:spPr>
              <a:xfrm rot="1540889">
                <a:off x="1432175" y="-247814"/>
                <a:ext cx="382817" cy="669677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8" name="النص"/>
              <p:cNvSpPr txBox="1"/>
              <p:nvPr/>
            </p:nvSpPr>
            <p:spPr>
              <a:xfrm rot="1540889">
                <a:off x="1492999" y="2910457"/>
                <a:ext cx="261170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890" name="Google Shape;808;p17"/>
            <p:cNvSpPr/>
            <p:nvPr/>
          </p:nvSpPr>
          <p:spPr>
            <a:xfrm rot="1540889">
              <a:off x="7738660" y="-63256"/>
              <a:ext cx="382817" cy="67220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809;p17"/>
            <p:cNvSpPr/>
            <p:nvPr/>
          </p:nvSpPr>
          <p:spPr>
            <a:xfrm rot="1540889">
              <a:off x="8520138" y="200289"/>
              <a:ext cx="382817" cy="6477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810;p17"/>
            <p:cNvSpPr/>
            <p:nvPr/>
          </p:nvSpPr>
          <p:spPr>
            <a:xfrm rot="1540889">
              <a:off x="8995412" y="1749134"/>
              <a:ext cx="382817" cy="4935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811;p17"/>
            <p:cNvSpPr/>
            <p:nvPr/>
          </p:nvSpPr>
          <p:spPr>
            <a:xfrm rot="1540889">
              <a:off x="9442808" y="3480457"/>
              <a:ext cx="382817" cy="31455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95" name="Google Shape;812;p17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6" name="Google Shape;813;p17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7" name="نص العنوان"/>
          <p:cNvSpPr txBox="1"/>
          <p:nvPr>
            <p:ph type="title"/>
          </p:nvPr>
        </p:nvSpPr>
        <p:spPr>
          <a:xfrm>
            <a:off x="1279375" y="1338762"/>
            <a:ext cx="6285301" cy="19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8" name="مستوى النص الأول…"/>
          <p:cNvSpPr txBox="1"/>
          <p:nvPr>
            <p:ph type="body" sz="quarter" idx="1"/>
          </p:nvPr>
        </p:nvSpPr>
        <p:spPr>
          <a:xfrm>
            <a:off x="1279375" y="3457638"/>
            <a:ext cx="6285301" cy="3471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1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xx%"/>
          <p:cNvSpPr txBox="1"/>
          <p:nvPr>
            <p:ph type="title" hasCustomPrompt="1"/>
          </p:nvPr>
        </p:nvSpPr>
        <p:spPr>
          <a:xfrm>
            <a:off x="1187100" y="3318150"/>
            <a:ext cx="6769800" cy="571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4800"/>
            </a:lvl1pPr>
          </a:lstStyle>
          <a:p>
            <a:pPr/>
            <a:r>
              <a:t>xx%</a:t>
            </a:r>
          </a:p>
        </p:txBody>
      </p:sp>
      <p:sp>
        <p:nvSpPr>
          <p:cNvPr id="907" name="مستوى النص الأول…"/>
          <p:cNvSpPr txBox="1"/>
          <p:nvPr>
            <p:ph type="body" sz="quarter" idx="1"/>
          </p:nvPr>
        </p:nvSpPr>
        <p:spPr>
          <a:xfrm>
            <a:off x="1187100" y="4042359"/>
            <a:ext cx="6769800" cy="326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08" name="Google Shape;823;p18"/>
          <p:cNvSpPr/>
          <p:nvPr/>
        </p:nvSpPr>
        <p:spPr>
          <a:xfrm flipH="1" rot="10800000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9" name="Google Shape;824;p18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40" name="Google Shape;825;p18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910" name="Google Shape;826;p18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827;p18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828;p18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829;p18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830;p18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831;p18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832;p18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833;p18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834;p18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835;p18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0" name="Google Shape;836;p18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837;p18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838;p18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839;p18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840;p18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841;p18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842;p18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843;p18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844;p18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845;p18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846;p18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847;p18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848;p18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849;p18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850;p18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851;p18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852;p18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853;p18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854;p18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855;p18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41" name="Google Shape;856;p18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2" name="Google Shape;857;p18"/>
          <p:cNvSpPr/>
          <p:nvPr/>
        </p:nvSpPr>
        <p:spPr>
          <a:xfrm flipH="1" rot="10800000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73" name="Google Shape;858;p18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943" name="Google Shape;859;p18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860;p18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861;p18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862;p18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863;p18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864;p18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865;p18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866;p18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867;p18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868;p18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869;p18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870;p18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871;p18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872;p18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873;p18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874;p18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875;p18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876;p18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877;p18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878;p18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879;p18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880;p18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881;p18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882;p18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883;p18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884;p18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885;p18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886;p18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887;p18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888;p18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74" name="Google Shape;889;p18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5" name="Google Shape;890;p18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2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892;p19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4" name="Google Shape;893;p19"/>
          <p:cNvSpPr/>
          <p:nvPr/>
        </p:nvSpPr>
        <p:spPr>
          <a:xfrm rot="1540889">
            <a:off x="-332215" y="-600882"/>
            <a:ext cx="382817" cy="18659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5" name="Google Shape;894;p19"/>
          <p:cNvSpPr/>
          <p:nvPr/>
        </p:nvSpPr>
        <p:spPr>
          <a:xfrm rot="1540889">
            <a:off x="140811" y="-595455"/>
            <a:ext cx="382817" cy="34197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6" name="Google Shape;895;p19"/>
          <p:cNvSpPr/>
          <p:nvPr/>
        </p:nvSpPr>
        <p:spPr>
          <a:xfrm rot="1540889">
            <a:off x="590096" y="-676631"/>
            <a:ext cx="382817" cy="5246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7" name="Google Shape;896;p19"/>
          <p:cNvSpPr/>
          <p:nvPr/>
        </p:nvSpPr>
        <p:spPr>
          <a:xfrm rot="1540889">
            <a:off x="1163871" y="-675547"/>
            <a:ext cx="382817" cy="6390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8" name="Google Shape;897;p19"/>
          <p:cNvSpPr/>
          <p:nvPr/>
        </p:nvSpPr>
        <p:spPr>
          <a:xfrm rot="1540889">
            <a:off x="1991417" y="-659621"/>
            <a:ext cx="382817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9" name="Google Shape;898;p19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0" name="Google Shape;899;p19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1" name="Google Shape;900;p19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2" name="Google Shape;901;p19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95" name="Google Shape;902;p19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993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996" name="Google Shape;903;p19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7" name="Google Shape;904;p19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8" name="Google Shape;905;p19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9" name="Google Shape;906;p19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00" name="Google Shape;907;p19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01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0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2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910;p20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0" name="Google Shape;911;p20"/>
          <p:cNvSpPr/>
          <p:nvPr/>
        </p:nvSpPr>
        <p:spPr>
          <a:xfrm rot="1540889">
            <a:off x="-332215" y="-600882"/>
            <a:ext cx="382817" cy="18659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1" name="Google Shape;912;p20"/>
          <p:cNvSpPr/>
          <p:nvPr/>
        </p:nvSpPr>
        <p:spPr>
          <a:xfrm rot="1540889">
            <a:off x="140811" y="-595455"/>
            <a:ext cx="382817" cy="34197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2" name="Google Shape;913;p20"/>
          <p:cNvSpPr/>
          <p:nvPr/>
        </p:nvSpPr>
        <p:spPr>
          <a:xfrm rot="1540889">
            <a:off x="590096" y="-676631"/>
            <a:ext cx="382817" cy="5246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3" name="Google Shape;914;p20"/>
          <p:cNvSpPr/>
          <p:nvPr/>
        </p:nvSpPr>
        <p:spPr>
          <a:xfrm rot="1540889">
            <a:off x="1163871" y="-675547"/>
            <a:ext cx="382817" cy="6390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4" name="Google Shape;915;p20"/>
          <p:cNvSpPr/>
          <p:nvPr/>
        </p:nvSpPr>
        <p:spPr>
          <a:xfrm rot="1540889">
            <a:off x="1991417" y="-659621"/>
            <a:ext cx="382817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5" name="Google Shape;916;p20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6" name="Google Shape;917;p20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7" name="Google Shape;918;p20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8" name="Google Shape;919;p20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21" name="Google Shape;920;p20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1019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1022" name="Google Shape;921;p20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3" name="Google Shape;922;p20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4" name="Google Shape;923;p20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5" name="Google Shape;924;p20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6" name="Google Shape;925;p20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7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028" name="مستوى النص الأول…"/>
          <p:cNvSpPr txBox="1"/>
          <p:nvPr>
            <p:ph type="body" sz="quarter" idx="1"/>
          </p:nvPr>
        </p:nvSpPr>
        <p:spPr>
          <a:xfrm>
            <a:off x="1994062" y="1617974"/>
            <a:ext cx="1959901" cy="441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1pPr>
            <a:lvl2pPr marL="317500" indent="2794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2pPr>
            <a:lvl3pPr marL="317500" indent="7366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3pPr>
            <a:lvl4pPr marL="317500" indent="11938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4pPr>
            <a:lvl5pPr marL="317500" indent="16510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نص العنوان"/>
          <p:cNvSpPr txBox="1"/>
          <p:nvPr>
            <p:ph type="title"/>
          </p:nvPr>
        </p:nvSpPr>
        <p:spPr>
          <a:xfrm>
            <a:off x="2294700" y="2762274"/>
            <a:ext cx="4554600" cy="1130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8" name="Google Shape;91;p3"/>
          <p:cNvSpPr/>
          <p:nvPr/>
        </p:nvSpPr>
        <p:spPr>
          <a:xfrm rot="10800000">
            <a:off x="-915776" y="2186350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9" name="Google Shape;92;p3"/>
          <p:cNvGrpSpPr/>
          <p:nvPr/>
        </p:nvGrpSpPr>
        <p:grpSpPr>
          <a:xfrm>
            <a:off x="627092" y="-1040570"/>
            <a:ext cx="1676091" cy="1676597"/>
            <a:chOff x="0" y="0"/>
            <a:chExt cx="1676090" cy="1676595"/>
          </a:xfrm>
        </p:grpSpPr>
        <p:sp>
          <p:nvSpPr>
            <p:cNvPr id="99" name="Google Shape;93;p3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94;p3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95;p3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96;p3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97;p3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98;p3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99;p3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100;p3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" name="Google Shape;101;p3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102;p3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Google Shape;103;p3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Google Shape;104;p3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Google Shape;105;p3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" name="Google Shape;106;p3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" name="Google Shape;107;p3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" name="Google Shape;108;p3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" name="Google Shape;109;p3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110;p3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" name="Google Shape;111;p3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112;p3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113;p3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" name="Google Shape;114;p3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" name="Google Shape;115;p3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116;p3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17;p3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118;p3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19;p3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120;p3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21;p3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122;p3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0" name="Google Shape;123;p3"/>
          <p:cNvSpPr/>
          <p:nvPr/>
        </p:nvSpPr>
        <p:spPr>
          <a:xfrm>
            <a:off x="85573" y="4337637"/>
            <a:ext cx="1558502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1" name="Google Shape;124;p3"/>
          <p:cNvSpPr/>
          <p:nvPr/>
        </p:nvSpPr>
        <p:spPr>
          <a:xfrm flipH="1" rot="10800000">
            <a:off x="-1994032" y="1292632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2" name="Google Shape;125;p3"/>
          <p:cNvGrpSpPr/>
          <p:nvPr/>
        </p:nvGrpSpPr>
        <p:grpSpPr>
          <a:xfrm>
            <a:off x="3816929" y="4498958"/>
            <a:ext cx="1676091" cy="1676597"/>
            <a:chOff x="0" y="0"/>
            <a:chExt cx="1676090" cy="1676595"/>
          </a:xfrm>
        </p:grpSpPr>
        <p:sp>
          <p:nvSpPr>
            <p:cNvPr id="132" name="Google Shape;126;p3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127;p3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128;p3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129;p3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130;p3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131;p3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" name="Google Shape;132;p3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133;p3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134;p3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135;p3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136;p3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137;p3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138;p3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139;p3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140;p3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141;p3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142;p3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143;p3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" name="Google Shape;144;p3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" name="Google Shape;145;p3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146;p3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147;p3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48;p3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49;p3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50;p3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51;p3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52;p3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53;p3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54;p3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55;p3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3" name="Google Shape;156;p3"/>
          <p:cNvSpPr/>
          <p:nvPr/>
        </p:nvSpPr>
        <p:spPr>
          <a:xfrm flipH="1" rot="10800000">
            <a:off x="7555918" y="42381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Google Shape;157;p3"/>
          <p:cNvSpPr/>
          <p:nvPr/>
        </p:nvSpPr>
        <p:spPr>
          <a:xfrm>
            <a:off x="8506724" y="2708624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5" name="Google Shape;158;p3"/>
          <p:cNvSpPr/>
          <p:nvPr/>
        </p:nvSpPr>
        <p:spPr>
          <a:xfrm rot="12336317">
            <a:off x="8877823" y="-773571"/>
            <a:ext cx="104127" cy="17362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6" name="Google Shape;159;p3"/>
          <p:cNvSpPr/>
          <p:nvPr/>
        </p:nvSpPr>
        <p:spPr>
          <a:xfrm rot="12336317">
            <a:off x="8652923" y="-793877"/>
            <a:ext cx="104127" cy="17522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7" name="Google Shape;160;p3"/>
          <p:cNvSpPr/>
          <p:nvPr/>
        </p:nvSpPr>
        <p:spPr>
          <a:xfrm rot="12336317">
            <a:off x="8429872" y="-817161"/>
            <a:ext cx="104127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8" name="Google Shape;161;p3"/>
          <p:cNvSpPr/>
          <p:nvPr/>
        </p:nvSpPr>
        <p:spPr>
          <a:xfrm rot="12336317">
            <a:off x="8203852" y="-832623"/>
            <a:ext cx="104127" cy="177841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9" name="Google Shape;162;p3"/>
          <p:cNvSpPr/>
          <p:nvPr/>
        </p:nvSpPr>
        <p:spPr>
          <a:xfrm rot="10800000">
            <a:off x="7168956" y="150829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0" name="Google Shape;163;p3"/>
          <p:cNvSpPr/>
          <p:nvPr/>
        </p:nvSpPr>
        <p:spPr>
          <a:xfrm>
            <a:off x="4812493" y="-1040600"/>
            <a:ext cx="1558501" cy="1558501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1_2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936;p21"/>
          <p:cNvGrpSpPr/>
          <p:nvPr/>
        </p:nvGrpSpPr>
        <p:grpSpPr>
          <a:xfrm>
            <a:off x="-717619" y="-591672"/>
            <a:ext cx="10488313" cy="6553621"/>
            <a:chOff x="0" y="0"/>
            <a:chExt cx="10488312" cy="6553619"/>
          </a:xfrm>
        </p:grpSpPr>
        <p:sp>
          <p:nvSpPr>
            <p:cNvPr id="1036" name="Google Shape;937;p21"/>
            <p:cNvSpPr/>
            <p:nvPr/>
          </p:nvSpPr>
          <p:spPr>
            <a:xfrm rot="1540889">
              <a:off x="385403" y="-9210"/>
              <a:ext cx="382817" cy="18659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938;p21"/>
            <p:cNvSpPr/>
            <p:nvPr/>
          </p:nvSpPr>
          <p:spPr>
            <a:xfrm rot="1540889">
              <a:off x="858430" y="-3783"/>
              <a:ext cx="382817" cy="34197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939;p21"/>
            <p:cNvSpPr/>
            <p:nvPr/>
          </p:nvSpPr>
          <p:spPr>
            <a:xfrm rot="1540889">
              <a:off x="1307714" y="-84959"/>
              <a:ext cx="382817" cy="524696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940;p21"/>
            <p:cNvSpPr/>
            <p:nvPr/>
          </p:nvSpPr>
          <p:spPr>
            <a:xfrm rot="1540889">
              <a:off x="1881489" y="-83875"/>
              <a:ext cx="382817" cy="63908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941;p21"/>
            <p:cNvSpPr/>
            <p:nvPr/>
          </p:nvSpPr>
          <p:spPr>
            <a:xfrm rot="1540889">
              <a:off x="2709036" y="-67950"/>
              <a:ext cx="382817" cy="64506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942;p21"/>
            <p:cNvSpPr/>
            <p:nvPr/>
          </p:nvSpPr>
          <p:spPr>
            <a:xfrm rot="1540889">
              <a:off x="3531084" y="-39082"/>
              <a:ext cx="382817" cy="65061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943;p21"/>
            <p:cNvSpPr/>
            <p:nvPr/>
          </p:nvSpPr>
          <p:spPr>
            <a:xfrm rot="1540889">
              <a:off x="4362536" y="-21303"/>
              <a:ext cx="382817" cy="6546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944;p21"/>
            <p:cNvSpPr/>
            <p:nvPr/>
          </p:nvSpPr>
          <p:spPr>
            <a:xfrm rot="1540889">
              <a:off x="5197685" y="-16837"/>
              <a:ext cx="382817" cy="659721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945;p21"/>
            <p:cNvSpPr/>
            <p:nvPr/>
          </p:nvSpPr>
          <p:spPr>
            <a:xfrm rot="1540889">
              <a:off x="6038260" y="-25542"/>
              <a:ext cx="382817" cy="66518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47" name="Google Shape;946;p21"/>
            <p:cNvGrpSpPr/>
            <p:nvPr/>
          </p:nvGrpSpPr>
          <p:grpSpPr>
            <a:xfrm>
              <a:off x="5446961" y="217746"/>
              <a:ext cx="3247168" cy="6201150"/>
              <a:chOff x="0" y="0"/>
              <a:chExt cx="3247167" cy="6201148"/>
            </a:xfrm>
          </p:grpSpPr>
          <p:sp>
            <p:nvSpPr>
              <p:cNvPr id="1045" name="مستطيل مستدير الزوايا"/>
              <p:cNvSpPr/>
              <p:nvPr/>
            </p:nvSpPr>
            <p:spPr>
              <a:xfrm rot="1540889">
                <a:off x="1432175" y="-247814"/>
                <a:ext cx="382817" cy="669677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6" name="النص"/>
              <p:cNvSpPr txBox="1"/>
              <p:nvPr/>
            </p:nvSpPr>
            <p:spPr>
              <a:xfrm rot="1540889">
                <a:off x="1492999" y="2910457"/>
                <a:ext cx="261170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1048" name="Google Shape;947;p21"/>
            <p:cNvSpPr/>
            <p:nvPr/>
          </p:nvSpPr>
          <p:spPr>
            <a:xfrm rot="1540889">
              <a:off x="7738660" y="-63256"/>
              <a:ext cx="382817" cy="67220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948;p21"/>
            <p:cNvSpPr/>
            <p:nvPr/>
          </p:nvSpPr>
          <p:spPr>
            <a:xfrm rot="1540889">
              <a:off x="8520138" y="200289"/>
              <a:ext cx="382817" cy="6477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949;p21"/>
            <p:cNvSpPr/>
            <p:nvPr/>
          </p:nvSpPr>
          <p:spPr>
            <a:xfrm rot="1540889">
              <a:off x="8995412" y="1749134"/>
              <a:ext cx="382817" cy="4935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950;p21"/>
            <p:cNvSpPr/>
            <p:nvPr/>
          </p:nvSpPr>
          <p:spPr>
            <a:xfrm rot="1540889">
              <a:off x="9442808" y="3480457"/>
              <a:ext cx="382817" cy="31455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3" name="Google Shape;951;p21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4" name="Google Shape;952;p21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5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0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1_1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955;p22"/>
          <p:cNvSpPr/>
          <p:nvPr/>
        </p:nvSpPr>
        <p:spPr>
          <a:xfrm rot="1540889">
            <a:off x="-332215" y="-600882"/>
            <a:ext cx="382817" cy="18659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4" name="Google Shape;956;p22"/>
          <p:cNvSpPr/>
          <p:nvPr/>
        </p:nvSpPr>
        <p:spPr>
          <a:xfrm rot="1540889">
            <a:off x="140811" y="-595455"/>
            <a:ext cx="382817" cy="34197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5" name="Google Shape;957;p22"/>
          <p:cNvSpPr/>
          <p:nvPr/>
        </p:nvSpPr>
        <p:spPr>
          <a:xfrm rot="1540889">
            <a:off x="590096" y="-676631"/>
            <a:ext cx="382817" cy="52469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6" name="Google Shape;958;p22"/>
          <p:cNvSpPr/>
          <p:nvPr/>
        </p:nvSpPr>
        <p:spPr>
          <a:xfrm rot="1540889">
            <a:off x="1163871" y="-675547"/>
            <a:ext cx="382817" cy="63908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7" name="Google Shape;959;p22"/>
          <p:cNvSpPr/>
          <p:nvPr/>
        </p:nvSpPr>
        <p:spPr>
          <a:xfrm rot="1540889">
            <a:off x="1991417" y="-659621"/>
            <a:ext cx="382817" cy="64506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8" name="Google Shape;960;p22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9" name="Google Shape;961;p22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0" name="Google Shape;962;p22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1" name="Google Shape;963;p22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74" name="Google Shape;964;p22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1072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1075" name="Google Shape;965;p22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6" name="Google Shape;966;p22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7" name="Google Shape;967;p22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8" name="Google Shape;968;p22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9" name="Google Shape;969;p22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80" name="Google Shape;970;p22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81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0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1_1_1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977;p23"/>
          <p:cNvSpPr/>
          <p:nvPr/>
        </p:nvSpPr>
        <p:spPr>
          <a:xfrm rot="1540889">
            <a:off x="-752016" y="-1336169"/>
            <a:ext cx="3261674" cy="6589983"/>
          </a:xfrm>
          <a:prstGeom prst="roundRect">
            <a:avLst>
              <a:gd name="adj" fmla="val 5995"/>
            </a:avLst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90" name="Google Shape;978;p23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1" name="Google Shape;979;p23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2" name="Google Shape;980;p23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3" name="Google Shape;981;p23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96" name="Google Shape;982;p23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1094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1097" name="Google Shape;983;p23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8" name="Google Shape;984;p23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9" name="Google Shape;985;p23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0" name="Google Shape;986;p23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1" name="Google Shape;987;p23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F5F3BC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2" name="Google Shape;988;p23"/>
          <p:cNvSpPr/>
          <p:nvPr/>
        </p:nvSpPr>
        <p:spPr>
          <a:xfrm>
            <a:off x="462138" y="402549"/>
            <a:ext cx="7914924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3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104" name="مستوى النص الأول…"/>
          <p:cNvSpPr txBox="1"/>
          <p:nvPr>
            <p:ph type="body" sz="quarter" idx="1"/>
          </p:nvPr>
        </p:nvSpPr>
        <p:spPr>
          <a:xfrm>
            <a:off x="2857824" y="3614849"/>
            <a:ext cx="5029201" cy="326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>
              <a:buClrTx/>
              <a:buSzTx/>
              <a:buFontTx/>
              <a:buNone/>
            </a:lvl1pPr>
            <a:lvl2pPr marL="317500" indent="279400">
              <a:buClrTx/>
              <a:buSzTx/>
              <a:buFontTx/>
              <a:buNone/>
            </a:lvl2pPr>
            <a:lvl3pPr marL="317500" indent="736600">
              <a:buClrTx/>
              <a:buSzTx/>
              <a:buFontTx/>
              <a:buNone/>
            </a:lvl3pPr>
            <a:lvl4pPr marL="317500" indent="1193800">
              <a:buClrTx/>
              <a:buSzTx/>
              <a:buFontTx/>
              <a:buNone/>
            </a:lvl4pPr>
            <a:lvl5pPr marL="317500" indent="1651000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4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013;p24"/>
          <p:cNvSpPr/>
          <p:nvPr/>
        </p:nvSpPr>
        <p:spPr>
          <a:xfrm flipH="1" rot="10800000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3" name="Google Shape;1014;p24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44" name="Google Shape;1015;p24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1114" name="Google Shape;1016;p24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1017;p24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1018;p24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1019;p24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1020;p24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1021;p24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1022;p24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1023;p24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1024;p24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1025;p24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1026;p24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1027;p24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1028;p24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1029;p24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1030;p24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1031;p24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1032;p24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1033;p24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1034;p24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1035;p24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4" name="Google Shape;1036;p24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5" name="Google Shape;1037;p24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6" name="Google Shape;1038;p24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1039;p24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1040;p24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9" name="Google Shape;1041;p24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0" name="Google Shape;1042;p24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1" name="Google Shape;1043;p24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2" name="Google Shape;1044;p24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3" name="Google Shape;1045;p24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45" name="Google Shape;1046;p24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6" name="Google Shape;1047;p24"/>
          <p:cNvSpPr/>
          <p:nvPr/>
        </p:nvSpPr>
        <p:spPr>
          <a:xfrm flipH="1" rot="10800000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77" name="Google Shape;1048;p24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1147" name="Google Shape;1049;p24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1050;p24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1051;p24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1052;p24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1053;p24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1054;p24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1055;p24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1056;p24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5" name="Google Shape;1057;p24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6" name="Google Shape;1058;p24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1059;p24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1060;p24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1061;p24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1062;p24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1" name="Google Shape;1063;p24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2" name="Google Shape;1064;p24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3" name="Google Shape;1065;p24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4" name="Google Shape;1066;p24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5" name="Google Shape;1067;p24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6" name="Google Shape;1068;p24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7" name="Google Shape;1069;p24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1070;p24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Google Shape;1071;p24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Google Shape;1072;p24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1" name="Google Shape;1073;p24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2" name="Google Shape;1074;p24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3" name="Google Shape;1075;p24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4" name="Google Shape;1076;p24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5" name="Google Shape;1077;p24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6" name="Google Shape;1078;p24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78" name="Google Shape;1079;p24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9" name="Google Shape;1080;p24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083;p25"/>
          <p:cNvSpPr/>
          <p:nvPr/>
        </p:nvSpPr>
        <p:spPr>
          <a:xfrm flipH="1" rot="10800000">
            <a:off x="8099676" y="4256046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8" name="Google Shape;1084;p25"/>
          <p:cNvSpPr/>
          <p:nvPr/>
        </p:nvSpPr>
        <p:spPr>
          <a:xfrm rot="16200000">
            <a:off x="8509493" y="3644670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19" name="Google Shape;1085;p25"/>
          <p:cNvGrpSpPr/>
          <p:nvPr/>
        </p:nvGrpSpPr>
        <p:grpSpPr>
          <a:xfrm>
            <a:off x="7829029" y="4638867"/>
            <a:ext cx="801740" cy="767029"/>
            <a:chOff x="0" y="0"/>
            <a:chExt cx="801739" cy="767028"/>
          </a:xfrm>
        </p:grpSpPr>
        <p:sp>
          <p:nvSpPr>
            <p:cNvPr id="1189" name="Google Shape;1086;p25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1087;p25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1088;p25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1089;p25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1090;p25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1091;p25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1092;p25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1093;p25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1094;p25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1095;p25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1096;p25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1097;p25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1098;p25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1099;p25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1100;p25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1101;p25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1102;p25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1103;p25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1104;p25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1105;p25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9" name="Google Shape;1106;p25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1107;p25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1108;p25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1109;p25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1110;p25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1111;p25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1112;p25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1113;p25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1114;p25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1115;p25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20" name="Google Shape;1116;p25"/>
          <p:cNvSpPr/>
          <p:nvPr/>
        </p:nvSpPr>
        <p:spPr>
          <a:xfrm>
            <a:off x="8796319" y="459339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21" name="Google Shape;1117;p25"/>
          <p:cNvSpPr/>
          <p:nvPr/>
        </p:nvSpPr>
        <p:spPr>
          <a:xfrm flipH="1" rot="10800000">
            <a:off x="-1420299" y="1088630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22" name="Google Shape;1118;p25"/>
          <p:cNvSpPr/>
          <p:nvPr/>
        </p:nvSpPr>
        <p:spPr>
          <a:xfrm>
            <a:off x="366801" y="560312"/>
            <a:ext cx="606000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53" name="Google Shape;1119;p25"/>
          <p:cNvGrpSpPr/>
          <p:nvPr/>
        </p:nvGrpSpPr>
        <p:grpSpPr>
          <a:xfrm>
            <a:off x="269797" y="-500727"/>
            <a:ext cx="905624" cy="905898"/>
            <a:chOff x="0" y="0"/>
            <a:chExt cx="905623" cy="905896"/>
          </a:xfrm>
        </p:grpSpPr>
        <p:sp>
          <p:nvSpPr>
            <p:cNvPr id="1223" name="Google Shape;1120;p25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1121;p25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1122;p25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1123;p25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1124;p25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1125;p25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1126;p25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1127;p25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1" name="Google Shape;1128;p25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2" name="Google Shape;1129;p25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3" name="Google Shape;1130;p25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4" name="Google Shape;1131;p25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5" name="Google Shape;1132;p25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6" name="Google Shape;1133;p25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7" name="Google Shape;1134;p25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1135;p25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1136;p25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0" name="Google Shape;1137;p25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1" name="Google Shape;1138;p25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2" name="Google Shape;1139;p25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3" name="Google Shape;1140;p25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4" name="Google Shape;1141;p25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1142;p25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6" name="Google Shape;1143;p25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7" name="Google Shape;1144;p25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8" name="Google Shape;1145;p25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9" name="Google Shape;1146;p25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0" name="Google Shape;1147;p25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1" name="Google Shape;1148;p25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2" name="Google Shape;1149;p25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54" name="Google Shape;1150;p25"/>
          <p:cNvSpPr/>
          <p:nvPr/>
        </p:nvSpPr>
        <p:spPr>
          <a:xfrm>
            <a:off x="-407830" y="204222"/>
            <a:ext cx="676801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55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12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0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155;p26"/>
          <p:cNvSpPr/>
          <p:nvPr/>
        </p:nvSpPr>
        <p:spPr>
          <a:xfrm>
            <a:off x="2112869" y="1376073"/>
            <a:ext cx="6130802" cy="3210901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64" name="Google Shape;1156;p26"/>
          <p:cNvSpPr/>
          <p:nvPr/>
        </p:nvSpPr>
        <p:spPr>
          <a:xfrm>
            <a:off x="1827199" y="1109099"/>
            <a:ext cx="6130801" cy="3210902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65" name="نص العنوان"/>
          <p:cNvSpPr txBox="1"/>
          <p:nvPr>
            <p:ph type="title"/>
          </p:nvPr>
        </p:nvSpPr>
        <p:spPr>
          <a:xfrm>
            <a:off x="722699" y="542449"/>
            <a:ext cx="7422901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grpSp>
        <p:nvGrpSpPr>
          <p:cNvPr id="1296" name="Google Shape;1158;p26"/>
          <p:cNvGrpSpPr/>
          <p:nvPr/>
        </p:nvGrpSpPr>
        <p:grpSpPr>
          <a:xfrm>
            <a:off x="289742" y="4518905"/>
            <a:ext cx="1676091" cy="1676597"/>
            <a:chOff x="0" y="0"/>
            <a:chExt cx="1676090" cy="1676595"/>
          </a:xfrm>
        </p:grpSpPr>
        <p:sp>
          <p:nvSpPr>
            <p:cNvPr id="1266" name="Google Shape;1159;p26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1160;p26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1161;p26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1162;p26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1163;p26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1164;p26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1165;p26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1166;p26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1167;p26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1168;p26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1169;p26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1170;p26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1171;p26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1172;p26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1173;p26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1174;p26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1175;p26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1176;p26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1177;p26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1178;p26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1179;p26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1180;p26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1181;p26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1182;p26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1183;p26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1184;p26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1185;p26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1186;p26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1187;p26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1188;p26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97" name="Google Shape;1189;p26"/>
          <p:cNvSpPr/>
          <p:nvPr/>
        </p:nvSpPr>
        <p:spPr>
          <a:xfrm>
            <a:off x="8507724" y="2617361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98" name="Google Shape;1190;p26"/>
          <p:cNvSpPr/>
          <p:nvPr/>
        </p:nvSpPr>
        <p:spPr>
          <a:xfrm flipH="1" rot="10800000">
            <a:off x="-2230357" y="14424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99" name="Google Shape;1191;p26"/>
          <p:cNvSpPr/>
          <p:nvPr/>
        </p:nvSpPr>
        <p:spPr>
          <a:xfrm rot="1536317">
            <a:off x="8137931" y="-800954"/>
            <a:ext cx="104127" cy="1736292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00" name="Google Shape;1192;p26"/>
          <p:cNvSpPr/>
          <p:nvPr/>
        </p:nvSpPr>
        <p:spPr>
          <a:xfrm rot="1536317">
            <a:off x="8362829" y="-796617"/>
            <a:ext cx="104127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01" name="Google Shape;1193;p26"/>
          <p:cNvSpPr/>
          <p:nvPr/>
        </p:nvSpPr>
        <p:spPr>
          <a:xfrm rot="1536317">
            <a:off x="8585882" y="-788888"/>
            <a:ext cx="104127" cy="1767815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02" name="Google Shape;1194;p26"/>
          <p:cNvSpPr/>
          <p:nvPr/>
        </p:nvSpPr>
        <p:spPr>
          <a:xfrm rot="1536317">
            <a:off x="8811900" y="-784029"/>
            <a:ext cx="104127" cy="1778418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03" name="Google Shape;1195;p26"/>
          <p:cNvSpPr/>
          <p:nvPr/>
        </p:nvSpPr>
        <p:spPr>
          <a:xfrm>
            <a:off x="-914129" y="2879359"/>
            <a:ext cx="1629000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6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312" name="Google Shape;1198;p27"/>
          <p:cNvSpPr/>
          <p:nvPr/>
        </p:nvSpPr>
        <p:spPr>
          <a:xfrm flipH="1" rot="10800000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13" name="Google Shape;1199;p27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44" name="Google Shape;1200;p27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1314" name="Google Shape;1201;p27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1202;p27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1203;p27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1204;p27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1205;p27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1206;p27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1207;p27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1208;p27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1209;p27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1210;p27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1211;p27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1212;p27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1213;p27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1214;p27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1215;p27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1216;p27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1217;p27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1218;p27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1219;p27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1220;p27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1221;p27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1222;p27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1223;p27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1224;p27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1225;p27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1226;p27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1227;p27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1228;p27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1229;p27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1230;p27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45" name="Google Shape;1231;p27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46" name="Google Shape;1232;p27"/>
          <p:cNvSpPr/>
          <p:nvPr/>
        </p:nvSpPr>
        <p:spPr>
          <a:xfrm flipH="1" rot="10800000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77" name="Google Shape;1233;p27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1347" name="Google Shape;1234;p27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1235;p27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1236;p27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1237;p27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1238;p27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1239;p27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1240;p27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4" name="Google Shape;1241;p27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1242;p27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1243;p27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1244;p27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1245;p27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1246;p27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1247;p27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1248;p27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1249;p27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1250;p27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1251;p27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1252;p27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1253;p27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1254;p27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1255;p27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1256;p27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1257;p27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1258;p27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2" name="Google Shape;1259;p27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3" name="Google Shape;1260;p27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1261;p27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1262;p27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1263;p27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78" name="Google Shape;1264;p27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79" name="Google Shape;1265;p27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8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286;p28"/>
          <p:cNvSpPr/>
          <p:nvPr/>
        </p:nvSpPr>
        <p:spPr>
          <a:xfrm flipH="1" rot="10800000">
            <a:off x="8099676" y="4256046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8" name="Google Shape;1287;p28"/>
          <p:cNvSpPr/>
          <p:nvPr/>
        </p:nvSpPr>
        <p:spPr>
          <a:xfrm rot="16200000">
            <a:off x="8509493" y="3644670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19" name="Google Shape;1288;p28"/>
          <p:cNvGrpSpPr/>
          <p:nvPr/>
        </p:nvGrpSpPr>
        <p:grpSpPr>
          <a:xfrm>
            <a:off x="7829029" y="4638867"/>
            <a:ext cx="801740" cy="767029"/>
            <a:chOff x="0" y="0"/>
            <a:chExt cx="801739" cy="767028"/>
          </a:xfrm>
        </p:grpSpPr>
        <p:sp>
          <p:nvSpPr>
            <p:cNvPr id="1389" name="Google Shape;1289;p28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0" name="Google Shape;1290;p28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1" name="Google Shape;1291;p28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2" name="Google Shape;1292;p28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3" name="Google Shape;1293;p28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4" name="Google Shape;1294;p28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5" name="Google Shape;1295;p28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6" name="Google Shape;1296;p28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7" name="Google Shape;1297;p28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8" name="Google Shape;1298;p28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9" name="Google Shape;1299;p28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0" name="Google Shape;1300;p28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1" name="Google Shape;1301;p28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2" name="Google Shape;1302;p28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3" name="Google Shape;1303;p28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4" name="Google Shape;1304;p28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5" name="Google Shape;1305;p28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6" name="Google Shape;1306;p28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7" name="Google Shape;1307;p28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8" name="Google Shape;1308;p28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9" name="Google Shape;1309;p28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0" name="Google Shape;1310;p28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1" name="Google Shape;1311;p28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2" name="Google Shape;1312;p28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3" name="Google Shape;1313;p28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4" name="Google Shape;1314;p28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5" name="Google Shape;1315;p28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6" name="Google Shape;1316;p28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7" name="Google Shape;1317;p28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8" name="Google Shape;1318;p28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20" name="Google Shape;1319;p28"/>
          <p:cNvSpPr/>
          <p:nvPr/>
        </p:nvSpPr>
        <p:spPr>
          <a:xfrm>
            <a:off x="8796319" y="459339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1" name="Google Shape;1320;p28"/>
          <p:cNvSpPr/>
          <p:nvPr/>
        </p:nvSpPr>
        <p:spPr>
          <a:xfrm flipH="1" rot="10800000">
            <a:off x="-1420299" y="1088630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2" name="Google Shape;1321;p28"/>
          <p:cNvSpPr/>
          <p:nvPr/>
        </p:nvSpPr>
        <p:spPr>
          <a:xfrm>
            <a:off x="366801" y="560312"/>
            <a:ext cx="606000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53" name="Google Shape;1322;p28"/>
          <p:cNvGrpSpPr/>
          <p:nvPr/>
        </p:nvGrpSpPr>
        <p:grpSpPr>
          <a:xfrm>
            <a:off x="269797" y="-500727"/>
            <a:ext cx="905624" cy="905898"/>
            <a:chOff x="0" y="0"/>
            <a:chExt cx="905623" cy="905896"/>
          </a:xfrm>
        </p:grpSpPr>
        <p:sp>
          <p:nvSpPr>
            <p:cNvPr id="1423" name="Google Shape;1323;p28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4" name="Google Shape;1324;p28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5" name="Google Shape;1325;p28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6" name="Google Shape;1326;p28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7" name="Google Shape;1327;p28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8" name="Google Shape;1328;p28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9" name="Google Shape;1329;p28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0" name="Google Shape;1330;p28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1" name="Google Shape;1331;p28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2" name="Google Shape;1332;p28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3" name="Google Shape;1333;p28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4" name="Google Shape;1334;p28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5" name="Google Shape;1335;p28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6" name="Google Shape;1336;p28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7" name="Google Shape;1337;p28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8" name="Google Shape;1338;p28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9" name="Google Shape;1339;p28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0" name="Google Shape;1340;p28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1" name="Google Shape;1341;p28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2" name="Google Shape;1342;p28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1343;p28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1344;p28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1345;p28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6" name="Google Shape;1346;p28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7" name="Google Shape;1347;p28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8" name="Google Shape;1348;p28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9" name="Google Shape;1349;p28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0" name="Google Shape;1350;p28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1" name="Google Shape;1351;p28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2" name="Google Shape;1352;p28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54" name="Google Shape;1353;p28"/>
          <p:cNvSpPr/>
          <p:nvPr/>
        </p:nvSpPr>
        <p:spPr>
          <a:xfrm>
            <a:off x="-407830" y="204222"/>
            <a:ext cx="676801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8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1463" name="Google Shape;1356;p29"/>
          <p:cNvSpPr/>
          <p:nvPr/>
        </p:nvSpPr>
        <p:spPr>
          <a:xfrm>
            <a:off x="1866262" y="1178349"/>
            <a:ext cx="1459501" cy="1459502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4" name="Google Shape;1357;p29"/>
          <p:cNvSpPr/>
          <p:nvPr/>
        </p:nvSpPr>
        <p:spPr>
          <a:xfrm>
            <a:off x="1983339" y="130553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5" name="Google Shape;1358;p29"/>
          <p:cNvSpPr/>
          <p:nvPr/>
        </p:nvSpPr>
        <p:spPr>
          <a:xfrm>
            <a:off x="3759155" y="1178349"/>
            <a:ext cx="1459501" cy="1459502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6" name="Google Shape;1359;p29"/>
          <p:cNvSpPr/>
          <p:nvPr/>
        </p:nvSpPr>
        <p:spPr>
          <a:xfrm>
            <a:off x="3876232" y="130553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7" name="Google Shape;1360;p29"/>
          <p:cNvSpPr/>
          <p:nvPr/>
        </p:nvSpPr>
        <p:spPr>
          <a:xfrm>
            <a:off x="5701155" y="1178349"/>
            <a:ext cx="1459501" cy="1459502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8" name="Google Shape;1361;p29"/>
          <p:cNvSpPr/>
          <p:nvPr/>
        </p:nvSpPr>
        <p:spPr>
          <a:xfrm>
            <a:off x="5818232" y="130553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9" name="Google Shape;1362;p29"/>
          <p:cNvSpPr/>
          <p:nvPr/>
        </p:nvSpPr>
        <p:spPr>
          <a:xfrm>
            <a:off x="1866262" y="3144360"/>
            <a:ext cx="1459501" cy="1459502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0" name="Google Shape;1363;p29"/>
          <p:cNvSpPr/>
          <p:nvPr/>
        </p:nvSpPr>
        <p:spPr>
          <a:xfrm>
            <a:off x="1983339" y="327154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1" name="Google Shape;1364;p29"/>
          <p:cNvSpPr/>
          <p:nvPr/>
        </p:nvSpPr>
        <p:spPr>
          <a:xfrm>
            <a:off x="3759155" y="3144360"/>
            <a:ext cx="1459501" cy="1459502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2" name="Google Shape;1365;p29"/>
          <p:cNvSpPr/>
          <p:nvPr/>
        </p:nvSpPr>
        <p:spPr>
          <a:xfrm>
            <a:off x="3876232" y="327154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3" name="Google Shape;1366;p29"/>
          <p:cNvSpPr/>
          <p:nvPr/>
        </p:nvSpPr>
        <p:spPr>
          <a:xfrm>
            <a:off x="5701155" y="3144360"/>
            <a:ext cx="1459501" cy="1459502"/>
          </a:xfrm>
          <a:prstGeom prst="rect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4" name="Google Shape;1367;p29"/>
          <p:cNvSpPr/>
          <p:nvPr/>
        </p:nvSpPr>
        <p:spPr>
          <a:xfrm>
            <a:off x="5818232" y="327154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5" name="مستوى النص الأول…"/>
          <p:cNvSpPr txBox="1"/>
          <p:nvPr>
            <p:ph type="body" sz="quarter" idx="1"/>
          </p:nvPr>
        </p:nvSpPr>
        <p:spPr>
          <a:xfrm>
            <a:off x="4018124" y="1601600"/>
            <a:ext cx="1167901" cy="861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76" name="Google Shape;1371;p29"/>
          <p:cNvSpPr/>
          <p:nvPr/>
        </p:nvSpPr>
        <p:spPr>
          <a:xfrm flipH="1" rot="10800000">
            <a:off x="8099676" y="4256046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7" name="Google Shape;1372;p29"/>
          <p:cNvSpPr/>
          <p:nvPr/>
        </p:nvSpPr>
        <p:spPr>
          <a:xfrm rot="16200000">
            <a:off x="8509493" y="3644670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508" name="Google Shape;1373;p29"/>
          <p:cNvGrpSpPr/>
          <p:nvPr/>
        </p:nvGrpSpPr>
        <p:grpSpPr>
          <a:xfrm>
            <a:off x="7829029" y="4638867"/>
            <a:ext cx="801740" cy="767029"/>
            <a:chOff x="0" y="0"/>
            <a:chExt cx="801739" cy="767028"/>
          </a:xfrm>
        </p:grpSpPr>
        <p:sp>
          <p:nvSpPr>
            <p:cNvPr id="1478" name="Google Shape;1374;p29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9" name="Google Shape;1375;p29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0" name="Google Shape;1376;p29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1" name="Google Shape;1377;p29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2" name="Google Shape;1378;p29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3" name="Google Shape;1379;p29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4" name="Google Shape;1380;p29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5" name="Google Shape;1381;p29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6" name="Google Shape;1382;p29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7" name="Google Shape;1383;p29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8" name="Google Shape;1384;p29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9" name="Google Shape;1385;p29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0" name="Google Shape;1386;p29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1" name="Google Shape;1387;p29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2" name="Google Shape;1388;p29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3" name="Google Shape;1389;p29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4" name="Google Shape;1390;p29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5" name="Google Shape;1391;p29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6" name="Google Shape;1392;p29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7" name="Google Shape;1393;p29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8" name="Google Shape;1394;p29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9" name="Google Shape;1395;p29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0" name="Google Shape;1396;p29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1" name="Google Shape;1397;p29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2" name="Google Shape;1398;p29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3" name="Google Shape;1399;p29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1400;p29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1401;p29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1402;p29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1403;p29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09" name="Google Shape;1404;p29"/>
          <p:cNvSpPr/>
          <p:nvPr/>
        </p:nvSpPr>
        <p:spPr>
          <a:xfrm>
            <a:off x="8796319" y="459339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10" name="Google Shape;1405;p29"/>
          <p:cNvSpPr/>
          <p:nvPr/>
        </p:nvSpPr>
        <p:spPr>
          <a:xfrm flipH="1" rot="10800000">
            <a:off x="-1420299" y="1088630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11" name="Google Shape;1406;p29"/>
          <p:cNvSpPr/>
          <p:nvPr/>
        </p:nvSpPr>
        <p:spPr>
          <a:xfrm>
            <a:off x="366801" y="560312"/>
            <a:ext cx="606000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542" name="Google Shape;1407;p29"/>
          <p:cNvGrpSpPr/>
          <p:nvPr/>
        </p:nvGrpSpPr>
        <p:grpSpPr>
          <a:xfrm>
            <a:off x="269797" y="-500727"/>
            <a:ext cx="905624" cy="905898"/>
            <a:chOff x="0" y="0"/>
            <a:chExt cx="905623" cy="905896"/>
          </a:xfrm>
        </p:grpSpPr>
        <p:sp>
          <p:nvSpPr>
            <p:cNvPr id="1512" name="Google Shape;1408;p29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1409;p29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1410;p29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1411;p29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1412;p29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1413;p29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1414;p29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1415;p29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1416;p29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1417;p29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1418;p29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1419;p29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1420;p29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1421;p29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1422;p29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1423;p29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1424;p29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1425;p29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1426;p29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1427;p29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1428;p29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1429;p29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1430;p29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1431;p29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1432;p29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1433;p29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1434;p29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1435;p29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1436;p29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1437;p29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43" name="Google Shape;1438;p29"/>
          <p:cNvSpPr/>
          <p:nvPr/>
        </p:nvSpPr>
        <p:spPr>
          <a:xfrm>
            <a:off x="-407830" y="204222"/>
            <a:ext cx="676801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9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440;p30"/>
          <p:cNvSpPr/>
          <p:nvPr/>
        </p:nvSpPr>
        <p:spPr>
          <a:xfrm rot="10800000">
            <a:off x="1180899" y="4835737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2" name="Google Shape;1441;p30"/>
          <p:cNvSpPr/>
          <p:nvPr/>
        </p:nvSpPr>
        <p:spPr>
          <a:xfrm>
            <a:off x="8149794" y="3187036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56" name="Google Shape;1442;p30"/>
          <p:cNvGrpSpPr/>
          <p:nvPr/>
        </p:nvGrpSpPr>
        <p:grpSpPr>
          <a:xfrm>
            <a:off x="-865899" y="-404728"/>
            <a:ext cx="11130181" cy="6027050"/>
            <a:chOff x="0" y="0"/>
            <a:chExt cx="11130179" cy="6027048"/>
          </a:xfrm>
        </p:grpSpPr>
        <p:sp>
          <p:nvSpPr>
            <p:cNvPr id="1553" name="Google Shape;1443;p30"/>
            <p:cNvSpPr/>
            <p:nvPr/>
          </p:nvSpPr>
          <p:spPr>
            <a:xfrm>
              <a:off x="8189066" y="5166298"/>
              <a:ext cx="606001" cy="30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84" name="Google Shape;1444;p30"/>
            <p:cNvGrpSpPr/>
            <p:nvPr/>
          </p:nvGrpSpPr>
          <p:grpSpPr>
            <a:xfrm>
              <a:off x="5895892" y="175392"/>
              <a:ext cx="801740" cy="767029"/>
              <a:chOff x="0" y="0"/>
              <a:chExt cx="801739" cy="767028"/>
            </a:xfrm>
          </p:grpSpPr>
          <p:sp>
            <p:nvSpPr>
              <p:cNvPr id="1554" name="Google Shape;1445;p30"/>
              <p:cNvSpPr/>
              <p:nvPr/>
            </p:nvSpPr>
            <p:spPr>
              <a:xfrm rot="4500154">
                <a:off x="581481" y="8282"/>
                <a:ext cx="71652" cy="71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fill="norm" stroke="1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5" name="Google Shape;1446;p30"/>
              <p:cNvSpPr/>
              <p:nvPr/>
            </p:nvSpPr>
            <p:spPr>
              <a:xfrm rot="4500154">
                <a:off x="353658" y="68416"/>
                <a:ext cx="71403" cy="7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fill="norm" stroke="1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6" name="Google Shape;1447;p30"/>
              <p:cNvSpPr/>
              <p:nvPr/>
            </p:nvSpPr>
            <p:spPr>
              <a:xfrm rot="4500154">
                <a:off x="467119" y="38790"/>
                <a:ext cx="71315" cy="71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7" name="Google Shape;1448;p30"/>
              <p:cNvSpPr/>
              <p:nvPr/>
            </p:nvSpPr>
            <p:spPr>
              <a:xfrm rot="4500154">
                <a:off x="378614" y="627500"/>
                <a:ext cx="71823" cy="70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8" name="Google Shape;1449;p30"/>
              <p:cNvSpPr/>
              <p:nvPr/>
            </p:nvSpPr>
            <p:spPr>
              <a:xfrm rot="4500154">
                <a:off x="238353" y="99870"/>
                <a:ext cx="71160" cy="71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fill="norm" stroke="1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9" name="Google Shape;1450;p30"/>
              <p:cNvSpPr/>
              <p:nvPr/>
            </p:nvSpPr>
            <p:spPr>
              <a:xfrm rot="4500154">
                <a:off x="608407" y="564783"/>
                <a:ext cx="71341" cy="71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fill="norm" stroke="1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0" name="Google Shape;1451;p30"/>
              <p:cNvSpPr/>
              <p:nvPr/>
            </p:nvSpPr>
            <p:spPr>
              <a:xfrm rot="4500154">
                <a:off x="502583" y="168833"/>
                <a:ext cx="71349" cy="71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1" name="Google Shape;1452;p30"/>
              <p:cNvSpPr/>
              <p:nvPr/>
            </p:nvSpPr>
            <p:spPr>
              <a:xfrm rot="4500154">
                <a:off x="343547" y="495645"/>
                <a:ext cx="71260" cy="70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2" name="Google Shape;1453;p30"/>
              <p:cNvSpPr/>
              <p:nvPr/>
            </p:nvSpPr>
            <p:spPr>
              <a:xfrm rot="4500154">
                <a:off x="156853" y="262122"/>
                <a:ext cx="70499" cy="69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fill="norm" stroke="1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3" name="Google Shape;1454;p30"/>
              <p:cNvSpPr/>
              <p:nvPr/>
            </p:nvSpPr>
            <p:spPr>
              <a:xfrm rot="4500154">
                <a:off x="42583" y="292802"/>
                <a:ext cx="70779" cy="70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4" name="Google Shape;1455;p30"/>
              <p:cNvSpPr/>
              <p:nvPr/>
            </p:nvSpPr>
            <p:spPr>
              <a:xfrm rot="4500154">
                <a:off x="148777" y="688554"/>
                <a:ext cx="70664" cy="70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2" h="21600" fill="norm" stroke="1" extrusionOk="0">
                    <a:moveTo>
                      <a:pt x="8017" y="0"/>
                    </a:moveTo>
                    <a:cubicBezTo>
                      <a:pt x="2139" y="0"/>
                      <a:pt x="136" y="5299"/>
                      <a:pt x="9" y="10265"/>
                    </a:cubicBezTo>
                    <a:cubicBezTo>
                      <a:pt x="-193" y="16354"/>
                      <a:pt x="3207" y="21600"/>
                      <a:pt x="10114" y="21600"/>
                    </a:cubicBezTo>
                    <a:cubicBezTo>
                      <a:pt x="10226" y="21600"/>
                      <a:pt x="10338" y="21598"/>
                      <a:pt x="10451" y="21596"/>
                    </a:cubicBezTo>
                    <a:cubicBezTo>
                      <a:pt x="17243" y="21456"/>
                      <a:pt x="21407" y="16626"/>
                      <a:pt x="21270" y="10301"/>
                    </a:cubicBezTo>
                    <a:cubicBezTo>
                      <a:pt x="21109" y="4364"/>
                      <a:pt x="17543" y="36"/>
                      <a:pt x="10601" y="36"/>
                    </a:cubicBezTo>
                    <a:cubicBezTo>
                      <a:pt x="10188" y="36"/>
                      <a:pt x="9762" y="51"/>
                      <a:pt x="9324" y="83"/>
                    </a:cubicBezTo>
                    <a:cubicBezTo>
                      <a:pt x="8868" y="28"/>
                      <a:pt x="8433" y="0"/>
                      <a:pt x="80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5" name="Google Shape;1456;p30"/>
              <p:cNvSpPr/>
              <p:nvPr/>
            </p:nvSpPr>
            <p:spPr>
              <a:xfrm rot="4500154">
                <a:off x="388396" y="199057"/>
                <a:ext cx="70472" cy="71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6" name="Google Shape;1457;p30"/>
              <p:cNvSpPr/>
              <p:nvPr/>
            </p:nvSpPr>
            <p:spPr>
              <a:xfrm rot="4500154">
                <a:off x="688176" y="402676"/>
                <a:ext cx="71348" cy="71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fill="norm" stroke="1" extrusionOk="0">
                    <a:moveTo>
                      <a:pt x="10487" y="0"/>
                    </a:moveTo>
                    <a:cubicBezTo>
                      <a:pt x="4981" y="1059"/>
                      <a:pt x="805" y="2974"/>
                      <a:pt x="91" y="9777"/>
                    </a:cubicBezTo>
                    <a:cubicBezTo>
                      <a:pt x="-685" y="17195"/>
                      <a:pt x="3557" y="21160"/>
                      <a:pt x="9095" y="21571"/>
                    </a:cubicBezTo>
                    <a:cubicBezTo>
                      <a:pt x="9373" y="21590"/>
                      <a:pt x="9650" y="21600"/>
                      <a:pt x="9926" y="21600"/>
                    </a:cubicBezTo>
                    <a:cubicBezTo>
                      <a:pt x="15035" y="21600"/>
                      <a:pt x="19840" y="18307"/>
                      <a:pt x="20332" y="11692"/>
                    </a:cubicBezTo>
                    <a:cubicBezTo>
                      <a:pt x="20915" y="4478"/>
                      <a:pt x="16025" y="1812"/>
                      <a:pt x="104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7" name="Google Shape;1458;p30"/>
              <p:cNvSpPr/>
              <p:nvPr/>
            </p:nvSpPr>
            <p:spPr>
              <a:xfrm rot="4500154">
                <a:off x="263097" y="658459"/>
                <a:ext cx="70676" cy="6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8" name="Google Shape;1459;p30"/>
              <p:cNvSpPr/>
              <p:nvPr/>
            </p:nvSpPr>
            <p:spPr>
              <a:xfrm rot="4500154">
                <a:off x="307818" y="362761"/>
                <a:ext cx="71448" cy="7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7" h="21600" fill="norm" stroke="1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9" name="Google Shape;1460;p30"/>
              <p:cNvSpPr/>
              <p:nvPr/>
            </p:nvSpPr>
            <p:spPr>
              <a:xfrm rot="4500154">
                <a:off x="192219" y="393930"/>
                <a:ext cx="70778" cy="69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0" name="Google Shape;1461;p30"/>
              <p:cNvSpPr/>
              <p:nvPr/>
            </p:nvSpPr>
            <p:spPr>
              <a:xfrm rot="4500154">
                <a:off x="494258" y="596324"/>
                <a:ext cx="70354" cy="7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fill="norm" stroke="1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1" name="Google Shape;1462;p30"/>
              <p:cNvSpPr/>
              <p:nvPr/>
            </p:nvSpPr>
            <p:spPr>
              <a:xfrm rot="4500154">
                <a:off x="651862" y="270156"/>
                <a:ext cx="71020" cy="7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5" h="21600" fill="norm" stroke="1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2" name="Google Shape;1463;p30"/>
              <p:cNvSpPr/>
              <p:nvPr/>
            </p:nvSpPr>
            <p:spPr>
              <a:xfrm rot="4500154">
                <a:off x="537430" y="300971"/>
                <a:ext cx="70951" cy="6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8" h="21600" fill="norm" stroke="1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3" name="Google Shape;1464;p30"/>
              <p:cNvSpPr/>
              <p:nvPr/>
            </p:nvSpPr>
            <p:spPr>
              <a:xfrm rot="4500154">
                <a:off x="574064" y="433339"/>
                <a:ext cx="71195" cy="71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fill="norm" stroke="1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4" name="Google Shape;1465;p30"/>
              <p:cNvSpPr/>
              <p:nvPr/>
            </p:nvSpPr>
            <p:spPr>
              <a:xfrm rot="4500154">
                <a:off x="722944" y="534688"/>
                <a:ext cx="70771" cy="70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fill="norm" stroke="1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5" name="Google Shape;1466;p30"/>
              <p:cNvSpPr/>
              <p:nvPr/>
            </p:nvSpPr>
            <p:spPr>
              <a:xfrm rot="4500154">
                <a:off x="271815" y="231715"/>
                <a:ext cx="72768" cy="70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fill="norm" stroke="1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6" name="Google Shape;1467;p30"/>
              <p:cNvSpPr/>
              <p:nvPr/>
            </p:nvSpPr>
            <p:spPr>
              <a:xfrm rot="4500154">
                <a:off x="616173" y="137589"/>
                <a:ext cx="71478" cy="70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7" name="Google Shape;1468;p30"/>
              <p:cNvSpPr/>
              <p:nvPr/>
            </p:nvSpPr>
            <p:spPr>
              <a:xfrm rot="4500154">
                <a:off x="227936" y="527298"/>
                <a:ext cx="70645" cy="69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fill="norm" stroke="1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8" name="Google Shape;1469;p30"/>
              <p:cNvSpPr/>
              <p:nvPr/>
            </p:nvSpPr>
            <p:spPr>
              <a:xfrm rot="4500154">
                <a:off x="121320" y="133267"/>
                <a:ext cx="70923" cy="68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9" name="Google Shape;1470;p30"/>
              <p:cNvSpPr/>
              <p:nvPr/>
            </p:nvSpPr>
            <p:spPr>
              <a:xfrm rot="4500154">
                <a:off x="459554" y="463779"/>
                <a:ext cx="71217" cy="72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fill="norm" stroke="1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0" name="Google Shape;1471;p30"/>
              <p:cNvSpPr/>
              <p:nvPr/>
            </p:nvSpPr>
            <p:spPr>
              <a:xfrm rot="4500154">
                <a:off x="8323" y="161849"/>
                <a:ext cx="70379" cy="7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9" h="21600" fill="norm" stroke="1" extrusionOk="0">
                    <a:moveTo>
                      <a:pt x="13755" y="0"/>
                    </a:moveTo>
                    <a:cubicBezTo>
                      <a:pt x="13513" y="0"/>
                      <a:pt x="13265" y="15"/>
                      <a:pt x="13015" y="44"/>
                    </a:cubicBezTo>
                    <a:cubicBezTo>
                      <a:pt x="3374" y="524"/>
                      <a:pt x="-350" y="4444"/>
                      <a:pt x="25" y="11249"/>
                    </a:cubicBezTo>
                    <a:cubicBezTo>
                      <a:pt x="401" y="17230"/>
                      <a:pt x="4127" y="21527"/>
                      <a:pt x="10383" y="21596"/>
                    </a:cubicBezTo>
                    <a:cubicBezTo>
                      <a:pt x="10494" y="21598"/>
                      <a:pt x="10602" y="21600"/>
                      <a:pt x="10711" y="21600"/>
                    </a:cubicBezTo>
                    <a:cubicBezTo>
                      <a:pt x="17476" y="21600"/>
                      <a:pt x="21185" y="16382"/>
                      <a:pt x="21219" y="10630"/>
                    </a:cubicBezTo>
                    <a:cubicBezTo>
                      <a:pt x="21250" y="5144"/>
                      <a:pt x="18351" y="0"/>
                      <a:pt x="13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1" name="Google Shape;1472;p30"/>
              <p:cNvSpPr/>
              <p:nvPr/>
            </p:nvSpPr>
            <p:spPr>
              <a:xfrm rot="4500154">
                <a:off x="422601" y="332086"/>
                <a:ext cx="71639" cy="69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fill="norm" stroke="1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2" name="Google Shape;1473;p30"/>
              <p:cNvSpPr/>
              <p:nvPr/>
            </p:nvSpPr>
            <p:spPr>
              <a:xfrm rot="4500154">
                <a:off x="113804" y="557534"/>
                <a:ext cx="70529" cy="70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fill="norm" stroke="1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3" name="Google Shape;1474;p30"/>
              <p:cNvSpPr/>
              <p:nvPr/>
            </p:nvSpPr>
            <p:spPr>
              <a:xfrm rot="4500154">
                <a:off x="78331" y="424961"/>
                <a:ext cx="69538" cy="70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fill="norm" stroke="1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585" name="Google Shape;1475;p30"/>
            <p:cNvSpPr/>
            <p:nvPr/>
          </p:nvSpPr>
          <p:spPr>
            <a:xfrm>
              <a:off x="9317889" y="1311797"/>
              <a:ext cx="676801" cy="6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6" name="Google Shape;1476;p30"/>
            <p:cNvSpPr/>
            <p:nvPr/>
          </p:nvSpPr>
          <p:spPr>
            <a:xfrm flipH="1" rot="10800000">
              <a:off x="0" y="4796433"/>
              <a:ext cx="2261454" cy="19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2528" y="0"/>
                  </a:moveTo>
                  <a:cubicBezTo>
                    <a:pt x="12229" y="0"/>
                    <a:pt x="11934" y="1398"/>
                    <a:pt x="11700" y="4108"/>
                  </a:cubicBezTo>
                  <a:cubicBezTo>
                    <a:pt x="11526" y="6151"/>
                    <a:pt x="11393" y="8674"/>
                    <a:pt x="11238" y="10965"/>
                  </a:cubicBezTo>
                  <a:cubicBezTo>
                    <a:pt x="11096" y="13040"/>
                    <a:pt x="10942" y="14082"/>
                    <a:pt x="10788" y="14082"/>
                  </a:cubicBezTo>
                  <a:cubicBezTo>
                    <a:pt x="10638" y="14082"/>
                    <a:pt x="10487" y="13091"/>
                    <a:pt x="10348" y="11104"/>
                  </a:cubicBezTo>
                  <a:cubicBezTo>
                    <a:pt x="10224" y="9324"/>
                    <a:pt x="10109" y="7467"/>
                    <a:pt x="9985" y="5702"/>
                  </a:cubicBezTo>
                  <a:cubicBezTo>
                    <a:pt x="9719" y="1913"/>
                    <a:pt x="9376" y="31"/>
                    <a:pt x="9034" y="31"/>
                  </a:cubicBezTo>
                  <a:cubicBezTo>
                    <a:pt x="8676" y="31"/>
                    <a:pt x="8320" y="2091"/>
                    <a:pt x="8056" y="6182"/>
                  </a:cubicBezTo>
                  <a:cubicBezTo>
                    <a:pt x="7924" y="8225"/>
                    <a:pt x="7790" y="10253"/>
                    <a:pt x="7645" y="12187"/>
                  </a:cubicBezTo>
                  <a:cubicBezTo>
                    <a:pt x="7552" y="13440"/>
                    <a:pt x="7441" y="14017"/>
                    <a:pt x="7316" y="14017"/>
                  </a:cubicBezTo>
                  <a:cubicBezTo>
                    <a:pt x="7255" y="14017"/>
                    <a:pt x="7192" y="13883"/>
                    <a:pt x="7126" y="13626"/>
                  </a:cubicBezTo>
                  <a:cubicBezTo>
                    <a:pt x="6901" y="12744"/>
                    <a:pt x="6811" y="10423"/>
                    <a:pt x="6685" y="8488"/>
                  </a:cubicBezTo>
                  <a:cubicBezTo>
                    <a:pt x="6485" y="5393"/>
                    <a:pt x="6286" y="2127"/>
                    <a:pt x="5957" y="858"/>
                  </a:cubicBezTo>
                  <a:cubicBezTo>
                    <a:pt x="5817" y="313"/>
                    <a:pt x="5677" y="36"/>
                    <a:pt x="5540" y="36"/>
                  </a:cubicBezTo>
                  <a:cubicBezTo>
                    <a:pt x="5190" y="36"/>
                    <a:pt x="4862" y="1840"/>
                    <a:pt x="4608" y="5610"/>
                  </a:cubicBezTo>
                  <a:cubicBezTo>
                    <a:pt x="4450" y="7978"/>
                    <a:pt x="4317" y="10593"/>
                    <a:pt x="4119" y="12574"/>
                  </a:cubicBezTo>
                  <a:cubicBezTo>
                    <a:pt x="4021" y="13563"/>
                    <a:pt x="3911" y="14063"/>
                    <a:pt x="3801" y="14063"/>
                  </a:cubicBezTo>
                  <a:cubicBezTo>
                    <a:pt x="3696" y="14063"/>
                    <a:pt x="3591" y="13605"/>
                    <a:pt x="3496" y="12682"/>
                  </a:cubicBezTo>
                  <a:cubicBezTo>
                    <a:pt x="3331" y="11088"/>
                    <a:pt x="3220" y="8984"/>
                    <a:pt x="3095" y="7003"/>
                  </a:cubicBezTo>
                  <a:cubicBezTo>
                    <a:pt x="2846" y="3055"/>
                    <a:pt x="2545" y="104"/>
                    <a:pt x="2111" y="104"/>
                  </a:cubicBezTo>
                  <a:cubicBezTo>
                    <a:pt x="2096" y="104"/>
                    <a:pt x="2080" y="108"/>
                    <a:pt x="2065" y="115"/>
                  </a:cubicBezTo>
                  <a:cubicBezTo>
                    <a:pt x="2055" y="113"/>
                    <a:pt x="2046" y="111"/>
                    <a:pt x="2036" y="111"/>
                  </a:cubicBezTo>
                  <a:cubicBezTo>
                    <a:pt x="1580" y="111"/>
                    <a:pt x="1278" y="3028"/>
                    <a:pt x="1026" y="6910"/>
                  </a:cubicBezTo>
                  <a:cubicBezTo>
                    <a:pt x="809" y="10221"/>
                    <a:pt x="646" y="14107"/>
                    <a:pt x="205" y="14416"/>
                  </a:cubicBezTo>
                  <a:cubicBezTo>
                    <a:pt x="59" y="14524"/>
                    <a:pt x="-27" y="16474"/>
                    <a:pt x="8" y="18332"/>
                  </a:cubicBezTo>
                  <a:cubicBezTo>
                    <a:pt x="41" y="20034"/>
                    <a:pt x="126" y="21365"/>
                    <a:pt x="302" y="21489"/>
                  </a:cubicBezTo>
                  <a:cubicBezTo>
                    <a:pt x="324" y="21505"/>
                    <a:pt x="346" y="21513"/>
                    <a:pt x="368" y="21513"/>
                  </a:cubicBezTo>
                  <a:cubicBezTo>
                    <a:pt x="678" y="21513"/>
                    <a:pt x="930" y="19902"/>
                    <a:pt x="1137" y="17371"/>
                  </a:cubicBezTo>
                  <a:cubicBezTo>
                    <a:pt x="1333" y="14958"/>
                    <a:pt x="1492" y="12125"/>
                    <a:pt x="1682" y="9649"/>
                  </a:cubicBezTo>
                  <a:cubicBezTo>
                    <a:pt x="1806" y="8031"/>
                    <a:pt x="1926" y="7238"/>
                    <a:pt x="2050" y="7238"/>
                  </a:cubicBezTo>
                  <a:cubicBezTo>
                    <a:pt x="2166" y="7238"/>
                    <a:pt x="2284" y="7926"/>
                    <a:pt x="2411" y="9278"/>
                  </a:cubicBezTo>
                  <a:cubicBezTo>
                    <a:pt x="2575" y="11011"/>
                    <a:pt x="2688" y="13239"/>
                    <a:pt x="2820" y="15283"/>
                  </a:cubicBezTo>
                  <a:cubicBezTo>
                    <a:pt x="3088" y="19458"/>
                    <a:pt x="3442" y="21584"/>
                    <a:pt x="3800" y="21584"/>
                  </a:cubicBezTo>
                  <a:cubicBezTo>
                    <a:pt x="4111" y="21584"/>
                    <a:pt x="4424" y="19981"/>
                    <a:pt x="4684" y="16722"/>
                  </a:cubicBezTo>
                  <a:cubicBezTo>
                    <a:pt x="4807" y="15174"/>
                    <a:pt x="4906" y="13394"/>
                    <a:pt x="5015" y="11707"/>
                  </a:cubicBezTo>
                  <a:cubicBezTo>
                    <a:pt x="5184" y="9100"/>
                    <a:pt x="5359" y="7249"/>
                    <a:pt x="5552" y="7249"/>
                  </a:cubicBezTo>
                  <a:cubicBezTo>
                    <a:pt x="5702" y="7249"/>
                    <a:pt x="5864" y="8375"/>
                    <a:pt x="6043" y="11151"/>
                  </a:cubicBezTo>
                  <a:cubicBezTo>
                    <a:pt x="6207" y="13689"/>
                    <a:pt x="6362" y="16304"/>
                    <a:pt x="6570" y="18440"/>
                  </a:cubicBezTo>
                  <a:cubicBezTo>
                    <a:pt x="6774" y="20507"/>
                    <a:pt x="7030" y="21537"/>
                    <a:pt x="7286" y="21537"/>
                  </a:cubicBezTo>
                  <a:cubicBezTo>
                    <a:pt x="7530" y="21537"/>
                    <a:pt x="7776" y="20600"/>
                    <a:pt x="7977" y="18734"/>
                  </a:cubicBezTo>
                  <a:cubicBezTo>
                    <a:pt x="8237" y="16319"/>
                    <a:pt x="8408" y="13085"/>
                    <a:pt x="8612" y="10160"/>
                  </a:cubicBezTo>
                  <a:cubicBezTo>
                    <a:pt x="8749" y="8200"/>
                    <a:pt x="8893" y="7217"/>
                    <a:pt x="9036" y="7217"/>
                  </a:cubicBezTo>
                  <a:cubicBezTo>
                    <a:pt x="9176" y="7217"/>
                    <a:pt x="9315" y="8149"/>
                    <a:pt x="9450" y="10020"/>
                  </a:cubicBezTo>
                  <a:cubicBezTo>
                    <a:pt x="9552" y="11445"/>
                    <a:pt x="9647" y="12930"/>
                    <a:pt x="9740" y="14431"/>
                  </a:cubicBezTo>
                  <a:cubicBezTo>
                    <a:pt x="10033" y="19188"/>
                    <a:pt x="10413" y="21600"/>
                    <a:pt x="10790" y="21600"/>
                  </a:cubicBezTo>
                  <a:cubicBezTo>
                    <a:pt x="11158" y="21600"/>
                    <a:pt x="11523" y="19308"/>
                    <a:pt x="11802" y="14663"/>
                  </a:cubicBezTo>
                  <a:cubicBezTo>
                    <a:pt x="11915" y="12775"/>
                    <a:pt x="12040" y="11011"/>
                    <a:pt x="12178" y="9386"/>
                  </a:cubicBezTo>
                  <a:cubicBezTo>
                    <a:pt x="12298" y="7981"/>
                    <a:pt x="12419" y="7282"/>
                    <a:pt x="12538" y="7282"/>
                  </a:cubicBezTo>
                  <a:cubicBezTo>
                    <a:pt x="12668" y="7282"/>
                    <a:pt x="12797" y="8117"/>
                    <a:pt x="12921" y="9773"/>
                  </a:cubicBezTo>
                  <a:cubicBezTo>
                    <a:pt x="13060" y="11630"/>
                    <a:pt x="13185" y="13642"/>
                    <a:pt x="13315" y="15592"/>
                  </a:cubicBezTo>
                  <a:cubicBezTo>
                    <a:pt x="13584" y="19592"/>
                    <a:pt x="13922" y="21599"/>
                    <a:pt x="14264" y="21599"/>
                  </a:cubicBezTo>
                  <a:cubicBezTo>
                    <a:pt x="14581" y="21599"/>
                    <a:pt x="14901" y="19875"/>
                    <a:pt x="15174" y="16412"/>
                  </a:cubicBezTo>
                  <a:cubicBezTo>
                    <a:pt x="15344" y="14245"/>
                    <a:pt x="15458" y="11630"/>
                    <a:pt x="15641" y="9572"/>
                  </a:cubicBezTo>
                  <a:cubicBezTo>
                    <a:pt x="15776" y="8044"/>
                    <a:pt x="15899" y="7247"/>
                    <a:pt x="16022" y="7247"/>
                  </a:cubicBezTo>
                  <a:cubicBezTo>
                    <a:pt x="16136" y="7247"/>
                    <a:pt x="16249" y="7927"/>
                    <a:pt x="16371" y="9339"/>
                  </a:cubicBezTo>
                  <a:cubicBezTo>
                    <a:pt x="16520" y="11058"/>
                    <a:pt x="16645" y="13100"/>
                    <a:pt x="16769" y="15097"/>
                  </a:cubicBezTo>
                  <a:cubicBezTo>
                    <a:pt x="17035" y="19466"/>
                    <a:pt x="17402" y="21561"/>
                    <a:pt x="17763" y="21561"/>
                  </a:cubicBezTo>
                  <a:cubicBezTo>
                    <a:pt x="18125" y="21561"/>
                    <a:pt x="18482" y="19447"/>
                    <a:pt x="18725" y="15406"/>
                  </a:cubicBezTo>
                  <a:cubicBezTo>
                    <a:pt x="18847" y="13394"/>
                    <a:pt x="18982" y="11475"/>
                    <a:pt x="19125" y="9649"/>
                  </a:cubicBezTo>
                  <a:cubicBezTo>
                    <a:pt x="19253" y="8024"/>
                    <a:pt x="19386" y="7215"/>
                    <a:pt x="19518" y="7215"/>
                  </a:cubicBezTo>
                  <a:cubicBezTo>
                    <a:pt x="19657" y="7215"/>
                    <a:pt x="19795" y="8121"/>
                    <a:pt x="19923" y="9927"/>
                  </a:cubicBezTo>
                  <a:cubicBezTo>
                    <a:pt x="20033" y="11475"/>
                    <a:pt x="20122" y="13239"/>
                    <a:pt x="20234" y="14788"/>
                  </a:cubicBezTo>
                  <a:cubicBezTo>
                    <a:pt x="20483" y="18192"/>
                    <a:pt x="20743" y="21458"/>
                    <a:pt x="21174" y="21474"/>
                  </a:cubicBezTo>
                  <a:cubicBezTo>
                    <a:pt x="21176" y="21474"/>
                    <a:pt x="21177" y="21474"/>
                    <a:pt x="21179" y="21474"/>
                  </a:cubicBezTo>
                  <a:cubicBezTo>
                    <a:pt x="21416" y="21474"/>
                    <a:pt x="21556" y="20298"/>
                    <a:pt x="21564" y="18084"/>
                  </a:cubicBezTo>
                  <a:cubicBezTo>
                    <a:pt x="21573" y="15561"/>
                    <a:pt x="21437" y="14385"/>
                    <a:pt x="21241" y="14091"/>
                  </a:cubicBezTo>
                  <a:cubicBezTo>
                    <a:pt x="21037" y="13781"/>
                    <a:pt x="20892" y="12574"/>
                    <a:pt x="20777" y="10686"/>
                  </a:cubicBezTo>
                  <a:cubicBezTo>
                    <a:pt x="20691" y="9247"/>
                    <a:pt x="20588" y="7931"/>
                    <a:pt x="20503" y="6460"/>
                  </a:cubicBezTo>
                  <a:cubicBezTo>
                    <a:pt x="20251" y="2094"/>
                    <a:pt x="19874" y="57"/>
                    <a:pt x="19505" y="57"/>
                  </a:cubicBezTo>
                  <a:cubicBezTo>
                    <a:pt x="19130" y="57"/>
                    <a:pt x="18762" y="2149"/>
                    <a:pt x="18536" y="6028"/>
                  </a:cubicBezTo>
                  <a:cubicBezTo>
                    <a:pt x="18400" y="8333"/>
                    <a:pt x="18265" y="10717"/>
                    <a:pt x="18077" y="12574"/>
                  </a:cubicBezTo>
                  <a:cubicBezTo>
                    <a:pt x="17978" y="13557"/>
                    <a:pt x="17869" y="14041"/>
                    <a:pt x="17760" y="14041"/>
                  </a:cubicBezTo>
                  <a:cubicBezTo>
                    <a:pt x="17650" y="14041"/>
                    <a:pt x="17539" y="13541"/>
                    <a:pt x="17439" y="12558"/>
                  </a:cubicBezTo>
                  <a:cubicBezTo>
                    <a:pt x="17225" y="10470"/>
                    <a:pt x="17099" y="7591"/>
                    <a:pt x="16922" y="5176"/>
                  </a:cubicBezTo>
                  <a:cubicBezTo>
                    <a:pt x="16671" y="1764"/>
                    <a:pt x="16338" y="38"/>
                    <a:pt x="16007" y="38"/>
                  </a:cubicBezTo>
                  <a:cubicBezTo>
                    <a:pt x="15681" y="38"/>
                    <a:pt x="15358" y="1702"/>
                    <a:pt x="15117" y="5068"/>
                  </a:cubicBezTo>
                  <a:cubicBezTo>
                    <a:pt x="14972" y="7111"/>
                    <a:pt x="14845" y="9308"/>
                    <a:pt x="14700" y="11336"/>
                  </a:cubicBezTo>
                  <a:cubicBezTo>
                    <a:pt x="14570" y="13171"/>
                    <a:pt x="14424" y="14093"/>
                    <a:pt x="14277" y="14093"/>
                  </a:cubicBezTo>
                  <a:cubicBezTo>
                    <a:pt x="14137" y="14093"/>
                    <a:pt x="13997" y="13264"/>
                    <a:pt x="13866" y="11599"/>
                  </a:cubicBezTo>
                  <a:cubicBezTo>
                    <a:pt x="13755" y="10176"/>
                    <a:pt x="13658" y="8566"/>
                    <a:pt x="13565" y="6971"/>
                  </a:cubicBezTo>
                  <a:cubicBezTo>
                    <a:pt x="13294" y="2265"/>
                    <a:pt x="12908" y="0"/>
                    <a:pt x="125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7634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617" name="Google Shape;1477;p30"/>
            <p:cNvGrpSpPr/>
            <p:nvPr/>
          </p:nvGrpSpPr>
          <p:grpSpPr>
            <a:xfrm>
              <a:off x="555381" y="744300"/>
              <a:ext cx="905624" cy="905898"/>
              <a:chOff x="0" y="0"/>
              <a:chExt cx="905623" cy="905896"/>
            </a:xfrm>
          </p:grpSpPr>
          <p:sp>
            <p:nvSpPr>
              <p:cNvPr id="1587" name="Google Shape;1478;p30"/>
              <p:cNvSpPr/>
              <p:nvPr/>
            </p:nvSpPr>
            <p:spPr>
              <a:xfrm rot="2700000">
                <a:off x="434342" y="14932"/>
                <a:ext cx="71658" cy="71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fill="norm" stroke="1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8" name="Google Shape;1479;p30"/>
              <p:cNvSpPr/>
              <p:nvPr/>
            </p:nvSpPr>
            <p:spPr>
              <a:xfrm rot="2700000">
                <a:off x="267634" y="180865"/>
                <a:ext cx="71409" cy="7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fill="norm" stroke="1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9" name="Google Shape;1480;p30"/>
              <p:cNvSpPr/>
              <p:nvPr/>
            </p:nvSpPr>
            <p:spPr>
              <a:xfrm rot="2700000">
                <a:off x="350575" y="98629"/>
                <a:ext cx="71321" cy="71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0" name="Google Shape;1481;p30"/>
              <p:cNvSpPr/>
              <p:nvPr/>
            </p:nvSpPr>
            <p:spPr>
              <a:xfrm rot="2700000">
                <a:off x="568211" y="652646"/>
                <a:ext cx="71829" cy="70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1" name="Google Shape;1482;p30"/>
              <p:cNvSpPr/>
              <p:nvPr/>
            </p:nvSpPr>
            <p:spPr>
              <a:xfrm rot="2700000">
                <a:off x="183226" y="265907"/>
                <a:ext cx="71165" cy="71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fill="norm" stroke="1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2" name="Google Shape;1483;p30"/>
              <p:cNvSpPr/>
              <p:nvPr/>
            </p:nvSpPr>
            <p:spPr>
              <a:xfrm rot="2700000">
                <a:off x="736177" y="483460"/>
                <a:ext cx="71347" cy="71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fill="norm" stroke="1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3" name="Google Shape;1484;p30"/>
              <p:cNvSpPr/>
              <p:nvPr/>
            </p:nvSpPr>
            <p:spPr>
              <a:xfrm rot="2700000">
                <a:off x="446502" y="193462"/>
                <a:ext cx="71355" cy="71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4" name="Google Shape;1485;p30"/>
              <p:cNvSpPr/>
              <p:nvPr/>
            </p:nvSpPr>
            <p:spPr>
              <a:xfrm rot="2700000">
                <a:off x="471840" y="556154"/>
                <a:ext cx="71266" cy="70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5" name="Google Shape;1486;p30"/>
              <p:cNvSpPr/>
              <p:nvPr/>
            </p:nvSpPr>
            <p:spPr>
              <a:xfrm rot="2700000">
                <a:off x="193294" y="447493"/>
                <a:ext cx="70504" cy="6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fill="norm" stroke="1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6" name="Google Shape;1487;p30"/>
              <p:cNvSpPr/>
              <p:nvPr/>
            </p:nvSpPr>
            <p:spPr>
              <a:xfrm rot="2700000">
                <a:off x="109778" y="531103"/>
                <a:ext cx="70785" cy="70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7" name="Google Shape;1488;p30"/>
              <p:cNvSpPr/>
              <p:nvPr/>
            </p:nvSpPr>
            <p:spPr>
              <a:xfrm rot="2700000">
                <a:off x="399703" y="820766"/>
                <a:ext cx="70669" cy="7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2" h="21600" fill="norm" stroke="1" extrusionOk="0">
                    <a:moveTo>
                      <a:pt x="8017" y="0"/>
                    </a:moveTo>
                    <a:cubicBezTo>
                      <a:pt x="2139" y="0"/>
                      <a:pt x="136" y="5299"/>
                      <a:pt x="9" y="10265"/>
                    </a:cubicBezTo>
                    <a:cubicBezTo>
                      <a:pt x="-193" y="16354"/>
                      <a:pt x="3207" y="21600"/>
                      <a:pt x="10114" y="21600"/>
                    </a:cubicBezTo>
                    <a:cubicBezTo>
                      <a:pt x="10226" y="21600"/>
                      <a:pt x="10338" y="21598"/>
                      <a:pt x="10451" y="21596"/>
                    </a:cubicBezTo>
                    <a:cubicBezTo>
                      <a:pt x="17243" y="21456"/>
                      <a:pt x="21407" y="16626"/>
                      <a:pt x="21270" y="10301"/>
                    </a:cubicBezTo>
                    <a:cubicBezTo>
                      <a:pt x="21109" y="4364"/>
                      <a:pt x="17543" y="36"/>
                      <a:pt x="10601" y="36"/>
                    </a:cubicBezTo>
                    <a:cubicBezTo>
                      <a:pt x="10188" y="36"/>
                      <a:pt x="9762" y="51"/>
                      <a:pt x="9324" y="83"/>
                    </a:cubicBezTo>
                    <a:cubicBezTo>
                      <a:pt x="8868" y="28"/>
                      <a:pt x="8433" y="0"/>
                      <a:pt x="80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8" name="Google Shape;1489;p30"/>
              <p:cNvSpPr/>
              <p:nvPr/>
            </p:nvSpPr>
            <p:spPr>
              <a:xfrm rot="2700000">
                <a:off x="362747" y="276969"/>
                <a:ext cx="70478" cy="71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9" name="Google Shape;1490;p30"/>
              <p:cNvSpPr/>
              <p:nvPr/>
            </p:nvSpPr>
            <p:spPr>
              <a:xfrm rot="2700000">
                <a:off x="724148" y="303184"/>
                <a:ext cx="71353" cy="71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fill="norm" stroke="1" extrusionOk="0">
                    <a:moveTo>
                      <a:pt x="10487" y="0"/>
                    </a:moveTo>
                    <a:cubicBezTo>
                      <a:pt x="4981" y="1059"/>
                      <a:pt x="805" y="2974"/>
                      <a:pt x="91" y="9777"/>
                    </a:cubicBezTo>
                    <a:cubicBezTo>
                      <a:pt x="-685" y="17195"/>
                      <a:pt x="3557" y="21160"/>
                      <a:pt x="9095" y="21571"/>
                    </a:cubicBezTo>
                    <a:cubicBezTo>
                      <a:pt x="9373" y="21590"/>
                      <a:pt x="9650" y="21600"/>
                      <a:pt x="9926" y="21600"/>
                    </a:cubicBezTo>
                    <a:cubicBezTo>
                      <a:pt x="15035" y="21600"/>
                      <a:pt x="19840" y="18307"/>
                      <a:pt x="20332" y="11692"/>
                    </a:cubicBezTo>
                    <a:cubicBezTo>
                      <a:pt x="20915" y="4478"/>
                      <a:pt x="16025" y="1812"/>
                      <a:pt x="1048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0" name="Google Shape;1491;p30"/>
              <p:cNvSpPr/>
              <p:nvPr/>
            </p:nvSpPr>
            <p:spPr>
              <a:xfrm rot="2700000">
                <a:off x="483508" y="737570"/>
                <a:ext cx="70681" cy="6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1" name="Google Shape;1492;p30"/>
              <p:cNvSpPr/>
              <p:nvPr/>
            </p:nvSpPr>
            <p:spPr>
              <a:xfrm rot="2700000">
                <a:off x="374380" y="458902"/>
                <a:ext cx="71453" cy="70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7" h="21600" fill="norm" stroke="1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2" name="Google Shape;1493;p30"/>
              <p:cNvSpPr/>
              <p:nvPr/>
            </p:nvSpPr>
            <p:spPr>
              <a:xfrm rot="2700000">
                <a:off x="289800" y="543897"/>
                <a:ext cx="70783" cy="69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3" name="Google Shape;1494;p30"/>
              <p:cNvSpPr/>
              <p:nvPr/>
            </p:nvSpPr>
            <p:spPr>
              <a:xfrm rot="2700000">
                <a:off x="652899" y="568175"/>
                <a:ext cx="70360" cy="70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fill="norm" stroke="1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4" name="Google Shape;1495;p30"/>
              <p:cNvSpPr/>
              <p:nvPr/>
            </p:nvSpPr>
            <p:spPr>
              <a:xfrm rot="2700000">
                <a:off x="626104" y="206746"/>
                <a:ext cx="71026" cy="70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5" h="21600" fill="norm" stroke="1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5" name="Google Shape;1496;p30"/>
              <p:cNvSpPr/>
              <p:nvPr/>
            </p:nvSpPr>
            <p:spPr>
              <a:xfrm rot="2700000">
                <a:off x="542340" y="290696"/>
                <a:ext cx="70957" cy="6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8" h="21600" fill="norm" stroke="1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6" name="Google Shape;1497;p30"/>
              <p:cNvSpPr/>
              <p:nvPr/>
            </p:nvSpPr>
            <p:spPr>
              <a:xfrm rot="2700000">
                <a:off x="640724" y="386828"/>
                <a:ext cx="71200" cy="7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fill="norm" stroke="1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7" name="Google Shape;1498;p30"/>
              <p:cNvSpPr/>
              <p:nvPr/>
            </p:nvSpPr>
            <p:spPr>
              <a:xfrm rot="2700000">
                <a:off x="820136" y="400321"/>
                <a:ext cx="70777" cy="7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fill="norm" stroke="1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8" name="Google Shape;1499;p30"/>
              <p:cNvSpPr/>
              <p:nvPr/>
            </p:nvSpPr>
            <p:spPr>
              <a:xfrm rot="2700000">
                <a:off x="277618" y="363070"/>
                <a:ext cx="72774" cy="7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fill="norm" stroke="1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9" name="Google Shape;1500;p30"/>
              <p:cNvSpPr/>
              <p:nvPr/>
            </p:nvSpPr>
            <p:spPr>
              <a:xfrm rot="2700000">
                <a:off x="529041" y="109622"/>
                <a:ext cx="71483" cy="70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0" name="Google Shape;1501;p30"/>
              <p:cNvSpPr/>
              <p:nvPr/>
            </p:nvSpPr>
            <p:spPr>
              <a:xfrm rot="2700000">
                <a:off x="387343" y="641600"/>
                <a:ext cx="70650" cy="69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fill="norm" stroke="1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1" name="Google Shape;1502;p30"/>
              <p:cNvSpPr/>
              <p:nvPr/>
            </p:nvSpPr>
            <p:spPr>
              <a:xfrm rot="2700000">
                <a:off x="97655" y="353665"/>
                <a:ext cx="70929" cy="6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2" name="Google Shape;1503;p30"/>
              <p:cNvSpPr/>
              <p:nvPr/>
            </p:nvSpPr>
            <p:spPr>
              <a:xfrm rot="2700000">
                <a:off x="556845" y="470429"/>
                <a:ext cx="71222" cy="72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fill="norm" stroke="1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3" name="Google Shape;1504;p30"/>
              <p:cNvSpPr/>
              <p:nvPr/>
            </p:nvSpPr>
            <p:spPr>
              <a:xfrm rot="2700000">
                <a:off x="14881" y="434859"/>
                <a:ext cx="70384" cy="7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9" h="21600" fill="norm" stroke="1" extrusionOk="0">
                    <a:moveTo>
                      <a:pt x="13755" y="0"/>
                    </a:moveTo>
                    <a:cubicBezTo>
                      <a:pt x="13513" y="0"/>
                      <a:pt x="13265" y="15"/>
                      <a:pt x="13015" y="44"/>
                    </a:cubicBezTo>
                    <a:cubicBezTo>
                      <a:pt x="3374" y="524"/>
                      <a:pt x="-350" y="4444"/>
                      <a:pt x="25" y="11249"/>
                    </a:cubicBezTo>
                    <a:cubicBezTo>
                      <a:pt x="401" y="17230"/>
                      <a:pt x="4127" y="21527"/>
                      <a:pt x="10383" y="21596"/>
                    </a:cubicBezTo>
                    <a:cubicBezTo>
                      <a:pt x="10494" y="21598"/>
                      <a:pt x="10602" y="21600"/>
                      <a:pt x="10711" y="21600"/>
                    </a:cubicBezTo>
                    <a:cubicBezTo>
                      <a:pt x="17476" y="21600"/>
                      <a:pt x="21185" y="16382"/>
                      <a:pt x="21219" y="10630"/>
                    </a:cubicBezTo>
                    <a:cubicBezTo>
                      <a:pt x="21250" y="5144"/>
                      <a:pt x="18351" y="0"/>
                      <a:pt x="137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4" name="Google Shape;1505;p30"/>
              <p:cNvSpPr/>
              <p:nvPr/>
            </p:nvSpPr>
            <p:spPr>
              <a:xfrm rot="2700000">
                <a:off x="458387" y="374900"/>
                <a:ext cx="71645" cy="69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fill="norm" stroke="1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5" name="Google Shape;1506;p30"/>
              <p:cNvSpPr/>
              <p:nvPr/>
            </p:nvSpPr>
            <p:spPr>
              <a:xfrm rot="2700000">
                <a:off x="303789" y="724846"/>
                <a:ext cx="70534" cy="7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fill="norm" stroke="1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6" name="Google Shape;1507;p30"/>
              <p:cNvSpPr/>
              <p:nvPr/>
            </p:nvSpPr>
            <p:spPr>
              <a:xfrm rot="2700000">
                <a:off x="206948" y="627986"/>
                <a:ext cx="69544" cy="7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fill="norm" stroke="1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18" name="Google Shape;1508;p30"/>
            <p:cNvSpPr/>
            <p:nvPr/>
          </p:nvSpPr>
          <p:spPr>
            <a:xfrm>
              <a:off x="8189068" y="67499"/>
              <a:ext cx="676801" cy="67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1509;p30"/>
            <p:cNvSpPr/>
            <p:nvPr/>
          </p:nvSpPr>
          <p:spPr>
            <a:xfrm rot="16200000">
              <a:off x="4674192" y="289800"/>
              <a:ext cx="606001" cy="30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1510;p30"/>
            <p:cNvSpPr/>
            <p:nvPr/>
          </p:nvSpPr>
          <p:spPr>
            <a:xfrm>
              <a:off x="4017693" y="5235700"/>
              <a:ext cx="676801" cy="6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1542;p30"/>
            <p:cNvSpPr/>
            <p:nvPr/>
          </p:nvSpPr>
          <p:spPr>
            <a:xfrm>
              <a:off x="739189" y="3519744"/>
              <a:ext cx="538008" cy="38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9671"/>
                    <a:pt x="16765" y="0"/>
                    <a:pt x="10800" y="0"/>
                  </a:cubicBezTo>
                  <a:cubicBezTo>
                    <a:pt x="4835" y="0"/>
                    <a:pt x="0" y="9671"/>
                    <a:pt x="0" y="21600"/>
                  </a:cubicBezTo>
                  <a:lnTo>
                    <a:pt x="5400" y="21600"/>
                  </a:lnTo>
                  <a:cubicBezTo>
                    <a:pt x="5400" y="15635"/>
                    <a:pt x="7818" y="10800"/>
                    <a:pt x="10800" y="10800"/>
                  </a:cubicBezTo>
                  <a:cubicBezTo>
                    <a:pt x="13782" y="10800"/>
                    <a:pt x="16200" y="15635"/>
                    <a:pt x="16200" y="216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1543;p30"/>
            <p:cNvSpPr/>
            <p:nvPr/>
          </p:nvSpPr>
          <p:spPr>
            <a:xfrm flipH="1" rot="10800000">
              <a:off x="8868725" y="947182"/>
              <a:ext cx="2261455" cy="19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2528" y="0"/>
                  </a:moveTo>
                  <a:cubicBezTo>
                    <a:pt x="12229" y="0"/>
                    <a:pt x="11934" y="1398"/>
                    <a:pt x="11700" y="4108"/>
                  </a:cubicBezTo>
                  <a:cubicBezTo>
                    <a:pt x="11526" y="6151"/>
                    <a:pt x="11393" y="8674"/>
                    <a:pt x="11238" y="10965"/>
                  </a:cubicBezTo>
                  <a:cubicBezTo>
                    <a:pt x="11096" y="13040"/>
                    <a:pt x="10942" y="14082"/>
                    <a:pt x="10788" y="14082"/>
                  </a:cubicBezTo>
                  <a:cubicBezTo>
                    <a:pt x="10638" y="14082"/>
                    <a:pt x="10487" y="13091"/>
                    <a:pt x="10348" y="11104"/>
                  </a:cubicBezTo>
                  <a:cubicBezTo>
                    <a:pt x="10224" y="9324"/>
                    <a:pt x="10109" y="7467"/>
                    <a:pt x="9985" y="5702"/>
                  </a:cubicBezTo>
                  <a:cubicBezTo>
                    <a:pt x="9719" y="1913"/>
                    <a:pt x="9376" y="31"/>
                    <a:pt x="9034" y="31"/>
                  </a:cubicBezTo>
                  <a:cubicBezTo>
                    <a:pt x="8676" y="31"/>
                    <a:pt x="8320" y="2091"/>
                    <a:pt x="8056" y="6182"/>
                  </a:cubicBezTo>
                  <a:cubicBezTo>
                    <a:pt x="7924" y="8225"/>
                    <a:pt x="7790" y="10253"/>
                    <a:pt x="7645" y="12187"/>
                  </a:cubicBezTo>
                  <a:cubicBezTo>
                    <a:pt x="7552" y="13440"/>
                    <a:pt x="7441" y="14017"/>
                    <a:pt x="7316" y="14017"/>
                  </a:cubicBezTo>
                  <a:cubicBezTo>
                    <a:pt x="7255" y="14017"/>
                    <a:pt x="7192" y="13883"/>
                    <a:pt x="7126" y="13626"/>
                  </a:cubicBezTo>
                  <a:cubicBezTo>
                    <a:pt x="6901" y="12744"/>
                    <a:pt x="6811" y="10423"/>
                    <a:pt x="6685" y="8488"/>
                  </a:cubicBezTo>
                  <a:cubicBezTo>
                    <a:pt x="6485" y="5393"/>
                    <a:pt x="6286" y="2127"/>
                    <a:pt x="5957" y="858"/>
                  </a:cubicBezTo>
                  <a:cubicBezTo>
                    <a:pt x="5817" y="313"/>
                    <a:pt x="5677" y="36"/>
                    <a:pt x="5540" y="36"/>
                  </a:cubicBezTo>
                  <a:cubicBezTo>
                    <a:pt x="5190" y="36"/>
                    <a:pt x="4862" y="1840"/>
                    <a:pt x="4608" y="5610"/>
                  </a:cubicBezTo>
                  <a:cubicBezTo>
                    <a:pt x="4450" y="7978"/>
                    <a:pt x="4317" y="10593"/>
                    <a:pt x="4119" y="12574"/>
                  </a:cubicBezTo>
                  <a:cubicBezTo>
                    <a:pt x="4021" y="13563"/>
                    <a:pt x="3911" y="14063"/>
                    <a:pt x="3801" y="14063"/>
                  </a:cubicBezTo>
                  <a:cubicBezTo>
                    <a:pt x="3696" y="14063"/>
                    <a:pt x="3591" y="13605"/>
                    <a:pt x="3496" y="12682"/>
                  </a:cubicBezTo>
                  <a:cubicBezTo>
                    <a:pt x="3331" y="11088"/>
                    <a:pt x="3220" y="8984"/>
                    <a:pt x="3095" y="7003"/>
                  </a:cubicBezTo>
                  <a:cubicBezTo>
                    <a:pt x="2846" y="3055"/>
                    <a:pt x="2545" y="104"/>
                    <a:pt x="2111" y="104"/>
                  </a:cubicBezTo>
                  <a:cubicBezTo>
                    <a:pt x="2096" y="104"/>
                    <a:pt x="2080" y="108"/>
                    <a:pt x="2065" y="115"/>
                  </a:cubicBezTo>
                  <a:cubicBezTo>
                    <a:pt x="2055" y="113"/>
                    <a:pt x="2046" y="111"/>
                    <a:pt x="2036" y="111"/>
                  </a:cubicBezTo>
                  <a:cubicBezTo>
                    <a:pt x="1580" y="111"/>
                    <a:pt x="1278" y="3028"/>
                    <a:pt x="1026" y="6910"/>
                  </a:cubicBezTo>
                  <a:cubicBezTo>
                    <a:pt x="809" y="10221"/>
                    <a:pt x="646" y="14107"/>
                    <a:pt x="205" y="14416"/>
                  </a:cubicBezTo>
                  <a:cubicBezTo>
                    <a:pt x="59" y="14524"/>
                    <a:pt x="-27" y="16474"/>
                    <a:pt x="8" y="18332"/>
                  </a:cubicBezTo>
                  <a:cubicBezTo>
                    <a:pt x="41" y="20034"/>
                    <a:pt x="126" y="21365"/>
                    <a:pt x="302" y="21489"/>
                  </a:cubicBezTo>
                  <a:cubicBezTo>
                    <a:pt x="324" y="21505"/>
                    <a:pt x="346" y="21513"/>
                    <a:pt x="368" y="21513"/>
                  </a:cubicBezTo>
                  <a:cubicBezTo>
                    <a:pt x="678" y="21513"/>
                    <a:pt x="930" y="19902"/>
                    <a:pt x="1137" y="17371"/>
                  </a:cubicBezTo>
                  <a:cubicBezTo>
                    <a:pt x="1333" y="14958"/>
                    <a:pt x="1492" y="12125"/>
                    <a:pt x="1682" y="9649"/>
                  </a:cubicBezTo>
                  <a:cubicBezTo>
                    <a:pt x="1806" y="8031"/>
                    <a:pt x="1926" y="7238"/>
                    <a:pt x="2050" y="7238"/>
                  </a:cubicBezTo>
                  <a:cubicBezTo>
                    <a:pt x="2166" y="7238"/>
                    <a:pt x="2284" y="7926"/>
                    <a:pt x="2411" y="9278"/>
                  </a:cubicBezTo>
                  <a:cubicBezTo>
                    <a:pt x="2575" y="11011"/>
                    <a:pt x="2688" y="13239"/>
                    <a:pt x="2820" y="15283"/>
                  </a:cubicBezTo>
                  <a:cubicBezTo>
                    <a:pt x="3088" y="19458"/>
                    <a:pt x="3442" y="21584"/>
                    <a:pt x="3800" y="21584"/>
                  </a:cubicBezTo>
                  <a:cubicBezTo>
                    <a:pt x="4111" y="21584"/>
                    <a:pt x="4424" y="19981"/>
                    <a:pt x="4684" y="16722"/>
                  </a:cubicBezTo>
                  <a:cubicBezTo>
                    <a:pt x="4807" y="15174"/>
                    <a:pt x="4906" y="13394"/>
                    <a:pt x="5015" y="11707"/>
                  </a:cubicBezTo>
                  <a:cubicBezTo>
                    <a:pt x="5184" y="9100"/>
                    <a:pt x="5359" y="7249"/>
                    <a:pt x="5552" y="7249"/>
                  </a:cubicBezTo>
                  <a:cubicBezTo>
                    <a:pt x="5702" y="7249"/>
                    <a:pt x="5864" y="8375"/>
                    <a:pt x="6043" y="11151"/>
                  </a:cubicBezTo>
                  <a:cubicBezTo>
                    <a:pt x="6207" y="13689"/>
                    <a:pt x="6362" y="16304"/>
                    <a:pt x="6570" y="18440"/>
                  </a:cubicBezTo>
                  <a:cubicBezTo>
                    <a:pt x="6774" y="20507"/>
                    <a:pt x="7030" y="21537"/>
                    <a:pt x="7286" y="21537"/>
                  </a:cubicBezTo>
                  <a:cubicBezTo>
                    <a:pt x="7530" y="21537"/>
                    <a:pt x="7776" y="20600"/>
                    <a:pt x="7977" y="18734"/>
                  </a:cubicBezTo>
                  <a:cubicBezTo>
                    <a:pt x="8237" y="16319"/>
                    <a:pt x="8408" y="13085"/>
                    <a:pt x="8612" y="10160"/>
                  </a:cubicBezTo>
                  <a:cubicBezTo>
                    <a:pt x="8749" y="8200"/>
                    <a:pt x="8893" y="7217"/>
                    <a:pt x="9036" y="7217"/>
                  </a:cubicBezTo>
                  <a:cubicBezTo>
                    <a:pt x="9176" y="7217"/>
                    <a:pt x="9315" y="8149"/>
                    <a:pt x="9450" y="10020"/>
                  </a:cubicBezTo>
                  <a:cubicBezTo>
                    <a:pt x="9552" y="11445"/>
                    <a:pt x="9647" y="12930"/>
                    <a:pt x="9740" y="14431"/>
                  </a:cubicBezTo>
                  <a:cubicBezTo>
                    <a:pt x="10033" y="19188"/>
                    <a:pt x="10413" y="21600"/>
                    <a:pt x="10790" y="21600"/>
                  </a:cubicBezTo>
                  <a:cubicBezTo>
                    <a:pt x="11158" y="21600"/>
                    <a:pt x="11523" y="19308"/>
                    <a:pt x="11802" y="14663"/>
                  </a:cubicBezTo>
                  <a:cubicBezTo>
                    <a:pt x="11915" y="12775"/>
                    <a:pt x="12040" y="11011"/>
                    <a:pt x="12178" y="9386"/>
                  </a:cubicBezTo>
                  <a:cubicBezTo>
                    <a:pt x="12298" y="7981"/>
                    <a:pt x="12419" y="7282"/>
                    <a:pt x="12538" y="7282"/>
                  </a:cubicBezTo>
                  <a:cubicBezTo>
                    <a:pt x="12668" y="7282"/>
                    <a:pt x="12797" y="8117"/>
                    <a:pt x="12921" y="9773"/>
                  </a:cubicBezTo>
                  <a:cubicBezTo>
                    <a:pt x="13060" y="11630"/>
                    <a:pt x="13185" y="13642"/>
                    <a:pt x="13315" y="15592"/>
                  </a:cubicBezTo>
                  <a:cubicBezTo>
                    <a:pt x="13584" y="19592"/>
                    <a:pt x="13922" y="21599"/>
                    <a:pt x="14264" y="21599"/>
                  </a:cubicBezTo>
                  <a:cubicBezTo>
                    <a:pt x="14581" y="21599"/>
                    <a:pt x="14901" y="19875"/>
                    <a:pt x="15174" y="16412"/>
                  </a:cubicBezTo>
                  <a:cubicBezTo>
                    <a:pt x="15344" y="14245"/>
                    <a:pt x="15458" y="11630"/>
                    <a:pt x="15641" y="9572"/>
                  </a:cubicBezTo>
                  <a:cubicBezTo>
                    <a:pt x="15776" y="8044"/>
                    <a:pt x="15899" y="7247"/>
                    <a:pt x="16022" y="7247"/>
                  </a:cubicBezTo>
                  <a:cubicBezTo>
                    <a:pt x="16136" y="7247"/>
                    <a:pt x="16249" y="7927"/>
                    <a:pt x="16371" y="9339"/>
                  </a:cubicBezTo>
                  <a:cubicBezTo>
                    <a:pt x="16520" y="11058"/>
                    <a:pt x="16645" y="13100"/>
                    <a:pt x="16769" y="15097"/>
                  </a:cubicBezTo>
                  <a:cubicBezTo>
                    <a:pt x="17035" y="19466"/>
                    <a:pt x="17402" y="21561"/>
                    <a:pt x="17763" y="21561"/>
                  </a:cubicBezTo>
                  <a:cubicBezTo>
                    <a:pt x="18125" y="21561"/>
                    <a:pt x="18482" y="19447"/>
                    <a:pt x="18725" y="15406"/>
                  </a:cubicBezTo>
                  <a:cubicBezTo>
                    <a:pt x="18847" y="13394"/>
                    <a:pt x="18982" y="11475"/>
                    <a:pt x="19125" y="9649"/>
                  </a:cubicBezTo>
                  <a:cubicBezTo>
                    <a:pt x="19253" y="8024"/>
                    <a:pt x="19386" y="7215"/>
                    <a:pt x="19518" y="7215"/>
                  </a:cubicBezTo>
                  <a:cubicBezTo>
                    <a:pt x="19657" y="7215"/>
                    <a:pt x="19795" y="8121"/>
                    <a:pt x="19923" y="9927"/>
                  </a:cubicBezTo>
                  <a:cubicBezTo>
                    <a:pt x="20033" y="11475"/>
                    <a:pt x="20122" y="13239"/>
                    <a:pt x="20234" y="14788"/>
                  </a:cubicBezTo>
                  <a:cubicBezTo>
                    <a:pt x="20483" y="18192"/>
                    <a:pt x="20743" y="21458"/>
                    <a:pt x="21174" y="21474"/>
                  </a:cubicBezTo>
                  <a:cubicBezTo>
                    <a:pt x="21176" y="21474"/>
                    <a:pt x="21177" y="21474"/>
                    <a:pt x="21179" y="21474"/>
                  </a:cubicBezTo>
                  <a:cubicBezTo>
                    <a:pt x="21416" y="21474"/>
                    <a:pt x="21556" y="20298"/>
                    <a:pt x="21564" y="18084"/>
                  </a:cubicBezTo>
                  <a:cubicBezTo>
                    <a:pt x="21573" y="15561"/>
                    <a:pt x="21437" y="14385"/>
                    <a:pt x="21241" y="14091"/>
                  </a:cubicBezTo>
                  <a:cubicBezTo>
                    <a:pt x="21037" y="13781"/>
                    <a:pt x="20892" y="12574"/>
                    <a:pt x="20777" y="10686"/>
                  </a:cubicBezTo>
                  <a:cubicBezTo>
                    <a:pt x="20691" y="9247"/>
                    <a:pt x="20588" y="7931"/>
                    <a:pt x="20503" y="6460"/>
                  </a:cubicBezTo>
                  <a:cubicBezTo>
                    <a:pt x="20251" y="2094"/>
                    <a:pt x="19874" y="57"/>
                    <a:pt x="19505" y="57"/>
                  </a:cubicBezTo>
                  <a:cubicBezTo>
                    <a:pt x="19130" y="57"/>
                    <a:pt x="18762" y="2149"/>
                    <a:pt x="18536" y="6028"/>
                  </a:cubicBezTo>
                  <a:cubicBezTo>
                    <a:pt x="18400" y="8333"/>
                    <a:pt x="18265" y="10717"/>
                    <a:pt x="18077" y="12574"/>
                  </a:cubicBezTo>
                  <a:cubicBezTo>
                    <a:pt x="17978" y="13557"/>
                    <a:pt x="17869" y="14041"/>
                    <a:pt x="17760" y="14041"/>
                  </a:cubicBezTo>
                  <a:cubicBezTo>
                    <a:pt x="17650" y="14041"/>
                    <a:pt x="17539" y="13541"/>
                    <a:pt x="17439" y="12558"/>
                  </a:cubicBezTo>
                  <a:cubicBezTo>
                    <a:pt x="17225" y="10470"/>
                    <a:pt x="17099" y="7591"/>
                    <a:pt x="16922" y="5176"/>
                  </a:cubicBezTo>
                  <a:cubicBezTo>
                    <a:pt x="16671" y="1764"/>
                    <a:pt x="16338" y="38"/>
                    <a:pt x="16007" y="38"/>
                  </a:cubicBezTo>
                  <a:cubicBezTo>
                    <a:pt x="15681" y="38"/>
                    <a:pt x="15358" y="1702"/>
                    <a:pt x="15117" y="5068"/>
                  </a:cubicBezTo>
                  <a:cubicBezTo>
                    <a:pt x="14972" y="7111"/>
                    <a:pt x="14845" y="9308"/>
                    <a:pt x="14700" y="11336"/>
                  </a:cubicBezTo>
                  <a:cubicBezTo>
                    <a:pt x="14570" y="13171"/>
                    <a:pt x="14424" y="14093"/>
                    <a:pt x="14277" y="14093"/>
                  </a:cubicBezTo>
                  <a:cubicBezTo>
                    <a:pt x="14137" y="14093"/>
                    <a:pt x="13997" y="13264"/>
                    <a:pt x="13866" y="11599"/>
                  </a:cubicBezTo>
                  <a:cubicBezTo>
                    <a:pt x="13755" y="10176"/>
                    <a:pt x="13658" y="8566"/>
                    <a:pt x="13565" y="6971"/>
                  </a:cubicBezTo>
                  <a:cubicBezTo>
                    <a:pt x="13294" y="2265"/>
                    <a:pt x="12908" y="0"/>
                    <a:pt x="125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17634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1544;p30"/>
            <p:cNvSpPr/>
            <p:nvPr/>
          </p:nvSpPr>
          <p:spPr>
            <a:xfrm rot="10800000">
              <a:off x="9620517" y="2514223"/>
              <a:ext cx="606001" cy="30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654" name="Google Shape;1545;p30"/>
            <p:cNvGrpSpPr/>
            <p:nvPr/>
          </p:nvGrpSpPr>
          <p:grpSpPr>
            <a:xfrm>
              <a:off x="6697631" y="5121152"/>
              <a:ext cx="905625" cy="905897"/>
              <a:chOff x="0" y="0"/>
              <a:chExt cx="905623" cy="905896"/>
            </a:xfrm>
          </p:grpSpPr>
          <p:sp>
            <p:nvSpPr>
              <p:cNvPr id="1624" name="Google Shape;1546;p30"/>
              <p:cNvSpPr/>
              <p:nvPr/>
            </p:nvSpPr>
            <p:spPr>
              <a:xfrm rot="2700000">
                <a:off x="434342" y="14932"/>
                <a:ext cx="71658" cy="71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fill="norm" stroke="1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5" name="Google Shape;1547;p30"/>
              <p:cNvSpPr/>
              <p:nvPr/>
            </p:nvSpPr>
            <p:spPr>
              <a:xfrm rot="2700000">
                <a:off x="267634" y="180865"/>
                <a:ext cx="71409" cy="7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fill="norm" stroke="1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6" name="Google Shape;1548;p30"/>
              <p:cNvSpPr/>
              <p:nvPr/>
            </p:nvSpPr>
            <p:spPr>
              <a:xfrm rot="2700000">
                <a:off x="350575" y="98629"/>
                <a:ext cx="71321" cy="71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7" name="Google Shape;1549;p30"/>
              <p:cNvSpPr/>
              <p:nvPr/>
            </p:nvSpPr>
            <p:spPr>
              <a:xfrm rot="2700000">
                <a:off x="568211" y="652646"/>
                <a:ext cx="71829" cy="70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8" name="Google Shape;1550;p30"/>
              <p:cNvSpPr/>
              <p:nvPr/>
            </p:nvSpPr>
            <p:spPr>
              <a:xfrm rot="2700000">
                <a:off x="183226" y="265907"/>
                <a:ext cx="71165" cy="71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fill="norm" stroke="1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9" name="Google Shape;1551;p30"/>
              <p:cNvSpPr/>
              <p:nvPr/>
            </p:nvSpPr>
            <p:spPr>
              <a:xfrm rot="2700000">
                <a:off x="736177" y="483460"/>
                <a:ext cx="71347" cy="71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fill="norm" stroke="1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0" name="Google Shape;1552;p30"/>
              <p:cNvSpPr/>
              <p:nvPr/>
            </p:nvSpPr>
            <p:spPr>
              <a:xfrm rot="2700000">
                <a:off x="446502" y="193462"/>
                <a:ext cx="71355" cy="71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1" name="Google Shape;1553;p30"/>
              <p:cNvSpPr/>
              <p:nvPr/>
            </p:nvSpPr>
            <p:spPr>
              <a:xfrm rot="2700000">
                <a:off x="471840" y="556154"/>
                <a:ext cx="71266" cy="70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2" name="Google Shape;1554;p30"/>
              <p:cNvSpPr/>
              <p:nvPr/>
            </p:nvSpPr>
            <p:spPr>
              <a:xfrm rot="2700000">
                <a:off x="193294" y="447493"/>
                <a:ext cx="70504" cy="6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fill="norm" stroke="1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3" name="Google Shape;1555;p30"/>
              <p:cNvSpPr/>
              <p:nvPr/>
            </p:nvSpPr>
            <p:spPr>
              <a:xfrm rot="2700000">
                <a:off x="109778" y="531103"/>
                <a:ext cx="70785" cy="70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4" name="Google Shape;1556;p30"/>
              <p:cNvSpPr/>
              <p:nvPr/>
            </p:nvSpPr>
            <p:spPr>
              <a:xfrm rot="2700000">
                <a:off x="399703" y="820766"/>
                <a:ext cx="70669" cy="7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2" h="21600" fill="norm" stroke="1" extrusionOk="0">
                    <a:moveTo>
                      <a:pt x="8017" y="0"/>
                    </a:moveTo>
                    <a:cubicBezTo>
                      <a:pt x="2139" y="0"/>
                      <a:pt x="136" y="5299"/>
                      <a:pt x="9" y="10265"/>
                    </a:cubicBezTo>
                    <a:cubicBezTo>
                      <a:pt x="-193" y="16354"/>
                      <a:pt x="3207" y="21600"/>
                      <a:pt x="10114" y="21600"/>
                    </a:cubicBezTo>
                    <a:cubicBezTo>
                      <a:pt x="10226" y="21600"/>
                      <a:pt x="10338" y="21598"/>
                      <a:pt x="10451" y="21596"/>
                    </a:cubicBezTo>
                    <a:cubicBezTo>
                      <a:pt x="17243" y="21456"/>
                      <a:pt x="21407" y="16626"/>
                      <a:pt x="21270" y="10301"/>
                    </a:cubicBezTo>
                    <a:cubicBezTo>
                      <a:pt x="21109" y="4364"/>
                      <a:pt x="17543" y="36"/>
                      <a:pt x="10601" y="36"/>
                    </a:cubicBezTo>
                    <a:cubicBezTo>
                      <a:pt x="10188" y="36"/>
                      <a:pt x="9762" y="51"/>
                      <a:pt x="9324" y="83"/>
                    </a:cubicBezTo>
                    <a:cubicBezTo>
                      <a:pt x="8868" y="28"/>
                      <a:pt x="8433" y="0"/>
                      <a:pt x="80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5" name="Google Shape;1557;p30"/>
              <p:cNvSpPr/>
              <p:nvPr/>
            </p:nvSpPr>
            <p:spPr>
              <a:xfrm rot="2700000">
                <a:off x="362747" y="276969"/>
                <a:ext cx="70478" cy="71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6" name="Google Shape;1558;p30"/>
              <p:cNvSpPr/>
              <p:nvPr/>
            </p:nvSpPr>
            <p:spPr>
              <a:xfrm rot="2700000">
                <a:off x="724148" y="303184"/>
                <a:ext cx="71353" cy="71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fill="norm" stroke="1" extrusionOk="0">
                    <a:moveTo>
                      <a:pt x="10487" y="0"/>
                    </a:moveTo>
                    <a:cubicBezTo>
                      <a:pt x="4981" y="1059"/>
                      <a:pt x="805" y="2974"/>
                      <a:pt x="91" y="9777"/>
                    </a:cubicBezTo>
                    <a:cubicBezTo>
                      <a:pt x="-685" y="17195"/>
                      <a:pt x="3557" y="21160"/>
                      <a:pt x="9095" y="21571"/>
                    </a:cubicBezTo>
                    <a:cubicBezTo>
                      <a:pt x="9373" y="21590"/>
                      <a:pt x="9650" y="21600"/>
                      <a:pt x="9926" y="21600"/>
                    </a:cubicBezTo>
                    <a:cubicBezTo>
                      <a:pt x="15035" y="21600"/>
                      <a:pt x="19840" y="18307"/>
                      <a:pt x="20332" y="11692"/>
                    </a:cubicBezTo>
                    <a:cubicBezTo>
                      <a:pt x="20915" y="4478"/>
                      <a:pt x="16025" y="1812"/>
                      <a:pt x="1048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7" name="Google Shape;1559;p30"/>
              <p:cNvSpPr/>
              <p:nvPr/>
            </p:nvSpPr>
            <p:spPr>
              <a:xfrm rot="2700000">
                <a:off x="483508" y="737570"/>
                <a:ext cx="70681" cy="6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8" name="Google Shape;1560;p30"/>
              <p:cNvSpPr/>
              <p:nvPr/>
            </p:nvSpPr>
            <p:spPr>
              <a:xfrm rot="2700000">
                <a:off x="374380" y="458902"/>
                <a:ext cx="71453" cy="70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7" h="21600" fill="norm" stroke="1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9" name="Google Shape;1561;p30"/>
              <p:cNvSpPr/>
              <p:nvPr/>
            </p:nvSpPr>
            <p:spPr>
              <a:xfrm rot="2700000">
                <a:off x="289800" y="543897"/>
                <a:ext cx="70783" cy="69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0" name="Google Shape;1562;p30"/>
              <p:cNvSpPr/>
              <p:nvPr/>
            </p:nvSpPr>
            <p:spPr>
              <a:xfrm rot="2700000">
                <a:off x="652899" y="568175"/>
                <a:ext cx="70360" cy="70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fill="norm" stroke="1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1" name="Google Shape;1563;p30"/>
              <p:cNvSpPr/>
              <p:nvPr/>
            </p:nvSpPr>
            <p:spPr>
              <a:xfrm rot="2700000">
                <a:off x="626104" y="206746"/>
                <a:ext cx="71026" cy="70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5" h="21600" fill="norm" stroke="1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2" name="Google Shape;1564;p30"/>
              <p:cNvSpPr/>
              <p:nvPr/>
            </p:nvSpPr>
            <p:spPr>
              <a:xfrm rot="2700000">
                <a:off x="542340" y="290696"/>
                <a:ext cx="70957" cy="6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8" h="21600" fill="norm" stroke="1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3" name="Google Shape;1565;p30"/>
              <p:cNvSpPr/>
              <p:nvPr/>
            </p:nvSpPr>
            <p:spPr>
              <a:xfrm rot="2700000">
                <a:off x="640724" y="386828"/>
                <a:ext cx="71200" cy="7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fill="norm" stroke="1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4" name="Google Shape;1566;p30"/>
              <p:cNvSpPr/>
              <p:nvPr/>
            </p:nvSpPr>
            <p:spPr>
              <a:xfrm rot="2700000">
                <a:off x="820136" y="400321"/>
                <a:ext cx="70777" cy="7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fill="norm" stroke="1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5" name="Google Shape;1567;p30"/>
              <p:cNvSpPr/>
              <p:nvPr/>
            </p:nvSpPr>
            <p:spPr>
              <a:xfrm rot="2700000">
                <a:off x="277618" y="363070"/>
                <a:ext cx="72774" cy="7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fill="norm" stroke="1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6" name="Google Shape;1568;p30"/>
              <p:cNvSpPr/>
              <p:nvPr/>
            </p:nvSpPr>
            <p:spPr>
              <a:xfrm rot="2700000">
                <a:off x="529041" y="109622"/>
                <a:ext cx="71483" cy="70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7" name="Google Shape;1569;p30"/>
              <p:cNvSpPr/>
              <p:nvPr/>
            </p:nvSpPr>
            <p:spPr>
              <a:xfrm rot="2700000">
                <a:off x="387343" y="641600"/>
                <a:ext cx="70650" cy="69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fill="norm" stroke="1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8" name="Google Shape;1570;p30"/>
              <p:cNvSpPr/>
              <p:nvPr/>
            </p:nvSpPr>
            <p:spPr>
              <a:xfrm rot="2700000">
                <a:off x="97655" y="353665"/>
                <a:ext cx="70929" cy="6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49" name="Google Shape;1571;p30"/>
              <p:cNvSpPr/>
              <p:nvPr/>
            </p:nvSpPr>
            <p:spPr>
              <a:xfrm rot="2700000">
                <a:off x="556845" y="470429"/>
                <a:ext cx="71222" cy="72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fill="norm" stroke="1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0" name="Google Shape;1572;p30"/>
              <p:cNvSpPr/>
              <p:nvPr/>
            </p:nvSpPr>
            <p:spPr>
              <a:xfrm rot="2700000">
                <a:off x="14881" y="434859"/>
                <a:ext cx="70384" cy="7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9" h="21600" fill="norm" stroke="1" extrusionOk="0">
                    <a:moveTo>
                      <a:pt x="13755" y="0"/>
                    </a:moveTo>
                    <a:cubicBezTo>
                      <a:pt x="13513" y="0"/>
                      <a:pt x="13265" y="15"/>
                      <a:pt x="13015" y="44"/>
                    </a:cubicBezTo>
                    <a:cubicBezTo>
                      <a:pt x="3374" y="524"/>
                      <a:pt x="-350" y="4444"/>
                      <a:pt x="25" y="11249"/>
                    </a:cubicBezTo>
                    <a:cubicBezTo>
                      <a:pt x="401" y="17230"/>
                      <a:pt x="4127" y="21527"/>
                      <a:pt x="10383" y="21596"/>
                    </a:cubicBezTo>
                    <a:cubicBezTo>
                      <a:pt x="10494" y="21598"/>
                      <a:pt x="10602" y="21600"/>
                      <a:pt x="10711" y="21600"/>
                    </a:cubicBezTo>
                    <a:cubicBezTo>
                      <a:pt x="17476" y="21600"/>
                      <a:pt x="21185" y="16382"/>
                      <a:pt x="21219" y="10630"/>
                    </a:cubicBezTo>
                    <a:cubicBezTo>
                      <a:pt x="21250" y="5144"/>
                      <a:pt x="18351" y="0"/>
                      <a:pt x="137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1" name="Google Shape;1573;p30"/>
              <p:cNvSpPr/>
              <p:nvPr/>
            </p:nvSpPr>
            <p:spPr>
              <a:xfrm rot="2700000">
                <a:off x="458387" y="374900"/>
                <a:ext cx="71645" cy="69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fill="norm" stroke="1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2" name="Google Shape;1574;p30"/>
              <p:cNvSpPr/>
              <p:nvPr/>
            </p:nvSpPr>
            <p:spPr>
              <a:xfrm rot="2700000">
                <a:off x="303789" y="724846"/>
                <a:ext cx="70534" cy="7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fill="norm" stroke="1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3" name="Google Shape;1575;p30"/>
              <p:cNvSpPr/>
              <p:nvPr/>
            </p:nvSpPr>
            <p:spPr>
              <a:xfrm rot="2700000">
                <a:off x="206948" y="627986"/>
                <a:ext cx="69544" cy="7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fill="norm" stroke="1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55" name="Google Shape;1576;p30"/>
            <p:cNvSpPr/>
            <p:nvPr/>
          </p:nvSpPr>
          <p:spPr>
            <a:xfrm>
              <a:off x="2389393" y="0"/>
              <a:ext cx="676801" cy="6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79" name="Google Shape;166;p4"/>
          <p:cNvSpPr/>
          <p:nvPr/>
        </p:nvSpPr>
        <p:spPr>
          <a:xfrm flipH="1" rot="10800000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0" name="Google Shape;167;p4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1" name="Google Shape;168;p4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181" name="Google Shape;169;p4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170;p4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71;p4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72;p4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173;p4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174;p4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175;p4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176;p4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177;p4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178;p4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179;p4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180;p4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181;p4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182;p4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183;p4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184;p4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185;p4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186;p4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187;p4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88;p4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189;p4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190;p4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191;p4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192;p4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193;p4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194;p4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195;p4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196;p4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97;p4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98;p4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2" name="Google Shape;199;p4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3" name="Google Shape;200;p4"/>
          <p:cNvSpPr/>
          <p:nvPr/>
        </p:nvSpPr>
        <p:spPr>
          <a:xfrm flipH="1" rot="10800000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44" name="Google Shape;201;p4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214" name="Google Shape;202;p4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203;p4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204;p4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205;p4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206;p4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207;p4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208;p4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209;p4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210;p4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211;p4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212;p4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213;p4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214;p4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215;p4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216;p4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217;p4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" name="Google Shape;218;p4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" name="Google Shape;219;p4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" name="Google Shape;220;p4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" name="Google Shape;221;p4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222;p4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223;p4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224;p4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" name="Google Shape;225;p4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" name="Google Shape;226;p4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227;p4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228;p4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229;p4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230;p4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231;p4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5" name="Google Shape;232;p4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6" name="Google Shape;233;p4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7" name="مستوى النص الأول…"/>
          <p:cNvSpPr txBox="1"/>
          <p:nvPr>
            <p:ph type="body" idx="1"/>
          </p:nvPr>
        </p:nvSpPr>
        <p:spPr>
          <a:xfrm>
            <a:off x="998549" y="1017649"/>
            <a:ext cx="7146902" cy="35832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indent="-304800"/>
            <a:lvl2pPr marL="965200" indent="-355600"/>
            <a:lvl3pPr marL="1422400" indent="-355600"/>
            <a:lvl4pPr marL="1879600" indent="-355600"/>
            <a:lvl5pPr marL="2336800" indent="-3556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56" name="Google Shape;245;p5"/>
          <p:cNvSpPr/>
          <p:nvPr/>
        </p:nvSpPr>
        <p:spPr>
          <a:xfrm flipH="1" rot="10800000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Google Shape;246;p5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88" name="Google Shape;247;p5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258" name="Google Shape;248;p5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249;p5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250;p5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251;p5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252;p5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253;p5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254;p5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255;p5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256;p5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57;p5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58;p5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259;p5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260;p5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261;p5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262;p5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263;p5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264;p5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265;p5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266;p5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267;p5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268;p5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269;p5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270;p5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271;p5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272;p5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273;p5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274;p5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275;p5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276;p5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277;p5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9" name="Google Shape;278;p5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0" name="Google Shape;279;p5"/>
          <p:cNvSpPr/>
          <p:nvPr/>
        </p:nvSpPr>
        <p:spPr>
          <a:xfrm flipH="1" rot="10800000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21" name="Google Shape;280;p5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291" name="Google Shape;281;p5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282;p5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283;p5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284;p5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285;p5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286;p5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287;p5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288;p5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289;p5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290;p5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291;p5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92;p5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293;p5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294;p5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295;p5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296;p5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97;p5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98;p5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99;p5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300;p5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301;p5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302;p5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303;p5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304;p5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305;p5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306;p5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307;p5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308;p5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309;p5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310;p5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22" name="Google Shape;311;p5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3" name="Google Shape;312;p5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332" name="Google Shape;315;p6"/>
          <p:cNvSpPr/>
          <p:nvPr/>
        </p:nvSpPr>
        <p:spPr>
          <a:xfrm flipH="1" rot="10800000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3" name="Google Shape;316;p6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64" name="Google Shape;317;p6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334" name="Google Shape;318;p6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319;p6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320;p6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321;p6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322;p6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323;p6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324;p6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325;p6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326;p6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327;p6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328;p6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329;p6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330;p6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331;p6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332;p6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333;p6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334;p6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335;p6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336;p6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337;p6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338;p6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339;p6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340;p6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341;p6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342;p6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343;p6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344;p6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345;p6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346;p6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347;p6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5" name="Google Shape;348;p6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6" name="Google Shape;349;p6"/>
          <p:cNvSpPr/>
          <p:nvPr/>
        </p:nvSpPr>
        <p:spPr>
          <a:xfrm flipH="1" rot="10800000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97" name="Google Shape;350;p6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367" name="Google Shape;351;p6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352;p6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353;p6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354;p6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355;p6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356;p6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357;p6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358;p6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359;p6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360;p6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361;p6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362;p6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363;p6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364;p6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365;p6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366;p6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367;p6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368;p6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369;p6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370;p6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371;p6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372;p6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73;p6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374;p6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375;p6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376;p6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377;p6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378;p6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379;p6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380;p6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8" name="Google Shape;381;p6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9" name="Google Shape;382;p6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نص العنوان"/>
          <p:cNvSpPr txBox="1"/>
          <p:nvPr>
            <p:ph type="title"/>
          </p:nvPr>
        </p:nvSpPr>
        <p:spPr>
          <a:xfrm>
            <a:off x="722699" y="542449"/>
            <a:ext cx="7422901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grpSp>
        <p:nvGrpSpPr>
          <p:cNvPr id="438" name="Google Shape;387;p7"/>
          <p:cNvGrpSpPr/>
          <p:nvPr/>
        </p:nvGrpSpPr>
        <p:grpSpPr>
          <a:xfrm>
            <a:off x="289742" y="4518905"/>
            <a:ext cx="1676091" cy="1676597"/>
            <a:chOff x="0" y="0"/>
            <a:chExt cx="1676090" cy="1676595"/>
          </a:xfrm>
        </p:grpSpPr>
        <p:sp>
          <p:nvSpPr>
            <p:cNvPr id="408" name="Google Shape;388;p7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89;p7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90;p7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91;p7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92;p7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93;p7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94;p7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95;p7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96;p7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97;p7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98;p7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99;p7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400;p7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401;p7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402;p7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403;p7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404;p7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405;p7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406;p7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407;p7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408;p7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409;p7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410;p7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411;p7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412;p7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413;p7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414;p7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415;p7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416;p7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417;p7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9" name="Google Shape;418;p7"/>
          <p:cNvSpPr/>
          <p:nvPr/>
        </p:nvSpPr>
        <p:spPr>
          <a:xfrm>
            <a:off x="8507724" y="2617361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0" name="Google Shape;419;p7"/>
          <p:cNvSpPr/>
          <p:nvPr/>
        </p:nvSpPr>
        <p:spPr>
          <a:xfrm flipH="1" rot="10800000">
            <a:off x="-2230357" y="14424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1" name="Google Shape;420;p7"/>
          <p:cNvSpPr/>
          <p:nvPr/>
        </p:nvSpPr>
        <p:spPr>
          <a:xfrm rot="1536317">
            <a:off x="8137931" y="-800954"/>
            <a:ext cx="104127" cy="1736292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2" name="Google Shape;421;p7"/>
          <p:cNvSpPr/>
          <p:nvPr/>
        </p:nvSpPr>
        <p:spPr>
          <a:xfrm rot="1536317">
            <a:off x="8362829" y="-796617"/>
            <a:ext cx="104127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3" name="Google Shape;422;p7"/>
          <p:cNvSpPr/>
          <p:nvPr/>
        </p:nvSpPr>
        <p:spPr>
          <a:xfrm rot="1536317">
            <a:off x="8585882" y="-788888"/>
            <a:ext cx="104127" cy="1767815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4" name="Google Shape;423;p7"/>
          <p:cNvSpPr/>
          <p:nvPr/>
        </p:nvSpPr>
        <p:spPr>
          <a:xfrm rot="1536317">
            <a:off x="8811900" y="-784029"/>
            <a:ext cx="104127" cy="1778418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5" name="Google Shape;424;p7"/>
          <p:cNvSpPr/>
          <p:nvPr/>
        </p:nvSpPr>
        <p:spPr>
          <a:xfrm>
            <a:off x="-914129" y="2879359"/>
            <a:ext cx="1629000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نص العنوان"/>
          <p:cNvSpPr txBox="1"/>
          <p:nvPr>
            <p:ph type="title"/>
          </p:nvPr>
        </p:nvSpPr>
        <p:spPr>
          <a:xfrm>
            <a:off x="712374" y="1437750"/>
            <a:ext cx="3120602" cy="2268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54" name="Google Shape;428;p8"/>
          <p:cNvSpPr/>
          <p:nvPr/>
        </p:nvSpPr>
        <p:spPr>
          <a:xfrm rot="10800000">
            <a:off x="8431624" y="4111325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85" name="Google Shape;429;p8"/>
          <p:cNvGrpSpPr/>
          <p:nvPr/>
        </p:nvGrpSpPr>
        <p:grpSpPr>
          <a:xfrm>
            <a:off x="7982217" y="-235945"/>
            <a:ext cx="1676091" cy="1676597"/>
            <a:chOff x="0" y="0"/>
            <a:chExt cx="1676090" cy="1676595"/>
          </a:xfrm>
        </p:grpSpPr>
        <p:sp>
          <p:nvSpPr>
            <p:cNvPr id="455" name="Google Shape;430;p8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431;p8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432;p8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433;p8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434;p8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435;p8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436;p8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437;p8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438;p8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439;p8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440;p8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441;p8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442;p8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443;p8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444;p8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445;p8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446;p8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447;p8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448;p8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449;p8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450;p8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451;p8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452;p8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453;p8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454;p8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455;p8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456;p8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457;p8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58;p8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59;p8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6" name="Google Shape;460;p8"/>
          <p:cNvSpPr/>
          <p:nvPr/>
        </p:nvSpPr>
        <p:spPr>
          <a:xfrm>
            <a:off x="2807798" y="-850988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7" name="Google Shape;461;p8"/>
          <p:cNvSpPr/>
          <p:nvPr/>
        </p:nvSpPr>
        <p:spPr>
          <a:xfrm flipH="1" rot="10800000">
            <a:off x="-2048957" y="99325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92" name="Google Shape;462;p8"/>
          <p:cNvGrpSpPr/>
          <p:nvPr/>
        </p:nvGrpSpPr>
        <p:grpSpPr>
          <a:xfrm>
            <a:off x="966756" y="3690792"/>
            <a:ext cx="1985686" cy="2168292"/>
            <a:chOff x="0" y="0"/>
            <a:chExt cx="1985684" cy="2168291"/>
          </a:xfrm>
        </p:grpSpPr>
        <p:sp>
          <p:nvSpPr>
            <p:cNvPr id="488" name="Google Shape;463;p8"/>
            <p:cNvSpPr/>
            <p:nvPr/>
          </p:nvSpPr>
          <p:spPr>
            <a:xfrm rot="1535988">
              <a:off x="481085" y="-81559"/>
              <a:ext cx="135392" cy="2257581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64;p8"/>
            <p:cNvSpPr/>
            <p:nvPr/>
          </p:nvSpPr>
          <p:spPr>
            <a:xfrm rot="1535988">
              <a:off x="773474" y="-75933"/>
              <a:ext cx="135392" cy="2278244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65;p8"/>
            <p:cNvSpPr/>
            <p:nvPr/>
          </p:nvSpPr>
          <p:spPr>
            <a:xfrm rot="1535988">
              <a:off x="1063506" y="-65870"/>
              <a:ext cx="135392" cy="2298496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66;p8"/>
            <p:cNvSpPr/>
            <p:nvPr/>
          </p:nvSpPr>
          <p:spPr>
            <a:xfrm rot="1535988">
              <a:off x="1357441" y="-59528"/>
              <a:ext cx="135392" cy="2312052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نص العنوان"/>
          <p:cNvSpPr txBox="1"/>
          <p:nvPr>
            <p:ph type="title"/>
          </p:nvPr>
        </p:nvSpPr>
        <p:spPr>
          <a:xfrm>
            <a:off x="2294700" y="2609874"/>
            <a:ext cx="4554600" cy="79980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01" name="مستوى النص الأول…"/>
          <p:cNvSpPr txBox="1"/>
          <p:nvPr>
            <p:ph type="body" sz="quarter" idx="1"/>
          </p:nvPr>
        </p:nvSpPr>
        <p:spPr>
          <a:xfrm>
            <a:off x="2294700" y="3546804"/>
            <a:ext cx="4554600" cy="42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2" name="Google Shape;471;p9"/>
          <p:cNvSpPr/>
          <p:nvPr/>
        </p:nvSpPr>
        <p:spPr>
          <a:xfrm rot="10800000">
            <a:off x="-915776" y="2186350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33" name="Google Shape;472;p9"/>
          <p:cNvGrpSpPr/>
          <p:nvPr/>
        </p:nvGrpSpPr>
        <p:grpSpPr>
          <a:xfrm>
            <a:off x="627092" y="-1040570"/>
            <a:ext cx="1676091" cy="1676597"/>
            <a:chOff x="0" y="0"/>
            <a:chExt cx="1676090" cy="1676595"/>
          </a:xfrm>
        </p:grpSpPr>
        <p:sp>
          <p:nvSpPr>
            <p:cNvPr id="503" name="Google Shape;473;p9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74;p9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75;p9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76;p9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77;p9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78;p9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79;p9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80;p9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81;p9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82;p9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83;p9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84;p9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85;p9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86;p9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87;p9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88;p9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89;p9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90;p9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91;p9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92;p9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93;p9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94;p9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95;p9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96;p9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97;p9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98;p9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99;p9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500;p9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501;p9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502;p9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4" name="Google Shape;503;p9"/>
          <p:cNvSpPr/>
          <p:nvPr/>
        </p:nvSpPr>
        <p:spPr>
          <a:xfrm>
            <a:off x="85573" y="4337637"/>
            <a:ext cx="1558502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5" name="Google Shape;504;p9"/>
          <p:cNvSpPr/>
          <p:nvPr/>
        </p:nvSpPr>
        <p:spPr>
          <a:xfrm flipH="1" rot="10800000">
            <a:off x="-1994032" y="1292632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6" name="Google Shape;505;p9"/>
          <p:cNvGrpSpPr/>
          <p:nvPr/>
        </p:nvGrpSpPr>
        <p:grpSpPr>
          <a:xfrm>
            <a:off x="3816929" y="4498958"/>
            <a:ext cx="1676091" cy="1676597"/>
            <a:chOff x="0" y="0"/>
            <a:chExt cx="1676090" cy="1676595"/>
          </a:xfrm>
        </p:grpSpPr>
        <p:sp>
          <p:nvSpPr>
            <p:cNvPr id="536" name="Google Shape;506;p9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507;p9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508;p9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509;p9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510;p9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511;p9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512;p9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513;p9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514;p9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515;p9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516;p9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517;p9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518;p9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519;p9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520;p9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521;p9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522;p9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523;p9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524;p9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525;p9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526;p9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527;p9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528;p9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529;p9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530;p9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531;p9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532;p9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533;p9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534;p9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535;p9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67" name="Google Shape;536;p9"/>
          <p:cNvSpPr/>
          <p:nvPr/>
        </p:nvSpPr>
        <p:spPr>
          <a:xfrm flipH="1" rot="10800000">
            <a:off x="7555918" y="42381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8" name="Google Shape;537;p9"/>
          <p:cNvSpPr/>
          <p:nvPr/>
        </p:nvSpPr>
        <p:spPr>
          <a:xfrm>
            <a:off x="8506724" y="2708624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9" name="Google Shape;538;p9"/>
          <p:cNvSpPr/>
          <p:nvPr/>
        </p:nvSpPr>
        <p:spPr>
          <a:xfrm rot="12336317">
            <a:off x="8877823" y="-773571"/>
            <a:ext cx="104127" cy="17362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0" name="Google Shape;539;p9"/>
          <p:cNvSpPr/>
          <p:nvPr/>
        </p:nvSpPr>
        <p:spPr>
          <a:xfrm rot="12336317">
            <a:off x="8652923" y="-793877"/>
            <a:ext cx="104127" cy="17522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1" name="Google Shape;540;p9"/>
          <p:cNvSpPr/>
          <p:nvPr/>
        </p:nvSpPr>
        <p:spPr>
          <a:xfrm rot="12336317">
            <a:off x="8429872" y="-817161"/>
            <a:ext cx="104127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2" name="Google Shape;541;p9"/>
          <p:cNvSpPr/>
          <p:nvPr/>
        </p:nvSpPr>
        <p:spPr>
          <a:xfrm rot="12336317">
            <a:off x="8203852" y="-832623"/>
            <a:ext cx="104127" cy="177841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3" name="Google Shape;542;p9"/>
          <p:cNvSpPr/>
          <p:nvPr/>
        </p:nvSpPr>
        <p:spPr>
          <a:xfrm rot="10800000">
            <a:off x="7168956" y="150829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4" name="Google Shape;543;p9"/>
          <p:cNvSpPr/>
          <p:nvPr/>
        </p:nvSpPr>
        <p:spPr>
          <a:xfrm>
            <a:off x="4812493" y="-1040600"/>
            <a:ext cx="1558501" cy="1558501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مستوى النص الأول…"/>
          <p:cNvSpPr txBox="1"/>
          <p:nvPr>
            <p:ph type="body" sz="quarter" idx="1"/>
          </p:nvPr>
        </p:nvSpPr>
        <p:spPr>
          <a:xfrm>
            <a:off x="712374" y="4038975"/>
            <a:ext cx="7719302" cy="5622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 algn="ctr">
              <a:buClrTx/>
              <a:buSzTx/>
              <a:buFontTx/>
              <a:buNone/>
            </a:lvl1pPr>
            <a:lvl2pPr algn="ctr">
              <a:buClrTx/>
              <a:buFontTx/>
            </a:lvl2pPr>
            <a:lvl3pPr algn="ctr">
              <a:buClrTx/>
              <a:buFontTx/>
            </a:lvl3pPr>
            <a:lvl4pPr algn="ctr">
              <a:buClrTx/>
              <a:buFontTx/>
            </a:lvl4pPr>
            <a:lvl5pPr algn="ctr"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3" name="Google Shape;546;p10"/>
          <p:cNvSpPr/>
          <p:nvPr/>
        </p:nvSpPr>
        <p:spPr>
          <a:xfrm flipH="1" rot="10800000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4" name="Google Shape;547;p10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15" name="Google Shape;548;p10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585" name="Google Shape;549;p10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550;p10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551;p10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552;p10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553;p10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554;p10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555;p10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556;p10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557;p10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558;p10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559;p10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560;p10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561;p10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562;p10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563;p10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564;p10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565;p10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566;p10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567;p10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568;p10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569;p10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570;p10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571;p10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572;p10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573;p10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574;p10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575;p10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576;p10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577;p10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578;p10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16" name="Google Shape;579;p10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7" name="Google Shape;580;p10"/>
          <p:cNvSpPr/>
          <p:nvPr/>
        </p:nvSpPr>
        <p:spPr>
          <a:xfrm flipH="1" rot="10800000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48" name="Google Shape;581;p10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618" name="Google Shape;582;p10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583;p10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584;p10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85;p10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86;p10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87;p10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88;p10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589;p10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590;p10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91;p10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92;p10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93;p10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94;p10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95;p10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96;p10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97;p10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98;p10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99;p10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600;p10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601;p10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602;p10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603;p10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604;p10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605;p10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606;p10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607;p10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608;p10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609;p10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610;p10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611;p10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49" name="Google Shape;612;p10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0" name="Google Shape;613;p10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9pPr>
    </p:titleStyle>
    <p:bodyStyle>
      <a:lvl1pPr marL="4572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1pPr>
      <a:lvl2pPr marL="9144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2pPr>
      <a:lvl3pPr marL="13716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3pPr>
      <a:lvl4pPr marL="18288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4pPr>
      <a:lvl5pPr marL="22860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5pPr>
      <a:lvl6pPr marL="27432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6pPr>
      <a:lvl7pPr marL="32004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7pPr>
      <a:lvl8pPr marL="36576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8pPr>
      <a:lvl9pPr marL="41148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مستطيل"/>
          <p:cNvSpPr/>
          <p:nvPr/>
        </p:nvSpPr>
        <p:spPr>
          <a:xfrm rot="5400000">
            <a:off x="2789160" y="-483966"/>
            <a:ext cx="3731629" cy="6007685"/>
          </a:xfrm>
          <a:prstGeom prst="rect">
            <a:avLst/>
          </a:prstGeom>
          <a:solidFill>
            <a:srgbClr val="5D545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rtl="0">
              <a:defRPr>
                <a:solidFill>
                  <a:srgbClr val="423F43"/>
                </a:solidFill>
              </a:defRPr>
            </a:pPr>
          </a:p>
        </p:txBody>
      </p:sp>
      <p:grpSp>
        <p:nvGrpSpPr>
          <p:cNvPr id="1681" name="Google Shape;1702;p42"/>
          <p:cNvGrpSpPr/>
          <p:nvPr/>
        </p:nvGrpSpPr>
        <p:grpSpPr>
          <a:xfrm>
            <a:off x="1817208" y="812510"/>
            <a:ext cx="5675533" cy="3382146"/>
            <a:chOff x="0" y="0"/>
            <a:chExt cx="5675531" cy="3382144"/>
          </a:xfrm>
        </p:grpSpPr>
        <p:sp>
          <p:nvSpPr>
            <p:cNvPr id="1674" name="Google Shape;1703;p42"/>
            <p:cNvSpPr/>
            <p:nvPr/>
          </p:nvSpPr>
          <p:spPr>
            <a:xfrm>
              <a:off x="0" y="0"/>
              <a:ext cx="5675532" cy="3382145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1704;p42"/>
            <p:cNvSpPr/>
            <p:nvPr/>
          </p:nvSpPr>
          <p:spPr>
            <a:xfrm rot="19798586">
              <a:off x="101793" y="2961902"/>
              <a:ext cx="259200" cy="224404"/>
            </a:xfrm>
            <a:prstGeom prst="triangle">
              <a:avLst/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1705;p42"/>
            <p:cNvSpPr/>
            <p:nvPr/>
          </p:nvSpPr>
          <p:spPr>
            <a:xfrm rot="5400000">
              <a:off x="477586" y="3074156"/>
              <a:ext cx="293535" cy="548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1706;p42"/>
            <p:cNvSpPr/>
            <p:nvPr/>
          </p:nvSpPr>
          <p:spPr>
            <a:xfrm rot="5400000">
              <a:off x="596754" y="3074156"/>
              <a:ext cx="293535" cy="548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1707;p42"/>
            <p:cNvSpPr/>
            <p:nvPr/>
          </p:nvSpPr>
          <p:spPr>
            <a:xfrm>
              <a:off x="981852" y="2977793"/>
              <a:ext cx="247594" cy="2475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1708;p42"/>
            <p:cNvSpPr/>
            <p:nvPr/>
          </p:nvSpPr>
          <p:spPr>
            <a:xfrm>
              <a:off x="5044312" y="2929963"/>
              <a:ext cx="486241" cy="32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799" y="2700"/>
                  </a:moveTo>
                  <a:lnTo>
                    <a:pt x="1799" y="18900"/>
                  </a:lnTo>
                  <a:lnTo>
                    <a:pt x="19801" y="18900"/>
                  </a:lnTo>
                  <a:lnTo>
                    <a:pt x="19801" y="2700"/>
                  </a:ln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1709;p42"/>
            <p:cNvSpPr/>
            <p:nvPr/>
          </p:nvSpPr>
          <p:spPr>
            <a:xfrm>
              <a:off x="155995" y="2787379"/>
              <a:ext cx="5381186" cy="4756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82" name="Google Shape;1591;p33"/>
          <p:cNvSpPr txBox="1"/>
          <p:nvPr>
            <p:ph type="ctrTitle"/>
          </p:nvPr>
        </p:nvSpPr>
        <p:spPr>
          <a:xfrm>
            <a:off x="2137340" y="1890545"/>
            <a:ext cx="5035268" cy="1096018"/>
          </a:xfrm>
          <a:prstGeom prst="rect">
            <a:avLst/>
          </a:prstGeom>
        </p:spPr>
        <p:txBody>
          <a:bodyPr anchor="t"/>
          <a:lstStyle>
            <a:lvl1pPr defTabSz="777240" rtl="0">
              <a:defRPr sz="6290">
                <a:solidFill>
                  <a:schemeClr val="accent5">
                    <a:lumOff val="-4313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المضلعات و الزوايا </a:t>
            </a:r>
          </a:p>
        </p:txBody>
      </p:sp>
      <p:pic>
        <p:nvPicPr>
          <p:cNvPr id="1683" name="IMG_0601.png" descr="IMG_0601.png"/>
          <p:cNvPicPr>
            <a:picLocks noChangeAspect="1"/>
          </p:cNvPicPr>
          <p:nvPr/>
        </p:nvPicPr>
        <p:blipFill>
          <a:blip r:embed="rId2">
            <a:extLst/>
          </a:blip>
          <a:srcRect l="0" t="0" r="27438" b="42897"/>
          <a:stretch>
            <a:fillRect/>
          </a:stretch>
        </p:blipFill>
        <p:spPr>
          <a:xfrm>
            <a:off x="1097114" y="246689"/>
            <a:ext cx="2080425" cy="1643771"/>
          </a:xfrm>
          <a:prstGeom prst="rect">
            <a:avLst/>
          </a:prstGeom>
          <a:ln w="12700">
            <a:miter lim="400000"/>
          </a:ln>
        </p:spPr>
      </p:pic>
      <p:sp>
        <p:nvSpPr>
          <p:cNvPr id="1684" name="@amal almazroai"/>
          <p:cNvSpPr txBox="1"/>
          <p:nvPr/>
        </p:nvSpPr>
        <p:spPr>
          <a:xfrm>
            <a:off x="5944184" y="3284836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687" name="Google Shape;1182;p74"/>
          <p:cNvGrpSpPr/>
          <p:nvPr/>
        </p:nvGrpSpPr>
        <p:grpSpPr>
          <a:xfrm>
            <a:off x="5542083" y="3181946"/>
            <a:ext cx="402102" cy="401658"/>
            <a:chOff x="36" y="36"/>
            <a:chExt cx="402100" cy="401657"/>
          </a:xfrm>
        </p:grpSpPr>
        <p:sp>
          <p:nvSpPr>
            <p:cNvPr id="1685" name="Google Shape;1183;p74"/>
            <p:cNvSpPr/>
            <p:nvPr/>
          </p:nvSpPr>
          <p:spPr>
            <a:xfrm>
              <a:off x="36" y="36"/>
              <a:ext cx="402102" cy="40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6" name="Google Shape;1184;p74"/>
            <p:cNvSpPr/>
            <p:nvPr/>
          </p:nvSpPr>
          <p:spPr>
            <a:xfrm>
              <a:off x="81868" y="101320"/>
              <a:ext cx="262965" cy="21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4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955" y="1173690"/>
            <a:ext cx="7370090" cy="3008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7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419822" y="-829107"/>
            <a:ext cx="9419797" cy="4514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5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0" r="3628" b="4380"/>
          <a:stretch>
            <a:fillRect/>
          </a:stretch>
        </p:blipFill>
        <p:spPr>
          <a:xfrm>
            <a:off x="774481" y="410864"/>
            <a:ext cx="4968406" cy="4083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4447" t="6085" r="16604" b="6085"/>
          <a:stretch>
            <a:fillRect/>
          </a:stretch>
        </p:blipFill>
        <p:spPr>
          <a:xfrm>
            <a:off x="5742959" y="762694"/>
            <a:ext cx="2554172" cy="338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2" name="IMG_0601.png" descr="IMG_0601.png"/>
          <p:cNvPicPr>
            <a:picLocks noChangeAspect="1"/>
          </p:cNvPicPr>
          <p:nvPr/>
        </p:nvPicPr>
        <p:blipFill>
          <a:blip r:embed="rId4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275829" y="-731035"/>
            <a:ext cx="9419797" cy="4514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5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8270" r="12148" b="29774"/>
          <a:stretch>
            <a:fillRect/>
          </a:stretch>
        </p:blipFill>
        <p:spPr>
          <a:xfrm>
            <a:off x="2969353" y="648817"/>
            <a:ext cx="5567434" cy="1077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69859" t="66578" r="12148" b="10751"/>
          <a:stretch>
            <a:fillRect/>
          </a:stretch>
        </p:blipFill>
        <p:spPr>
          <a:xfrm>
            <a:off x="6965451" y="1726730"/>
            <a:ext cx="1392395" cy="4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7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572493" y="-1009389"/>
            <a:ext cx="10289163" cy="493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8270" r="12148" b="29774"/>
          <a:stretch>
            <a:fillRect/>
          </a:stretch>
        </p:blipFill>
        <p:spPr>
          <a:xfrm>
            <a:off x="2969353" y="648817"/>
            <a:ext cx="5567434" cy="1077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41689" t="66578" r="39558" b="10614"/>
          <a:stretch>
            <a:fillRect/>
          </a:stretch>
        </p:blipFill>
        <p:spPr>
          <a:xfrm>
            <a:off x="6649438" y="1726730"/>
            <a:ext cx="1603219" cy="535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2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572493" y="-1009389"/>
            <a:ext cx="10289163" cy="493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6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8270" r="12148" b="29774"/>
          <a:stretch>
            <a:fillRect/>
          </a:stretch>
        </p:blipFill>
        <p:spPr>
          <a:xfrm>
            <a:off x="2969353" y="648817"/>
            <a:ext cx="5567434" cy="1077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7774" t="66578" r="66151" b="11227"/>
          <a:stretch>
            <a:fillRect/>
          </a:stretch>
        </p:blipFill>
        <p:spPr>
          <a:xfrm>
            <a:off x="6360860" y="1833402"/>
            <a:ext cx="2175805" cy="508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7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572493" y="-1009389"/>
            <a:ext cx="10289163" cy="493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70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2664666" y="-2420601"/>
            <a:ext cx="9419796" cy="451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3160" t="6558" r="5677" b="6558"/>
          <a:stretch>
            <a:fillRect/>
          </a:stretch>
        </p:blipFill>
        <p:spPr>
          <a:xfrm>
            <a:off x="1611868" y="542145"/>
            <a:ext cx="6848421" cy="2287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74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2664666" y="-2420601"/>
            <a:ext cx="9419796" cy="451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42564" t="6558" r="5677" b="74324"/>
          <a:stretch>
            <a:fillRect/>
          </a:stretch>
        </p:blipFill>
        <p:spPr>
          <a:xfrm>
            <a:off x="4572000" y="542145"/>
            <a:ext cx="3888289" cy="503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24257" t="24046" r="24257" b="59842"/>
          <a:stretch>
            <a:fillRect/>
          </a:stretch>
        </p:blipFill>
        <p:spPr>
          <a:xfrm>
            <a:off x="3578325" y="1045382"/>
            <a:ext cx="4881807" cy="535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60949" t="39165" r="24257" b="45384"/>
          <a:stretch>
            <a:fillRect/>
          </a:stretch>
        </p:blipFill>
        <p:spPr>
          <a:xfrm>
            <a:off x="6922182" y="1721234"/>
            <a:ext cx="1538054" cy="563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80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275829" y="-536191"/>
            <a:ext cx="9419797" cy="4514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42564" t="6558" r="5677" b="74324"/>
          <a:stretch>
            <a:fillRect/>
          </a:stretch>
        </p:blipFill>
        <p:spPr>
          <a:xfrm>
            <a:off x="4572000" y="542145"/>
            <a:ext cx="3888289" cy="503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24257" t="24046" r="24257" b="59842"/>
          <a:stretch>
            <a:fillRect/>
          </a:stretch>
        </p:blipFill>
        <p:spPr>
          <a:xfrm>
            <a:off x="3578325" y="1045382"/>
            <a:ext cx="4881807" cy="535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36246" t="39165" r="46470" b="50000"/>
          <a:stretch>
            <a:fillRect/>
          </a:stretch>
        </p:blipFill>
        <p:spPr>
          <a:xfrm>
            <a:off x="6264671" y="1580766"/>
            <a:ext cx="2195340" cy="48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86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275829" y="-536191"/>
            <a:ext cx="9419797" cy="4514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42564" t="6558" r="5677" b="74324"/>
          <a:stretch>
            <a:fillRect/>
          </a:stretch>
        </p:blipFill>
        <p:spPr>
          <a:xfrm>
            <a:off x="4572000" y="542145"/>
            <a:ext cx="3888289" cy="503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24257" t="24046" r="24257" b="59842"/>
          <a:stretch>
            <a:fillRect/>
          </a:stretch>
        </p:blipFill>
        <p:spPr>
          <a:xfrm>
            <a:off x="3578325" y="1045382"/>
            <a:ext cx="4881807" cy="535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9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11435" t="39165" r="70771" b="50000"/>
          <a:stretch>
            <a:fillRect/>
          </a:stretch>
        </p:blipFill>
        <p:spPr>
          <a:xfrm>
            <a:off x="6199981" y="1721234"/>
            <a:ext cx="2260094" cy="482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9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42564" t="6558" r="5677" b="74324"/>
          <a:stretch>
            <a:fillRect/>
          </a:stretch>
        </p:blipFill>
        <p:spPr>
          <a:xfrm>
            <a:off x="4572000" y="542145"/>
            <a:ext cx="3888289" cy="503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446" t="50000" r="25665" b="2908"/>
          <a:stretch>
            <a:fillRect/>
          </a:stretch>
        </p:blipFill>
        <p:spPr>
          <a:xfrm>
            <a:off x="1566862" y="1048349"/>
            <a:ext cx="6893196" cy="1604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4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275829" y="-536191"/>
            <a:ext cx="9419797" cy="4514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مستطيل"/>
          <p:cNvSpPr/>
          <p:nvPr/>
        </p:nvSpPr>
        <p:spPr>
          <a:xfrm>
            <a:off x="5579195" y="2301651"/>
            <a:ext cx="3173700" cy="79283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0" name="مستطيل"/>
          <p:cNvSpPr/>
          <p:nvPr/>
        </p:nvSpPr>
        <p:spPr>
          <a:xfrm>
            <a:off x="5527335" y="3812734"/>
            <a:ext cx="3222522" cy="84584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1" name="مستطيل"/>
          <p:cNvSpPr/>
          <p:nvPr/>
        </p:nvSpPr>
        <p:spPr>
          <a:xfrm>
            <a:off x="5579195" y="849789"/>
            <a:ext cx="3170662" cy="90907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2" name="Google Shape;1009;p24"/>
          <p:cNvSpPr/>
          <p:nvPr/>
        </p:nvSpPr>
        <p:spPr>
          <a:xfrm>
            <a:off x="5404886" y="842305"/>
            <a:ext cx="3280460" cy="85734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93" name="Google Shape;1665;p38"/>
          <p:cNvSpPr txBox="1"/>
          <p:nvPr/>
        </p:nvSpPr>
        <p:spPr>
          <a:xfrm>
            <a:off x="7546733" y="886294"/>
            <a:ext cx="1371601" cy="53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rtl="0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التاريخ </a:t>
            </a:r>
          </a:p>
        </p:txBody>
      </p:sp>
      <p:sp>
        <p:nvSpPr>
          <p:cNvPr id="1694" name="Google Shape;1009;p24"/>
          <p:cNvSpPr/>
          <p:nvPr/>
        </p:nvSpPr>
        <p:spPr>
          <a:xfrm>
            <a:off x="5404886" y="2160184"/>
            <a:ext cx="3280460" cy="85734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95" name="مستطيل"/>
          <p:cNvSpPr/>
          <p:nvPr/>
        </p:nvSpPr>
        <p:spPr>
          <a:xfrm>
            <a:off x="5422752" y="3696487"/>
            <a:ext cx="3244728" cy="848002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96" name="Google Shape;1665;p38"/>
          <p:cNvSpPr txBox="1"/>
          <p:nvPr/>
        </p:nvSpPr>
        <p:spPr>
          <a:xfrm>
            <a:off x="7546733" y="2363098"/>
            <a:ext cx="1371601" cy="66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rtl="0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اليوم  </a:t>
            </a:r>
          </a:p>
        </p:txBody>
      </p:sp>
      <p:sp>
        <p:nvSpPr>
          <p:cNvPr id="1697" name="Google Shape;1665;p38"/>
          <p:cNvSpPr txBox="1"/>
          <p:nvPr/>
        </p:nvSpPr>
        <p:spPr>
          <a:xfrm>
            <a:off x="7433155" y="3908712"/>
            <a:ext cx="1371601" cy="42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rtl="0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الحصه </a:t>
            </a:r>
          </a:p>
        </p:txBody>
      </p:sp>
      <p:sp>
        <p:nvSpPr>
          <p:cNvPr id="1698" name="مستطيل"/>
          <p:cNvSpPr/>
          <p:nvPr/>
        </p:nvSpPr>
        <p:spPr>
          <a:xfrm>
            <a:off x="728368" y="1270974"/>
            <a:ext cx="4198946" cy="282250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699" name="مستطيل"/>
          <p:cNvSpPr/>
          <p:nvPr/>
        </p:nvSpPr>
        <p:spPr>
          <a:xfrm>
            <a:off x="605746" y="1159259"/>
            <a:ext cx="4198946" cy="282498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77969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00" name="النجاح والطموح يحقّقه فقط الذين يواصلون المحاولة بنظرة إيجابية للأشياء."/>
          <p:cNvSpPr txBox="1"/>
          <p:nvPr/>
        </p:nvSpPr>
        <p:spPr>
          <a:xfrm>
            <a:off x="979194" y="1867798"/>
            <a:ext cx="3592807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33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النجاح والطموح يحقّقه فقط الذين يواصلون المحاولة بنظرة إيجابية للأشياء.</a:t>
            </a:r>
          </a:p>
        </p:txBody>
      </p:sp>
      <p:sp>
        <p:nvSpPr>
          <p:cNvPr id="1701" name="@amal almazroai"/>
          <p:cNvSpPr txBox="1"/>
          <p:nvPr/>
        </p:nvSpPr>
        <p:spPr>
          <a:xfrm>
            <a:off x="4175716" y="4812817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704" name="Google Shape;1182;p74"/>
          <p:cNvGrpSpPr/>
          <p:nvPr/>
        </p:nvGrpSpPr>
        <p:grpSpPr>
          <a:xfrm>
            <a:off x="3825769" y="4778685"/>
            <a:ext cx="349948" cy="349562"/>
            <a:chOff x="32" y="32"/>
            <a:chExt cx="349946" cy="349560"/>
          </a:xfrm>
        </p:grpSpPr>
        <p:sp>
          <p:nvSpPr>
            <p:cNvPr id="1702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3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9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9179" r="3424" b="9179"/>
          <a:stretch>
            <a:fillRect/>
          </a:stretch>
        </p:blipFill>
        <p:spPr>
          <a:xfrm>
            <a:off x="611187" y="542145"/>
            <a:ext cx="7921492" cy="1552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80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9179" r="3424" b="9179"/>
          <a:stretch>
            <a:fillRect/>
          </a:stretch>
        </p:blipFill>
        <p:spPr>
          <a:xfrm>
            <a:off x="611187" y="542145"/>
            <a:ext cx="7921492" cy="1552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2" name="Google Shape;5895;p74"/>
          <p:cNvGrpSpPr/>
          <p:nvPr/>
        </p:nvGrpSpPr>
        <p:grpSpPr>
          <a:xfrm>
            <a:off x="1014034" y="555549"/>
            <a:ext cx="7382374" cy="4376250"/>
            <a:chOff x="0" y="0"/>
            <a:chExt cx="7382373" cy="4376248"/>
          </a:xfrm>
        </p:grpSpPr>
        <p:sp>
          <p:nvSpPr>
            <p:cNvPr id="1802" name="Google Shape;5896;p74"/>
            <p:cNvSpPr/>
            <p:nvPr/>
          </p:nvSpPr>
          <p:spPr>
            <a:xfrm>
              <a:off x="4544701" y="511633"/>
              <a:ext cx="2837673" cy="692286"/>
            </a:xfrm>
            <a:prstGeom prst="rect">
              <a:avLst/>
            </a:prstGeom>
            <a:solidFill>
              <a:schemeClr val="accent1">
                <a:lumOff val="60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3" name="Google Shape;5897;p74"/>
            <p:cNvSpPr/>
            <p:nvPr/>
          </p:nvSpPr>
          <p:spPr>
            <a:xfrm>
              <a:off x="4031795" y="2951919"/>
              <a:ext cx="2609308" cy="663506"/>
            </a:xfrm>
            <a:prstGeom prst="rect">
              <a:avLst/>
            </a:prstGeom>
            <a:solidFill>
              <a:srgbClr val="374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4" name="Google Shape;5898;p74"/>
            <p:cNvSpPr/>
            <p:nvPr/>
          </p:nvSpPr>
          <p:spPr>
            <a:xfrm>
              <a:off x="0" y="745396"/>
              <a:ext cx="2648520" cy="706714"/>
            </a:xfrm>
            <a:prstGeom prst="rect">
              <a:avLst/>
            </a:prstGeom>
            <a:solidFill>
              <a:schemeClr val="accent5">
                <a:satOff val="-4415"/>
                <a:lumOff val="1960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5899;p74"/>
            <p:cNvSpPr/>
            <p:nvPr/>
          </p:nvSpPr>
          <p:spPr>
            <a:xfrm>
              <a:off x="382451" y="1868520"/>
              <a:ext cx="2862587" cy="7066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5900;p74"/>
            <p:cNvSpPr/>
            <p:nvPr/>
          </p:nvSpPr>
          <p:spPr>
            <a:xfrm>
              <a:off x="767636" y="2987540"/>
              <a:ext cx="2740235" cy="647069"/>
            </a:xfrm>
            <a:prstGeom prst="rect">
              <a:avLst/>
            </a:prstGeom>
            <a:solidFill>
              <a:srgbClr val="C4D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7" name="Google Shape;5901;p74"/>
            <p:cNvSpPr/>
            <p:nvPr/>
          </p:nvSpPr>
          <p:spPr>
            <a:xfrm>
              <a:off x="4479943" y="1703954"/>
              <a:ext cx="2467636" cy="73565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41" name="Google Shape;5902;p74"/>
            <p:cNvGrpSpPr/>
            <p:nvPr/>
          </p:nvGrpSpPr>
          <p:grpSpPr>
            <a:xfrm>
              <a:off x="2256740" y="0"/>
              <a:ext cx="2891959" cy="4376249"/>
              <a:chOff x="0" y="0"/>
              <a:chExt cx="2891957" cy="4376248"/>
            </a:xfrm>
          </p:grpSpPr>
          <p:sp>
            <p:nvSpPr>
              <p:cNvPr id="1808" name="Google Shape;5903;p74"/>
              <p:cNvSpPr/>
              <p:nvPr/>
            </p:nvSpPr>
            <p:spPr>
              <a:xfrm>
                <a:off x="2287960" y="518828"/>
                <a:ext cx="603998" cy="6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0634" y="13762"/>
                      <a:pt x="17413" y="6364"/>
                      <a:pt x="1221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9" name="Google Shape;5904;p74"/>
              <p:cNvSpPr/>
              <p:nvPr/>
            </p:nvSpPr>
            <p:spPr>
              <a:xfrm>
                <a:off x="1775054" y="2930334"/>
                <a:ext cx="390715" cy="6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106" y="21600"/>
                    </a:lnTo>
                    <a:cubicBezTo>
                      <a:pt x="12118" y="21514"/>
                      <a:pt x="12125" y="21430"/>
                      <a:pt x="12125" y="21344"/>
                    </a:cubicBezTo>
                    <a:cubicBezTo>
                      <a:pt x="12129" y="20492"/>
                      <a:pt x="11637" y="19663"/>
                      <a:pt x="10733" y="18985"/>
                    </a:cubicBezTo>
                    <a:cubicBezTo>
                      <a:pt x="12022" y="18016"/>
                      <a:pt x="12446" y="16761"/>
                      <a:pt x="11881" y="15588"/>
                    </a:cubicBezTo>
                    <a:cubicBezTo>
                      <a:pt x="13212" y="14044"/>
                      <a:pt x="13222" y="12315"/>
                      <a:pt x="13230" y="10727"/>
                    </a:cubicBezTo>
                    <a:lnTo>
                      <a:pt x="13230" y="10596"/>
                    </a:lnTo>
                    <a:cubicBezTo>
                      <a:pt x="13237" y="9564"/>
                      <a:pt x="13710" y="8234"/>
                      <a:pt x="14501" y="7035"/>
                    </a:cubicBezTo>
                    <a:cubicBezTo>
                      <a:pt x="16155" y="4516"/>
                      <a:pt x="18544" y="2161"/>
                      <a:pt x="2160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0" name="Google Shape;5905;p74"/>
              <p:cNvSpPr/>
              <p:nvPr/>
            </p:nvSpPr>
            <p:spPr>
              <a:xfrm>
                <a:off x="-1" y="745396"/>
                <a:ext cx="391780" cy="685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7" h="21600" fill="norm" stroke="1" extrusionOk="0">
                    <a:moveTo>
                      <a:pt x="7584" y="0"/>
                    </a:moveTo>
                    <a:cubicBezTo>
                      <a:pt x="2635" y="6009"/>
                      <a:pt x="16" y="12617"/>
                      <a:pt x="6" y="19455"/>
                    </a:cubicBezTo>
                    <a:cubicBezTo>
                      <a:pt x="0" y="19664"/>
                      <a:pt x="-23" y="20416"/>
                      <a:pt x="83" y="21600"/>
                    </a:cubicBezTo>
                    <a:lnTo>
                      <a:pt x="21577" y="21600"/>
                    </a:lnTo>
                    <a:lnTo>
                      <a:pt x="21577" y="0"/>
                    </a:lnTo>
                    <a:close/>
                  </a:path>
                </a:pathLst>
              </a:custGeom>
              <a:solidFill>
                <a:srgbClr val="667E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1" name="Google Shape;5906;p74"/>
              <p:cNvSpPr/>
              <p:nvPr/>
            </p:nvSpPr>
            <p:spPr>
              <a:xfrm>
                <a:off x="78040" y="1868520"/>
                <a:ext cx="910264" cy="685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72" y="6319"/>
                      <a:pt x="3761" y="13907"/>
                      <a:pt x="7901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B7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2" name="Google Shape;5907;p74"/>
              <p:cNvSpPr/>
              <p:nvPr/>
            </p:nvSpPr>
            <p:spPr>
              <a:xfrm>
                <a:off x="777322" y="2987540"/>
                <a:ext cx="473885" cy="69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13" y="1621"/>
                      <a:pt x="2936" y="3337"/>
                      <a:pt x="3930" y="5139"/>
                    </a:cubicBezTo>
                    <a:cubicBezTo>
                      <a:pt x="4582" y="6317"/>
                      <a:pt x="4973" y="7623"/>
                      <a:pt x="4979" y="8637"/>
                    </a:cubicBezTo>
                    <a:lnTo>
                      <a:pt x="4979" y="8765"/>
                    </a:lnTo>
                    <a:cubicBezTo>
                      <a:pt x="4985" y="10326"/>
                      <a:pt x="4995" y="12024"/>
                      <a:pt x="6091" y="13541"/>
                    </a:cubicBezTo>
                    <a:cubicBezTo>
                      <a:pt x="5624" y="14693"/>
                      <a:pt x="5974" y="15926"/>
                      <a:pt x="7038" y="16877"/>
                    </a:cubicBezTo>
                    <a:cubicBezTo>
                      <a:pt x="5508" y="18247"/>
                      <a:pt x="5508" y="20143"/>
                      <a:pt x="7038" y="21512"/>
                    </a:cubicBezTo>
                    <a:cubicBezTo>
                      <a:pt x="7004" y="21540"/>
                      <a:pt x="6978" y="21571"/>
                      <a:pt x="6947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D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3" name="Google Shape;5908;p74"/>
              <p:cNvSpPr/>
              <p:nvPr/>
            </p:nvSpPr>
            <p:spPr>
              <a:xfrm>
                <a:off x="2223202" y="1754521"/>
                <a:ext cx="629210" cy="6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1790" y="21600"/>
                    </a:lnTo>
                    <a:cubicBezTo>
                      <a:pt x="17228" y="13652"/>
                      <a:pt x="20091" y="6015"/>
                      <a:pt x="216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840" name="Google Shape;5909;p74"/>
              <p:cNvGrpSpPr/>
              <p:nvPr/>
            </p:nvGrpSpPr>
            <p:grpSpPr>
              <a:xfrm>
                <a:off x="86592" y="0"/>
                <a:ext cx="2727754" cy="4376249"/>
                <a:chOff x="0" y="0"/>
                <a:chExt cx="2727752" cy="4376248"/>
              </a:xfrm>
            </p:grpSpPr>
            <p:grpSp>
              <p:nvGrpSpPr>
                <p:cNvPr id="1833" name="Google Shape;5910;p74"/>
                <p:cNvGrpSpPr/>
                <p:nvPr/>
              </p:nvGrpSpPr>
              <p:grpSpPr>
                <a:xfrm>
                  <a:off x="0" y="0"/>
                  <a:ext cx="2727753" cy="4376249"/>
                  <a:chOff x="0" y="0"/>
                  <a:chExt cx="2727752" cy="4376248"/>
                </a:xfrm>
              </p:grpSpPr>
              <p:sp>
                <p:nvSpPr>
                  <p:cNvPr id="1814" name="Google Shape;5911;p74"/>
                  <p:cNvSpPr/>
                  <p:nvPr/>
                </p:nvSpPr>
                <p:spPr>
                  <a:xfrm>
                    <a:off x="1076196" y="3934477"/>
                    <a:ext cx="575319" cy="44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0" y="7533"/>
                        </a:lnTo>
                        <a:cubicBezTo>
                          <a:pt x="0" y="15270"/>
                          <a:pt x="4858" y="21600"/>
                          <a:pt x="10799" y="21600"/>
                        </a:cubicBezTo>
                        <a:cubicBezTo>
                          <a:pt x="16739" y="21600"/>
                          <a:pt x="21600" y="15270"/>
                          <a:pt x="21600" y="7533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15" name="Google Shape;5912;p74"/>
                  <p:cNvSpPr/>
                  <p:nvPr/>
                </p:nvSpPr>
                <p:spPr>
                  <a:xfrm>
                    <a:off x="939407" y="3794592"/>
                    <a:ext cx="848941" cy="4650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0" y="5020"/>
                        </a:lnTo>
                        <a:cubicBezTo>
                          <a:pt x="0" y="14947"/>
                          <a:pt x="10057" y="21600"/>
                          <a:pt x="10799" y="21600"/>
                        </a:cubicBezTo>
                        <a:cubicBezTo>
                          <a:pt x="11542" y="21600"/>
                          <a:pt x="21600" y="13468"/>
                          <a:pt x="21600" y="502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16" name="Google Shape;5913;p74"/>
                  <p:cNvSpPr/>
                  <p:nvPr/>
                </p:nvSpPr>
                <p:spPr>
                  <a:xfrm>
                    <a:off x="939407" y="3845573"/>
                    <a:ext cx="848941" cy="414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0" y="2978"/>
                        </a:lnTo>
                        <a:cubicBezTo>
                          <a:pt x="0" y="14128"/>
                          <a:pt x="10057" y="21600"/>
                          <a:pt x="10799" y="21600"/>
                        </a:cubicBezTo>
                        <a:cubicBezTo>
                          <a:pt x="11542" y="21600"/>
                          <a:pt x="21600" y="12468"/>
                          <a:pt x="21600" y="2978"/>
                        </a:cubicBezTo>
                        <a:lnTo>
                          <a:pt x="21600" y="0"/>
                        </a:lnTo>
                        <a:cubicBezTo>
                          <a:pt x="21600" y="9488"/>
                          <a:pt x="11542" y="18618"/>
                          <a:pt x="10799" y="18618"/>
                        </a:cubicBezTo>
                        <a:cubicBezTo>
                          <a:pt x="10057" y="18618"/>
                          <a:pt x="0" y="111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17" name="Google Shape;5914;p74"/>
                  <p:cNvSpPr/>
                  <p:nvPr/>
                </p:nvSpPr>
                <p:spPr>
                  <a:xfrm>
                    <a:off x="942234" y="3929395"/>
                    <a:ext cx="842450" cy="8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9" y="0"/>
                        </a:moveTo>
                        <a:cubicBezTo>
                          <a:pt x="32" y="0"/>
                          <a:pt x="16" y="33"/>
                          <a:pt x="0" y="33"/>
                        </a:cubicBezTo>
                        <a:cubicBezTo>
                          <a:pt x="117" y="7587"/>
                          <a:pt x="378" y="14805"/>
                          <a:pt x="752" y="21600"/>
                        </a:cubicBezTo>
                        <a:lnTo>
                          <a:pt x="20667" y="21600"/>
                        </a:lnTo>
                        <a:cubicBezTo>
                          <a:pt x="21124" y="14588"/>
                          <a:pt x="21452" y="7359"/>
                          <a:pt x="21600" y="11"/>
                        </a:cubicBezTo>
                        <a:cubicBezTo>
                          <a:pt x="21590" y="11"/>
                          <a:pt x="21582" y="0"/>
                          <a:pt x="21572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18" name="Google Shape;5915;p74"/>
                  <p:cNvSpPr/>
                  <p:nvPr/>
                </p:nvSpPr>
                <p:spPr>
                  <a:xfrm>
                    <a:off x="0" y="0"/>
                    <a:ext cx="2727753" cy="34837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81" h="21600" fill="norm" stroke="1" extrusionOk="0">
                        <a:moveTo>
                          <a:pt x="10790" y="0"/>
                        </a:moveTo>
                        <a:cubicBezTo>
                          <a:pt x="4831" y="0"/>
                          <a:pt x="1" y="3785"/>
                          <a:pt x="1" y="8455"/>
                        </a:cubicBezTo>
                        <a:cubicBezTo>
                          <a:pt x="1" y="8455"/>
                          <a:pt x="-10" y="8690"/>
                          <a:pt x="32" y="9099"/>
                        </a:cubicBezTo>
                        <a:cubicBezTo>
                          <a:pt x="33" y="9108"/>
                          <a:pt x="34" y="9116"/>
                          <a:pt x="34" y="9125"/>
                        </a:cubicBezTo>
                        <a:cubicBezTo>
                          <a:pt x="39" y="9169"/>
                          <a:pt x="44" y="9215"/>
                          <a:pt x="50" y="9263"/>
                        </a:cubicBezTo>
                        <a:cubicBezTo>
                          <a:pt x="56" y="9316"/>
                          <a:pt x="63" y="9369"/>
                          <a:pt x="72" y="9422"/>
                        </a:cubicBezTo>
                        <a:cubicBezTo>
                          <a:pt x="74" y="9441"/>
                          <a:pt x="77" y="9461"/>
                          <a:pt x="80" y="9480"/>
                        </a:cubicBezTo>
                        <a:cubicBezTo>
                          <a:pt x="83" y="9504"/>
                          <a:pt x="87" y="9527"/>
                          <a:pt x="91" y="9551"/>
                        </a:cubicBezTo>
                        <a:cubicBezTo>
                          <a:pt x="352" y="11194"/>
                          <a:pt x="1347" y="14416"/>
                          <a:pt x="5098" y="17340"/>
                        </a:cubicBezTo>
                        <a:cubicBezTo>
                          <a:pt x="5836" y="17914"/>
                          <a:pt x="6423" y="18601"/>
                          <a:pt x="6788" y="19364"/>
                        </a:cubicBezTo>
                        <a:cubicBezTo>
                          <a:pt x="6948" y="19698"/>
                          <a:pt x="7012" y="20020"/>
                          <a:pt x="7014" y="20250"/>
                        </a:cubicBezTo>
                        <a:cubicBezTo>
                          <a:pt x="7018" y="21180"/>
                          <a:pt x="6982" y="21600"/>
                          <a:pt x="10790" y="21600"/>
                        </a:cubicBezTo>
                        <a:cubicBezTo>
                          <a:pt x="14598" y="21600"/>
                          <a:pt x="14562" y="21180"/>
                          <a:pt x="14567" y="20250"/>
                        </a:cubicBezTo>
                        <a:cubicBezTo>
                          <a:pt x="14568" y="20020"/>
                          <a:pt x="14632" y="19698"/>
                          <a:pt x="14792" y="19364"/>
                        </a:cubicBezTo>
                        <a:cubicBezTo>
                          <a:pt x="15157" y="18601"/>
                          <a:pt x="15744" y="17914"/>
                          <a:pt x="16482" y="17340"/>
                        </a:cubicBezTo>
                        <a:cubicBezTo>
                          <a:pt x="20233" y="14416"/>
                          <a:pt x="21228" y="11194"/>
                          <a:pt x="21489" y="9551"/>
                        </a:cubicBezTo>
                        <a:cubicBezTo>
                          <a:pt x="21493" y="9527"/>
                          <a:pt x="21497" y="9504"/>
                          <a:pt x="21500" y="9480"/>
                        </a:cubicBezTo>
                        <a:cubicBezTo>
                          <a:pt x="21503" y="9461"/>
                          <a:pt x="21506" y="9441"/>
                          <a:pt x="21509" y="9422"/>
                        </a:cubicBezTo>
                        <a:cubicBezTo>
                          <a:pt x="21517" y="9369"/>
                          <a:pt x="21523" y="9316"/>
                          <a:pt x="21530" y="9263"/>
                        </a:cubicBezTo>
                        <a:cubicBezTo>
                          <a:pt x="21536" y="9215"/>
                          <a:pt x="21541" y="9169"/>
                          <a:pt x="21546" y="9125"/>
                        </a:cubicBezTo>
                        <a:cubicBezTo>
                          <a:pt x="21547" y="9117"/>
                          <a:pt x="21547" y="9108"/>
                          <a:pt x="21549" y="9099"/>
                        </a:cubicBezTo>
                        <a:cubicBezTo>
                          <a:pt x="21590" y="8690"/>
                          <a:pt x="21579" y="8455"/>
                          <a:pt x="21579" y="8455"/>
                        </a:cubicBezTo>
                        <a:cubicBezTo>
                          <a:pt x="21579" y="3785"/>
                          <a:pt x="16749" y="0"/>
                          <a:pt x="10790" y="0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19" name="Google Shape;5916;p74"/>
                  <p:cNvSpPr/>
                  <p:nvPr/>
                </p:nvSpPr>
                <p:spPr>
                  <a:xfrm>
                    <a:off x="1040878" y="2368481"/>
                    <a:ext cx="645999" cy="10515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6207" y="21600"/>
                        </a:lnTo>
                        <a:lnTo>
                          <a:pt x="15392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0" name="Google Shape;5917;p74"/>
                  <p:cNvSpPr/>
                  <p:nvPr/>
                </p:nvSpPr>
                <p:spPr>
                  <a:xfrm>
                    <a:off x="1040878" y="2368481"/>
                    <a:ext cx="645999" cy="9015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5321" y="21600"/>
                        </a:lnTo>
                        <a:lnTo>
                          <a:pt x="1627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1" name="Google Shape;5918;p74"/>
                  <p:cNvSpPr/>
                  <p:nvPr/>
                </p:nvSpPr>
                <p:spPr>
                  <a:xfrm>
                    <a:off x="1219522" y="3359604"/>
                    <a:ext cx="288680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522" y="21600"/>
                        </a:lnTo>
                        <a:lnTo>
                          <a:pt x="2107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2" name="Google Shape;5919;p74"/>
                  <p:cNvSpPr/>
                  <p:nvPr/>
                </p:nvSpPr>
                <p:spPr>
                  <a:xfrm>
                    <a:off x="939407" y="3745496"/>
                    <a:ext cx="848941" cy="16109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" y="0"/>
                        </a:moveTo>
                        <a:cubicBezTo>
                          <a:pt x="40" y="0"/>
                          <a:pt x="0" y="213"/>
                          <a:pt x="0" y="476"/>
                        </a:cubicBezTo>
                        <a:lnTo>
                          <a:pt x="0" y="21124"/>
                        </a:lnTo>
                        <a:cubicBezTo>
                          <a:pt x="0" y="21393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93"/>
                          <a:pt x="21600" y="21124"/>
                        </a:cubicBezTo>
                        <a:lnTo>
                          <a:pt x="21600" y="476"/>
                        </a:lnTo>
                        <a:cubicBezTo>
                          <a:pt x="21600" y="213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3" name="Google Shape;5920;p74"/>
                  <p:cNvSpPr/>
                  <p:nvPr/>
                </p:nvSpPr>
                <p:spPr>
                  <a:xfrm>
                    <a:off x="939407" y="3762638"/>
                    <a:ext cx="848941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299" y="0"/>
                        </a:moveTo>
                        <a:lnTo>
                          <a:pt x="301" y="11"/>
                        </a:lnTo>
                        <a:cubicBezTo>
                          <a:pt x="108" y="2663"/>
                          <a:pt x="2" y="6009"/>
                          <a:pt x="0" y="9452"/>
                        </a:cubicBezTo>
                        <a:lnTo>
                          <a:pt x="0" y="20344"/>
                        </a:lnTo>
                        <a:cubicBezTo>
                          <a:pt x="0" y="20723"/>
                          <a:pt x="7" y="21080"/>
                          <a:pt x="10" y="21459"/>
                        </a:cubicBezTo>
                        <a:cubicBezTo>
                          <a:pt x="45" y="21535"/>
                          <a:pt x="84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6" y="21578"/>
                          <a:pt x="21553" y="21535"/>
                          <a:pt x="21589" y="21459"/>
                        </a:cubicBezTo>
                        <a:cubicBezTo>
                          <a:pt x="21593" y="21080"/>
                          <a:pt x="21600" y="20723"/>
                          <a:pt x="21600" y="20344"/>
                        </a:cubicBezTo>
                        <a:lnTo>
                          <a:pt x="21600" y="9430"/>
                        </a:lnTo>
                        <a:cubicBezTo>
                          <a:pt x="21598" y="5987"/>
                          <a:pt x="21492" y="2663"/>
                          <a:pt x="21299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4" name="Google Shape;5921;p74"/>
                  <p:cNvSpPr/>
                  <p:nvPr/>
                </p:nvSpPr>
                <p:spPr>
                  <a:xfrm>
                    <a:off x="906501" y="3865996"/>
                    <a:ext cx="914716" cy="8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1" y="0"/>
                        </a:moveTo>
                        <a:cubicBezTo>
                          <a:pt x="17" y="0"/>
                          <a:pt x="0" y="227"/>
                          <a:pt x="0" y="487"/>
                        </a:cubicBezTo>
                        <a:lnTo>
                          <a:pt x="0" y="21113"/>
                        </a:lnTo>
                        <a:cubicBezTo>
                          <a:pt x="0" y="21373"/>
                          <a:pt x="17" y="21600"/>
                          <a:pt x="41" y="21600"/>
                        </a:cubicBezTo>
                        <a:lnTo>
                          <a:pt x="21560" y="21600"/>
                        </a:lnTo>
                        <a:cubicBezTo>
                          <a:pt x="21581" y="21600"/>
                          <a:pt x="21600" y="21373"/>
                          <a:pt x="21600" y="21113"/>
                        </a:cubicBezTo>
                        <a:lnTo>
                          <a:pt x="21600" y="487"/>
                        </a:lnTo>
                        <a:cubicBezTo>
                          <a:pt x="21600" y="227"/>
                          <a:pt x="21581" y="0"/>
                          <a:pt x="21560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5" name="Google Shape;5922;p74"/>
                  <p:cNvSpPr/>
                  <p:nvPr/>
                </p:nvSpPr>
                <p:spPr>
                  <a:xfrm>
                    <a:off x="939407" y="3607313"/>
                    <a:ext cx="848941" cy="16113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" y="0"/>
                        </a:moveTo>
                        <a:cubicBezTo>
                          <a:pt x="40" y="0"/>
                          <a:pt x="0" y="212"/>
                          <a:pt x="0" y="476"/>
                        </a:cubicBezTo>
                        <a:lnTo>
                          <a:pt x="0" y="21119"/>
                        </a:lnTo>
                        <a:cubicBezTo>
                          <a:pt x="0" y="21388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88"/>
                          <a:pt x="21600" y="21119"/>
                        </a:cubicBezTo>
                        <a:lnTo>
                          <a:pt x="21600" y="476"/>
                        </a:lnTo>
                        <a:cubicBezTo>
                          <a:pt x="21600" y="212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6" name="Google Shape;5923;p74"/>
                  <p:cNvSpPr/>
                  <p:nvPr/>
                </p:nvSpPr>
                <p:spPr>
                  <a:xfrm>
                    <a:off x="939407" y="3612981"/>
                    <a:ext cx="848941" cy="8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5" y="0"/>
                        </a:moveTo>
                        <a:cubicBezTo>
                          <a:pt x="231" y="2793"/>
                          <a:pt x="0" y="7579"/>
                          <a:pt x="0" y="12733"/>
                        </a:cubicBezTo>
                        <a:lnTo>
                          <a:pt x="0" y="21470"/>
                        </a:lnTo>
                        <a:cubicBezTo>
                          <a:pt x="38" y="21546"/>
                          <a:pt x="79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9" y="21578"/>
                          <a:pt x="21560" y="21546"/>
                          <a:pt x="21600" y="21470"/>
                        </a:cubicBezTo>
                        <a:lnTo>
                          <a:pt x="21600" y="12733"/>
                        </a:lnTo>
                        <a:cubicBezTo>
                          <a:pt x="21598" y="7579"/>
                          <a:pt x="21367" y="2793"/>
                          <a:pt x="20984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7" name="Google Shape;5924;p74"/>
                  <p:cNvSpPr/>
                  <p:nvPr/>
                </p:nvSpPr>
                <p:spPr>
                  <a:xfrm>
                    <a:off x="906501" y="3716339"/>
                    <a:ext cx="914716" cy="8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9" y="0"/>
                        </a:moveTo>
                        <a:cubicBezTo>
                          <a:pt x="398" y="22"/>
                          <a:pt x="2" y="4840"/>
                          <a:pt x="0" y="10805"/>
                        </a:cubicBezTo>
                        <a:cubicBezTo>
                          <a:pt x="2" y="16760"/>
                          <a:pt x="398" y="21578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78"/>
                          <a:pt x="21599" y="16760"/>
                          <a:pt x="21600" y="10805"/>
                        </a:cubicBezTo>
                        <a:cubicBezTo>
                          <a:pt x="21599" y="4840"/>
                          <a:pt x="21202" y="22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8" name="Google Shape;5925;p74"/>
                  <p:cNvSpPr/>
                  <p:nvPr/>
                </p:nvSpPr>
                <p:spPr>
                  <a:xfrm>
                    <a:off x="939407" y="3446176"/>
                    <a:ext cx="848941" cy="1611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" y="0"/>
                        </a:moveTo>
                        <a:cubicBezTo>
                          <a:pt x="40" y="0"/>
                          <a:pt x="0" y="212"/>
                          <a:pt x="0" y="476"/>
                        </a:cubicBezTo>
                        <a:lnTo>
                          <a:pt x="0" y="21124"/>
                        </a:lnTo>
                        <a:cubicBezTo>
                          <a:pt x="0" y="21388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88"/>
                          <a:pt x="21600" y="21124"/>
                        </a:cubicBezTo>
                        <a:lnTo>
                          <a:pt x="21600" y="476"/>
                        </a:lnTo>
                        <a:cubicBezTo>
                          <a:pt x="21600" y="212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29" name="Google Shape;5926;p74"/>
                  <p:cNvSpPr/>
                  <p:nvPr/>
                </p:nvSpPr>
                <p:spPr>
                  <a:xfrm>
                    <a:off x="939407" y="3463317"/>
                    <a:ext cx="848941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301" y="0"/>
                        </a:moveTo>
                        <a:cubicBezTo>
                          <a:pt x="108" y="2663"/>
                          <a:pt x="2" y="5998"/>
                          <a:pt x="0" y="9441"/>
                        </a:cubicBezTo>
                        <a:lnTo>
                          <a:pt x="0" y="21448"/>
                        </a:lnTo>
                        <a:cubicBezTo>
                          <a:pt x="38" y="21524"/>
                          <a:pt x="79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9" y="21578"/>
                          <a:pt x="21560" y="21524"/>
                          <a:pt x="21600" y="21448"/>
                        </a:cubicBezTo>
                        <a:lnTo>
                          <a:pt x="21600" y="9441"/>
                        </a:lnTo>
                        <a:cubicBezTo>
                          <a:pt x="21598" y="5998"/>
                          <a:pt x="21492" y="2663"/>
                          <a:pt x="21299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30" name="Google Shape;5927;p74"/>
                  <p:cNvSpPr/>
                  <p:nvPr/>
                </p:nvSpPr>
                <p:spPr>
                  <a:xfrm>
                    <a:off x="906501" y="3417020"/>
                    <a:ext cx="914716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9" y="0"/>
                        </a:moveTo>
                        <a:cubicBezTo>
                          <a:pt x="398" y="11"/>
                          <a:pt x="2" y="4845"/>
                          <a:pt x="0" y="10784"/>
                        </a:cubicBezTo>
                        <a:cubicBezTo>
                          <a:pt x="2" y="16755"/>
                          <a:pt x="398" y="21578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78"/>
                          <a:pt x="21599" y="16755"/>
                          <a:pt x="21600" y="10784"/>
                        </a:cubicBezTo>
                        <a:cubicBezTo>
                          <a:pt x="21599" y="4845"/>
                          <a:pt x="21202" y="11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31" name="Google Shape;5928;p74"/>
                  <p:cNvSpPr/>
                  <p:nvPr/>
                </p:nvSpPr>
                <p:spPr>
                  <a:xfrm>
                    <a:off x="183328" y="183319"/>
                    <a:ext cx="2361090" cy="30533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2" h="21600" fill="norm" stroke="1" extrusionOk="0">
                        <a:moveTo>
                          <a:pt x="10796" y="0"/>
                        </a:moveTo>
                        <a:cubicBezTo>
                          <a:pt x="4844" y="0"/>
                          <a:pt x="1" y="3746"/>
                          <a:pt x="1" y="8350"/>
                        </a:cubicBezTo>
                        <a:lnTo>
                          <a:pt x="1" y="8379"/>
                        </a:lnTo>
                        <a:lnTo>
                          <a:pt x="0" y="8394"/>
                        </a:lnTo>
                        <a:cubicBezTo>
                          <a:pt x="-1" y="8422"/>
                          <a:pt x="-4" y="8633"/>
                          <a:pt x="32" y="8982"/>
                        </a:cubicBezTo>
                        <a:lnTo>
                          <a:pt x="32" y="8987"/>
                        </a:lnTo>
                        <a:lnTo>
                          <a:pt x="32" y="8992"/>
                        </a:lnTo>
                        <a:lnTo>
                          <a:pt x="34" y="9008"/>
                        </a:lnTo>
                        <a:cubicBezTo>
                          <a:pt x="39" y="9053"/>
                          <a:pt x="44" y="9098"/>
                          <a:pt x="49" y="9147"/>
                        </a:cubicBezTo>
                        <a:cubicBezTo>
                          <a:pt x="56" y="9202"/>
                          <a:pt x="64" y="9254"/>
                          <a:pt x="71" y="9306"/>
                        </a:cubicBezTo>
                        <a:lnTo>
                          <a:pt x="80" y="9368"/>
                        </a:lnTo>
                        <a:lnTo>
                          <a:pt x="84" y="9394"/>
                        </a:lnTo>
                        <a:cubicBezTo>
                          <a:pt x="87" y="9408"/>
                          <a:pt x="89" y="9421"/>
                          <a:pt x="91" y="9434"/>
                        </a:cubicBezTo>
                        <a:lnTo>
                          <a:pt x="92" y="9437"/>
                        </a:lnTo>
                        <a:lnTo>
                          <a:pt x="92" y="9440"/>
                        </a:lnTo>
                        <a:cubicBezTo>
                          <a:pt x="369" y="11164"/>
                          <a:pt x="1428" y="14512"/>
                          <a:pt x="5399" y="17567"/>
                        </a:cubicBezTo>
                        <a:cubicBezTo>
                          <a:pt x="6453" y="18378"/>
                          <a:pt x="7240" y="19311"/>
                          <a:pt x="7740" y="20341"/>
                        </a:cubicBezTo>
                        <a:cubicBezTo>
                          <a:pt x="7832" y="20531"/>
                          <a:pt x="7908" y="20725"/>
                          <a:pt x="7967" y="20923"/>
                        </a:cubicBezTo>
                        <a:cubicBezTo>
                          <a:pt x="8085" y="21317"/>
                          <a:pt x="8531" y="21600"/>
                          <a:pt x="9054" y="21600"/>
                        </a:cubicBezTo>
                        <a:lnTo>
                          <a:pt x="12536" y="21600"/>
                        </a:lnTo>
                        <a:cubicBezTo>
                          <a:pt x="13059" y="21600"/>
                          <a:pt x="13506" y="21317"/>
                          <a:pt x="13624" y="20923"/>
                        </a:cubicBezTo>
                        <a:cubicBezTo>
                          <a:pt x="13683" y="20725"/>
                          <a:pt x="13759" y="20531"/>
                          <a:pt x="13851" y="20341"/>
                        </a:cubicBezTo>
                        <a:cubicBezTo>
                          <a:pt x="14350" y="19311"/>
                          <a:pt x="15138" y="18378"/>
                          <a:pt x="16192" y="17567"/>
                        </a:cubicBezTo>
                        <a:cubicBezTo>
                          <a:pt x="20163" y="14512"/>
                          <a:pt x="21222" y="11164"/>
                          <a:pt x="21499" y="9440"/>
                        </a:cubicBezTo>
                        <a:lnTo>
                          <a:pt x="21500" y="9437"/>
                        </a:lnTo>
                        <a:lnTo>
                          <a:pt x="21500" y="9434"/>
                        </a:lnTo>
                        <a:cubicBezTo>
                          <a:pt x="21502" y="9421"/>
                          <a:pt x="21504" y="9407"/>
                          <a:pt x="21507" y="9394"/>
                        </a:cubicBezTo>
                        <a:lnTo>
                          <a:pt x="21511" y="9368"/>
                        </a:lnTo>
                        <a:lnTo>
                          <a:pt x="21519" y="9309"/>
                        </a:lnTo>
                        <a:cubicBezTo>
                          <a:pt x="21527" y="9254"/>
                          <a:pt x="21535" y="9202"/>
                          <a:pt x="21541" y="9149"/>
                        </a:cubicBezTo>
                        <a:cubicBezTo>
                          <a:pt x="21548" y="9098"/>
                          <a:pt x="21553" y="9053"/>
                          <a:pt x="21557" y="9008"/>
                        </a:cubicBezTo>
                        <a:lnTo>
                          <a:pt x="21559" y="8991"/>
                        </a:lnTo>
                        <a:lnTo>
                          <a:pt x="21560" y="8986"/>
                        </a:lnTo>
                        <a:cubicBezTo>
                          <a:pt x="21596" y="8633"/>
                          <a:pt x="21592" y="8420"/>
                          <a:pt x="21592" y="8394"/>
                        </a:cubicBezTo>
                        <a:lnTo>
                          <a:pt x="21590" y="8368"/>
                        </a:lnTo>
                        <a:lnTo>
                          <a:pt x="21590" y="8350"/>
                        </a:lnTo>
                        <a:cubicBezTo>
                          <a:pt x="21590" y="3746"/>
                          <a:pt x="16748" y="0"/>
                          <a:pt x="10796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832" name="Google Shape;5929;p74"/>
                  <p:cNvSpPr/>
                  <p:nvPr/>
                </p:nvSpPr>
                <p:spPr>
                  <a:xfrm>
                    <a:off x="906501" y="3566675"/>
                    <a:ext cx="914716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9" y="0"/>
                        </a:moveTo>
                        <a:cubicBezTo>
                          <a:pt x="398" y="22"/>
                          <a:pt x="2" y="4851"/>
                          <a:pt x="0" y="10805"/>
                        </a:cubicBezTo>
                        <a:cubicBezTo>
                          <a:pt x="2" y="16760"/>
                          <a:pt x="398" y="21589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89"/>
                          <a:pt x="21599" y="16760"/>
                          <a:pt x="21600" y="10805"/>
                        </a:cubicBezTo>
                        <a:cubicBezTo>
                          <a:pt x="21599" y="4851"/>
                          <a:pt x="21202" y="22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sp>
              <p:nvSpPr>
                <p:cNvPr id="1834" name="Google Shape;5930;p74"/>
                <p:cNvSpPr/>
                <p:nvPr/>
              </p:nvSpPr>
              <p:spPr>
                <a:xfrm>
                  <a:off x="1437858" y="1261922"/>
                  <a:ext cx="1106501" cy="728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1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8942" y="21600"/>
                      </a:lnTo>
                      <a:cubicBezTo>
                        <a:pt x="20456" y="15970"/>
                        <a:pt x="21113" y="11012"/>
                        <a:pt x="21393" y="7588"/>
                      </a:cubicBezTo>
                      <a:lnTo>
                        <a:pt x="21394" y="7576"/>
                      </a:lnTo>
                      <a:lnTo>
                        <a:pt x="21395" y="7562"/>
                      </a:lnTo>
                      <a:cubicBezTo>
                        <a:pt x="21400" y="7505"/>
                        <a:pt x="21404" y="7449"/>
                        <a:pt x="21409" y="7394"/>
                      </a:cubicBezTo>
                      <a:lnTo>
                        <a:pt x="21417" y="7282"/>
                      </a:lnTo>
                      <a:lnTo>
                        <a:pt x="21437" y="7036"/>
                      </a:lnTo>
                      <a:cubicBezTo>
                        <a:pt x="21453" y="6808"/>
                        <a:pt x="21469" y="6586"/>
                        <a:pt x="21483" y="6366"/>
                      </a:cubicBezTo>
                      <a:cubicBezTo>
                        <a:pt x="21495" y="6154"/>
                        <a:pt x="21507" y="5963"/>
                        <a:pt x="21516" y="5777"/>
                      </a:cubicBezTo>
                      <a:lnTo>
                        <a:pt x="21520" y="5705"/>
                      </a:lnTo>
                      <a:lnTo>
                        <a:pt x="21521" y="5683"/>
                      </a:lnTo>
                      <a:cubicBezTo>
                        <a:pt x="21600" y="4202"/>
                        <a:pt x="21591" y="3312"/>
                        <a:pt x="21590" y="3200"/>
                      </a:cubicBezTo>
                      <a:lnTo>
                        <a:pt x="21586" y="3091"/>
                      </a:lnTo>
                      <a:lnTo>
                        <a:pt x="21587" y="3019"/>
                      </a:lnTo>
                      <a:cubicBezTo>
                        <a:pt x="21587" y="2002"/>
                        <a:pt x="21557" y="996"/>
                        <a:pt x="21501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35" name="Google Shape;5931;p74"/>
                <p:cNvSpPr/>
                <p:nvPr/>
              </p:nvSpPr>
              <p:spPr>
                <a:xfrm>
                  <a:off x="1437858" y="185775"/>
                  <a:ext cx="1079698" cy="928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19402" y="9780"/>
                        <a:pt x="10646" y="768"/>
                        <a:pt x="0" y="0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36" name="Google Shape;5932;p74"/>
                <p:cNvSpPr/>
                <p:nvPr/>
              </p:nvSpPr>
              <p:spPr>
                <a:xfrm>
                  <a:off x="183328" y="1261922"/>
                  <a:ext cx="1106531" cy="728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2" h="21600" fill="norm" stroke="1" extrusionOk="0">
                      <a:moveTo>
                        <a:pt x="89" y="0"/>
                      </a:moveTo>
                      <a:cubicBezTo>
                        <a:pt x="34" y="996"/>
                        <a:pt x="3" y="2002"/>
                        <a:pt x="3" y="3019"/>
                      </a:cubicBezTo>
                      <a:lnTo>
                        <a:pt x="3" y="3138"/>
                      </a:lnTo>
                      <a:lnTo>
                        <a:pt x="1" y="3203"/>
                      </a:lnTo>
                      <a:cubicBezTo>
                        <a:pt x="-1" y="3318"/>
                        <a:pt x="-8" y="4205"/>
                        <a:pt x="68" y="5668"/>
                      </a:cubicBezTo>
                      <a:lnTo>
                        <a:pt x="68" y="5691"/>
                      </a:lnTo>
                      <a:lnTo>
                        <a:pt x="69" y="5707"/>
                      </a:lnTo>
                      <a:lnTo>
                        <a:pt x="73" y="5777"/>
                      </a:lnTo>
                      <a:cubicBezTo>
                        <a:pt x="83" y="5963"/>
                        <a:pt x="94" y="6154"/>
                        <a:pt x="106" y="6358"/>
                      </a:cubicBezTo>
                      <a:cubicBezTo>
                        <a:pt x="120" y="6586"/>
                        <a:pt x="137" y="6808"/>
                        <a:pt x="153" y="7026"/>
                      </a:cubicBezTo>
                      <a:lnTo>
                        <a:pt x="172" y="7285"/>
                      </a:lnTo>
                      <a:lnTo>
                        <a:pt x="181" y="7394"/>
                      </a:lnTo>
                      <a:cubicBezTo>
                        <a:pt x="186" y="7450"/>
                        <a:pt x="190" y="7507"/>
                        <a:pt x="195" y="7562"/>
                      </a:cubicBezTo>
                      <a:lnTo>
                        <a:pt x="196" y="7576"/>
                      </a:lnTo>
                      <a:lnTo>
                        <a:pt x="196" y="7588"/>
                      </a:lnTo>
                      <a:cubicBezTo>
                        <a:pt x="478" y="11014"/>
                        <a:pt x="1134" y="15970"/>
                        <a:pt x="2648" y="21600"/>
                      </a:cubicBezTo>
                      <a:lnTo>
                        <a:pt x="21591" y="21600"/>
                      </a:lnTo>
                      <a:lnTo>
                        <a:pt x="21592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37" name="Google Shape;5933;p74"/>
                <p:cNvSpPr/>
                <p:nvPr/>
              </p:nvSpPr>
              <p:spPr>
                <a:xfrm>
                  <a:off x="386726" y="2138293"/>
                  <a:ext cx="903133" cy="109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2079" y="3360"/>
                        <a:pt x="5040" y="6942"/>
                        <a:pt x="9256" y="10389"/>
                      </a:cubicBezTo>
                      <a:cubicBezTo>
                        <a:pt x="12012" y="12643"/>
                        <a:pt x="14073" y="15237"/>
                        <a:pt x="15378" y="18100"/>
                      </a:cubicBezTo>
                      <a:cubicBezTo>
                        <a:pt x="15620" y="18629"/>
                        <a:pt x="15818" y="19169"/>
                        <a:pt x="15973" y="19719"/>
                      </a:cubicBezTo>
                      <a:cubicBezTo>
                        <a:pt x="16281" y="20814"/>
                        <a:pt x="17448" y="21600"/>
                        <a:pt x="18818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38" name="Google Shape;5934;p74"/>
                <p:cNvSpPr/>
                <p:nvPr/>
              </p:nvSpPr>
              <p:spPr>
                <a:xfrm>
                  <a:off x="210198" y="185775"/>
                  <a:ext cx="1079661" cy="928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0955" y="768"/>
                        <a:pt x="2197" y="9780"/>
                        <a:pt x="0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39" name="Google Shape;5935;p74"/>
                <p:cNvSpPr/>
                <p:nvPr/>
              </p:nvSpPr>
              <p:spPr>
                <a:xfrm>
                  <a:off x="1437858" y="2138293"/>
                  <a:ext cx="903133" cy="109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783" y="21600"/>
                      </a:lnTo>
                      <a:cubicBezTo>
                        <a:pt x="4152" y="21600"/>
                        <a:pt x="5319" y="20814"/>
                        <a:pt x="5627" y="19719"/>
                      </a:cubicBezTo>
                      <a:cubicBezTo>
                        <a:pt x="5782" y="19169"/>
                        <a:pt x="5981" y="18629"/>
                        <a:pt x="6222" y="18100"/>
                      </a:cubicBezTo>
                      <a:cubicBezTo>
                        <a:pt x="7528" y="15237"/>
                        <a:pt x="9587" y="12643"/>
                        <a:pt x="12345" y="10389"/>
                      </a:cubicBezTo>
                      <a:cubicBezTo>
                        <a:pt x="16560" y="6942"/>
                        <a:pt x="19521" y="33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1843" name="Google Shape;1743;p46"/>
          <p:cNvSpPr txBox="1"/>
          <p:nvPr>
            <p:ph type="body" sz="quarter" idx="4294967295"/>
          </p:nvPr>
        </p:nvSpPr>
        <p:spPr>
          <a:xfrm>
            <a:off x="6448642" y="405170"/>
            <a:ext cx="2072778" cy="10671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39495" rtl="0">
              <a:buClrTx/>
              <a:buSzTx/>
              <a:buFontTx/>
              <a:buNone/>
              <a:defRPr sz="413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ماذا تعلمت ؟ </a:t>
            </a:r>
          </a:p>
        </p:txBody>
      </p:sp>
      <p:sp>
        <p:nvSpPr>
          <p:cNvPr id="1844" name="@amal almazroai"/>
          <p:cNvSpPr txBox="1"/>
          <p:nvPr/>
        </p:nvSpPr>
        <p:spPr>
          <a:xfrm>
            <a:off x="444770" y="4638867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847" name="Google Shape;1182;p74"/>
          <p:cNvGrpSpPr/>
          <p:nvPr/>
        </p:nvGrpSpPr>
        <p:grpSpPr>
          <a:xfrm>
            <a:off x="94823" y="4582237"/>
            <a:ext cx="349948" cy="349562"/>
            <a:chOff x="32" y="32"/>
            <a:chExt cx="349946" cy="349560"/>
          </a:xfrm>
        </p:grpSpPr>
        <p:sp>
          <p:nvSpPr>
            <p:cNvPr id="1845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oogle Shape;1702;p42"/>
          <p:cNvGrpSpPr/>
          <p:nvPr/>
        </p:nvGrpSpPr>
        <p:grpSpPr>
          <a:xfrm>
            <a:off x="1833708" y="828804"/>
            <a:ext cx="5675532" cy="3382145"/>
            <a:chOff x="0" y="0"/>
            <a:chExt cx="5675531" cy="3382144"/>
          </a:xfrm>
        </p:grpSpPr>
        <p:sp>
          <p:nvSpPr>
            <p:cNvPr id="1849" name="Google Shape;1703;p42"/>
            <p:cNvSpPr/>
            <p:nvPr/>
          </p:nvSpPr>
          <p:spPr>
            <a:xfrm>
              <a:off x="0" y="0"/>
              <a:ext cx="5675532" cy="3382145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1704;p42"/>
            <p:cNvSpPr/>
            <p:nvPr/>
          </p:nvSpPr>
          <p:spPr>
            <a:xfrm rot="19798586">
              <a:off x="101793" y="2961902"/>
              <a:ext cx="259200" cy="224404"/>
            </a:xfrm>
            <a:prstGeom prst="triangle">
              <a:avLst/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1705;p42"/>
            <p:cNvSpPr/>
            <p:nvPr/>
          </p:nvSpPr>
          <p:spPr>
            <a:xfrm rot="5400000">
              <a:off x="477586" y="3074156"/>
              <a:ext cx="293535" cy="548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1706;p42"/>
            <p:cNvSpPr/>
            <p:nvPr/>
          </p:nvSpPr>
          <p:spPr>
            <a:xfrm rot="5400000">
              <a:off x="596754" y="3074156"/>
              <a:ext cx="293535" cy="548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1707;p42"/>
            <p:cNvSpPr/>
            <p:nvPr/>
          </p:nvSpPr>
          <p:spPr>
            <a:xfrm>
              <a:off x="981852" y="2977793"/>
              <a:ext cx="247594" cy="2475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1708;p42"/>
            <p:cNvSpPr/>
            <p:nvPr/>
          </p:nvSpPr>
          <p:spPr>
            <a:xfrm>
              <a:off x="5044312" y="2929963"/>
              <a:ext cx="486241" cy="32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799" y="2700"/>
                  </a:moveTo>
                  <a:lnTo>
                    <a:pt x="1799" y="18900"/>
                  </a:lnTo>
                  <a:lnTo>
                    <a:pt x="19801" y="18900"/>
                  </a:lnTo>
                  <a:lnTo>
                    <a:pt x="19801" y="2700"/>
                  </a:ln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1709;p42"/>
            <p:cNvSpPr/>
            <p:nvPr/>
          </p:nvSpPr>
          <p:spPr>
            <a:xfrm>
              <a:off x="155995" y="2787379"/>
              <a:ext cx="5381186" cy="4756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57" name="Google Shape;1711;p42"/>
          <p:cNvSpPr txBox="1"/>
          <p:nvPr>
            <p:ph type="body" sz="quarter" idx="4294967295"/>
          </p:nvPr>
        </p:nvSpPr>
        <p:spPr>
          <a:xfrm>
            <a:off x="4086823" y="828804"/>
            <a:ext cx="1425227" cy="142522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612648" rtl="0">
              <a:buSzTx/>
              <a:buNone/>
              <a:defRPr sz="4690"/>
            </a:lvl1pPr>
          </a:lstStyle>
          <a:p>
            <a:pPr/>
            <a:r>
              <a:t>الواجب </a:t>
            </a:r>
          </a:p>
        </p:txBody>
      </p:sp>
      <p:pic>
        <p:nvPicPr>
          <p:cNvPr id="1858" name="IMG_0601.png" descr="IMG_0601.png"/>
          <p:cNvPicPr>
            <a:picLocks noChangeAspect="1"/>
          </p:cNvPicPr>
          <p:nvPr/>
        </p:nvPicPr>
        <p:blipFill>
          <a:blip r:embed="rId2">
            <a:extLst/>
          </a:blip>
          <a:srcRect l="0" t="0" r="27438" b="42897"/>
          <a:stretch>
            <a:fillRect/>
          </a:stretch>
        </p:blipFill>
        <p:spPr>
          <a:xfrm>
            <a:off x="830672" y="46009"/>
            <a:ext cx="2704208" cy="2136629"/>
          </a:xfrm>
          <a:prstGeom prst="rect">
            <a:avLst/>
          </a:prstGeom>
          <a:ln w="12700">
            <a:miter lim="400000"/>
          </a:ln>
        </p:spPr>
      </p:pic>
      <p:sp>
        <p:nvSpPr>
          <p:cNvPr id="1859" name="@amal almazroai"/>
          <p:cNvSpPr txBox="1"/>
          <p:nvPr/>
        </p:nvSpPr>
        <p:spPr>
          <a:xfrm>
            <a:off x="5934955" y="3218626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385;p7"/>
          <p:cNvSpPr/>
          <p:nvPr/>
        </p:nvSpPr>
        <p:spPr>
          <a:xfrm>
            <a:off x="700521" y="1371023"/>
            <a:ext cx="3585366" cy="2483153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07" name="Google Shape;385;p7"/>
          <p:cNvSpPr/>
          <p:nvPr/>
        </p:nvSpPr>
        <p:spPr>
          <a:xfrm>
            <a:off x="4576762" y="1210707"/>
            <a:ext cx="3640086" cy="2803785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08" name="@amal almazroai"/>
          <p:cNvSpPr txBox="1"/>
          <p:nvPr/>
        </p:nvSpPr>
        <p:spPr>
          <a:xfrm>
            <a:off x="6746751" y="4737100"/>
            <a:ext cx="135161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711" name="Google Shape;1182;p74"/>
          <p:cNvGrpSpPr/>
          <p:nvPr/>
        </p:nvGrpSpPr>
        <p:grpSpPr>
          <a:xfrm>
            <a:off x="6396804" y="4711048"/>
            <a:ext cx="349948" cy="349562"/>
            <a:chOff x="32" y="32"/>
            <a:chExt cx="349946" cy="349560"/>
          </a:xfrm>
        </p:grpSpPr>
        <p:sp>
          <p:nvSpPr>
            <p:cNvPr id="1709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0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71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15972" t="17958" r="15972" b="45545"/>
          <a:stretch>
            <a:fillRect/>
          </a:stretch>
        </p:blipFill>
        <p:spPr>
          <a:xfrm>
            <a:off x="4709490" y="1392804"/>
            <a:ext cx="3374437" cy="2439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020" y="1518341"/>
            <a:ext cx="3328367" cy="2188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مستطيل"/>
          <p:cNvSpPr/>
          <p:nvPr/>
        </p:nvSpPr>
        <p:spPr>
          <a:xfrm>
            <a:off x="1101396" y="298261"/>
            <a:ext cx="7118437" cy="4546978"/>
          </a:xfrm>
          <a:prstGeom prst="rect">
            <a:avLst/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71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8852" r="1473" b="3785"/>
          <a:stretch>
            <a:fillRect/>
          </a:stretch>
        </p:blipFill>
        <p:spPr>
          <a:xfrm>
            <a:off x="1221978" y="392673"/>
            <a:ext cx="6877282" cy="4293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مستطيل"/>
          <p:cNvSpPr/>
          <p:nvPr/>
        </p:nvSpPr>
        <p:spPr>
          <a:xfrm>
            <a:off x="728367" y="1483368"/>
            <a:ext cx="7855210" cy="2330518"/>
          </a:xfrm>
          <a:prstGeom prst="rect">
            <a:avLst/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71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6620" t="21775" r="10157" b="10151"/>
          <a:stretch>
            <a:fillRect/>
          </a:stretch>
        </p:blipFill>
        <p:spPr>
          <a:xfrm>
            <a:off x="853314" y="1592401"/>
            <a:ext cx="7605507" cy="2085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0" name="IMG_0601.png" descr="IMG_0601.png"/>
          <p:cNvPicPr>
            <a:picLocks noChangeAspect="1"/>
          </p:cNvPicPr>
          <p:nvPr/>
        </p:nvPicPr>
        <p:blipFill>
          <a:blip r:embed="rId3">
            <a:alphaModFix amt="2968"/>
            <a:extLst/>
          </a:blip>
          <a:srcRect l="0" t="0" r="0" b="3221"/>
          <a:stretch>
            <a:fillRect/>
          </a:stretch>
        </p:blipFill>
        <p:spPr>
          <a:xfrm>
            <a:off x="-2913983" y="-3424355"/>
            <a:ext cx="7856728" cy="7634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723" name="@amal almazroai"/>
          <p:cNvSpPr txBox="1"/>
          <p:nvPr/>
        </p:nvSpPr>
        <p:spPr>
          <a:xfrm>
            <a:off x="5516421" y="4822740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726" name="Google Shape;1182;p74"/>
          <p:cNvGrpSpPr/>
          <p:nvPr/>
        </p:nvGrpSpPr>
        <p:grpSpPr>
          <a:xfrm>
            <a:off x="5166474" y="4755108"/>
            <a:ext cx="349948" cy="349562"/>
            <a:chOff x="32" y="32"/>
            <a:chExt cx="349946" cy="349560"/>
          </a:xfrm>
        </p:grpSpPr>
        <p:sp>
          <p:nvSpPr>
            <p:cNvPr id="1724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72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8213" t="5737" r="8213" b="5737"/>
          <a:stretch>
            <a:fillRect/>
          </a:stretch>
        </p:blipFill>
        <p:spPr>
          <a:xfrm>
            <a:off x="985198" y="769327"/>
            <a:ext cx="7247359" cy="338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8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362210" y="-593067"/>
            <a:ext cx="9419797" cy="4514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31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31525" y="-675656"/>
            <a:ext cx="9419796" cy="4514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20202" r="18616" b="33598"/>
          <a:stretch>
            <a:fillRect/>
          </a:stretch>
        </p:blipFill>
        <p:spPr>
          <a:xfrm>
            <a:off x="2437033" y="611065"/>
            <a:ext cx="5630015" cy="860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60219" t="70021" r="18616" b="10427"/>
          <a:stretch>
            <a:fillRect/>
          </a:stretch>
        </p:blipFill>
        <p:spPr>
          <a:xfrm>
            <a:off x="6487407" y="1581769"/>
            <a:ext cx="1765436" cy="439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36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137915" y="-785538"/>
            <a:ext cx="9419797" cy="451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20202" r="18616" b="33598"/>
          <a:stretch>
            <a:fillRect/>
          </a:stretch>
        </p:blipFill>
        <p:spPr>
          <a:xfrm>
            <a:off x="2437033" y="611065"/>
            <a:ext cx="5630015" cy="860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39834" t="66931" r="42745" b="11585"/>
          <a:stretch>
            <a:fillRect/>
          </a:stretch>
        </p:blipFill>
        <p:spPr>
          <a:xfrm>
            <a:off x="6884885" y="1581822"/>
            <a:ext cx="1553482" cy="515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741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137915" y="-785538"/>
            <a:ext cx="9419797" cy="451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20202" r="18616" b="33598"/>
          <a:stretch>
            <a:fillRect/>
          </a:stretch>
        </p:blipFill>
        <p:spPr>
          <a:xfrm>
            <a:off x="2437033" y="611065"/>
            <a:ext cx="5630015" cy="860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1430" t="66931" r="72113" b="13682"/>
          <a:stretch>
            <a:fillRect/>
          </a:stretch>
        </p:blipFill>
        <p:spPr>
          <a:xfrm>
            <a:off x="5893392" y="1610602"/>
            <a:ext cx="2359323" cy="465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astel Brancy by Slidesgo">
  <a:themeElements>
    <a:clrScheme name="Pastel Brancy by Slidesgo">
      <a:dk1>
        <a:srgbClr val="3A333B"/>
      </a:dk1>
      <a:lt1>
        <a:srgbClr val="F4EFEA"/>
      </a:lt1>
      <a:dk2>
        <a:srgbClr val="A7A7A7"/>
      </a:dk2>
      <a:lt2>
        <a:srgbClr val="535353"/>
      </a:lt2>
      <a:accent1>
        <a:srgbClr val="CFAFD4"/>
      </a:accent1>
      <a:accent2>
        <a:srgbClr val="A3CEC6"/>
      </a:accent2>
      <a:accent3>
        <a:srgbClr val="FCCFB8"/>
      </a:accent3>
      <a:accent4>
        <a:srgbClr val="F4EFEA"/>
      </a:accent4>
      <a:accent5>
        <a:srgbClr val="3A333B"/>
      </a:accent5>
      <a:accent6>
        <a:srgbClr val="201D21"/>
      </a:accent6>
      <a:hlink>
        <a:srgbClr val="0000FF"/>
      </a:hlink>
      <a:folHlink>
        <a:srgbClr val="FF00FF"/>
      </a:folHlink>
    </a:clrScheme>
    <a:fontScheme name="Pastel Brancy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astel Branc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stel Brancy by Slidesgo">
  <a:themeElements>
    <a:clrScheme name="Pastel Branc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AFD4"/>
      </a:accent1>
      <a:accent2>
        <a:srgbClr val="A3CEC6"/>
      </a:accent2>
      <a:accent3>
        <a:srgbClr val="FCCFB8"/>
      </a:accent3>
      <a:accent4>
        <a:srgbClr val="F4EFEA"/>
      </a:accent4>
      <a:accent5>
        <a:srgbClr val="3A333B"/>
      </a:accent5>
      <a:accent6>
        <a:srgbClr val="201D21"/>
      </a:accent6>
      <a:hlink>
        <a:srgbClr val="0000FF"/>
      </a:hlink>
      <a:folHlink>
        <a:srgbClr val="FF00FF"/>
      </a:folHlink>
    </a:clrScheme>
    <a:fontScheme name="Pastel Brancy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astel Branc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