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1" r:id="rId3"/>
    <p:sldId id="1269" r:id="rId4"/>
    <p:sldId id="1253" r:id="rId5"/>
    <p:sldId id="272" r:id="rId6"/>
    <p:sldId id="1262" r:id="rId7"/>
    <p:sldId id="1260" r:id="rId8"/>
    <p:sldId id="1267" r:id="rId9"/>
    <p:sldId id="1268" r:id="rId10"/>
    <p:sldId id="1256" r:id="rId11"/>
    <p:sldId id="31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73" d="100"/>
          <a:sy n="73" d="100"/>
        </p:scale>
        <p:origin x="606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89F-0FDC-E94E-A729-BDBF2F8B801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68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10A67FDE-358C-FE4B-AC79-67A6219B2C7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062044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DE8BB0D-EEDB-A14D-AE21-26AC6CC145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14893" y="1"/>
            <a:ext cx="4079065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075A07DE-CF12-0649-BD11-2D55980397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4001" y="3428999"/>
            <a:ext cx="4062043" cy="3428999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Drop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5" name="Marcador de número de diapositiva 9">
            <a:extLst>
              <a:ext uri="{FF2B5EF4-FFF2-40B4-BE49-F238E27FC236}">
                <a16:creationId xmlns:a16="http://schemas.microsoft.com/office/drawing/2014/main" id="{A04277F1-21D3-8C4D-B36F-4682A5BA75BF}"/>
              </a:ext>
            </a:extLst>
          </p:cNvPr>
          <p:cNvSpPr txBox="1">
            <a:spLocks/>
          </p:cNvSpPr>
          <p:nvPr userDrawn="1"/>
        </p:nvSpPr>
        <p:spPr>
          <a:xfrm>
            <a:off x="11137397" y="6379546"/>
            <a:ext cx="81729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-  </a:t>
            </a:r>
            <a:fld id="{F540E274-C6F5-7D40-AAE8-F8E74B52E2D5}" type="slidenum">
              <a:rPr lang="es-ES" sz="120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s-E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25DFE7-082F-4C48-A977-B1593DD436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954691" y="6394721"/>
            <a:ext cx="0" cy="2438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2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15/10/2022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4558936" y="2149104"/>
            <a:ext cx="789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C234A2E8-590D-4B61-AFAD-2EA60AA18B1A}"/>
              </a:ext>
            </a:extLst>
          </p:cNvPr>
          <p:cNvSpPr txBox="1"/>
          <p:nvPr/>
        </p:nvSpPr>
        <p:spPr>
          <a:xfrm>
            <a:off x="8320147" y="5424984"/>
            <a:ext cx="413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Conversation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733261" y="707140"/>
            <a:ext cx="3964993" cy="510408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7EB83A3-D7DE-8476-17DC-2192FA33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73" y="3067291"/>
            <a:ext cx="465774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7" y="1746991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ítulo 4">
            <a:extLst>
              <a:ext uri="{FF2B5EF4-FFF2-40B4-BE49-F238E27FC236}">
                <a16:creationId xmlns:a16="http://schemas.microsoft.com/office/drawing/2014/main" id="{DDA8F395-8591-7E01-CE84-64DD9F42D01A}"/>
              </a:ext>
            </a:extLst>
          </p:cNvPr>
          <p:cNvSpPr txBox="1">
            <a:spLocks/>
          </p:cNvSpPr>
          <p:nvPr/>
        </p:nvSpPr>
        <p:spPr>
          <a:xfrm>
            <a:off x="3669052" y="2540981"/>
            <a:ext cx="405427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2">
                    <a:lumMod val="50000"/>
                  </a:schemeClr>
                </a:solidFill>
              </a:rPr>
              <a:t>P.188</a:t>
            </a:r>
          </a:p>
        </p:txBody>
      </p: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4" y="105669"/>
            <a:ext cx="6488414" cy="385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97" y="3905353"/>
            <a:ext cx="6857727" cy="258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561662" y="2302078"/>
            <a:ext cx="4747619" cy="131035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Cut up 1 pineapple , 1 cup of strawberries , 2 oranges , and 1 cup of apples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½ cup of sugar and ¼ cup of lemon juice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Put the fruits in a large bowl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Mix well and put the bowl in the refrigerator for three hours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25419" y="4695033"/>
            <a:ext cx="8115413" cy="1656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First , cut up 1 pineapple , 1 cup of strawberries , 2 oranges , and 1 cup of apples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Then , add ½ cup of sugar and ¼ cup of lemon juice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After that , put the fruits in a large bowl .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Finally , mix well and put the bowl in the refrigerator for three hours </a:t>
            </a:r>
            <a:endParaRPr kumimoji="0" lang="ar-SA" sz="1319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0556546-64DF-4B4E-B778-FBF3AC12B1BB}"/>
              </a:ext>
            </a:extLst>
          </p:cNvPr>
          <p:cNvGrpSpPr/>
          <p:nvPr/>
        </p:nvGrpSpPr>
        <p:grpSpPr>
          <a:xfrm rot="5400000">
            <a:off x="4677663" y="3638554"/>
            <a:ext cx="3614846" cy="1833368"/>
            <a:chOff x="2108885" y="2617689"/>
            <a:chExt cx="919339" cy="466268"/>
          </a:xfrm>
        </p:grpSpPr>
        <p:sp>
          <p:nvSpPr>
            <p:cNvPr id="7" name="Lágrima 6">
              <a:extLst>
                <a:ext uri="{FF2B5EF4-FFF2-40B4-BE49-F238E27FC236}">
                  <a16:creationId xmlns:a16="http://schemas.microsoft.com/office/drawing/2014/main" id="{7DC864D6-E93F-8F4F-B4B4-C8C57E895E8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Lágrima 7">
              <a:extLst>
                <a:ext uri="{FF2B5EF4-FFF2-40B4-BE49-F238E27FC236}">
                  <a16:creationId xmlns:a16="http://schemas.microsoft.com/office/drawing/2014/main" id="{916BF379-0B7B-A448-B4B9-C865440D49AC}"/>
                </a:ext>
              </a:extLst>
            </p:cNvPr>
            <p:cNvSpPr/>
            <p:nvPr/>
          </p:nvSpPr>
          <p:spPr>
            <a:xfrm rot="5400000">
              <a:off x="2108885" y="2679217"/>
              <a:ext cx="404740" cy="404740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F39047-85B1-294D-99A1-468287A7F576}"/>
              </a:ext>
            </a:extLst>
          </p:cNvPr>
          <p:cNvSpPr txBox="1"/>
          <p:nvPr/>
        </p:nvSpPr>
        <p:spPr>
          <a:xfrm>
            <a:off x="7703127" y="5116038"/>
            <a:ext cx="291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 food and recipes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2" y="2654047"/>
            <a:ext cx="327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 to a conversation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practice using real talk phrases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2690D4-D5F7-7348-B42F-6CC138460169}"/>
              </a:ext>
            </a:extLst>
          </p:cNvPr>
          <p:cNvSpPr txBox="1"/>
          <p:nvPr/>
        </p:nvSpPr>
        <p:spPr>
          <a:xfrm>
            <a:off x="6009329" y="1463089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4" name="CuadroTexto 19">
            <a:extLst>
              <a:ext uri="{FF2B5EF4-FFF2-40B4-BE49-F238E27FC236}">
                <a16:creationId xmlns:a16="http://schemas.microsoft.com/office/drawing/2014/main" id="{B5AEBACC-F0DC-4FE0-83DB-DFB561EFC8FD}"/>
              </a:ext>
            </a:extLst>
          </p:cNvPr>
          <p:cNvSpPr txBox="1"/>
          <p:nvPr/>
        </p:nvSpPr>
        <p:spPr>
          <a:xfrm>
            <a:off x="6188962" y="511603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</a:t>
            </a:r>
            <a:r>
              <a:rPr lang="ar-SA" sz="4000" b="1" dirty="0">
                <a:solidFill>
                  <a:schemeClr val="bg1"/>
                </a:solidFill>
              </a:rPr>
              <a:t>5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564582" y="3065103"/>
            <a:ext cx="3054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answer questions about the conversation.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6">
            <a:extLst>
              <a:ext uri="{FF2B5EF4-FFF2-40B4-BE49-F238E27FC236}">
                <a16:creationId xmlns:a16="http://schemas.microsoft.com/office/drawing/2014/main" id="{4E117838-FE0E-4245-8B92-C3B6573AEDB0}"/>
              </a:ext>
            </a:extLst>
          </p:cNvPr>
          <p:cNvSpPr txBox="1"/>
          <p:nvPr/>
        </p:nvSpPr>
        <p:spPr>
          <a:xfrm>
            <a:off x="1" y="6309916"/>
            <a:ext cx="1902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Page:37</a:t>
            </a:r>
            <a:endParaRPr lang="ar-SA" sz="2800" b="1" i="1" dirty="0"/>
          </a:p>
        </p:txBody>
      </p:sp>
      <p:pic>
        <p:nvPicPr>
          <p:cNvPr id="13" name="صورة 18">
            <a:extLst>
              <a:ext uri="{FF2B5EF4-FFF2-40B4-BE49-F238E27FC236}">
                <a16:creationId xmlns:a16="http://schemas.microsoft.com/office/drawing/2014/main" id="{AC7FFEB6-5114-4D9D-BAC7-F0DC45464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41" t="50415"/>
          <a:stretch/>
        </p:blipFill>
        <p:spPr>
          <a:xfrm>
            <a:off x="5851414" y="111319"/>
            <a:ext cx="2962211" cy="360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صورة 12">
            <a:extLst>
              <a:ext uri="{FF2B5EF4-FFF2-40B4-BE49-F238E27FC236}">
                <a16:creationId xmlns:a16="http://schemas.microsoft.com/office/drawing/2014/main" id="{233A0EF1-2C2F-4440-A5C3-80D04E8B6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795"/>
          <a:stretch/>
        </p:blipFill>
        <p:spPr>
          <a:xfrm>
            <a:off x="2623127" y="3693063"/>
            <a:ext cx="3308572" cy="3072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صورة 16">
            <a:extLst>
              <a:ext uri="{FF2B5EF4-FFF2-40B4-BE49-F238E27FC236}">
                <a16:creationId xmlns:a16="http://schemas.microsoft.com/office/drawing/2014/main" id="{EC472F73-A6F5-406B-BFF5-F15BA8329B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9936"/>
          <a:stretch/>
        </p:blipFill>
        <p:spPr>
          <a:xfrm>
            <a:off x="5898" y="-10854"/>
            <a:ext cx="2720532" cy="3821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صورة 8">
            <a:extLst>
              <a:ext uri="{FF2B5EF4-FFF2-40B4-BE49-F238E27FC236}">
                <a16:creationId xmlns:a16="http://schemas.microsoft.com/office/drawing/2014/main" id="{7BA30CB3-2C68-4893-975F-54FF5C27D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81" t="61794"/>
          <a:stretch/>
        </p:blipFill>
        <p:spPr>
          <a:xfrm>
            <a:off x="8897381" y="3711651"/>
            <a:ext cx="3227638" cy="305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مربع نص 4">
            <a:extLst>
              <a:ext uri="{FF2B5EF4-FFF2-40B4-BE49-F238E27FC236}">
                <a16:creationId xmlns:a16="http://schemas.microsoft.com/office/drawing/2014/main" id="{E5674711-DA69-4262-BFD6-F24A2862E9A6}"/>
              </a:ext>
            </a:extLst>
          </p:cNvPr>
          <p:cNvSpPr txBox="1"/>
          <p:nvPr/>
        </p:nvSpPr>
        <p:spPr>
          <a:xfrm>
            <a:off x="2109772" y="1059473"/>
            <a:ext cx="419899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What kinds of foods are these? 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8" name="مربع نص 7">
            <a:extLst>
              <a:ext uri="{FF2B5EF4-FFF2-40B4-BE49-F238E27FC236}">
                <a16:creationId xmlns:a16="http://schemas.microsoft.com/office/drawing/2014/main" id="{BF0B254A-648F-43B0-9EFA-93B841EC3A70}"/>
              </a:ext>
            </a:extLst>
          </p:cNvPr>
          <p:cNvSpPr txBox="1"/>
          <p:nvPr/>
        </p:nvSpPr>
        <p:spPr>
          <a:xfrm>
            <a:off x="3442159" y="2431603"/>
            <a:ext cx="3608896" cy="407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What is the appetizer?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20" name="مربع نص 9">
            <a:extLst>
              <a:ext uri="{FF2B5EF4-FFF2-40B4-BE49-F238E27FC236}">
                <a16:creationId xmlns:a16="http://schemas.microsoft.com/office/drawing/2014/main" id="{1C55541C-F320-48C4-A879-B90078C8113D}"/>
              </a:ext>
            </a:extLst>
          </p:cNvPr>
          <p:cNvSpPr txBox="1"/>
          <p:nvPr/>
        </p:nvSpPr>
        <p:spPr>
          <a:xfrm>
            <a:off x="5321290" y="3955703"/>
            <a:ext cx="322763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What is the main dish?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21" name="مربع نص 10">
            <a:extLst>
              <a:ext uri="{FF2B5EF4-FFF2-40B4-BE49-F238E27FC236}">
                <a16:creationId xmlns:a16="http://schemas.microsoft.com/office/drawing/2014/main" id="{5427A8B1-ADF1-4D96-858C-A4E79B5034F3}"/>
              </a:ext>
            </a:extLst>
          </p:cNvPr>
          <p:cNvSpPr txBox="1"/>
          <p:nvPr/>
        </p:nvSpPr>
        <p:spPr>
          <a:xfrm>
            <a:off x="6743732" y="5238460"/>
            <a:ext cx="3379946" cy="407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702030302020204" pitchFamily="66" charset="0"/>
              </a:rPr>
              <a:t> What is the dessert?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صورة 3">
            <a:extLst>
              <a:ext uri="{FF2B5EF4-FFF2-40B4-BE49-F238E27FC236}">
                <a16:creationId xmlns:a16="http://schemas.microsoft.com/office/drawing/2014/main" id="{69F1AB2F-7612-4CCF-85F0-1E7A0204E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9"/>
          <a:stretch/>
        </p:blipFill>
        <p:spPr>
          <a:xfrm>
            <a:off x="138801" y="166255"/>
            <a:ext cx="10658508" cy="6394480"/>
          </a:xfrm>
          <a:prstGeom prst="rect">
            <a:avLst/>
          </a:prstGeom>
        </p:spPr>
      </p:pic>
      <p:pic>
        <p:nvPicPr>
          <p:cNvPr id="5" name="SG Bk 5 F-SA_2020_2-06">
            <a:hlinkClick r:id="" action="ppaction://media"/>
            <a:extLst>
              <a:ext uri="{FF2B5EF4-FFF2-40B4-BE49-F238E27FC236}">
                <a16:creationId xmlns:a16="http://schemas.microsoft.com/office/drawing/2014/main" id="{6D6FAAAC-A5FB-4870-A69A-1CE6DC918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594350" y="919476"/>
            <a:ext cx="1372225" cy="13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38D6DCC9-8F14-BDA2-8BAA-9EF36CCD6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9"/>
          <a:stretch/>
        </p:blipFill>
        <p:spPr>
          <a:xfrm>
            <a:off x="117687" y="19980"/>
            <a:ext cx="8734078" cy="5239935"/>
          </a:xfrm>
          <a:prstGeom prst="rect">
            <a:avLst/>
          </a:prstGeom>
        </p:spPr>
      </p:pic>
      <p:pic>
        <p:nvPicPr>
          <p:cNvPr id="16" name="صورة 7">
            <a:extLst>
              <a:ext uri="{FF2B5EF4-FFF2-40B4-BE49-F238E27FC236}">
                <a16:creationId xmlns:a16="http://schemas.microsoft.com/office/drawing/2014/main" id="{7ED48D97-20E3-446B-93F8-4E0FFF2AC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70"/>
          <a:stretch/>
        </p:blipFill>
        <p:spPr>
          <a:xfrm>
            <a:off x="5215217" y="2896850"/>
            <a:ext cx="6859096" cy="382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" name="مجموعة 7">
            <a:extLst>
              <a:ext uri="{FF2B5EF4-FFF2-40B4-BE49-F238E27FC236}">
                <a16:creationId xmlns:a16="http://schemas.microsoft.com/office/drawing/2014/main" id="{27BEB1ED-7BEB-4DF7-8517-B78B46515E90}"/>
              </a:ext>
            </a:extLst>
          </p:cNvPr>
          <p:cNvGrpSpPr/>
          <p:nvPr/>
        </p:nvGrpSpPr>
        <p:grpSpPr>
          <a:xfrm>
            <a:off x="375297" y="232128"/>
            <a:ext cx="7010400" cy="2773136"/>
            <a:chOff x="3352800" y="2481943"/>
            <a:chExt cx="5497286" cy="1880507"/>
          </a:xfrm>
        </p:grpSpPr>
        <p:pic>
          <p:nvPicPr>
            <p:cNvPr id="6" name="صورة 2">
              <a:extLst>
                <a:ext uri="{FF2B5EF4-FFF2-40B4-BE49-F238E27FC236}">
                  <a16:creationId xmlns:a16="http://schemas.microsoft.com/office/drawing/2014/main" id="{299FA9CA-10E1-45C1-9B00-3D72B7ECF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0" y="2495550"/>
              <a:ext cx="5486400" cy="186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مستطيل 5">
              <a:extLst>
                <a:ext uri="{FF2B5EF4-FFF2-40B4-BE49-F238E27FC236}">
                  <a16:creationId xmlns:a16="http://schemas.microsoft.com/office/drawing/2014/main" id="{8D1CCD9C-E6BC-4AD1-862C-353215D361B9}"/>
                </a:ext>
              </a:extLst>
            </p:cNvPr>
            <p:cNvSpPr/>
            <p:nvPr/>
          </p:nvSpPr>
          <p:spPr>
            <a:xfrm>
              <a:off x="7837714" y="2481943"/>
              <a:ext cx="1012372" cy="783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4BFE4E-EDA0-4859-BB7F-1787698673C8}"/>
              </a:ext>
            </a:extLst>
          </p:cNvPr>
          <p:cNvSpPr txBox="1"/>
          <p:nvPr/>
        </p:nvSpPr>
        <p:spPr>
          <a:xfrm>
            <a:off x="184727" y="3170092"/>
            <a:ext cx="11868727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l" rtl="0">
              <a:buAutoNum type="arabicPeriod"/>
            </a:pPr>
            <a:r>
              <a:rPr lang="en-US" sz="3200" dirty="0">
                <a:latin typeface="Comic Sans MS" panose="030F0702030302020204" pitchFamily="66" charset="0"/>
              </a:rPr>
              <a:t>She prepared an international meal. </a:t>
            </a:r>
          </a:p>
          <a:p>
            <a:pPr algn="l" rtl="0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2. No, she doesn’t. 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3. She says that her mother should start her own restaurant. </a:t>
            </a:r>
          </a:p>
          <a:p>
            <a:pPr algn="l" rtl="0"/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4. She says that she can teach her daughter how to cook. </a:t>
            </a:r>
          </a:p>
          <a:p>
            <a:pPr algn="l" rtl="0"/>
            <a:r>
              <a:rPr lang="en-US" sz="3200" dirty="0">
                <a:latin typeface="Comic Sans MS" panose="030F0702030302020204" pitchFamily="66" charset="0"/>
              </a:rPr>
              <a:t>5. It is cheaper and healthier than eating out.</a:t>
            </a:r>
            <a:endParaRPr lang="ar-SA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صورة 2">
            <a:extLst>
              <a:ext uri="{FF2B5EF4-FFF2-40B4-BE49-F238E27FC236}">
                <a16:creationId xmlns:a16="http://schemas.microsoft.com/office/drawing/2014/main" id="{57FE1BED-802D-4FC5-BEE4-30D966FE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11" y="2006762"/>
            <a:ext cx="9065577" cy="205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232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15083</TotalTime>
  <Words>257</Words>
  <Application>Microsoft Office PowerPoint</Application>
  <PresentationFormat>شاشة عريضة</PresentationFormat>
  <Paragraphs>43</Paragraphs>
  <Slides>11</Slides>
  <Notes>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Comic Sans MS</vt:lpstr>
      <vt:lpstr>Tema de Office</vt:lpstr>
      <vt:lpstr>عرض تقديمي في PowerPoint</vt:lpstr>
      <vt:lpstr>عرض تقديمي في PowerPoint</vt:lpstr>
      <vt:lpstr>عرض تقديمي في PowerPoint</vt:lpstr>
      <vt:lpstr>Learning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Lenovo</cp:lastModifiedBy>
  <cp:revision>198</cp:revision>
  <dcterms:created xsi:type="dcterms:W3CDTF">2019-10-26T16:47:23Z</dcterms:created>
  <dcterms:modified xsi:type="dcterms:W3CDTF">2022-10-15T11:15:21Z</dcterms:modified>
</cp:coreProperties>
</file>