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rimo" panose="020B0604020202020204" pitchFamily="34" charset="0"/>
      <p:regular r:id="rId4"/>
    </p:embeddedFont>
    <p:embeddedFont>
      <p:font typeface="Arimo Bold" panose="020B0704020202020204" pitchFamily="34" charset="0"/>
      <p:regular r:id="rId5"/>
    </p:embeddedFont>
    <p:embeddedFont>
      <p:font typeface="Arimo Bold Italics" panose="020B0704020202090204" pitchFamily="34" charset="0"/>
      <p:regular r:id="rId6"/>
    </p:embeddedFont>
    <p:embeddedFont>
      <p:font typeface="Arimo Italics" panose="020B0604020202090204" pitchFamily="34" charset="0"/>
      <p:regular r:id="rId7"/>
    </p:embeddedFont>
    <p:embeddedFont>
      <p:font typeface="HandMade" pitchFamily="2" charset="-78"/>
      <p:regular r:id="rId8"/>
    </p:embeddedFont>
    <p:embeddedFont>
      <p:font typeface="HandMade Bold" pitchFamily="2" charset="-78"/>
      <p:regular r:id="rId9"/>
    </p:embeddedFont>
    <p:embeddedFont>
      <p:font typeface="Livvic" pitchFamily="2" charset="0"/>
      <p:regular r:id="rId10"/>
    </p:embeddedFont>
    <p:embeddedFont>
      <p:font typeface="Livvic Bold" pitchFamily="2" charset="0"/>
      <p:regular r:id="rId11"/>
    </p:embeddedFont>
    <p:embeddedFont>
      <p:font typeface="Livvic Bold Italics" pitchFamily="2" charset="0"/>
      <p:regular r:id="rId12"/>
    </p:embeddedFont>
    <p:embeddedFont>
      <p:font typeface="Livvic Italics" pitchFamily="2" charset="0"/>
      <p:regular r:id="rId13"/>
    </p:embeddedFont>
    <p:embeddedFont>
      <p:font typeface="Zing Rust Script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0245" y="226623"/>
            <a:ext cx="2899061" cy="800656"/>
            <a:chOff x="0" y="0"/>
            <a:chExt cx="3865414" cy="1067542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1926321" cy="760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100">
                  <a:solidFill>
                    <a:srgbClr val="000000"/>
                  </a:solidFill>
                  <a:cs typeface="HandMade"/>
                </a:rPr>
                <a:t>المهمة الأدائية ١ 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6031" y="856424"/>
              <a:ext cx="3859383" cy="211118"/>
              <a:chOff x="0" y="0"/>
              <a:chExt cx="3290570" cy="32956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840334" cy="184494"/>
              </a:xfrm>
              <a:custGeom>
                <a:avLst/>
                <a:gdLst/>
                <a:ahLst/>
                <a:cxnLst/>
                <a:rect l="l" t="t" r="r" b="b"/>
                <a:pathLst>
                  <a:path w="3840334" h="184494">
                    <a:moveTo>
                      <a:pt x="3840334" y="648"/>
                    </a:moveTo>
                    <a:lnTo>
                      <a:pt x="0" y="648"/>
                    </a:lnTo>
                    <a:lnTo>
                      <a:pt x="0" y="0"/>
                    </a:lnTo>
                    <a:lnTo>
                      <a:pt x="3840334" y="0"/>
                    </a:lnTo>
                    <a:lnTo>
                      <a:pt x="3840334" y="648"/>
                    </a:lnTo>
                    <a:close/>
                    <a:moveTo>
                      <a:pt x="3840334" y="26229"/>
                    </a:moveTo>
                    <a:lnTo>
                      <a:pt x="0" y="26229"/>
                    </a:lnTo>
                    <a:lnTo>
                      <a:pt x="0" y="26877"/>
                    </a:lnTo>
                    <a:lnTo>
                      <a:pt x="3840334" y="26877"/>
                    </a:lnTo>
                    <a:lnTo>
                      <a:pt x="3840334" y="26229"/>
                    </a:lnTo>
                    <a:close/>
                    <a:moveTo>
                      <a:pt x="3840334" y="52539"/>
                    </a:moveTo>
                    <a:lnTo>
                      <a:pt x="0" y="52539"/>
                    </a:lnTo>
                    <a:lnTo>
                      <a:pt x="0" y="53187"/>
                    </a:lnTo>
                    <a:lnTo>
                      <a:pt x="3840334" y="53187"/>
                    </a:lnTo>
                    <a:lnTo>
                      <a:pt x="3840334" y="52539"/>
                    </a:lnTo>
                    <a:close/>
                    <a:moveTo>
                      <a:pt x="3840334" y="78768"/>
                    </a:moveTo>
                    <a:lnTo>
                      <a:pt x="0" y="78768"/>
                    </a:lnTo>
                    <a:lnTo>
                      <a:pt x="0" y="79416"/>
                    </a:lnTo>
                    <a:lnTo>
                      <a:pt x="3840334" y="79416"/>
                    </a:lnTo>
                    <a:lnTo>
                      <a:pt x="3840334" y="78768"/>
                    </a:lnTo>
                    <a:close/>
                    <a:moveTo>
                      <a:pt x="3840334" y="104997"/>
                    </a:moveTo>
                    <a:lnTo>
                      <a:pt x="0" y="104997"/>
                    </a:lnTo>
                    <a:lnTo>
                      <a:pt x="0" y="105645"/>
                    </a:lnTo>
                    <a:lnTo>
                      <a:pt x="3840334" y="105645"/>
                    </a:lnTo>
                    <a:lnTo>
                      <a:pt x="3840334" y="104997"/>
                    </a:lnTo>
                    <a:close/>
                    <a:moveTo>
                      <a:pt x="3840334" y="131307"/>
                    </a:moveTo>
                    <a:lnTo>
                      <a:pt x="0" y="131307"/>
                    </a:lnTo>
                    <a:lnTo>
                      <a:pt x="0" y="131955"/>
                    </a:lnTo>
                    <a:lnTo>
                      <a:pt x="3840334" y="131955"/>
                    </a:lnTo>
                    <a:lnTo>
                      <a:pt x="3840334" y="131307"/>
                    </a:lnTo>
                    <a:close/>
                    <a:moveTo>
                      <a:pt x="3840334" y="157537"/>
                    </a:moveTo>
                    <a:lnTo>
                      <a:pt x="0" y="157537"/>
                    </a:lnTo>
                    <a:lnTo>
                      <a:pt x="0" y="158184"/>
                    </a:lnTo>
                    <a:lnTo>
                      <a:pt x="3840334" y="158184"/>
                    </a:lnTo>
                    <a:lnTo>
                      <a:pt x="3840334" y="157537"/>
                    </a:lnTo>
                    <a:close/>
                    <a:moveTo>
                      <a:pt x="3840334" y="183847"/>
                    </a:moveTo>
                    <a:lnTo>
                      <a:pt x="0" y="183847"/>
                    </a:lnTo>
                    <a:lnTo>
                      <a:pt x="0" y="184494"/>
                    </a:lnTo>
                    <a:lnTo>
                      <a:pt x="3840334" y="184494"/>
                    </a:lnTo>
                    <a:lnTo>
                      <a:pt x="3840334" y="183847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679019" y="1220800"/>
            <a:ext cx="1444741" cy="139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000" spc="50">
                <a:solidFill>
                  <a:srgbClr val="000000"/>
                </a:solidFill>
                <a:latin typeface="Livvic"/>
              </a:rPr>
              <a:t>Date: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0444" y="3125268"/>
            <a:ext cx="6230538" cy="6668030"/>
            <a:chOff x="0" y="0"/>
            <a:chExt cx="8307384" cy="8890707"/>
          </a:xfrm>
        </p:grpSpPr>
        <p:grpSp>
          <p:nvGrpSpPr>
            <p:cNvPr id="8" name="Group 8"/>
            <p:cNvGrpSpPr/>
            <p:nvPr/>
          </p:nvGrpSpPr>
          <p:grpSpPr>
            <a:xfrm>
              <a:off x="38100" y="0"/>
              <a:ext cx="8269284" cy="8890707"/>
              <a:chOff x="0" y="0"/>
              <a:chExt cx="15673350" cy="1685117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5673350" cy="16851178"/>
              </a:xfrm>
              <a:custGeom>
                <a:avLst/>
                <a:gdLst/>
                <a:ahLst/>
                <a:cxnLst/>
                <a:rect l="l" t="t" r="r" b="b"/>
                <a:pathLst>
                  <a:path w="15673350" h="16851178">
                    <a:moveTo>
                      <a:pt x="15548890" y="59690"/>
                    </a:moveTo>
                    <a:cubicBezTo>
                      <a:pt x="15584450" y="59690"/>
                      <a:pt x="15613661" y="88900"/>
                      <a:pt x="15613661" y="124460"/>
                    </a:cubicBezTo>
                    <a:lnTo>
                      <a:pt x="15613661" y="16726717"/>
                    </a:lnTo>
                    <a:cubicBezTo>
                      <a:pt x="15613661" y="16762278"/>
                      <a:pt x="15584450" y="16791487"/>
                      <a:pt x="15548890" y="16791487"/>
                    </a:cubicBezTo>
                    <a:lnTo>
                      <a:pt x="124460" y="16791487"/>
                    </a:lnTo>
                    <a:cubicBezTo>
                      <a:pt x="88900" y="16791487"/>
                      <a:pt x="59690" y="16762278"/>
                      <a:pt x="59690" y="1672671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5548890" y="59690"/>
                    </a:lnTo>
                    <a:moveTo>
                      <a:pt x="1554889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6726717"/>
                    </a:lnTo>
                    <a:cubicBezTo>
                      <a:pt x="0" y="16795297"/>
                      <a:pt x="55880" y="16851178"/>
                      <a:pt x="124460" y="16851178"/>
                    </a:cubicBezTo>
                    <a:lnTo>
                      <a:pt x="15548890" y="16851178"/>
                    </a:lnTo>
                    <a:cubicBezTo>
                      <a:pt x="15617470" y="16851178"/>
                      <a:pt x="15673350" y="16795297"/>
                      <a:pt x="15673350" y="16726717"/>
                    </a:cubicBezTo>
                    <a:lnTo>
                      <a:pt x="15673350" y="124460"/>
                    </a:lnTo>
                    <a:cubicBezTo>
                      <a:pt x="15673350" y="55880"/>
                      <a:pt x="15617470" y="0"/>
                      <a:pt x="15548890" y="0"/>
                    </a:cubicBezTo>
                    <a:close/>
                  </a:path>
                </a:pathLst>
              </a:custGeom>
              <a:solidFill>
                <a:srgbClr val="FF7948">
                  <a:alpha val="49804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700" y="4431513"/>
              <a:ext cx="8277062" cy="179321"/>
              <a:chOff x="0" y="0"/>
              <a:chExt cx="9194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514549" y="304800"/>
                <a:ext cx="35908493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35908493" h="203200">
                    <a:moveTo>
                      <a:pt x="437908" y="0"/>
                    </a:moveTo>
                    <a:cubicBezTo>
                      <a:pt x="678758" y="0"/>
                      <a:pt x="875817" y="45720"/>
                      <a:pt x="875817" y="101600"/>
                    </a:cubicBezTo>
                    <a:cubicBezTo>
                      <a:pt x="875817" y="157480"/>
                      <a:pt x="678758" y="203200"/>
                      <a:pt x="437908" y="203200"/>
                    </a:cubicBezTo>
                    <a:cubicBezTo>
                      <a:pt x="197059" y="203200"/>
                      <a:pt x="0" y="157480"/>
                      <a:pt x="0" y="101600"/>
                    </a:cubicBezTo>
                    <a:cubicBezTo>
                      <a:pt x="0" y="45720"/>
                      <a:pt x="197059" y="0"/>
                      <a:pt x="437908" y="0"/>
                    </a:cubicBezTo>
                    <a:close/>
                    <a:moveTo>
                      <a:pt x="2189542" y="0"/>
                    </a:moveTo>
                    <a:cubicBezTo>
                      <a:pt x="2430392" y="0"/>
                      <a:pt x="2627450" y="45720"/>
                      <a:pt x="2627450" y="101600"/>
                    </a:cubicBezTo>
                    <a:cubicBezTo>
                      <a:pt x="2627450" y="157480"/>
                      <a:pt x="2430392" y="203200"/>
                      <a:pt x="2189542" y="203200"/>
                    </a:cubicBezTo>
                    <a:cubicBezTo>
                      <a:pt x="1948693" y="203200"/>
                      <a:pt x="1751634" y="157480"/>
                      <a:pt x="1751634" y="101600"/>
                    </a:cubicBezTo>
                    <a:cubicBezTo>
                      <a:pt x="1751634" y="45720"/>
                      <a:pt x="1948692" y="0"/>
                      <a:pt x="2189542" y="0"/>
                    </a:cubicBezTo>
                    <a:close/>
                    <a:moveTo>
                      <a:pt x="3941176" y="0"/>
                    </a:moveTo>
                    <a:cubicBezTo>
                      <a:pt x="4182026" y="0"/>
                      <a:pt x="4379084" y="45720"/>
                      <a:pt x="4379084" y="101600"/>
                    </a:cubicBezTo>
                    <a:cubicBezTo>
                      <a:pt x="4379084" y="157480"/>
                      <a:pt x="4182026" y="203200"/>
                      <a:pt x="3941176" y="203200"/>
                    </a:cubicBezTo>
                    <a:cubicBezTo>
                      <a:pt x="3700326" y="203200"/>
                      <a:pt x="3503267" y="157480"/>
                      <a:pt x="3503267" y="101600"/>
                    </a:cubicBezTo>
                    <a:cubicBezTo>
                      <a:pt x="3503267" y="45720"/>
                      <a:pt x="3700326" y="0"/>
                      <a:pt x="3941176" y="0"/>
                    </a:cubicBezTo>
                    <a:close/>
                    <a:moveTo>
                      <a:pt x="5692810" y="0"/>
                    </a:moveTo>
                    <a:cubicBezTo>
                      <a:pt x="5933659" y="0"/>
                      <a:pt x="6130718" y="45720"/>
                      <a:pt x="6130718" y="101600"/>
                    </a:cubicBezTo>
                    <a:cubicBezTo>
                      <a:pt x="6130718" y="157480"/>
                      <a:pt x="5933659" y="203200"/>
                      <a:pt x="5692810" y="203200"/>
                    </a:cubicBezTo>
                    <a:cubicBezTo>
                      <a:pt x="5451960" y="203200"/>
                      <a:pt x="5254901" y="157480"/>
                      <a:pt x="5254901" y="101600"/>
                    </a:cubicBezTo>
                    <a:cubicBezTo>
                      <a:pt x="5254901" y="45720"/>
                      <a:pt x="5451960" y="0"/>
                      <a:pt x="5692810" y="0"/>
                    </a:cubicBezTo>
                    <a:close/>
                    <a:moveTo>
                      <a:pt x="7444443" y="0"/>
                    </a:moveTo>
                    <a:cubicBezTo>
                      <a:pt x="7685293" y="0"/>
                      <a:pt x="7882352" y="45720"/>
                      <a:pt x="7882352" y="101600"/>
                    </a:cubicBezTo>
                    <a:cubicBezTo>
                      <a:pt x="7882352" y="157480"/>
                      <a:pt x="7685293" y="203200"/>
                      <a:pt x="7444443" y="203200"/>
                    </a:cubicBezTo>
                    <a:cubicBezTo>
                      <a:pt x="7203594" y="203200"/>
                      <a:pt x="7006535" y="157480"/>
                      <a:pt x="7006535" y="101600"/>
                    </a:cubicBezTo>
                    <a:cubicBezTo>
                      <a:pt x="7006535" y="45720"/>
                      <a:pt x="7203594" y="0"/>
                      <a:pt x="7444443" y="0"/>
                    </a:cubicBezTo>
                    <a:close/>
                    <a:moveTo>
                      <a:pt x="9196077" y="0"/>
                    </a:moveTo>
                    <a:cubicBezTo>
                      <a:pt x="9436927" y="0"/>
                      <a:pt x="9633986" y="45720"/>
                      <a:pt x="9633986" y="101600"/>
                    </a:cubicBezTo>
                    <a:cubicBezTo>
                      <a:pt x="9633986" y="157480"/>
                      <a:pt x="9436927" y="203200"/>
                      <a:pt x="9196077" y="203200"/>
                    </a:cubicBezTo>
                    <a:cubicBezTo>
                      <a:pt x="8955227" y="203200"/>
                      <a:pt x="8758169" y="157480"/>
                      <a:pt x="8758169" y="101600"/>
                    </a:cubicBezTo>
                    <a:cubicBezTo>
                      <a:pt x="8758169" y="45720"/>
                      <a:pt x="8955228" y="0"/>
                      <a:pt x="9196077" y="0"/>
                    </a:cubicBezTo>
                    <a:close/>
                    <a:moveTo>
                      <a:pt x="10947711" y="0"/>
                    </a:moveTo>
                    <a:cubicBezTo>
                      <a:pt x="11188561" y="0"/>
                      <a:pt x="11385619" y="45720"/>
                      <a:pt x="11385619" y="101600"/>
                    </a:cubicBezTo>
                    <a:cubicBezTo>
                      <a:pt x="11385619" y="157480"/>
                      <a:pt x="11188561" y="203200"/>
                      <a:pt x="10947711" y="203200"/>
                    </a:cubicBezTo>
                    <a:cubicBezTo>
                      <a:pt x="10706861" y="203200"/>
                      <a:pt x="10509802" y="157480"/>
                      <a:pt x="10509802" y="101600"/>
                    </a:cubicBezTo>
                    <a:cubicBezTo>
                      <a:pt x="10509802" y="45720"/>
                      <a:pt x="10706861" y="0"/>
                      <a:pt x="10947711" y="0"/>
                    </a:cubicBezTo>
                    <a:close/>
                    <a:moveTo>
                      <a:pt x="12699345" y="0"/>
                    </a:moveTo>
                    <a:cubicBezTo>
                      <a:pt x="12940194" y="0"/>
                      <a:pt x="13137253" y="45720"/>
                      <a:pt x="13137253" y="101600"/>
                    </a:cubicBezTo>
                    <a:cubicBezTo>
                      <a:pt x="13137253" y="157480"/>
                      <a:pt x="12940194" y="203200"/>
                      <a:pt x="12699345" y="203200"/>
                    </a:cubicBezTo>
                    <a:cubicBezTo>
                      <a:pt x="12458495" y="203200"/>
                      <a:pt x="12261436" y="157480"/>
                      <a:pt x="12261436" y="101600"/>
                    </a:cubicBezTo>
                    <a:cubicBezTo>
                      <a:pt x="12261436" y="45720"/>
                      <a:pt x="12458496" y="0"/>
                      <a:pt x="12699345" y="0"/>
                    </a:cubicBezTo>
                    <a:close/>
                    <a:moveTo>
                      <a:pt x="14450978" y="0"/>
                    </a:moveTo>
                    <a:cubicBezTo>
                      <a:pt x="14691828" y="0"/>
                      <a:pt x="14888886" y="45720"/>
                      <a:pt x="14888886" y="101600"/>
                    </a:cubicBezTo>
                    <a:cubicBezTo>
                      <a:pt x="14888886" y="157480"/>
                      <a:pt x="14691828" y="203200"/>
                      <a:pt x="14450978" y="203200"/>
                    </a:cubicBezTo>
                    <a:cubicBezTo>
                      <a:pt x="14210129" y="203200"/>
                      <a:pt x="14013070" y="157480"/>
                      <a:pt x="14013070" y="101600"/>
                    </a:cubicBezTo>
                    <a:cubicBezTo>
                      <a:pt x="14013070" y="45720"/>
                      <a:pt x="14210129" y="0"/>
                      <a:pt x="14450978" y="0"/>
                    </a:cubicBezTo>
                    <a:close/>
                    <a:moveTo>
                      <a:pt x="16202612" y="0"/>
                    </a:moveTo>
                    <a:cubicBezTo>
                      <a:pt x="16443462" y="0"/>
                      <a:pt x="16640520" y="45720"/>
                      <a:pt x="16640520" y="101600"/>
                    </a:cubicBezTo>
                    <a:cubicBezTo>
                      <a:pt x="16640520" y="157480"/>
                      <a:pt x="16443462" y="203200"/>
                      <a:pt x="16202612" y="203200"/>
                    </a:cubicBezTo>
                    <a:cubicBezTo>
                      <a:pt x="15961762" y="203200"/>
                      <a:pt x="15764704" y="157480"/>
                      <a:pt x="15764704" y="101600"/>
                    </a:cubicBezTo>
                    <a:cubicBezTo>
                      <a:pt x="15764704" y="45720"/>
                      <a:pt x="15961763" y="0"/>
                      <a:pt x="16202612" y="0"/>
                    </a:cubicBezTo>
                    <a:close/>
                    <a:moveTo>
                      <a:pt x="17954246" y="0"/>
                    </a:moveTo>
                    <a:cubicBezTo>
                      <a:pt x="18195095" y="0"/>
                      <a:pt x="18392154" y="45720"/>
                      <a:pt x="18392154" y="101600"/>
                    </a:cubicBezTo>
                    <a:cubicBezTo>
                      <a:pt x="18392154" y="157480"/>
                      <a:pt x="18195095" y="203200"/>
                      <a:pt x="17954246" y="203200"/>
                    </a:cubicBezTo>
                    <a:cubicBezTo>
                      <a:pt x="17713396" y="203200"/>
                      <a:pt x="17516338" y="157480"/>
                      <a:pt x="17516338" y="101600"/>
                    </a:cubicBezTo>
                    <a:cubicBezTo>
                      <a:pt x="17516338" y="45720"/>
                      <a:pt x="17713396" y="0"/>
                      <a:pt x="17954246" y="0"/>
                    </a:cubicBezTo>
                    <a:close/>
                    <a:moveTo>
                      <a:pt x="19705879" y="0"/>
                    </a:moveTo>
                    <a:cubicBezTo>
                      <a:pt x="19946729" y="0"/>
                      <a:pt x="20143788" y="45720"/>
                      <a:pt x="20143788" y="101600"/>
                    </a:cubicBezTo>
                    <a:cubicBezTo>
                      <a:pt x="20143788" y="157480"/>
                      <a:pt x="19946729" y="203200"/>
                      <a:pt x="19705879" y="203200"/>
                    </a:cubicBezTo>
                    <a:cubicBezTo>
                      <a:pt x="19465030" y="203200"/>
                      <a:pt x="19267971" y="157480"/>
                      <a:pt x="19267971" y="101600"/>
                    </a:cubicBezTo>
                    <a:cubicBezTo>
                      <a:pt x="19267971" y="45720"/>
                      <a:pt x="19465030" y="0"/>
                      <a:pt x="19705879" y="0"/>
                    </a:cubicBezTo>
                    <a:close/>
                    <a:moveTo>
                      <a:pt x="21457513" y="0"/>
                    </a:moveTo>
                    <a:cubicBezTo>
                      <a:pt x="21698363" y="0"/>
                      <a:pt x="21895421" y="45720"/>
                      <a:pt x="21895421" y="101600"/>
                    </a:cubicBezTo>
                    <a:cubicBezTo>
                      <a:pt x="21895421" y="157480"/>
                      <a:pt x="21698363" y="203200"/>
                      <a:pt x="21457513" y="203200"/>
                    </a:cubicBezTo>
                    <a:cubicBezTo>
                      <a:pt x="21216664" y="203200"/>
                      <a:pt x="21019605" y="157480"/>
                      <a:pt x="21019605" y="101600"/>
                    </a:cubicBezTo>
                    <a:cubicBezTo>
                      <a:pt x="21019605" y="45720"/>
                      <a:pt x="21216664" y="0"/>
                      <a:pt x="21457513" y="0"/>
                    </a:cubicBezTo>
                    <a:close/>
                    <a:moveTo>
                      <a:pt x="23209147" y="0"/>
                    </a:moveTo>
                    <a:cubicBezTo>
                      <a:pt x="23449996" y="0"/>
                      <a:pt x="23647055" y="45720"/>
                      <a:pt x="23647055" y="101600"/>
                    </a:cubicBezTo>
                    <a:cubicBezTo>
                      <a:pt x="23647055" y="157480"/>
                      <a:pt x="23449996" y="203200"/>
                      <a:pt x="23209147" y="203200"/>
                    </a:cubicBezTo>
                    <a:cubicBezTo>
                      <a:pt x="22968297" y="203200"/>
                      <a:pt x="22771239" y="157480"/>
                      <a:pt x="22771239" y="101600"/>
                    </a:cubicBezTo>
                    <a:cubicBezTo>
                      <a:pt x="22771239" y="45720"/>
                      <a:pt x="22968298" y="0"/>
                      <a:pt x="23209147" y="0"/>
                    </a:cubicBezTo>
                    <a:close/>
                    <a:moveTo>
                      <a:pt x="24960781" y="0"/>
                    </a:moveTo>
                    <a:cubicBezTo>
                      <a:pt x="25201630" y="0"/>
                      <a:pt x="25398689" y="45720"/>
                      <a:pt x="25398689" y="101600"/>
                    </a:cubicBezTo>
                    <a:cubicBezTo>
                      <a:pt x="25398689" y="157480"/>
                      <a:pt x="25201630" y="203200"/>
                      <a:pt x="24960781" y="203200"/>
                    </a:cubicBezTo>
                    <a:cubicBezTo>
                      <a:pt x="24719931" y="203200"/>
                      <a:pt x="24522872" y="157480"/>
                      <a:pt x="24522872" y="101600"/>
                    </a:cubicBezTo>
                    <a:cubicBezTo>
                      <a:pt x="24522872" y="45720"/>
                      <a:pt x="24719931" y="0"/>
                      <a:pt x="24960781" y="0"/>
                    </a:cubicBezTo>
                    <a:close/>
                    <a:moveTo>
                      <a:pt x="26712415" y="0"/>
                    </a:moveTo>
                    <a:cubicBezTo>
                      <a:pt x="26953263" y="0"/>
                      <a:pt x="27150324" y="45720"/>
                      <a:pt x="27150324" y="101600"/>
                    </a:cubicBezTo>
                    <a:cubicBezTo>
                      <a:pt x="27150324" y="157480"/>
                      <a:pt x="26953263" y="203200"/>
                      <a:pt x="26712415" y="203200"/>
                    </a:cubicBezTo>
                    <a:cubicBezTo>
                      <a:pt x="26471565" y="203200"/>
                      <a:pt x="26274507" y="157480"/>
                      <a:pt x="26274507" y="101600"/>
                    </a:cubicBezTo>
                    <a:cubicBezTo>
                      <a:pt x="26274507" y="45720"/>
                      <a:pt x="26471562" y="0"/>
                      <a:pt x="26712415" y="0"/>
                    </a:cubicBezTo>
                    <a:close/>
                    <a:moveTo>
                      <a:pt x="28464048" y="0"/>
                    </a:moveTo>
                    <a:cubicBezTo>
                      <a:pt x="28704898" y="0"/>
                      <a:pt x="28901956" y="45720"/>
                      <a:pt x="28901956" y="101600"/>
                    </a:cubicBezTo>
                    <a:cubicBezTo>
                      <a:pt x="28901956" y="157480"/>
                      <a:pt x="28704898" y="203200"/>
                      <a:pt x="28464048" y="203200"/>
                    </a:cubicBezTo>
                    <a:cubicBezTo>
                      <a:pt x="28223198" y="203200"/>
                      <a:pt x="28026140" y="157480"/>
                      <a:pt x="28026140" y="101600"/>
                    </a:cubicBezTo>
                    <a:cubicBezTo>
                      <a:pt x="28026140" y="45720"/>
                      <a:pt x="28223198" y="0"/>
                      <a:pt x="28464048" y="0"/>
                    </a:cubicBezTo>
                    <a:close/>
                    <a:moveTo>
                      <a:pt x="30215681" y="0"/>
                    </a:moveTo>
                    <a:cubicBezTo>
                      <a:pt x="30456531" y="0"/>
                      <a:pt x="30653589" y="45720"/>
                      <a:pt x="30653589" y="101600"/>
                    </a:cubicBezTo>
                    <a:cubicBezTo>
                      <a:pt x="30653589" y="157480"/>
                      <a:pt x="30456531" y="203200"/>
                      <a:pt x="30215681" y="203200"/>
                    </a:cubicBezTo>
                    <a:cubicBezTo>
                      <a:pt x="29974833" y="203200"/>
                      <a:pt x="29777773" y="157480"/>
                      <a:pt x="29777773" y="101600"/>
                    </a:cubicBezTo>
                    <a:cubicBezTo>
                      <a:pt x="29777773" y="45720"/>
                      <a:pt x="29974830" y="0"/>
                      <a:pt x="30215681" y="0"/>
                    </a:cubicBezTo>
                    <a:close/>
                    <a:moveTo>
                      <a:pt x="31967316" y="0"/>
                    </a:moveTo>
                    <a:cubicBezTo>
                      <a:pt x="32208164" y="0"/>
                      <a:pt x="32405225" y="45720"/>
                      <a:pt x="32405225" y="101600"/>
                    </a:cubicBezTo>
                    <a:cubicBezTo>
                      <a:pt x="32405225" y="157480"/>
                      <a:pt x="32208164" y="203200"/>
                      <a:pt x="31967316" y="203200"/>
                    </a:cubicBezTo>
                    <a:cubicBezTo>
                      <a:pt x="31726466" y="203200"/>
                      <a:pt x="31529408" y="157480"/>
                      <a:pt x="31529408" y="101600"/>
                    </a:cubicBezTo>
                    <a:cubicBezTo>
                      <a:pt x="31529408" y="45720"/>
                      <a:pt x="31726466" y="0"/>
                      <a:pt x="31967316" y="0"/>
                    </a:cubicBezTo>
                    <a:close/>
                    <a:moveTo>
                      <a:pt x="33718949" y="0"/>
                    </a:moveTo>
                    <a:cubicBezTo>
                      <a:pt x="33959799" y="0"/>
                      <a:pt x="34156857" y="45720"/>
                      <a:pt x="34156857" y="101600"/>
                    </a:cubicBezTo>
                    <a:cubicBezTo>
                      <a:pt x="34156857" y="157480"/>
                      <a:pt x="33959799" y="203200"/>
                      <a:pt x="33718949" y="203200"/>
                    </a:cubicBezTo>
                    <a:cubicBezTo>
                      <a:pt x="33478099" y="203200"/>
                      <a:pt x="33281041" y="157480"/>
                      <a:pt x="33281041" y="101600"/>
                    </a:cubicBezTo>
                    <a:cubicBezTo>
                      <a:pt x="33281041" y="45720"/>
                      <a:pt x="33478099" y="0"/>
                      <a:pt x="33718949" y="0"/>
                    </a:cubicBezTo>
                    <a:close/>
                    <a:moveTo>
                      <a:pt x="35470582" y="0"/>
                    </a:moveTo>
                    <a:cubicBezTo>
                      <a:pt x="35711432" y="0"/>
                      <a:pt x="35908493" y="45720"/>
                      <a:pt x="35908493" y="101600"/>
                    </a:cubicBezTo>
                    <a:cubicBezTo>
                      <a:pt x="35908493" y="157480"/>
                      <a:pt x="35711432" y="203200"/>
                      <a:pt x="35470582" y="203200"/>
                    </a:cubicBezTo>
                    <a:cubicBezTo>
                      <a:pt x="35229734" y="203200"/>
                      <a:pt x="35032673" y="157480"/>
                      <a:pt x="35032673" y="101600"/>
                    </a:cubicBezTo>
                    <a:cubicBezTo>
                      <a:pt x="35032673" y="45720"/>
                      <a:pt x="35229731" y="0"/>
                      <a:pt x="35470582" y="0"/>
                    </a:cubicBezTo>
                    <a:close/>
                  </a:path>
                </a:pathLst>
              </a:custGeom>
              <a:solidFill>
                <a:srgbClr val="FF7948">
                  <a:alpha val="49804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2700" y="6590500"/>
              <a:ext cx="8277062" cy="179321"/>
              <a:chOff x="0" y="0"/>
              <a:chExt cx="9194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514549" y="304800"/>
                <a:ext cx="35908493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35908493" h="203200">
                    <a:moveTo>
                      <a:pt x="437908" y="0"/>
                    </a:moveTo>
                    <a:cubicBezTo>
                      <a:pt x="678758" y="0"/>
                      <a:pt x="875817" y="45720"/>
                      <a:pt x="875817" y="101600"/>
                    </a:cubicBezTo>
                    <a:cubicBezTo>
                      <a:pt x="875817" y="157480"/>
                      <a:pt x="678758" y="203200"/>
                      <a:pt x="437908" y="203200"/>
                    </a:cubicBezTo>
                    <a:cubicBezTo>
                      <a:pt x="197059" y="203200"/>
                      <a:pt x="0" y="157480"/>
                      <a:pt x="0" y="101600"/>
                    </a:cubicBezTo>
                    <a:cubicBezTo>
                      <a:pt x="0" y="45720"/>
                      <a:pt x="197059" y="0"/>
                      <a:pt x="437908" y="0"/>
                    </a:cubicBezTo>
                    <a:close/>
                    <a:moveTo>
                      <a:pt x="2189542" y="0"/>
                    </a:moveTo>
                    <a:cubicBezTo>
                      <a:pt x="2430392" y="0"/>
                      <a:pt x="2627450" y="45720"/>
                      <a:pt x="2627450" y="101600"/>
                    </a:cubicBezTo>
                    <a:cubicBezTo>
                      <a:pt x="2627450" y="157480"/>
                      <a:pt x="2430392" y="203200"/>
                      <a:pt x="2189542" y="203200"/>
                    </a:cubicBezTo>
                    <a:cubicBezTo>
                      <a:pt x="1948693" y="203200"/>
                      <a:pt x="1751634" y="157480"/>
                      <a:pt x="1751634" y="101600"/>
                    </a:cubicBezTo>
                    <a:cubicBezTo>
                      <a:pt x="1751634" y="45720"/>
                      <a:pt x="1948692" y="0"/>
                      <a:pt x="2189542" y="0"/>
                    </a:cubicBezTo>
                    <a:close/>
                    <a:moveTo>
                      <a:pt x="3941176" y="0"/>
                    </a:moveTo>
                    <a:cubicBezTo>
                      <a:pt x="4182026" y="0"/>
                      <a:pt x="4379084" y="45720"/>
                      <a:pt x="4379084" y="101600"/>
                    </a:cubicBezTo>
                    <a:cubicBezTo>
                      <a:pt x="4379084" y="157480"/>
                      <a:pt x="4182026" y="203200"/>
                      <a:pt x="3941176" y="203200"/>
                    </a:cubicBezTo>
                    <a:cubicBezTo>
                      <a:pt x="3700326" y="203200"/>
                      <a:pt x="3503267" y="157480"/>
                      <a:pt x="3503267" y="101600"/>
                    </a:cubicBezTo>
                    <a:cubicBezTo>
                      <a:pt x="3503267" y="45720"/>
                      <a:pt x="3700326" y="0"/>
                      <a:pt x="3941176" y="0"/>
                    </a:cubicBezTo>
                    <a:close/>
                    <a:moveTo>
                      <a:pt x="5692810" y="0"/>
                    </a:moveTo>
                    <a:cubicBezTo>
                      <a:pt x="5933659" y="0"/>
                      <a:pt x="6130718" y="45720"/>
                      <a:pt x="6130718" y="101600"/>
                    </a:cubicBezTo>
                    <a:cubicBezTo>
                      <a:pt x="6130718" y="157480"/>
                      <a:pt x="5933659" y="203200"/>
                      <a:pt x="5692810" y="203200"/>
                    </a:cubicBezTo>
                    <a:cubicBezTo>
                      <a:pt x="5451960" y="203200"/>
                      <a:pt x="5254901" y="157480"/>
                      <a:pt x="5254901" y="101600"/>
                    </a:cubicBezTo>
                    <a:cubicBezTo>
                      <a:pt x="5254901" y="45720"/>
                      <a:pt x="5451960" y="0"/>
                      <a:pt x="5692810" y="0"/>
                    </a:cubicBezTo>
                    <a:close/>
                    <a:moveTo>
                      <a:pt x="7444443" y="0"/>
                    </a:moveTo>
                    <a:cubicBezTo>
                      <a:pt x="7685293" y="0"/>
                      <a:pt x="7882352" y="45720"/>
                      <a:pt x="7882352" y="101600"/>
                    </a:cubicBezTo>
                    <a:cubicBezTo>
                      <a:pt x="7882352" y="157480"/>
                      <a:pt x="7685293" y="203200"/>
                      <a:pt x="7444443" y="203200"/>
                    </a:cubicBezTo>
                    <a:cubicBezTo>
                      <a:pt x="7203594" y="203200"/>
                      <a:pt x="7006535" y="157480"/>
                      <a:pt x="7006535" y="101600"/>
                    </a:cubicBezTo>
                    <a:cubicBezTo>
                      <a:pt x="7006535" y="45720"/>
                      <a:pt x="7203594" y="0"/>
                      <a:pt x="7444443" y="0"/>
                    </a:cubicBezTo>
                    <a:close/>
                    <a:moveTo>
                      <a:pt x="9196077" y="0"/>
                    </a:moveTo>
                    <a:cubicBezTo>
                      <a:pt x="9436927" y="0"/>
                      <a:pt x="9633986" y="45720"/>
                      <a:pt x="9633986" y="101600"/>
                    </a:cubicBezTo>
                    <a:cubicBezTo>
                      <a:pt x="9633986" y="157480"/>
                      <a:pt x="9436927" y="203200"/>
                      <a:pt x="9196077" y="203200"/>
                    </a:cubicBezTo>
                    <a:cubicBezTo>
                      <a:pt x="8955227" y="203200"/>
                      <a:pt x="8758169" y="157480"/>
                      <a:pt x="8758169" y="101600"/>
                    </a:cubicBezTo>
                    <a:cubicBezTo>
                      <a:pt x="8758169" y="45720"/>
                      <a:pt x="8955228" y="0"/>
                      <a:pt x="9196077" y="0"/>
                    </a:cubicBezTo>
                    <a:close/>
                    <a:moveTo>
                      <a:pt x="10947711" y="0"/>
                    </a:moveTo>
                    <a:cubicBezTo>
                      <a:pt x="11188561" y="0"/>
                      <a:pt x="11385619" y="45720"/>
                      <a:pt x="11385619" y="101600"/>
                    </a:cubicBezTo>
                    <a:cubicBezTo>
                      <a:pt x="11385619" y="157480"/>
                      <a:pt x="11188561" y="203200"/>
                      <a:pt x="10947711" y="203200"/>
                    </a:cubicBezTo>
                    <a:cubicBezTo>
                      <a:pt x="10706861" y="203200"/>
                      <a:pt x="10509802" y="157480"/>
                      <a:pt x="10509802" y="101600"/>
                    </a:cubicBezTo>
                    <a:cubicBezTo>
                      <a:pt x="10509802" y="45720"/>
                      <a:pt x="10706861" y="0"/>
                      <a:pt x="10947711" y="0"/>
                    </a:cubicBezTo>
                    <a:close/>
                    <a:moveTo>
                      <a:pt x="12699345" y="0"/>
                    </a:moveTo>
                    <a:cubicBezTo>
                      <a:pt x="12940194" y="0"/>
                      <a:pt x="13137253" y="45720"/>
                      <a:pt x="13137253" y="101600"/>
                    </a:cubicBezTo>
                    <a:cubicBezTo>
                      <a:pt x="13137253" y="157480"/>
                      <a:pt x="12940194" y="203200"/>
                      <a:pt x="12699345" y="203200"/>
                    </a:cubicBezTo>
                    <a:cubicBezTo>
                      <a:pt x="12458495" y="203200"/>
                      <a:pt x="12261436" y="157480"/>
                      <a:pt x="12261436" y="101600"/>
                    </a:cubicBezTo>
                    <a:cubicBezTo>
                      <a:pt x="12261436" y="45720"/>
                      <a:pt x="12458496" y="0"/>
                      <a:pt x="12699345" y="0"/>
                    </a:cubicBezTo>
                    <a:close/>
                    <a:moveTo>
                      <a:pt x="14450978" y="0"/>
                    </a:moveTo>
                    <a:cubicBezTo>
                      <a:pt x="14691828" y="0"/>
                      <a:pt x="14888886" y="45720"/>
                      <a:pt x="14888886" y="101600"/>
                    </a:cubicBezTo>
                    <a:cubicBezTo>
                      <a:pt x="14888886" y="157480"/>
                      <a:pt x="14691828" y="203200"/>
                      <a:pt x="14450978" y="203200"/>
                    </a:cubicBezTo>
                    <a:cubicBezTo>
                      <a:pt x="14210129" y="203200"/>
                      <a:pt x="14013070" y="157480"/>
                      <a:pt x="14013070" y="101600"/>
                    </a:cubicBezTo>
                    <a:cubicBezTo>
                      <a:pt x="14013070" y="45720"/>
                      <a:pt x="14210129" y="0"/>
                      <a:pt x="14450978" y="0"/>
                    </a:cubicBezTo>
                    <a:close/>
                    <a:moveTo>
                      <a:pt x="16202612" y="0"/>
                    </a:moveTo>
                    <a:cubicBezTo>
                      <a:pt x="16443462" y="0"/>
                      <a:pt x="16640520" y="45720"/>
                      <a:pt x="16640520" y="101600"/>
                    </a:cubicBezTo>
                    <a:cubicBezTo>
                      <a:pt x="16640520" y="157480"/>
                      <a:pt x="16443462" y="203200"/>
                      <a:pt x="16202612" y="203200"/>
                    </a:cubicBezTo>
                    <a:cubicBezTo>
                      <a:pt x="15961762" y="203200"/>
                      <a:pt x="15764704" y="157480"/>
                      <a:pt x="15764704" y="101600"/>
                    </a:cubicBezTo>
                    <a:cubicBezTo>
                      <a:pt x="15764704" y="45720"/>
                      <a:pt x="15961763" y="0"/>
                      <a:pt x="16202612" y="0"/>
                    </a:cubicBezTo>
                    <a:close/>
                    <a:moveTo>
                      <a:pt x="17954246" y="0"/>
                    </a:moveTo>
                    <a:cubicBezTo>
                      <a:pt x="18195095" y="0"/>
                      <a:pt x="18392154" y="45720"/>
                      <a:pt x="18392154" y="101600"/>
                    </a:cubicBezTo>
                    <a:cubicBezTo>
                      <a:pt x="18392154" y="157480"/>
                      <a:pt x="18195095" y="203200"/>
                      <a:pt x="17954246" y="203200"/>
                    </a:cubicBezTo>
                    <a:cubicBezTo>
                      <a:pt x="17713396" y="203200"/>
                      <a:pt x="17516338" y="157480"/>
                      <a:pt x="17516338" y="101600"/>
                    </a:cubicBezTo>
                    <a:cubicBezTo>
                      <a:pt x="17516338" y="45720"/>
                      <a:pt x="17713396" y="0"/>
                      <a:pt x="17954246" y="0"/>
                    </a:cubicBezTo>
                    <a:close/>
                    <a:moveTo>
                      <a:pt x="19705879" y="0"/>
                    </a:moveTo>
                    <a:cubicBezTo>
                      <a:pt x="19946729" y="0"/>
                      <a:pt x="20143788" y="45720"/>
                      <a:pt x="20143788" y="101600"/>
                    </a:cubicBezTo>
                    <a:cubicBezTo>
                      <a:pt x="20143788" y="157480"/>
                      <a:pt x="19946729" y="203200"/>
                      <a:pt x="19705879" y="203200"/>
                    </a:cubicBezTo>
                    <a:cubicBezTo>
                      <a:pt x="19465030" y="203200"/>
                      <a:pt x="19267971" y="157480"/>
                      <a:pt x="19267971" y="101600"/>
                    </a:cubicBezTo>
                    <a:cubicBezTo>
                      <a:pt x="19267971" y="45720"/>
                      <a:pt x="19465030" y="0"/>
                      <a:pt x="19705879" y="0"/>
                    </a:cubicBezTo>
                    <a:close/>
                    <a:moveTo>
                      <a:pt x="21457513" y="0"/>
                    </a:moveTo>
                    <a:cubicBezTo>
                      <a:pt x="21698363" y="0"/>
                      <a:pt x="21895421" y="45720"/>
                      <a:pt x="21895421" y="101600"/>
                    </a:cubicBezTo>
                    <a:cubicBezTo>
                      <a:pt x="21895421" y="157480"/>
                      <a:pt x="21698363" y="203200"/>
                      <a:pt x="21457513" y="203200"/>
                    </a:cubicBezTo>
                    <a:cubicBezTo>
                      <a:pt x="21216664" y="203200"/>
                      <a:pt x="21019605" y="157480"/>
                      <a:pt x="21019605" y="101600"/>
                    </a:cubicBezTo>
                    <a:cubicBezTo>
                      <a:pt x="21019605" y="45720"/>
                      <a:pt x="21216664" y="0"/>
                      <a:pt x="21457513" y="0"/>
                    </a:cubicBezTo>
                    <a:close/>
                    <a:moveTo>
                      <a:pt x="23209147" y="0"/>
                    </a:moveTo>
                    <a:cubicBezTo>
                      <a:pt x="23449996" y="0"/>
                      <a:pt x="23647055" y="45720"/>
                      <a:pt x="23647055" y="101600"/>
                    </a:cubicBezTo>
                    <a:cubicBezTo>
                      <a:pt x="23647055" y="157480"/>
                      <a:pt x="23449996" y="203200"/>
                      <a:pt x="23209147" y="203200"/>
                    </a:cubicBezTo>
                    <a:cubicBezTo>
                      <a:pt x="22968297" y="203200"/>
                      <a:pt x="22771239" y="157480"/>
                      <a:pt x="22771239" y="101600"/>
                    </a:cubicBezTo>
                    <a:cubicBezTo>
                      <a:pt x="22771239" y="45720"/>
                      <a:pt x="22968298" y="0"/>
                      <a:pt x="23209147" y="0"/>
                    </a:cubicBezTo>
                    <a:close/>
                    <a:moveTo>
                      <a:pt x="24960781" y="0"/>
                    </a:moveTo>
                    <a:cubicBezTo>
                      <a:pt x="25201630" y="0"/>
                      <a:pt x="25398689" y="45720"/>
                      <a:pt x="25398689" y="101600"/>
                    </a:cubicBezTo>
                    <a:cubicBezTo>
                      <a:pt x="25398689" y="157480"/>
                      <a:pt x="25201630" y="203200"/>
                      <a:pt x="24960781" y="203200"/>
                    </a:cubicBezTo>
                    <a:cubicBezTo>
                      <a:pt x="24719931" y="203200"/>
                      <a:pt x="24522872" y="157480"/>
                      <a:pt x="24522872" y="101600"/>
                    </a:cubicBezTo>
                    <a:cubicBezTo>
                      <a:pt x="24522872" y="45720"/>
                      <a:pt x="24719931" y="0"/>
                      <a:pt x="24960781" y="0"/>
                    </a:cubicBezTo>
                    <a:close/>
                    <a:moveTo>
                      <a:pt x="26712415" y="0"/>
                    </a:moveTo>
                    <a:cubicBezTo>
                      <a:pt x="26953263" y="0"/>
                      <a:pt x="27150324" y="45720"/>
                      <a:pt x="27150324" y="101600"/>
                    </a:cubicBezTo>
                    <a:cubicBezTo>
                      <a:pt x="27150324" y="157480"/>
                      <a:pt x="26953263" y="203200"/>
                      <a:pt x="26712415" y="203200"/>
                    </a:cubicBezTo>
                    <a:cubicBezTo>
                      <a:pt x="26471565" y="203200"/>
                      <a:pt x="26274507" y="157480"/>
                      <a:pt x="26274507" y="101600"/>
                    </a:cubicBezTo>
                    <a:cubicBezTo>
                      <a:pt x="26274507" y="45720"/>
                      <a:pt x="26471562" y="0"/>
                      <a:pt x="26712415" y="0"/>
                    </a:cubicBezTo>
                    <a:close/>
                    <a:moveTo>
                      <a:pt x="28464048" y="0"/>
                    </a:moveTo>
                    <a:cubicBezTo>
                      <a:pt x="28704898" y="0"/>
                      <a:pt x="28901956" y="45720"/>
                      <a:pt x="28901956" y="101600"/>
                    </a:cubicBezTo>
                    <a:cubicBezTo>
                      <a:pt x="28901956" y="157480"/>
                      <a:pt x="28704898" y="203200"/>
                      <a:pt x="28464048" y="203200"/>
                    </a:cubicBezTo>
                    <a:cubicBezTo>
                      <a:pt x="28223198" y="203200"/>
                      <a:pt x="28026140" y="157480"/>
                      <a:pt x="28026140" y="101600"/>
                    </a:cubicBezTo>
                    <a:cubicBezTo>
                      <a:pt x="28026140" y="45720"/>
                      <a:pt x="28223198" y="0"/>
                      <a:pt x="28464048" y="0"/>
                    </a:cubicBezTo>
                    <a:close/>
                    <a:moveTo>
                      <a:pt x="30215681" y="0"/>
                    </a:moveTo>
                    <a:cubicBezTo>
                      <a:pt x="30456531" y="0"/>
                      <a:pt x="30653589" y="45720"/>
                      <a:pt x="30653589" y="101600"/>
                    </a:cubicBezTo>
                    <a:cubicBezTo>
                      <a:pt x="30653589" y="157480"/>
                      <a:pt x="30456531" y="203200"/>
                      <a:pt x="30215681" y="203200"/>
                    </a:cubicBezTo>
                    <a:cubicBezTo>
                      <a:pt x="29974833" y="203200"/>
                      <a:pt x="29777773" y="157480"/>
                      <a:pt x="29777773" y="101600"/>
                    </a:cubicBezTo>
                    <a:cubicBezTo>
                      <a:pt x="29777773" y="45720"/>
                      <a:pt x="29974830" y="0"/>
                      <a:pt x="30215681" y="0"/>
                    </a:cubicBezTo>
                    <a:close/>
                    <a:moveTo>
                      <a:pt x="31967316" y="0"/>
                    </a:moveTo>
                    <a:cubicBezTo>
                      <a:pt x="32208164" y="0"/>
                      <a:pt x="32405225" y="45720"/>
                      <a:pt x="32405225" y="101600"/>
                    </a:cubicBezTo>
                    <a:cubicBezTo>
                      <a:pt x="32405225" y="157480"/>
                      <a:pt x="32208164" y="203200"/>
                      <a:pt x="31967316" y="203200"/>
                    </a:cubicBezTo>
                    <a:cubicBezTo>
                      <a:pt x="31726466" y="203200"/>
                      <a:pt x="31529408" y="157480"/>
                      <a:pt x="31529408" y="101600"/>
                    </a:cubicBezTo>
                    <a:cubicBezTo>
                      <a:pt x="31529408" y="45720"/>
                      <a:pt x="31726466" y="0"/>
                      <a:pt x="31967316" y="0"/>
                    </a:cubicBezTo>
                    <a:close/>
                    <a:moveTo>
                      <a:pt x="33718949" y="0"/>
                    </a:moveTo>
                    <a:cubicBezTo>
                      <a:pt x="33959799" y="0"/>
                      <a:pt x="34156857" y="45720"/>
                      <a:pt x="34156857" y="101600"/>
                    </a:cubicBezTo>
                    <a:cubicBezTo>
                      <a:pt x="34156857" y="157480"/>
                      <a:pt x="33959799" y="203200"/>
                      <a:pt x="33718949" y="203200"/>
                    </a:cubicBezTo>
                    <a:cubicBezTo>
                      <a:pt x="33478099" y="203200"/>
                      <a:pt x="33281041" y="157480"/>
                      <a:pt x="33281041" y="101600"/>
                    </a:cubicBezTo>
                    <a:cubicBezTo>
                      <a:pt x="33281041" y="45720"/>
                      <a:pt x="33478099" y="0"/>
                      <a:pt x="33718949" y="0"/>
                    </a:cubicBezTo>
                    <a:close/>
                    <a:moveTo>
                      <a:pt x="35470582" y="0"/>
                    </a:moveTo>
                    <a:cubicBezTo>
                      <a:pt x="35711432" y="0"/>
                      <a:pt x="35908493" y="45720"/>
                      <a:pt x="35908493" y="101600"/>
                    </a:cubicBezTo>
                    <a:cubicBezTo>
                      <a:pt x="35908493" y="157480"/>
                      <a:pt x="35711432" y="203200"/>
                      <a:pt x="35470582" y="203200"/>
                    </a:cubicBezTo>
                    <a:cubicBezTo>
                      <a:pt x="35229734" y="203200"/>
                      <a:pt x="35032673" y="157480"/>
                      <a:pt x="35032673" y="101600"/>
                    </a:cubicBezTo>
                    <a:cubicBezTo>
                      <a:pt x="35032673" y="45720"/>
                      <a:pt x="35229731" y="0"/>
                      <a:pt x="35470582" y="0"/>
                    </a:cubicBezTo>
                    <a:close/>
                  </a:path>
                </a:pathLst>
              </a:custGeom>
              <a:solidFill>
                <a:srgbClr val="FF7948">
                  <a:alpha val="49804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0" y="2183626"/>
              <a:ext cx="8307384" cy="179321"/>
              <a:chOff x="0" y="0"/>
              <a:chExt cx="9194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514827" y="304800"/>
                <a:ext cx="36042315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36042315" h="203200">
                    <a:moveTo>
                      <a:pt x="439541" y="0"/>
                    </a:moveTo>
                    <a:cubicBezTo>
                      <a:pt x="681288" y="0"/>
                      <a:pt x="879081" y="45720"/>
                      <a:pt x="879081" y="101600"/>
                    </a:cubicBezTo>
                    <a:cubicBezTo>
                      <a:pt x="879081" y="157480"/>
                      <a:pt x="681288" y="203200"/>
                      <a:pt x="439541" y="203200"/>
                    </a:cubicBezTo>
                    <a:cubicBezTo>
                      <a:pt x="197793" y="203200"/>
                      <a:pt x="0" y="157480"/>
                      <a:pt x="0" y="101600"/>
                    </a:cubicBezTo>
                    <a:cubicBezTo>
                      <a:pt x="0" y="45720"/>
                      <a:pt x="197793" y="0"/>
                      <a:pt x="439541" y="0"/>
                    </a:cubicBezTo>
                    <a:close/>
                    <a:moveTo>
                      <a:pt x="2197702" y="0"/>
                    </a:moveTo>
                    <a:cubicBezTo>
                      <a:pt x="2439449" y="0"/>
                      <a:pt x="2637243" y="45720"/>
                      <a:pt x="2637243" y="101600"/>
                    </a:cubicBezTo>
                    <a:cubicBezTo>
                      <a:pt x="2637243" y="157480"/>
                      <a:pt x="2439449" y="203200"/>
                      <a:pt x="2197702" y="203200"/>
                    </a:cubicBezTo>
                    <a:cubicBezTo>
                      <a:pt x="1955955" y="203200"/>
                      <a:pt x="1758162" y="157480"/>
                      <a:pt x="1758162" y="101600"/>
                    </a:cubicBezTo>
                    <a:cubicBezTo>
                      <a:pt x="1758162" y="45720"/>
                      <a:pt x="1955955" y="0"/>
                      <a:pt x="2197702" y="0"/>
                    </a:cubicBezTo>
                    <a:close/>
                    <a:moveTo>
                      <a:pt x="3955864" y="0"/>
                    </a:moveTo>
                    <a:cubicBezTo>
                      <a:pt x="4197611" y="0"/>
                      <a:pt x="4395404" y="45720"/>
                      <a:pt x="4395404" y="101600"/>
                    </a:cubicBezTo>
                    <a:cubicBezTo>
                      <a:pt x="4395404" y="157480"/>
                      <a:pt x="4197611" y="203200"/>
                      <a:pt x="3955864" y="203200"/>
                    </a:cubicBezTo>
                    <a:cubicBezTo>
                      <a:pt x="3714117" y="203200"/>
                      <a:pt x="3516323" y="157480"/>
                      <a:pt x="3516323" y="101600"/>
                    </a:cubicBezTo>
                    <a:cubicBezTo>
                      <a:pt x="3516323" y="45720"/>
                      <a:pt x="3714116" y="0"/>
                      <a:pt x="3955864" y="0"/>
                    </a:cubicBezTo>
                    <a:close/>
                    <a:moveTo>
                      <a:pt x="5714026" y="0"/>
                    </a:moveTo>
                    <a:cubicBezTo>
                      <a:pt x="5955773" y="0"/>
                      <a:pt x="6153566" y="45720"/>
                      <a:pt x="6153566" y="101600"/>
                    </a:cubicBezTo>
                    <a:cubicBezTo>
                      <a:pt x="6153566" y="157480"/>
                      <a:pt x="5955773" y="203200"/>
                      <a:pt x="5714026" y="203200"/>
                    </a:cubicBezTo>
                    <a:cubicBezTo>
                      <a:pt x="5472278" y="203200"/>
                      <a:pt x="5274485" y="157480"/>
                      <a:pt x="5274485" y="101600"/>
                    </a:cubicBezTo>
                    <a:cubicBezTo>
                      <a:pt x="5274485" y="45720"/>
                      <a:pt x="5472278" y="0"/>
                      <a:pt x="5714026" y="0"/>
                    </a:cubicBezTo>
                    <a:close/>
                    <a:moveTo>
                      <a:pt x="7472187" y="0"/>
                    </a:moveTo>
                    <a:cubicBezTo>
                      <a:pt x="7713934" y="0"/>
                      <a:pt x="7911728" y="45720"/>
                      <a:pt x="7911728" y="101600"/>
                    </a:cubicBezTo>
                    <a:cubicBezTo>
                      <a:pt x="7911728" y="157480"/>
                      <a:pt x="7713934" y="203200"/>
                      <a:pt x="7472187" y="203200"/>
                    </a:cubicBezTo>
                    <a:cubicBezTo>
                      <a:pt x="7230440" y="203200"/>
                      <a:pt x="7032646" y="157480"/>
                      <a:pt x="7032646" y="101600"/>
                    </a:cubicBezTo>
                    <a:cubicBezTo>
                      <a:pt x="7032646" y="45720"/>
                      <a:pt x="7230441" y="0"/>
                      <a:pt x="7472187" y="0"/>
                    </a:cubicBezTo>
                    <a:close/>
                    <a:moveTo>
                      <a:pt x="9230349" y="0"/>
                    </a:moveTo>
                    <a:cubicBezTo>
                      <a:pt x="9472096" y="0"/>
                      <a:pt x="9669889" y="45720"/>
                      <a:pt x="9669889" y="101600"/>
                    </a:cubicBezTo>
                    <a:cubicBezTo>
                      <a:pt x="9669889" y="157480"/>
                      <a:pt x="9472096" y="203200"/>
                      <a:pt x="9230349" y="203200"/>
                    </a:cubicBezTo>
                    <a:cubicBezTo>
                      <a:pt x="8988601" y="203200"/>
                      <a:pt x="8790808" y="157480"/>
                      <a:pt x="8790808" y="101600"/>
                    </a:cubicBezTo>
                    <a:cubicBezTo>
                      <a:pt x="8790808" y="45720"/>
                      <a:pt x="8988602" y="0"/>
                      <a:pt x="9230349" y="0"/>
                    </a:cubicBezTo>
                    <a:close/>
                    <a:moveTo>
                      <a:pt x="10988510" y="0"/>
                    </a:moveTo>
                    <a:cubicBezTo>
                      <a:pt x="11230258" y="0"/>
                      <a:pt x="11428051" y="45720"/>
                      <a:pt x="11428051" y="101600"/>
                    </a:cubicBezTo>
                    <a:cubicBezTo>
                      <a:pt x="11428051" y="157480"/>
                      <a:pt x="11230258" y="203200"/>
                      <a:pt x="10988510" y="203200"/>
                    </a:cubicBezTo>
                    <a:cubicBezTo>
                      <a:pt x="10746763" y="203200"/>
                      <a:pt x="10548970" y="157480"/>
                      <a:pt x="10548970" y="101600"/>
                    </a:cubicBezTo>
                    <a:cubicBezTo>
                      <a:pt x="10548970" y="45720"/>
                      <a:pt x="10746764" y="0"/>
                      <a:pt x="10988510" y="0"/>
                    </a:cubicBezTo>
                    <a:close/>
                    <a:moveTo>
                      <a:pt x="12746672" y="0"/>
                    </a:moveTo>
                    <a:cubicBezTo>
                      <a:pt x="12988420" y="0"/>
                      <a:pt x="13186213" y="45720"/>
                      <a:pt x="13186213" y="101600"/>
                    </a:cubicBezTo>
                    <a:cubicBezTo>
                      <a:pt x="13186213" y="157480"/>
                      <a:pt x="12988420" y="203200"/>
                      <a:pt x="12746672" y="203200"/>
                    </a:cubicBezTo>
                    <a:cubicBezTo>
                      <a:pt x="12504926" y="203200"/>
                      <a:pt x="12307131" y="157480"/>
                      <a:pt x="12307131" y="101600"/>
                    </a:cubicBezTo>
                    <a:cubicBezTo>
                      <a:pt x="12307131" y="45720"/>
                      <a:pt x="12504926" y="0"/>
                      <a:pt x="12746672" y="0"/>
                    </a:cubicBezTo>
                    <a:close/>
                    <a:moveTo>
                      <a:pt x="14504835" y="0"/>
                    </a:moveTo>
                    <a:cubicBezTo>
                      <a:pt x="14746581" y="0"/>
                      <a:pt x="14944374" y="45720"/>
                      <a:pt x="14944374" y="101600"/>
                    </a:cubicBezTo>
                    <a:cubicBezTo>
                      <a:pt x="14944374" y="157480"/>
                      <a:pt x="14746581" y="203200"/>
                      <a:pt x="14504835" y="203200"/>
                    </a:cubicBezTo>
                    <a:cubicBezTo>
                      <a:pt x="14263086" y="203200"/>
                      <a:pt x="14065294" y="157480"/>
                      <a:pt x="14065294" y="101600"/>
                    </a:cubicBezTo>
                    <a:cubicBezTo>
                      <a:pt x="14065294" y="45720"/>
                      <a:pt x="14263086" y="0"/>
                      <a:pt x="14504835" y="0"/>
                    </a:cubicBezTo>
                    <a:close/>
                    <a:moveTo>
                      <a:pt x="16262995" y="0"/>
                    </a:moveTo>
                    <a:cubicBezTo>
                      <a:pt x="16504743" y="0"/>
                      <a:pt x="16702536" y="45720"/>
                      <a:pt x="16702536" y="101600"/>
                    </a:cubicBezTo>
                    <a:cubicBezTo>
                      <a:pt x="16702536" y="157480"/>
                      <a:pt x="16504743" y="203200"/>
                      <a:pt x="16262995" y="203200"/>
                    </a:cubicBezTo>
                    <a:cubicBezTo>
                      <a:pt x="16021249" y="203200"/>
                      <a:pt x="15823455" y="157480"/>
                      <a:pt x="15823455" y="101600"/>
                    </a:cubicBezTo>
                    <a:cubicBezTo>
                      <a:pt x="15823455" y="45720"/>
                      <a:pt x="16021249" y="0"/>
                      <a:pt x="16262995" y="0"/>
                    </a:cubicBezTo>
                    <a:close/>
                    <a:moveTo>
                      <a:pt x="18021158" y="0"/>
                    </a:moveTo>
                    <a:cubicBezTo>
                      <a:pt x="18262904" y="0"/>
                      <a:pt x="18460697" y="45720"/>
                      <a:pt x="18460697" y="101600"/>
                    </a:cubicBezTo>
                    <a:cubicBezTo>
                      <a:pt x="18460697" y="157480"/>
                      <a:pt x="18262904" y="203200"/>
                      <a:pt x="18021158" y="203200"/>
                    </a:cubicBezTo>
                    <a:cubicBezTo>
                      <a:pt x="17779410" y="203200"/>
                      <a:pt x="17581617" y="157480"/>
                      <a:pt x="17581617" y="101600"/>
                    </a:cubicBezTo>
                    <a:cubicBezTo>
                      <a:pt x="17581617" y="45720"/>
                      <a:pt x="17779410" y="0"/>
                      <a:pt x="18021158" y="0"/>
                    </a:cubicBezTo>
                    <a:close/>
                    <a:moveTo>
                      <a:pt x="19779319" y="0"/>
                    </a:moveTo>
                    <a:cubicBezTo>
                      <a:pt x="20021065" y="0"/>
                      <a:pt x="20218859" y="45720"/>
                      <a:pt x="20218859" y="101600"/>
                    </a:cubicBezTo>
                    <a:cubicBezTo>
                      <a:pt x="20218859" y="157480"/>
                      <a:pt x="20021065" y="203200"/>
                      <a:pt x="19779319" y="203200"/>
                    </a:cubicBezTo>
                    <a:cubicBezTo>
                      <a:pt x="19537572" y="203200"/>
                      <a:pt x="19339778" y="157480"/>
                      <a:pt x="19339778" y="101600"/>
                    </a:cubicBezTo>
                    <a:cubicBezTo>
                      <a:pt x="19339778" y="45720"/>
                      <a:pt x="19537572" y="0"/>
                      <a:pt x="19779319" y="0"/>
                    </a:cubicBezTo>
                    <a:close/>
                    <a:moveTo>
                      <a:pt x="21537480" y="0"/>
                    </a:moveTo>
                    <a:cubicBezTo>
                      <a:pt x="21779228" y="0"/>
                      <a:pt x="21977020" y="45720"/>
                      <a:pt x="21977020" y="101600"/>
                    </a:cubicBezTo>
                    <a:cubicBezTo>
                      <a:pt x="21977020" y="157480"/>
                      <a:pt x="21779228" y="203200"/>
                      <a:pt x="21537480" y="203200"/>
                    </a:cubicBezTo>
                    <a:cubicBezTo>
                      <a:pt x="21295733" y="203200"/>
                      <a:pt x="21097941" y="157480"/>
                      <a:pt x="21097941" y="101600"/>
                    </a:cubicBezTo>
                    <a:cubicBezTo>
                      <a:pt x="21097941" y="45720"/>
                      <a:pt x="21295733" y="0"/>
                      <a:pt x="21537480" y="0"/>
                    </a:cubicBezTo>
                    <a:close/>
                    <a:moveTo>
                      <a:pt x="23295642" y="0"/>
                    </a:moveTo>
                    <a:cubicBezTo>
                      <a:pt x="23537389" y="0"/>
                      <a:pt x="23735183" y="45720"/>
                      <a:pt x="23735183" y="101600"/>
                    </a:cubicBezTo>
                    <a:cubicBezTo>
                      <a:pt x="23735183" y="157480"/>
                      <a:pt x="23537389" y="203200"/>
                      <a:pt x="23295642" y="203200"/>
                    </a:cubicBezTo>
                    <a:cubicBezTo>
                      <a:pt x="23053894" y="203200"/>
                      <a:pt x="22856102" y="157480"/>
                      <a:pt x="22856102" y="101600"/>
                    </a:cubicBezTo>
                    <a:cubicBezTo>
                      <a:pt x="22856102" y="45720"/>
                      <a:pt x="23053896" y="0"/>
                      <a:pt x="23295642" y="0"/>
                    </a:cubicBezTo>
                    <a:close/>
                    <a:moveTo>
                      <a:pt x="25053803" y="0"/>
                    </a:moveTo>
                    <a:cubicBezTo>
                      <a:pt x="25295551" y="0"/>
                      <a:pt x="25493344" y="45720"/>
                      <a:pt x="25493344" y="101600"/>
                    </a:cubicBezTo>
                    <a:cubicBezTo>
                      <a:pt x="25493344" y="157480"/>
                      <a:pt x="25295551" y="203200"/>
                      <a:pt x="25053803" y="203200"/>
                    </a:cubicBezTo>
                    <a:cubicBezTo>
                      <a:pt x="24812057" y="203200"/>
                      <a:pt x="24614264" y="157480"/>
                      <a:pt x="24614264" y="101600"/>
                    </a:cubicBezTo>
                    <a:cubicBezTo>
                      <a:pt x="24614264" y="45720"/>
                      <a:pt x="24812057" y="0"/>
                      <a:pt x="25053803" y="0"/>
                    </a:cubicBezTo>
                    <a:close/>
                    <a:moveTo>
                      <a:pt x="26811964" y="0"/>
                    </a:moveTo>
                    <a:cubicBezTo>
                      <a:pt x="27053714" y="0"/>
                      <a:pt x="27251506" y="45720"/>
                      <a:pt x="27251506" y="101600"/>
                    </a:cubicBezTo>
                    <a:cubicBezTo>
                      <a:pt x="27251506" y="157480"/>
                      <a:pt x="27053714" y="203200"/>
                      <a:pt x="26811964" y="203200"/>
                    </a:cubicBezTo>
                    <a:cubicBezTo>
                      <a:pt x="26570217" y="203200"/>
                      <a:pt x="26372425" y="157480"/>
                      <a:pt x="26372425" y="101600"/>
                    </a:cubicBezTo>
                    <a:cubicBezTo>
                      <a:pt x="26372425" y="45720"/>
                      <a:pt x="26570217" y="0"/>
                      <a:pt x="26811964" y="0"/>
                    </a:cubicBezTo>
                    <a:close/>
                    <a:moveTo>
                      <a:pt x="28570126" y="0"/>
                    </a:moveTo>
                    <a:cubicBezTo>
                      <a:pt x="28811873" y="0"/>
                      <a:pt x="29009669" y="45720"/>
                      <a:pt x="29009669" y="101600"/>
                    </a:cubicBezTo>
                    <a:cubicBezTo>
                      <a:pt x="29009669" y="157480"/>
                      <a:pt x="28811873" y="203200"/>
                      <a:pt x="28570126" y="203200"/>
                    </a:cubicBezTo>
                    <a:cubicBezTo>
                      <a:pt x="28328380" y="203200"/>
                      <a:pt x="28130587" y="157480"/>
                      <a:pt x="28130587" y="101600"/>
                    </a:cubicBezTo>
                    <a:cubicBezTo>
                      <a:pt x="28130587" y="45720"/>
                      <a:pt x="28328380" y="0"/>
                      <a:pt x="28570126" y="0"/>
                    </a:cubicBezTo>
                    <a:close/>
                    <a:moveTo>
                      <a:pt x="30328289" y="0"/>
                    </a:moveTo>
                    <a:cubicBezTo>
                      <a:pt x="30570035" y="0"/>
                      <a:pt x="30767828" y="45720"/>
                      <a:pt x="30767828" y="101600"/>
                    </a:cubicBezTo>
                    <a:cubicBezTo>
                      <a:pt x="30767828" y="157480"/>
                      <a:pt x="30570035" y="203200"/>
                      <a:pt x="30328289" y="203200"/>
                    </a:cubicBezTo>
                    <a:cubicBezTo>
                      <a:pt x="30086542" y="203200"/>
                      <a:pt x="29888750" y="157480"/>
                      <a:pt x="29888750" y="101600"/>
                    </a:cubicBezTo>
                    <a:cubicBezTo>
                      <a:pt x="29888750" y="45720"/>
                      <a:pt x="30086539" y="0"/>
                      <a:pt x="30328289" y="0"/>
                    </a:cubicBezTo>
                    <a:close/>
                    <a:moveTo>
                      <a:pt x="32086451" y="0"/>
                    </a:moveTo>
                    <a:cubicBezTo>
                      <a:pt x="32328198" y="0"/>
                      <a:pt x="32525990" y="45720"/>
                      <a:pt x="32525990" y="101600"/>
                    </a:cubicBezTo>
                    <a:cubicBezTo>
                      <a:pt x="32525990" y="157480"/>
                      <a:pt x="32328198" y="203200"/>
                      <a:pt x="32086451" y="203200"/>
                    </a:cubicBezTo>
                    <a:cubicBezTo>
                      <a:pt x="31844702" y="203200"/>
                      <a:pt x="31646909" y="157480"/>
                      <a:pt x="31646909" y="101600"/>
                    </a:cubicBezTo>
                    <a:cubicBezTo>
                      <a:pt x="31646909" y="45720"/>
                      <a:pt x="31844702" y="0"/>
                      <a:pt x="32086451" y="0"/>
                    </a:cubicBezTo>
                    <a:close/>
                    <a:moveTo>
                      <a:pt x="33844611" y="0"/>
                    </a:moveTo>
                    <a:cubicBezTo>
                      <a:pt x="34086360" y="0"/>
                      <a:pt x="34284153" y="45720"/>
                      <a:pt x="34284153" y="101600"/>
                    </a:cubicBezTo>
                    <a:cubicBezTo>
                      <a:pt x="34284153" y="157480"/>
                      <a:pt x="34086360" y="203200"/>
                      <a:pt x="33844611" y="203200"/>
                    </a:cubicBezTo>
                    <a:cubicBezTo>
                      <a:pt x="33602864" y="203200"/>
                      <a:pt x="33405072" y="157480"/>
                      <a:pt x="33405072" y="101600"/>
                    </a:cubicBezTo>
                    <a:cubicBezTo>
                      <a:pt x="33405072" y="45720"/>
                      <a:pt x="33602864" y="0"/>
                      <a:pt x="33844611" y="0"/>
                    </a:cubicBezTo>
                    <a:close/>
                    <a:moveTo>
                      <a:pt x="35602773" y="0"/>
                    </a:moveTo>
                    <a:cubicBezTo>
                      <a:pt x="35844520" y="0"/>
                      <a:pt x="36042315" y="45720"/>
                      <a:pt x="36042315" y="101600"/>
                    </a:cubicBezTo>
                    <a:cubicBezTo>
                      <a:pt x="36042315" y="157480"/>
                      <a:pt x="35844520" y="203200"/>
                      <a:pt x="35602773" y="203200"/>
                    </a:cubicBezTo>
                    <a:cubicBezTo>
                      <a:pt x="35361027" y="203200"/>
                      <a:pt x="35163234" y="157480"/>
                      <a:pt x="35163234" y="101600"/>
                    </a:cubicBezTo>
                    <a:cubicBezTo>
                      <a:pt x="35163234" y="45720"/>
                      <a:pt x="35361027" y="0"/>
                      <a:pt x="35602773" y="0"/>
                    </a:cubicBezTo>
                    <a:close/>
                  </a:path>
                </a:pathLst>
              </a:custGeom>
              <a:solidFill>
                <a:srgbClr val="FF7948">
                  <a:alpha val="49804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-268722" y="4355693"/>
              <a:ext cx="8890707" cy="179321"/>
              <a:chOff x="0" y="0"/>
              <a:chExt cx="9194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20181" y="304800"/>
                <a:ext cx="3861677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38616770" h="203200">
                    <a:moveTo>
                      <a:pt x="470936" y="0"/>
                    </a:moveTo>
                    <a:cubicBezTo>
                      <a:pt x="729951" y="0"/>
                      <a:pt x="941872" y="45720"/>
                      <a:pt x="941872" y="101600"/>
                    </a:cubicBezTo>
                    <a:cubicBezTo>
                      <a:pt x="941872" y="157480"/>
                      <a:pt x="729951" y="203200"/>
                      <a:pt x="470936" y="203200"/>
                    </a:cubicBezTo>
                    <a:cubicBezTo>
                      <a:pt x="211921" y="203200"/>
                      <a:pt x="0" y="157480"/>
                      <a:pt x="0" y="101600"/>
                    </a:cubicBezTo>
                    <a:cubicBezTo>
                      <a:pt x="0" y="45720"/>
                      <a:pt x="211921" y="0"/>
                      <a:pt x="470936" y="0"/>
                    </a:cubicBezTo>
                    <a:close/>
                    <a:moveTo>
                      <a:pt x="2354681" y="0"/>
                    </a:moveTo>
                    <a:cubicBezTo>
                      <a:pt x="2613696" y="0"/>
                      <a:pt x="2825617" y="45720"/>
                      <a:pt x="2825617" y="101600"/>
                    </a:cubicBezTo>
                    <a:cubicBezTo>
                      <a:pt x="2825617" y="157480"/>
                      <a:pt x="2613696" y="203200"/>
                      <a:pt x="2354681" y="203200"/>
                    </a:cubicBezTo>
                    <a:cubicBezTo>
                      <a:pt x="2095666" y="203200"/>
                      <a:pt x="1883745" y="157480"/>
                      <a:pt x="1883745" y="101600"/>
                    </a:cubicBezTo>
                    <a:cubicBezTo>
                      <a:pt x="1883745" y="45720"/>
                      <a:pt x="2095666" y="0"/>
                      <a:pt x="2354681" y="0"/>
                    </a:cubicBezTo>
                    <a:close/>
                    <a:moveTo>
                      <a:pt x="4238426" y="0"/>
                    </a:moveTo>
                    <a:cubicBezTo>
                      <a:pt x="4497441" y="0"/>
                      <a:pt x="4709362" y="45720"/>
                      <a:pt x="4709362" y="101600"/>
                    </a:cubicBezTo>
                    <a:cubicBezTo>
                      <a:pt x="4709362" y="157480"/>
                      <a:pt x="4497441" y="203200"/>
                      <a:pt x="4238426" y="203200"/>
                    </a:cubicBezTo>
                    <a:cubicBezTo>
                      <a:pt x="3979411" y="203200"/>
                      <a:pt x="3767490" y="157480"/>
                      <a:pt x="3767490" y="101600"/>
                    </a:cubicBezTo>
                    <a:cubicBezTo>
                      <a:pt x="3767490" y="45720"/>
                      <a:pt x="3979411" y="0"/>
                      <a:pt x="4238426" y="0"/>
                    </a:cubicBezTo>
                    <a:close/>
                    <a:moveTo>
                      <a:pt x="6122171" y="0"/>
                    </a:moveTo>
                    <a:cubicBezTo>
                      <a:pt x="6381185" y="0"/>
                      <a:pt x="6593107" y="45720"/>
                      <a:pt x="6593107" y="101600"/>
                    </a:cubicBezTo>
                    <a:cubicBezTo>
                      <a:pt x="6593107" y="157480"/>
                      <a:pt x="6381185" y="203200"/>
                      <a:pt x="6122171" y="203200"/>
                    </a:cubicBezTo>
                    <a:cubicBezTo>
                      <a:pt x="5863156" y="203200"/>
                      <a:pt x="5651235" y="157480"/>
                      <a:pt x="5651235" y="101600"/>
                    </a:cubicBezTo>
                    <a:cubicBezTo>
                      <a:pt x="5651235" y="45720"/>
                      <a:pt x="5863156" y="0"/>
                      <a:pt x="6122171" y="0"/>
                    </a:cubicBezTo>
                    <a:close/>
                    <a:moveTo>
                      <a:pt x="8005916" y="0"/>
                    </a:moveTo>
                    <a:cubicBezTo>
                      <a:pt x="8264931" y="0"/>
                      <a:pt x="8476852" y="45720"/>
                      <a:pt x="8476852" y="101600"/>
                    </a:cubicBezTo>
                    <a:cubicBezTo>
                      <a:pt x="8476852" y="157480"/>
                      <a:pt x="8264931" y="203200"/>
                      <a:pt x="8005916" y="203200"/>
                    </a:cubicBezTo>
                    <a:cubicBezTo>
                      <a:pt x="7746900" y="203200"/>
                      <a:pt x="7534979" y="157480"/>
                      <a:pt x="7534979" y="101600"/>
                    </a:cubicBezTo>
                    <a:cubicBezTo>
                      <a:pt x="7534979" y="45720"/>
                      <a:pt x="7746901" y="0"/>
                      <a:pt x="8005916" y="0"/>
                    </a:cubicBezTo>
                    <a:close/>
                    <a:moveTo>
                      <a:pt x="9889660" y="0"/>
                    </a:moveTo>
                    <a:cubicBezTo>
                      <a:pt x="10148676" y="0"/>
                      <a:pt x="10360597" y="45720"/>
                      <a:pt x="10360597" y="101600"/>
                    </a:cubicBezTo>
                    <a:cubicBezTo>
                      <a:pt x="10360597" y="157480"/>
                      <a:pt x="10148676" y="203200"/>
                      <a:pt x="9889660" y="203200"/>
                    </a:cubicBezTo>
                    <a:cubicBezTo>
                      <a:pt x="9630646" y="203200"/>
                      <a:pt x="9418724" y="157480"/>
                      <a:pt x="9418724" y="101600"/>
                    </a:cubicBezTo>
                    <a:cubicBezTo>
                      <a:pt x="9418724" y="45720"/>
                      <a:pt x="9630646" y="0"/>
                      <a:pt x="9889660" y="0"/>
                    </a:cubicBezTo>
                    <a:close/>
                    <a:moveTo>
                      <a:pt x="11773405" y="0"/>
                    </a:moveTo>
                    <a:cubicBezTo>
                      <a:pt x="12032420" y="0"/>
                      <a:pt x="12244341" y="45720"/>
                      <a:pt x="12244341" y="101600"/>
                    </a:cubicBezTo>
                    <a:cubicBezTo>
                      <a:pt x="12244341" y="157480"/>
                      <a:pt x="12032420" y="203200"/>
                      <a:pt x="11773405" y="203200"/>
                    </a:cubicBezTo>
                    <a:cubicBezTo>
                      <a:pt x="11514391" y="203200"/>
                      <a:pt x="11302469" y="157480"/>
                      <a:pt x="11302469" y="101600"/>
                    </a:cubicBezTo>
                    <a:cubicBezTo>
                      <a:pt x="11302469" y="45720"/>
                      <a:pt x="11514391" y="0"/>
                      <a:pt x="11773405" y="0"/>
                    </a:cubicBezTo>
                    <a:close/>
                    <a:moveTo>
                      <a:pt x="13657151" y="0"/>
                    </a:moveTo>
                    <a:cubicBezTo>
                      <a:pt x="13916166" y="0"/>
                      <a:pt x="14128086" y="45720"/>
                      <a:pt x="14128086" y="101600"/>
                    </a:cubicBezTo>
                    <a:cubicBezTo>
                      <a:pt x="14128086" y="157480"/>
                      <a:pt x="13916166" y="203200"/>
                      <a:pt x="13657151" y="203200"/>
                    </a:cubicBezTo>
                    <a:cubicBezTo>
                      <a:pt x="13398135" y="203200"/>
                      <a:pt x="13186213" y="157480"/>
                      <a:pt x="13186213" y="101600"/>
                    </a:cubicBezTo>
                    <a:cubicBezTo>
                      <a:pt x="13186213" y="45720"/>
                      <a:pt x="13398135" y="0"/>
                      <a:pt x="13657151" y="0"/>
                    </a:cubicBezTo>
                    <a:close/>
                    <a:moveTo>
                      <a:pt x="15540894" y="0"/>
                    </a:moveTo>
                    <a:cubicBezTo>
                      <a:pt x="15799910" y="0"/>
                      <a:pt x="16011832" y="45720"/>
                      <a:pt x="16011832" y="101600"/>
                    </a:cubicBezTo>
                    <a:cubicBezTo>
                      <a:pt x="16011832" y="157480"/>
                      <a:pt x="15799910" y="203200"/>
                      <a:pt x="15540894" y="203200"/>
                    </a:cubicBezTo>
                    <a:cubicBezTo>
                      <a:pt x="15281881" y="203200"/>
                      <a:pt x="15069959" y="157480"/>
                      <a:pt x="15069959" y="101600"/>
                    </a:cubicBezTo>
                    <a:cubicBezTo>
                      <a:pt x="15069959" y="45720"/>
                      <a:pt x="15281881" y="0"/>
                      <a:pt x="15540894" y="0"/>
                    </a:cubicBezTo>
                    <a:close/>
                    <a:moveTo>
                      <a:pt x="17424640" y="0"/>
                    </a:moveTo>
                    <a:cubicBezTo>
                      <a:pt x="17683655" y="0"/>
                      <a:pt x="17895576" y="45720"/>
                      <a:pt x="17895576" y="101600"/>
                    </a:cubicBezTo>
                    <a:cubicBezTo>
                      <a:pt x="17895576" y="157480"/>
                      <a:pt x="17683655" y="203200"/>
                      <a:pt x="17424640" y="203200"/>
                    </a:cubicBezTo>
                    <a:cubicBezTo>
                      <a:pt x="17165625" y="203200"/>
                      <a:pt x="16953704" y="157480"/>
                      <a:pt x="16953704" y="101600"/>
                    </a:cubicBezTo>
                    <a:cubicBezTo>
                      <a:pt x="16953704" y="45720"/>
                      <a:pt x="17165625" y="0"/>
                      <a:pt x="17424640" y="0"/>
                    </a:cubicBezTo>
                    <a:close/>
                    <a:moveTo>
                      <a:pt x="19308385" y="0"/>
                    </a:moveTo>
                    <a:cubicBezTo>
                      <a:pt x="19567401" y="0"/>
                      <a:pt x="19779321" y="45720"/>
                      <a:pt x="19779321" y="101600"/>
                    </a:cubicBezTo>
                    <a:cubicBezTo>
                      <a:pt x="19779321" y="157480"/>
                      <a:pt x="19567401" y="203200"/>
                      <a:pt x="19308385" y="203200"/>
                    </a:cubicBezTo>
                    <a:cubicBezTo>
                      <a:pt x="19049370" y="203200"/>
                      <a:pt x="18837448" y="157480"/>
                      <a:pt x="18837448" y="101600"/>
                    </a:cubicBezTo>
                    <a:cubicBezTo>
                      <a:pt x="18837448" y="45720"/>
                      <a:pt x="19049370" y="0"/>
                      <a:pt x="19308385" y="0"/>
                    </a:cubicBezTo>
                    <a:close/>
                    <a:moveTo>
                      <a:pt x="21192129" y="0"/>
                    </a:moveTo>
                    <a:cubicBezTo>
                      <a:pt x="21451145" y="0"/>
                      <a:pt x="21663067" y="45720"/>
                      <a:pt x="21663067" y="101600"/>
                    </a:cubicBezTo>
                    <a:cubicBezTo>
                      <a:pt x="21663067" y="157480"/>
                      <a:pt x="21451145" y="203200"/>
                      <a:pt x="21192129" y="203200"/>
                    </a:cubicBezTo>
                    <a:cubicBezTo>
                      <a:pt x="20933114" y="203200"/>
                      <a:pt x="20721194" y="157480"/>
                      <a:pt x="20721194" y="101600"/>
                    </a:cubicBezTo>
                    <a:cubicBezTo>
                      <a:pt x="20721194" y="45720"/>
                      <a:pt x="20933116" y="0"/>
                      <a:pt x="21192129" y="0"/>
                    </a:cubicBezTo>
                    <a:close/>
                    <a:moveTo>
                      <a:pt x="23075875" y="0"/>
                    </a:moveTo>
                    <a:cubicBezTo>
                      <a:pt x="23334890" y="0"/>
                      <a:pt x="23546810" y="45720"/>
                      <a:pt x="23546810" y="101600"/>
                    </a:cubicBezTo>
                    <a:cubicBezTo>
                      <a:pt x="23546810" y="157480"/>
                      <a:pt x="23334890" y="203200"/>
                      <a:pt x="23075875" y="203200"/>
                    </a:cubicBezTo>
                    <a:cubicBezTo>
                      <a:pt x="22816860" y="203200"/>
                      <a:pt x="22604938" y="157480"/>
                      <a:pt x="22604938" y="101600"/>
                    </a:cubicBezTo>
                    <a:cubicBezTo>
                      <a:pt x="22604938" y="45720"/>
                      <a:pt x="22816860" y="0"/>
                      <a:pt x="23075875" y="0"/>
                    </a:cubicBezTo>
                    <a:close/>
                    <a:moveTo>
                      <a:pt x="24959619" y="0"/>
                    </a:moveTo>
                    <a:cubicBezTo>
                      <a:pt x="25218634" y="0"/>
                      <a:pt x="25430556" y="45720"/>
                      <a:pt x="25430556" y="101600"/>
                    </a:cubicBezTo>
                    <a:cubicBezTo>
                      <a:pt x="25430556" y="157480"/>
                      <a:pt x="25218634" y="203200"/>
                      <a:pt x="24959619" y="203200"/>
                    </a:cubicBezTo>
                    <a:cubicBezTo>
                      <a:pt x="24700605" y="203200"/>
                      <a:pt x="24488683" y="157480"/>
                      <a:pt x="24488683" y="101600"/>
                    </a:cubicBezTo>
                    <a:cubicBezTo>
                      <a:pt x="24488683" y="45720"/>
                      <a:pt x="24700605" y="0"/>
                      <a:pt x="24959619" y="0"/>
                    </a:cubicBezTo>
                    <a:close/>
                    <a:moveTo>
                      <a:pt x="26843364" y="0"/>
                    </a:moveTo>
                    <a:cubicBezTo>
                      <a:pt x="27102378" y="0"/>
                      <a:pt x="27314300" y="45720"/>
                      <a:pt x="27314300" y="101600"/>
                    </a:cubicBezTo>
                    <a:cubicBezTo>
                      <a:pt x="27314300" y="157480"/>
                      <a:pt x="27102378" y="203200"/>
                      <a:pt x="26843364" y="203200"/>
                    </a:cubicBezTo>
                    <a:cubicBezTo>
                      <a:pt x="26584351" y="203200"/>
                      <a:pt x="26372429" y="157480"/>
                      <a:pt x="26372429" y="101600"/>
                    </a:cubicBezTo>
                    <a:cubicBezTo>
                      <a:pt x="26372429" y="45720"/>
                      <a:pt x="26584351" y="0"/>
                      <a:pt x="26843364" y="0"/>
                    </a:cubicBezTo>
                    <a:close/>
                    <a:moveTo>
                      <a:pt x="28727110" y="0"/>
                    </a:moveTo>
                    <a:cubicBezTo>
                      <a:pt x="28986123" y="0"/>
                      <a:pt x="29198045" y="45720"/>
                      <a:pt x="29198045" y="101600"/>
                    </a:cubicBezTo>
                    <a:cubicBezTo>
                      <a:pt x="29198045" y="157480"/>
                      <a:pt x="28986123" y="203200"/>
                      <a:pt x="28727110" y="203200"/>
                    </a:cubicBezTo>
                    <a:cubicBezTo>
                      <a:pt x="28468093" y="203200"/>
                      <a:pt x="28256174" y="157480"/>
                      <a:pt x="28256174" y="101600"/>
                    </a:cubicBezTo>
                    <a:cubicBezTo>
                      <a:pt x="28256174" y="45720"/>
                      <a:pt x="28468093" y="0"/>
                      <a:pt x="28727110" y="0"/>
                    </a:cubicBezTo>
                    <a:close/>
                    <a:moveTo>
                      <a:pt x="30610855" y="0"/>
                    </a:moveTo>
                    <a:cubicBezTo>
                      <a:pt x="30869869" y="0"/>
                      <a:pt x="31081791" y="45720"/>
                      <a:pt x="31081791" y="101600"/>
                    </a:cubicBezTo>
                    <a:cubicBezTo>
                      <a:pt x="31081791" y="157480"/>
                      <a:pt x="30869869" y="203200"/>
                      <a:pt x="30610855" y="203200"/>
                    </a:cubicBezTo>
                    <a:cubicBezTo>
                      <a:pt x="30351838" y="203200"/>
                      <a:pt x="30139917" y="157480"/>
                      <a:pt x="30139917" y="101600"/>
                    </a:cubicBezTo>
                    <a:cubicBezTo>
                      <a:pt x="30139917" y="45720"/>
                      <a:pt x="30351838" y="0"/>
                      <a:pt x="30610855" y="0"/>
                    </a:cubicBezTo>
                    <a:close/>
                    <a:moveTo>
                      <a:pt x="32494598" y="0"/>
                    </a:moveTo>
                    <a:cubicBezTo>
                      <a:pt x="32753614" y="0"/>
                      <a:pt x="32965536" y="45720"/>
                      <a:pt x="32965536" y="101600"/>
                    </a:cubicBezTo>
                    <a:cubicBezTo>
                      <a:pt x="32965536" y="157480"/>
                      <a:pt x="32753614" y="203200"/>
                      <a:pt x="32494598" y="203200"/>
                    </a:cubicBezTo>
                    <a:cubicBezTo>
                      <a:pt x="32235584" y="203200"/>
                      <a:pt x="32023662" y="157480"/>
                      <a:pt x="32023662" y="101600"/>
                    </a:cubicBezTo>
                    <a:cubicBezTo>
                      <a:pt x="32023662" y="45720"/>
                      <a:pt x="32235584" y="0"/>
                      <a:pt x="32494598" y="0"/>
                    </a:cubicBezTo>
                    <a:close/>
                    <a:moveTo>
                      <a:pt x="34378343" y="0"/>
                    </a:moveTo>
                    <a:cubicBezTo>
                      <a:pt x="34637360" y="0"/>
                      <a:pt x="34849279" y="45720"/>
                      <a:pt x="34849279" y="101600"/>
                    </a:cubicBezTo>
                    <a:cubicBezTo>
                      <a:pt x="34849279" y="157480"/>
                      <a:pt x="34637360" y="203200"/>
                      <a:pt x="34378343" y="203200"/>
                    </a:cubicBezTo>
                    <a:cubicBezTo>
                      <a:pt x="34119329" y="203200"/>
                      <a:pt x="33907408" y="157480"/>
                      <a:pt x="33907408" y="101600"/>
                    </a:cubicBezTo>
                    <a:cubicBezTo>
                      <a:pt x="33907408" y="45720"/>
                      <a:pt x="34119326" y="0"/>
                      <a:pt x="34378343" y="0"/>
                    </a:cubicBezTo>
                    <a:close/>
                    <a:moveTo>
                      <a:pt x="36262089" y="0"/>
                    </a:moveTo>
                    <a:cubicBezTo>
                      <a:pt x="36521102" y="0"/>
                      <a:pt x="36733024" y="45720"/>
                      <a:pt x="36733024" y="101600"/>
                    </a:cubicBezTo>
                    <a:cubicBezTo>
                      <a:pt x="36733024" y="157480"/>
                      <a:pt x="36521102" y="203200"/>
                      <a:pt x="36262089" y="203200"/>
                    </a:cubicBezTo>
                    <a:cubicBezTo>
                      <a:pt x="36003075" y="203200"/>
                      <a:pt x="35791153" y="157480"/>
                      <a:pt x="35791153" y="101600"/>
                    </a:cubicBezTo>
                    <a:cubicBezTo>
                      <a:pt x="35791153" y="45720"/>
                      <a:pt x="36003072" y="0"/>
                      <a:pt x="36262089" y="0"/>
                    </a:cubicBezTo>
                    <a:close/>
                    <a:moveTo>
                      <a:pt x="38145834" y="0"/>
                    </a:moveTo>
                    <a:cubicBezTo>
                      <a:pt x="38404848" y="0"/>
                      <a:pt x="38616770" y="45720"/>
                      <a:pt x="38616770" y="101600"/>
                    </a:cubicBezTo>
                    <a:cubicBezTo>
                      <a:pt x="38616770" y="157480"/>
                      <a:pt x="38404848" y="203200"/>
                      <a:pt x="38145834" y="203200"/>
                    </a:cubicBezTo>
                    <a:cubicBezTo>
                      <a:pt x="37886817" y="203200"/>
                      <a:pt x="37674898" y="157480"/>
                      <a:pt x="37674898" y="101600"/>
                    </a:cubicBezTo>
                    <a:cubicBezTo>
                      <a:pt x="37674898" y="45720"/>
                      <a:pt x="37886817" y="0"/>
                      <a:pt x="38145834" y="0"/>
                    </a:cubicBezTo>
                    <a:close/>
                  </a:path>
                </a:pathLst>
              </a:custGeom>
              <a:solidFill>
                <a:srgbClr val="FF7948">
                  <a:alpha val="49804"/>
                </a:srgbClr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2132438" y="3606285"/>
            <a:ext cx="1421343" cy="368645"/>
            <a:chOff x="0" y="0"/>
            <a:chExt cx="3591961" cy="9316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132438" y="4062927"/>
            <a:ext cx="1421343" cy="368645"/>
            <a:chOff x="0" y="0"/>
            <a:chExt cx="3591961" cy="9316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224695" y="3606285"/>
            <a:ext cx="1421343" cy="368645"/>
            <a:chOff x="0" y="0"/>
            <a:chExt cx="3591961" cy="9316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223093" y="4125532"/>
            <a:ext cx="1421343" cy="368645"/>
            <a:chOff x="0" y="0"/>
            <a:chExt cx="3591961" cy="9316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132438" y="5254249"/>
            <a:ext cx="1421343" cy="368645"/>
            <a:chOff x="0" y="0"/>
            <a:chExt cx="3591961" cy="93162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5224695" y="5254249"/>
            <a:ext cx="1421343" cy="368645"/>
            <a:chOff x="0" y="0"/>
            <a:chExt cx="3591961" cy="93162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2132438" y="5710892"/>
            <a:ext cx="1421343" cy="368645"/>
            <a:chOff x="0" y="0"/>
            <a:chExt cx="3591961" cy="93162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5224695" y="5710892"/>
            <a:ext cx="1421343" cy="368645"/>
            <a:chOff x="0" y="0"/>
            <a:chExt cx="3591961" cy="93162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2132438" y="6902214"/>
            <a:ext cx="1421343" cy="368645"/>
            <a:chOff x="0" y="0"/>
            <a:chExt cx="3591961" cy="93162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5224695" y="6902214"/>
            <a:ext cx="1421343" cy="368645"/>
            <a:chOff x="0" y="0"/>
            <a:chExt cx="3591961" cy="93162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2132438" y="7358856"/>
            <a:ext cx="1421343" cy="368645"/>
            <a:chOff x="0" y="0"/>
            <a:chExt cx="3591961" cy="93162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5224695" y="7358856"/>
            <a:ext cx="1421343" cy="368645"/>
            <a:chOff x="0" y="0"/>
            <a:chExt cx="3591961" cy="93162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2132438" y="8550178"/>
            <a:ext cx="1421343" cy="368645"/>
            <a:chOff x="0" y="0"/>
            <a:chExt cx="3591961" cy="93162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5224695" y="8550178"/>
            <a:ext cx="1421343" cy="368645"/>
            <a:chOff x="0" y="0"/>
            <a:chExt cx="3591961" cy="93162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2132438" y="9006820"/>
            <a:ext cx="1421343" cy="368645"/>
            <a:chOff x="0" y="0"/>
            <a:chExt cx="3591961" cy="93162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5224695" y="9006820"/>
            <a:ext cx="1421343" cy="368645"/>
            <a:chOff x="0" y="0"/>
            <a:chExt cx="3591961" cy="93162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591961" cy="931624"/>
            </a:xfrm>
            <a:custGeom>
              <a:avLst/>
              <a:gdLst/>
              <a:ahLst/>
              <a:cxnLst/>
              <a:rect l="l" t="t" r="r" b="b"/>
              <a:pathLst>
                <a:path w="3591961" h="931624">
                  <a:moveTo>
                    <a:pt x="3467501" y="59690"/>
                  </a:moveTo>
                  <a:cubicBezTo>
                    <a:pt x="3503061" y="59690"/>
                    <a:pt x="3532271" y="88900"/>
                    <a:pt x="3532271" y="124460"/>
                  </a:cubicBezTo>
                  <a:lnTo>
                    <a:pt x="3532271" y="807164"/>
                  </a:lnTo>
                  <a:cubicBezTo>
                    <a:pt x="3532271" y="842724"/>
                    <a:pt x="3503061" y="871934"/>
                    <a:pt x="3467501" y="871934"/>
                  </a:cubicBezTo>
                  <a:lnTo>
                    <a:pt x="124460" y="871934"/>
                  </a:lnTo>
                  <a:cubicBezTo>
                    <a:pt x="88900" y="871934"/>
                    <a:pt x="59690" y="842724"/>
                    <a:pt x="59690" y="8071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467501" y="59690"/>
                  </a:lnTo>
                  <a:moveTo>
                    <a:pt x="34675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7164"/>
                  </a:lnTo>
                  <a:cubicBezTo>
                    <a:pt x="0" y="875744"/>
                    <a:pt x="55880" y="931624"/>
                    <a:pt x="124460" y="931624"/>
                  </a:cubicBezTo>
                  <a:lnTo>
                    <a:pt x="3467501" y="931624"/>
                  </a:lnTo>
                  <a:cubicBezTo>
                    <a:pt x="3536081" y="931624"/>
                    <a:pt x="3591961" y="875744"/>
                    <a:pt x="3591961" y="807164"/>
                  </a:cubicBezTo>
                  <a:lnTo>
                    <a:pt x="3591961" y="124460"/>
                  </a:lnTo>
                  <a:cubicBezTo>
                    <a:pt x="3591961" y="55880"/>
                    <a:pt x="3536081" y="0"/>
                    <a:pt x="346750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7739">
            <a:off x="4070932" y="5021058"/>
            <a:ext cx="820902" cy="1379667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3"/>
          <a:srcRect l="646" r="646"/>
          <a:stretch>
            <a:fillRect/>
          </a:stretch>
        </p:blipFill>
        <p:spPr>
          <a:xfrm>
            <a:off x="3840128" y="3549960"/>
            <a:ext cx="1361417" cy="1093916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29960" y="6650306"/>
            <a:ext cx="1302847" cy="141710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97836" y="8740107"/>
            <a:ext cx="1367094" cy="764718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6"/>
          <a:srcRect l="6774" r="6774" b="11291"/>
          <a:stretch>
            <a:fillRect/>
          </a:stretch>
        </p:blipFill>
        <p:spPr>
          <a:xfrm>
            <a:off x="886480" y="3263240"/>
            <a:ext cx="788942" cy="142338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79019" y="5209094"/>
            <a:ext cx="1203864" cy="1206126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0444" y="8270177"/>
            <a:ext cx="1807714" cy="1473287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40692">
            <a:off x="643164" y="7000560"/>
            <a:ext cx="1394315" cy="540597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77150" y="-127842"/>
            <a:ext cx="1063172" cy="256466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3"/>
          <a:srcRect t="10100" b="10100"/>
          <a:stretch>
            <a:fillRect/>
          </a:stretch>
        </p:blipFill>
        <p:spPr>
          <a:xfrm>
            <a:off x="1503478" y="709025"/>
            <a:ext cx="2050303" cy="1636104"/>
          </a:xfrm>
          <a:prstGeom prst="rect">
            <a:avLst/>
          </a:prstGeom>
        </p:spPr>
      </p:pic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2336168" y="1489614"/>
            <a:ext cx="243979" cy="243979"/>
            <a:chOff x="0" y="0"/>
            <a:chExt cx="6355080" cy="635508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7948"/>
            </a:solidFill>
          </p:spPr>
        </p:sp>
      </p:grpSp>
      <p:sp>
        <p:nvSpPr>
          <p:cNvPr id="62" name="TextBox 62"/>
          <p:cNvSpPr txBox="1"/>
          <p:nvPr/>
        </p:nvSpPr>
        <p:spPr>
          <a:xfrm>
            <a:off x="2234815" y="3601905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HandMade"/>
              </a:rPr>
              <a:t>٢٦ ٪؜ -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224695" y="3635626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HandMade"/>
              </a:rPr>
              <a:t> ٪؜-١٦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234815" y="4058818"/>
            <a:ext cx="1213383" cy="33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Livvic"/>
              </a:rPr>
              <a:t>٢٣٠ ريال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327073" y="4121152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HandMade"/>
              </a:rPr>
              <a:t>٢٥٠ ريال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327073" y="5706782"/>
            <a:ext cx="1213383" cy="33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Livvic"/>
              </a:rPr>
              <a:t>٣٠٠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234815" y="7354746"/>
            <a:ext cx="1213383" cy="33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Livvic"/>
              </a:rPr>
              <a:t>١٨٠ ريال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234815" y="9002711"/>
            <a:ext cx="1213383" cy="33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Livvic"/>
              </a:rPr>
              <a:t>٩٠ ريال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327073" y="9002711"/>
            <a:ext cx="1213383" cy="33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Livvic"/>
              </a:rPr>
              <a:t>٣٨٠ ريال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328675" y="5249600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HandMade"/>
              </a:rPr>
              <a:t> ٪؜-٤٥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234815" y="5249870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HandMade"/>
              </a:rPr>
              <a:t>٥٠ ٪؜ -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128549" y="5706782"/>
            <a:ext cx="1213383" cy="33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Livvic"/>
              </a:rPr>
              <a:t>٢٦٠ ريال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327073" y="6897834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HandMade"/>
              </a:rPr>
              <a:t>- ١٥٪؜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224695" y="7354746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cs typeface="HandMade"/>
              </a:rPr>
              <a:t>٤٢٠ ريال ؜ 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236418" y="6897834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HandMade"/>
              </a:rPr>
              <a:t>- ١٢٪؜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328675" y="8551405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HandMade"/>
              </a:rPr>
              <a:t>- ٦٠٪؜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236418" y="8545798"/>
            <a:ext cx="1213383" cy="33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3"/>
              </a:lnSpc>
              <a:spcBef>
                <a:spcPct val="0"/>
              </a:spcBef>
            </a:pPr>
            <a:r>
              <a:rPr lang="en-US" sz="2016">
                <a:solidFill>
                  <a:srgbClr val="000000"/>
                </a:solidFill>
                <a:latin typeface="HandMade"/>
              </a:rPr>
              <a:t>- ١٥٪؜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234850" y="2501748"/>
            <a:ext cx="499333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cs typeface="HandMade"/>
              </a:rPr>
              <a:t>نماذج من البضائع الإلكترونية للإستفادة منها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553781" y="1163650"/>
            <a:ext cx="2533176" cy="84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413">
                <a:solidFill>
                  <a:srgbClr val="000000"/>
                </a:solidFill>
                <a:cs typeface="HandMade"/>
              </a:rPr>
              <a:t>ساري العرض إلى تاريخ ١٨ / ٥ / ١٤٤٣ هـ 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-18871" y="10189525"/>
            <a:ext cx="4040991" cy="502475"/>
            <a:chOff x="0" y="0"/>
            <a:chExt cx="5387988" cy="669966"/>
          </a:xfrm>
        </p:grpSpPr>
        <p:sp>
          <p:nvSpPr>
            <p:cNvPr id="81" name="TextBox 81"/>
            <p:cNvSpPr txBox="1"/>
            <p:nvPr/>
          </p:nvSpPr>
          <p:spPr>
            <a:xfrm>
              <a:off x="0" y="9525"/>
              <a:ext cx="5387988" cy="430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6"/>
                </a:lnSpc>
              </a:pPr>
              <a:r>
                <a:rPr lang="en-US" sz="2162">
                  <a:solidFill>
                    <a:srgbClr val="7BC9C0"/>
                  </a:solidFill>
                  <a:latin typeface="Zing Rust Script Bold"/>
                </a:rPr>
                <a:t>amal-almazroai @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452700" y="477286"/>
              <a:ext cx="4482588" cy="192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5"/>
                </a:lnSpc>
              </a:pPr>
              <a:endParaRPr/>
            </a:p>
          </p:txBody>
        </p:sp>
      </p:grpSp>
      <p:pic>
        <p:nvPicPr>
          <p:cNvPr id="83" name="Picture 83"/>
          <p:cNvPicPr>
            <a:picLocks noChangeAspect="1"/>
          </p:cNvPicPr>
          <p:nvPr/>
        </p:nvPicPr>
        <p:blipFill>
          <a:blip r:embed="rId14"/>
          <a:srcRect t="5576" b="5576"/>
          <a:stretch>
            <a:fillRect/>
          </a:stretch>
        </p:blipFill>
        <p:spPr>
          <a:xfrm>
            <a:off x="419613" y="10096279"/>
            <a:ext cx="518810" cy="4609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36007" y="2522077"/>
            <a:ext cx="1901039" cy="19010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274004" y="6765431"/>
            <a:ext cx="2618529" cy="528967"/>
            <a:chOff x="0" y="0"/>
            <a:chExt cx="6617441" cy="13367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17442" cy="1336784"/>
            </a:xfrm>
            <a:custGeom>
              <a:avLst/>
              <a:gdLst/>
              <a:ahLst/>
              <a:cxnLst/>
              <a:rect l="l" t="t" r="r" b="b"/>
              <a:pathLst>
                <a:path w="6617442" h="1336784">
                  <a:moveTo>
                    <a:pt x="6492981" y="59690"/>
                  </a:moveTo>
                  <a:cubicBezTo>
                    <a:pt x="6528541" y="59690"/>
                    <a:pt x="6557752" y="88900"/>
                    <a:pt x="6557752" y="124460"/>
                  </a:cubicBezTo>
                  <a:lnTo>
                    <a:pt x="6557752" y="1212324"/>
                  </a:lnTo>
                  <a:cubicBezTo>
                    <a:pt x="6557752" y="1247884"/>
                    <a:pt x="6528541" y="1277094"/>
                    <a:pt x="6492981" y="1277094"/>
                  </a:cubicBezTo>
                  <a:lnTo>
                    <a:pt x="124460" y="1277094"/>
                  </a:lnTo>
                  <a:cubicBezTo>
                    <a:pt x="88900" y="1277094"/>
                    <a:pt x="59690" y="1247884"/>
                    <a:pt x="59690" y="12123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92981" y="59690"/>
                  </a:lnTo>
                  <a:moveTo>
                    <a:pt x="64929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2324"/>
                  </a:lnTo>
                  <a:cubicBezTo>
                    <a:pt x="0" y="1280904"/>
                    <a:pt x="55880" y="1336784"/>
                    <a:pt x="124460" y="1336784"/>
                  </a:cubicBezTo>
                  <a:lnTo>
                    <a:pt x="6492982" y="1336784"/>
                  </a:lnTo>
                  <a:cubicBezTo>
                    <a:pt x="6561562" y="1336784"/>
                    <a:pt x="6617442" y="1280904"/>
                    <a:pt x="6617442" y="1212324"/>
                  </a:cubicBezTo>
                  <a:lnTo>
                    <a:pt x="6617442" y="124460"/>
                  </a:lnTo>
                  <a:cubicBezTo>
                    <a:pt x="6617441" y="55880"/>
                    <a:pt x="6561562" y="0"/>
                    <a:pt x="649298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4415" y="2607476"/>
            <a:ext cx="1110522" cy="1412428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656158" y="3378142"/>
            <a:ext cx="285588" cy="285588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F7B5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5576" b="5576"/>
          <a:stretch>
            <a:fillRect/>
          </a:stretch>
        </p:blipFill>
        <p:spPr>
          <a:xfrm>
            <a:off x="191640" y="10075616"/>
            <a:ext cx="565548" cy="50247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17395" y="333273"/>
            <a:ext cx="6375138" cy="845454"/>
            <a:chOff x="0" y="0"/>
            <a:chExt cx="8500184" cy="112727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4775"/>
              <a:ext cx="8500184" cy="659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</a:pPr>
              <a:r>
                <a:rPr lang="en-US" sz="3800">
                  <a:solidFill>
                    <a:srgbClr val="F46E16"/>
                  </a:solidFill>
                  <a:cs typeface="HandMade Bold"/>
                </a:rPr>
                <a:t>المهمة الأدائية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14188" y="836845"/>
              <a:ext cx="7071809" cy="290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169895" y="5937542"/>
            <a:ext cx="2936007" cy="61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>
                <a:solidFill>
                  <a:srgbClr val="000000"/>
                </a:solidFill>
                <a:cs typeface="HandMade"/>
              </a:rPr>
              <a:t>اوجدت الطالبه ثمن البيع بخطوات صحيحة  </a:t>
            </a:r>
            <a:r>
              <a:rPr lang="en-US" sz="1812">
                <a:solidFill>
                  <a:srgbClr val="7BC9C0"/>
                </a:solidFill>
                <a:cs typeface="HandMade Bold"/>
              </a:rPr>
              <a:t>٤ درجات</a:t>
            </a:r>
            <a:r>
              <a:rPr lang="en-US" sz="1812">
                <a:solidFill>
                  <a:srgbClr val="000000"/>
                </a:solidFill>
                <a:latin typeface="HandMade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11997" y="8935464"/>
            <a:ext cx="2936007" cy="61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>
                <a:solidFill>
                  <a:srgbClr val="000000"/>
                </a:solidFill>
                <a:cs typeface="HandMade"/>
              </a:rPr>
              <a:t>أنجزت الطالبة المهمة في وقتها</a:t>
            </a:r>
          </a:p>
          <a:p>
            <a:pPr algn="ctr">
              <a:lnSpc>
                <a:spcPts val="2537"/>
              </a:lnSpc>
            </a:pPr>
            <a:r>
              <a:rPr lang="en-US" sz="1812">
                <a:solidFill>
                  <a:srgbClr val="7BC9C0"/>
                </a:solidFill>
                <a:cs typeface="HandMade Bold"/>
              </a:rPr>
              <a:t>درجة واحدة</a:t>
            </a:r>
            <a:r>
              <a:rPr lang="en-US" sz="1812">
                <a:solidFill>
                  <a:srgbClr val="7BC9C0"/>
                </a:solidFill>
                <a:latin typeface="HandMade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5265" y="7439018"/>
            <a:ext cx="2936007" cy="61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>
                <a:solidFill>
                  <a:srgbClr val="000000"/>
                </a:solidFill>
                <a:cs typeface="HandMade"/>
              </a:rPr>
              <a:t>حددت الطالبة التغيير زيادة أم نقصان  </a:t>
            </a:r>
            <a:r>
              <a:rPr lang="en-US" sz="1812">
                <a:solidFill>
                  <a:srgbClr val="03989E"/>
                </a:solidFill>
                <a:cs typeface="HandMade"/>
              </a:rPr>
              <a:t>درجة واحدة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74415" y="929890"/>
            <a:ext cx="6472749" cy="1804827"/>
            <a:chOff x="0" y="0"/>
            <a:chExt cx="8630332" cy="240643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57150"/>
              <a:ext cx="8630332" cy="2033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4"/>
                </a:lnSpc>
              </a:pPr>
              <a:r>
                <a:rPr lang="en-US" sz="2161">
                  <a:solidFill>
                    <a:srgbClr val="7BC9C0"/>
                  </a:solidFill>
                  <a:cs typeface="HandMade Bold"/>
                </a:rPr>
                <a:t>اختاري أحد المواقع الإلكترونية التي تتسوقين منها و اكتبي مسألة من واقع تحربتك لإحدى البضائع مع إرفاق صورة لها </a:t>
              </a:r>
            </a:p>
            <a:p>
              <a:pPr algn="ctr">
                <a:lnSpc>
                  <a:spcPts val="1944"/>
                </a:lnSpc>
              </a:pPr>
              <a:endParaRPr lang="en-US" sz="2161">
                <a:solidFill>
                  <a:srgbClr val="7BC9C0"/>
                </a:solidFill>
                <a:cs typeface="HandMade Bold"/>
              </a:endParaRPr>
            </a:p>
            <a:p>
              <a:pPr algn="ctr">
                <a:lnSpc>
                  <a:spcPts val="1944"/>
                </a:lnSpc>
              </a:pPr>
              <a:r>
                <a:rPr lang="en-US" sz="2161">
                  <a:solidFill>
                    <a:srgbClr val="FF7948"/>
                  </a:solidFill>
                  <a:cs typeface="HandMade Bold"/>
                </a:rPr>
                <a:t>١-</a:t>
              </a:r>
              <a:r>
                <a:rPr lang="en-US" sz="2161">
                  <a:solidFill>
                    <a:srgbClr val="FF7948"/>
                  </a:solidFill>
                  <a:latin typeface="HandMade Bold"/>
                </a:rPr>
                <a:t>  حساب ثمن البيع  بعد العرض  </a:t>
              </a:r>
            </a:p>
            <a:p>
              <a:pPr algn="ctr">
                <a:lnSpc>
                  <a:spcPts val="1944"/>
                </a:lnSpc>
              </a:pPr>
              <a:r>
                <a:rPr lang="en-US" sz="2161">
                  <a:solidFill>
                    <a:srgbClr val="FF7948"/>
                  </a:solidFill>
                  <a:cs typeface="HandMade Bold"/>
                </a:rPr>
                <a:t>٢- بعد ايجاد السعر الجديد اوجد التغير المئوي </a:t>
              </a:r>
            </a:p>
            <a:p>
              <a:pPr algn="ctr">
                <a:lnSpc>
                  <a:spcPts val="1944"/>
                </a:lnSpc>
              </a:pPr>
              <a:r>
                <a:rPr lang="en-US" sz="2161">
                  <a:solidFill>
                    <a:srgbClr val="FF7948"/>
                  </a:solidFill>
                  <a:cs typeface="HandMade Bold"/>
                </a:rPr>
                <a:t>٣- حددي التغير زيادة أم نقصان</a:t>
              </a:r>
              <a:r>
                <a:rPr lang="en-US" sz="2161">
                  <a:solidFill>
                    <a:srgbClr val="7BC9C0"/>
                  </a:solidFill>
                  <a:latin typeface="HandMade Bold"/>
                </a:rPr>
                <a:t>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25123" y="2138538"/>
              <a:ext cx="7180087" cy="267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825409" y="2881902"/>
            <a:ext cx="2533176" cy="77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8"/>
              </a:lnSpc>
            </a:pPr>
            <a:r>
              <a:rPr lang="en-US" sz="2213">
                <a:solidFill>
                  <a:srgbClr val="000000"/>
                </a:solidFill>
                <a:cs typeface="HandMade"/>
              </a:rPr>
              <a:t>ساري العرض إلى تاريخ ١٨ / ٥ / ١٤٤٣ هـ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16202" y="5340534"/>
            <a:ext cx="2936007" cy="35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r>
              <a:rPr lang="en-US" sz="2112">
                <a:solidFill>
                  <a:srgbClr val="7BC9C0"/>
                </a:solidFill>
                <a:cs typeface="HandMade Bold"/>
              </a:rPr>
              <a:t>سلالم التقدير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30526" y="4067202"/>
            <a:ext cx="2936007" cy="35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r>
              <a:rPr lang="en-US" sz="2112">
                <a:solidFill>
                  <a:srgbClr val="FF7948"/>
                </a:solidFill>
                <a:cs typeface="HandMade Bold"/>
              </a:rPr>
              <a:t>أهداف التعلم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788" y="4335329"/>
            <a:ext cx="5484742" cy="136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7"/>
              </a:lnSpc>
            </a:pPr>
            <a:r>
              <a:rPr lang="en-US" sz="1912">
                <a:solidFill>
                  <a:srgbClr val="000000"/>
                </a:solidFill>
                <a:cs typeface="HandMade"/>
              </a:rPr>
              <a:t>١- حل مسائل باستعمال المعادلة المئوية </a:t>
            </a:r>
          </a:p>
          <a:p>
            <a:pPr algn="ctr">
              <a:lnSpc>
                <a:spcPts val="2677"/>
              </a:lnSpc>
            </a:pPr>
            <a:r>
              <a:rPr lang="en-US" sz="1912">
                <a:solidFill>
                  <a:srgbClr val="000000"/>
                </a:solidFill>
                <a:cs typeface="HandMade"/>
              </a:rPr>
              <a:t>٢- ايجاد التغير المئوي حسابيا </a:t>
            </a:r>
          </a:p>
          <a:p>
            <a:pPr algn="ctr">
              <a:lnSpc>
                <a:spcPts val="2677"/>
              </a:lnSpc>
            </a:pPr>
            <a:r>
              <a:rPr lang="en-US" sz="1912">
                <a:solidFill>
                  <a:srgbClr val="000000"/>
                </a:solidFill>
                <a:cs typeface="HandMade"/>
              </a:rPr>
              <a:t>٣- تحديد التغيير زيادة  أم نقصان </a:t>
            </a:r>
          </a:p>
          <a:p>
            <a:pPr algn="ctr">
              <a:lnSpc>
                <a:spcPts val="2677"/>
              </a:lnSpc>
            </a:pPr>
            <a:r>
              <a:rPr lang="en-US" sz="1912">
                <a:solidFill>
                  <a:srgbClr val="000000"/>
                </a:solidFill>
                <a:latin typeface="HandMade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0152" y="5937542"/>
            <a:ext cx="2936007" cy="61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>
                <a:solidFill>
                  <a:srgbClr val="000000"/>
                </a:solidFill>
                <a:cs typeface="HandMade"/>
              </a:rPr>
              <a:t>اوجدت الطالبه التغير  المئوي بطريقة  صحيحة</a:t>
            </a:r>
            <a:r>
              <a:rPr lang="en-US" sz="1812">
                <a:solidFill>
                  <a:srgbClr val="7BC9C0"/>
                </a:solidFill>
                <a:latin typeface="HandMade"/>
              </a:rPr>
              <a:t>  ٣ درجات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3788" y="2872377"/>
            <a:ext cx="2936007" cy="35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r>
              <a:rPr lang="en-US" sz="2112">
                <a:solidFill>
                  <a:srgbClr val="FF7948"/>
                </a:solidFill>
                <a:cs typeface="HandMade Bold"/>
              </a:rPr>
              <a:t>درجة المهمة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6528" y="3272705"/>
            <a:ext cx="2534411" cy="35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r>
              <a:rPr lang="en-US" sz="2112">
                <a:solidFill>
                  <a:srgbClr val="FF7948"/>
                </a:solidFill>
                <a:cs typeface="HandMade Bold"/>
              </a:rPr>
              <a:t>١٠ درجات  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260991" y="10189525"/>
            <a:ext cx="4040991" cy="502475"/>
            <a:chOff x="0" y="0"/>
            <a:chExt cx="5387988" cy="669966"/>
          </a:xfrm>
        </p:grpSpPr>
        <p:sp>
          <p:nvSpPr>
            <p:cNvPr id="26" name="TextBox 26"/>
            <p:cNvSpPr txBox="1"/>
            <p:nvPr/>
          </p:nvSpPr>
          <p:spPr>
            <a:xfrm>
              <a:off x="0" y="9525"/>
              <a:ext cx="5387988" cy="430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6"/>
                </a:lnSpc>
              </a:pPr>
              <a:r>
                <a:rPr lang="en-US" sz="2162">
                  <a:solidFill>
                    <a:srgbClr val="7BC9C0"/>
                  </a:solidFill>
                  <a:latin typeface="Zing Rust Script Bold"/>
                </a:rPr>
                <a:t>amal-almazroai @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52700" y="477286"/>
              <a:ext cx="4482588" cy="192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64932" y="7439018"/>
            <a:ext cx="2936007" cy="61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7"/>
              </a:lnSpc>
            </a:pPr>
            <a:r>
              <a:rPr lang="en-US" sz="1812">
                <a:solidFill>
                  <a:srgbClr val="000000"/>
                </a:solidFill>
                <a:cs typeface="HandMade"/>
              </a:rPr>
              <a:t>التنظيم و الدقة في  الحل. </a:t>
            </a:r>
          </a:p>
          <a:p>
            <a:pPr algn="ctr">
              <a:lnSpc>
                <a:spcPts val="2537"/>
              </a:lnSpc>
            </a:pPr>
            <a:r>
              <a:rPr lang="en-US" sz="1812">
                <a:solidFill>
                  <a:srgbClr val="000000"/>
                </a:solidFill>
                <a:latin typeface="HandMade"/>
              </a:rPr>
              <a:t>   </a:t>
            </a:r>
            <a:r>
              <a:rPr lang="en-US" sz="1812">
                <a:solidFill>
                  <a:srgbClr val="03989E"/>
                </a:solidFill>
                <a:cs typeface="HandMade"/>
              </a:rPr>
              <a:t>درجة واحدة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274004" y="8147130"/>
            <a:ext cx="2618529" cy="528967"/>
            <a:chOff x="0" y="0"/>
            <a:chExt cx="6617441" cy="133678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617442" cy="1336784"/>
            </a:xfrm>
            <a:custGeom>
              <a:avLst/>
              <a:gdLst/>
              <a:ahLst/>
              <a:cxnLst/>
              <a:rect l="l" t="t" r="r" b="b"/>
              <a:pathLst>
                <a:path w="6617442" h="1336784">
                  <a:moveTo>
                    <a:pt x="6492981" y="59690"/>
                  </a:moveTo>
                  <a:cubicBezTo>
                    <a:pt x="6528541" y="59690"/>
                    <a:pt x="6557752" y="88900"/>
                    <a:pt x="6557752" y="124460"/>
                  </a:cubicBezTo>
                  <a:lnTo>
                    <a:pt x="6557752" y="1212324"/>
                  </a:lnTo>
                  <a:cubicBezTo>
                    <a:pt x="6557752" y="1247884"/>
                    <a:pt x="6528541" y="1277094"/>
                    <a:pt x="6492981" y="1277094"/>
                  </a:cubicBezTo>
                  <a:lnTo>
                    <a:pt x="124460" y="1277094"/>
                  </a:lnTo>
                  <a:cubicBezTo>
                    <a:pt x="88900" y="1277094"/>
                    <a:pt x="59690" y="1247884"/>
                    <a:pt x="59690" y="12123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92981" y="59690"/>
                  </a:lnTo>
                  <a:moveTo>
                    <a:pt x="64929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2324"/>
                  </a:lnTo>
                  <a:cubicBezTo>
                    <a:pt x="0" y="1280904"/>
                    <a:pt x="55880" y="1336784"/>
                    <a:pt x="124460" y="1336784"/>
                  </a:cubicBezTo>
                  <a:lnTo>
                    <a:pt x="6492982" y="1336784"/>
                  </a:lnTo>
                  <a:cubicBezTo>
                    <a:pt x="6561562" y="1336784"/>
                    <a:pt x="6617442" y="1280904"/>
                    <a:pt x="6617442" y="1212324"/>
                  </a:cubicBezTo>
                  <a:lnTo>
                    <a:pt x="6617442" y="124460"/>
                  </a:lnTo>
                  <a:cubicBezTo>
                    <a:pt x="6617441" y="55880"/>
                    <a:pt x="6561562" y="0"/>
                    <a:pt x="649298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756000" y="6765431"/>
            <a:ext cx="2618529" cy="528967"/>
            <a:chOff x="0" y="0"/>
            <a:chExt cx="6617441" cy="133678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617442" cy="1336784"/>
            </a:xfrm>
            <a:custGeom>
              <a:avLst/>
              <a:gdLst/>
              <a:ahLst/>
              <a:cxnLst/>
              <a:rect l="l" t="t" r="r" b="b"/>
              <a:pathLst>
                <a:path w="6617442" h="1336784">
                  <a:moveTo>
                    <a:pt x="6492981" y="59690"/>
                  </a:moveTo>
                  <a:cubicBezTo>
                    <a:pt x="6528541" y="59690"/>
                    <a:pt x="6557752" y="88900"/>
                    <a:pt x="6557752" y="124460"/>
                  </a:cubicBezTo>
                  <a:lnTo>
                    <a:pt x="6557752" y="1212324"/>
                  </a:lnTo>
                  <a:cubicBezTo>
                    <a:pt x="6557752" y="1247884"/>
                    <a:pt x="6528541" y="1277094"/>
                    <a:pt x="6492981" y="1277094"/>
                  </a:cubicBezTo>
                  <a:lnTo>
                    <a:pt x="124460" y="1277094"/>
                  </a:lnTo>
                  <a:cubicBezTo>
                    <a:pt x="88900" y="1277094"/>
                    <a:pt x="59690" y="1247884"/>
                    <a:pt x="59690" y="12123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92981" y="59690"/>
                  </a:lnTo>
                  <a:moveTo>
                    <a:pt x="64929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2324"/>
                  </a:lnTo>
                  <a:cubicBezTo>
                    <a:pt x="0" y="1280904"/>
                    <a:pt x="55880" y="1336784"/>
                    <a:pt x="124460" y="1336784"/>
                  </a:cubicBezTo>
                  <a:lnTo>
                    <a:pt x="6492982" y="1336784"/>
                  </a:lnTo>
                  <a:cubicBezTo>
                    <a:pt x="6561562" y="1336784"/>
                    <a:pt x="6617442" y="1280904"/>
                    <a:pt x="6617442" y="1212324"/>
                  </a:cubicBezTo>
                  <a:lnTo>
                    <a:pt x="6617442" y="124460"/>
                  </a:lnTo>
                  <a:cubicBezTo>
                    <a:pt x="6617441" y="55880"/>
                    <a:pt x="6561562" y="0"/>
                    <a:pt x="649298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56000" y="8147130"/>
            <a:ext cx="2618529" cy="528967"/>
            <a:chOff x="0" y="0"/>
            <a:chExt cx="6617441" cy="133678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17442" cy="1336784"/>
            </a:xfrm>
            <a:custGeom>
              <a:avLst/>
              <a:gdLst/>
              <a:ahLst/>
              <a:cxnLst/>
              <a:rect l="l" t="t" r="r" b="b"/>
              <a:pathLst>
                <a:path w="6617442" h="1336784">
                  <a:moveTo>
                    <a:pt x="6492981" y="59690"/>
                  </a:moveTo>
                  <a:cubicBezTo>
                    <a:pt x="6528541" y="59690"/>
                    <a:pt x="6557752" y="88900"/>
                    <a:pt x="6557752" y="124460"/>
                  </a:cubicBezTo>
                  <a:lnTo>
                    <a:pt x="6557752" y="1212324"/>
                  </a:lnTo>
                  <a:cubicBezTo>
                    <a:pt x="6557752" y="1247884"/>
                    <a:pt x="6528541" y="1277094"/>
                    <a:pt x="6492981" y="1277094"/>
                  </a:cubicBezTo>
                  <a:lnTo>
                    <a:pt x="124460" y="1277094"/>
                  </a:lnTo>
                  <a:cubicBezTo>
                    <a:pt x="88900" y="1277094"/>
                    <a:pt x="59690" y="1247884"/>
                    <a:pt x="59690" y="12123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92981" y="59690"/>
                  </a:lnTo>
                  <a:moveTo>
                    <a:pt x="64929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2324"/>
                  </a:lnTo>
                  <a:cubicBezTo>
                    <a:pt x="0" y="1280904"/>
                    <a:pt x="55880" y="1336784"/>
                    <a:pt x="124460" y="1336784"/>
                  </a:cubicBezTo>
                  <a:lnTo>
                    <a:pt x="6492982" y="1336784"/>
                  </a:lnTo>
                  <a:cubicBezTo>
                    <a:pt x="6561562" y="1336784"/>
                    <a:pt x="6617442" y="1280904"/>
                    <a:pt x="6617442" y="1212324"/>
                  </a:cubicBezTo>
                  <a:lnTo>
                    <a:pt x="6617442" y="124460"/>
                  </a:lnTo>
                  <a:cubicBezTo>
                    <a:pt x="6617441" y="55880"/>
                    <a:pt x="6561562" y="0"/>
                    <a:pt x="649298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2540530" y="9660558"/>
            <a:ext cx="2618529" cy="528967"/>
            <a:chOff x="0" y="0"/>
            <a:chExt cx="6617441" cy="133678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617442" cy="1336784"/>
            </a:xfrm>
            <a:custGeom>
              <a:avLst/>
              <a:gdLst/>
              <a:ahLst/>
              <a:cxnLst/>
              <a:rect l="l" t="t" r="r" b="b"/>
              <a:pathLst>
                <a:path w="6617442" h="1336784">
                  <a:moveTo>
                    <a:pt x="6492981" y="59690"/>
                  </a:moveTo>
                  <a:cubicBezTo>
                    <a:pt x="6528541" y="59690"/>
                    <a:pt x="6557752" y="88900"/>
                    <a:pt x="6557752" y="124460"/>
                  </a:cubicBezTo>
                  <a:lnTo>
                    <a:pt x="6557752" y="1212324"/>
                  </a:lnTo>
                  <a:cubicBezTo>
                    <a:pt x="6557752" y="1247884"/>
                    <a:pt x="6528541" y="1277094"/>
                    <a:pt x="6492981" y="1277094"/>
                  </a:cubicBezTo>
                  <a:lnTo>
                    <a:pt x="124460" y="1277094"/>
                  </a:lnTo>
                  <a:cubicBezTo>
                    <a:pt x="88900" y="1277094"/>
                    <a:pt x="59690" y="1247884"/>
                    <a:pt x="59690" y="12123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92981" y="59690"/>
                  </a:lnTo>
                  <a:moveTo>
                    <a:pt x="64929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2324"/>
                  </a:lnTo>
                  <a:cubicBezTo>
                    <a:pt x="0" y="1280904"/>
                    <a:pt x="55880" y="1336784"/>
                    <a:pt x="124460" y="1336784"/>
                  </a:cubicBezTo>
                  <a:lnTo>
                    <a:pt x="6492982" y="1336784"/>
                  </a:lnTo>
                  <a:cubicBezTo>
                    <a:pt x="6561562" y="1336784"/>
                    <a:pt x="6617442" y="1280904"/>
                    <a:pt x="6617442" y="1212324"/>
                  </a:cubicBezTo>
                  <a:lnTo>
                    <a:pt x="6617442" y="124460"/>
                  </a:lnTo>
                  <a:cubicBezTo>
                    <a:pt x="6617441" y="55880"/>
                    <a:pt x="6561562" y="0"/>
                    <a:pt x="6492981" y="0"/>
                  </a:cubicBezTo>
                  <a:close/>
                </a:path>
              </a:pathLst>
            </a:custGeom>
            <a:solidFill>
              <a:srgbClr val="FF7948">
                <a:alpha val="49804"/>
              </a:srgbClr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Office Theme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المهمة الادائية الفصل الرابع النسبة المئوية </dc:title>
  <cp:lastModifiedBy>امل المزروعي</cp:lastModifiedBy>
  <cp:revision>2</cp:revision>
  <dcterms:created xsi:type="dcterms:W3CDTF">2006-08-16T00:00:00Z</dcterms:created>
  <dcterms:modified xsi:type="dcterms:W3CDTF">2021-12-19T08:42:11Z</dcterms:modified>
  <dc:identifier>DAEyzpuolJA</dc:identifier>
</cp:coreProperties>
</file>