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27DFFC-EC79-4B71-94A6-FA8954D92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C39EF4-017F-40EB-B3B6-96FC6090D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9786B8-E662-4123-B0F4-0426FA4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F5B-5C4A-46B6-B621-E9FBA6BC1DBB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3A159B-FA24-4116-8B06-CE1A4C9C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E0BFA4-E365-441E-A26C-D678A6C3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D566-958B-4D09-BAE3-9C3ACC8BB3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167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AD3F8E-F8AC-4F2A-89B9-CEA0DCCB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1DBA61A-476C-4DB4-A0A9-64BF9CE62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988421-DFFC-475C-9D19-F249BF12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F5B-5C4A-46B6-B621-E9FBA6BC1DBB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531B38-0BD7-4BED-880F-2A9241B6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54850D-FBB8-44DD-8CA9-391587C6F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D566-958B-4D09-BAE3-9C3ACC8BB3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94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4AD2200-D643-4984-907D-412F6E3AB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B4E60CB-B20C-4694-83C0-5BE83AC67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7808BA-C824-463A-91FA-0DC6764F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F5B-5C4A-46B6-B621-E9FBA6BC1DBB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8BCF2E-515E-4025-8E9C-94B673DA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7DD3A4-761A-49C9-90CE-20D582AB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D566-958B-4D09-BAE3-9C3ACC8BB3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32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D3B6EB-72E7-497F-9118-8D910E84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849AA3-6141-4BC4-8F67-1D41D8940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013B48-5675-4645-AFF1-B959165B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F5B-5C4A-46B6-B621-E9FBA6BC1DBB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537114-4F3C-40F2-88D0-FE3DA793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386DDC-19E1-4D61-8FBC-4E0C201C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D566-958B-4D09-BAE3-9C3ACC8BB3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879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8CFFF7-BBA3-4EB5-96C7-0475E98A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907667-61C1-408A-A9F4-87A51185C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D7FED7-2821-4048-8927-28DE208C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F5B-5C4A-46B6-B621-E9FBA6BC1DBB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1EED53-8419-4992-A919-4D115B2D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4430A6-05E6-48C1-97EF-48D95261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D566-958B-4D09-BAE3-9C3ACC8BB3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107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B26D01-78F3-424E-985B-D6FDC343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C2F724-4D82-4CA3-BF0B-8B0D64B54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96C6E73-055B-4D30-9C6E-47E6F3273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FAA16CB-F501-44CD-8037-94C85869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F5B-5C4A-46B6-B621-E9FBA6BC1DBB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267501B-0444-41CB-89E9-005E669C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4741B19-7112-4D39-8D36-D073711F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D566-958B-4D09-BAE3-9C3ACC8BB3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76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C32F6A-8234-41A2-B966-8E20BAAA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3EA3DAB-EA56-4582-8A4F-3EA06D806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E0B5813-3B7E-47D4-9FBF-58C47E7A0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19CC7CD-F3F6-465B-8A02-AA427B348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3F79C38-A0DE-4D25-8CCB-A160EC2B8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147AC7E-11C1-4095-9FA5-8EE3BA7A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F5B-5C4A-46B6-B621-E9FBA6BC1DBB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865BA35-336E-4363-9E07-5017A86F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126A427-0676-417D-ABF7-F6D578C6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D566-958B-4D09-BAE3-9C3ACC8BB3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544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447A2C-8E9B-4CA4-9B6F-E5354DFB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CD9D841-92CA-4FD4-A8B3-886EEAF7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F5B-5C4A-46B6-B621-E9FBA6BC1DBB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C905159-2DCD-48E3-AFEC-6FF0E78F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6A98AE2-42F3-48DA-9505-0DAF77FA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D566-958B-4D09-BAE3-9C3ACC8BB3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03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ABE936D-BC95-49B4-A089-E3019A58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F5B-5C4A-46B6-B621-E9FBA6BC1DBB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1079447-943A-406C-9B05-51C416B2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BFECEB6-BAF8-4420-A9E6-FDD03DE8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D566-958B-4D09-BAE3-9C3ACC8BB3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296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13B3F-8277-4136-A790-1C7FFB6B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13781D-C4C7-4A10-81CC-4C8642EF6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2D41DF3-07BE-4EE3-BE7E-638A17FF7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4A19D3F-D819-464E-A534-67FE969D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F5B-5C4A-46B6-B621-E9FBA6BC1DBB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7DD6CD-9D7A-4D55-860A-6A341B4B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849CF22-E914-47CA-A279-EFC4B8FE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D566-958B-4D09-BAE3-9C3ACC8BB3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185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0DC0AA-8E28-4E78-82F1-E5C12AF3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DA3650A-D2E3-4EB5-9B5D-9382C41D1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7911B4E-8A89-48C3-B971-E3D5851C1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84F0BC0-899E-4A2F-BC31-AF08CCD8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F5B-5C4A-46B6-B621-E9FBA6BC1DBB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972E4C4-68F5-49A7-9CAA-5AC5A649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3A08848-2C44-4FA6-A845-3EC08225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D566-958B-4D09-BAE3-9C3ACC8BB3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912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0EC336C-3891-45F9-9FBD-047E061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0E78975-69A2-477F-955A-6C1869644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39EE36-1B51-4DE9-8C86-09B3F187C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0F5B-5C4A-46B6-B621-E9FBA6BC1DBB}" type="datetimeFigureOut">
              <a:rPr lang="ar-SA" smtClean="0"/>
              <a:t>22/03/43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B13001-52A0-476E-A38A-E2846B819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C8C88F-16E7-4FE8-8326-4D68BC0E9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8D566-958B-4D09-BAE3-9C3ACC8BB3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419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94C8C4C-2CAF-4B12-B4C1-F59688F1A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6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C497B50-28E2-4354-ACB8-EF5681A92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8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9EDDCDE-063C-4390-9599-0F49154CB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725D60D-9A14-4685-AFA8-8B7D12700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2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634D8CE-5CE0-4161-A82B-F3CDC5B26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96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36D58F9-74E9-466C-8E59-4F7A0FE7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5346B18-FEBD-481A-B213-04E02713C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E3BB198-7EA9-43DE-9BD6-3A93924A1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5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DE5223B-8C21-4D0E-AD23-73263F477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936875F-5D39-481E-9B26-0D3DC4F72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5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29349CF-4D4C-4BC5-A941-3633A346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3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8CFE58C-D4D5-4CA7-A67E-BCB4256F6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8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8F072DF-9C86-4D02-AD61-065B60EFF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1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65B78B1-A641-4822-823A-83A2D85F8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4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131F47C-2039-4AF1-B66B-AC2634735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1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AFD4BDE-B513-455F-A38D-C97634535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5A416E-E1E7-4D6F-A6E5-8E7FD2F2D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2AACB13-47C1-418E-9DE9-6CCB93775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7A4061E-96E7-4317-AEBB-699E5DF34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306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2021-10-28T18:31:06Z</dcterms:created>
  <dcterms:modified xsi:type="dcterms:W3CDTF">2021-10-28T18:36:28Z</dcterms:modified>
</cp:coreProperties>
</file>