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9B9B14-805B-4F88-A88B-454BB767B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78B2E4E-2F10-49DC-92F6-2140A9766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4D52AA9-1A97-4CCB-BD0B-3241D653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506F-B918-463B-ACEC-D022B5EE4731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997E8C-A159-49D3-934B-6A9BDB1B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906C94-85E7-4BA4-BEDC-C733ECDC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39E-D072-474D-8330-4EBC37E3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024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DDCD2D-4B1E-49A0-ACC7-ECFD926A3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7DB7101-8EEC-4D9B-B70F-E02AA110B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EDA922-E857-4C0D-A121-261389282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506F-B918-463B-ACEC-D022B5EE4731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4A70AA-AC26-466A-90B0-309988A1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63672BC-1211-4DAD-9899-38B45494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39E-D072-474D-8330-4EBC37E3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4086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BEDFBCF-51BB-4F99-BFEC-394303EC8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337B093-586D-4322-9586-F83A8AE4F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7B113C5-1756-4FFE-B1C4-88943F4A0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506F-B918-463B-ACEC-D022B5EE4731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0656A1-F3EC-4A03-BAC6-D712589B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2087DF-2986-46A8-983A-C98E0A077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39E-D072-474D-8330-4EBC37E3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149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C2F841-48AB-4F47-9220-5B6CF440C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034A706-6F03-4073-AD60-E90E94FB7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E153F0-20C5-49B9-84DD-5F31BC54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506F-B918-463B-ACEC-D022B5EE4731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6EDCCD-0DF8-43DF-A4F0-EC9A14F1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96BE82-AE5C-4A47-A3C1-44D3707D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39E-D072-474D-8330-4EBC37E3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920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339671-FF08-43BF-B2E5-3CDBEA052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E8F1D3-70B3-4569-8D83-3A99A5BB6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986BBC-F3FE-4720-BEC3-8147E73DA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506F-B918-463B-ACEC-D022B5EE4731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1F7B5B-E354-4ADB-834A-1BD669EF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D0DFDFC-9485-4255-86EF-5010FC14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39E-D072-474D-8330-4EBC37E3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279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72E35F-AA5B-4B1B-9556-AE045F4B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E15040A-88B7-4E62-862A-A81E53986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FB6FF76-C782-4C8C-8DF5-DF43C00C4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55954AD-B5C1-443B-92AF-884CD8FF1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506F-B918-463B-ACEC-D022B5EE4731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89B39DE-A559-4A15-B57C-C26E7A0D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C0C770B-FEA4-456A-A612-278CB5F4B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39E-D072-474D-8330-4EBC37E3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409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693307-BA35-4104-9661-EBDCC67C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46104A3-ADBF-4B11-B0C5-AA2F8BD0C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BA7F77C-FF12-412F-A705-65D2E96D3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C76BA6A-6C05-4519-B45E-7D9CD4852A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E4B79B5-D3A8-43EA-B5C6-0E823F0D9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0D3DE9D-E5F4-486A-BA4F-AB8D171A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506F-B918-463B-ACEC-D022B5EE4731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5EC59A6-5CAB-4ABD-98F3-6A8602082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C7FD779-4230-44BC-8246-0F78CBD8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39E-D072-474D-8330-4EBC37E3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140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6D5C0A7-5FC9-4C47-BADB-2392EC93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6923F63-2E81-4332-AD98-99E6EE5B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506F-B918-463B-ACEC-D022B5EE4731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C6E503A-B319-491C-8764-4A20FB1A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0E15F7F-BD49-449F-97F1-5F64A78E9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39E-D072-474D-8330-4EBC37E3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833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82D681B-78A0-4B52-8C6B-B92DFF39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506F-B918-463B-ACEC-D022B5EE4731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7F8CEE3-9C46-4079-BEBA-423C62A0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388284-9C10-46F0-A13F-4A7F0140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39E-D072-474D-8330-4EBC37E3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993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9896E2-3892-4FA8-8A74-B3BD4C90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3210AB2-8DAB-46F2-A190-157AB9DA9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57CD509-21CB-42CC-B6D1-806289D50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68E7AAB-27E0-449D-94F3-DB7DD97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506F-B918-463B-ACEC-D022B5EE4731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46C529-CEFF-4E21-AC49-054193B9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3E1840-45CD-4FEB-80C0-EC0605CB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39E-D072-474D-8330-4EBC37E3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4173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052E4D-2D74-4F65-89D5-3548E884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9F7D1D6-D621-4CC6-B391-3E5E381C9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1E1FCA8-0F31-4014-8243-2C4B978DF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126431-851D-4C40-BD00-56E22D88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4506F-B918-463B-ACEC-D022B5EE4731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2A14B9C-D16F-41D5-91DD-4C8F39825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A0B2D2-3EBA-45FC-A34B-85425328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A39E-D072-474D-8330-4EBC37E3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206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568F66F-BD8B-4820-A648-4E7F7637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FC8FAA7-8FB6-4F25-A4C6-1D5D7C776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534297-260E-400F-86CA-FEE3B254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4506F-B918-463B-ACEC-D022B5EE4731}" type="datetimeFigureOut">
              <a:rPr lang="ar-SA" smtClean="0"/>
              <a:t>28/03/43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A893B68-5030-4CD0-AE2B-BC671A6FC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3734036-FC17-4B35-8549-2A0F74D3B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AA39E-D072-474D-8330-4EBC37E397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591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8D6827E-6374-48F5-838B-E2F4D50A4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1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5E59FEA-9A52-448F-9184-B13C0449A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18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35D893B-BC6C-42DF-852A-2BA14397B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3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0DA202E-C3E6-41D1-ADF5-3C40513A9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32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C146079-6B07-4CF8-B412-E9DC50D5E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71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998D001-AB7F-42D9-919F-9B4659DB2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095629A-F779-415F-9776-74771EFE3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84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7E43BE2-7CB7-4998-B435-0DE4F6E71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5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EBB1F7-50C4-4CE5-B977-47EF8C437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9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2F591E0-D5FD-4361-B6DD-CB232431B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7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A6934EF-8DB4-4031-A64B-27EC6B3AC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61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78BB582-7915-4529-BD10-FAF6187F4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4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9BA59A4-3F06-4758-98E9-C3AF05523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84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ABEEF05-12F4-4550-B0C6-D37D4E3B7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8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AF0BE51-6EC7-4103-9961-2229EEB81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1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D4064EE-9581-4944-A26A-D2E25C2E81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0065933-2E16-4AAF-B10C-9B24E54B3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AFE8EE3-3C9F-4593-BA85-0BEB482FD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911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2021-11-03T05:11:04Z</dcterms:created>
  <dcterms:modified xsi:type="dcterms:W3CDTF">2021-11-03T05:14:41Z</dcterms:modified>
</cp:coreProperties>
</file>