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82" r:id="rId3"/>
    <p:sldId id="281" r:id="rId4"/>
    <p:sldId id="283" r:id="rId5"/>
    <p:sldId id="289" r:id="rId6"/>
    <p:sldId id="258" r:id="rId7"/>
    <p:sldId id="284" r:id="rId8"/>
    <p:sldId id="285" r:id="rId9"/>
    <p:sldId id="286" r:id="rId10"/>
    <p:sldId id="287" r:id="rId11"/>
    <p:sldId id="288" r:id="rId12"/>
    <p:sldId id="290" r:id="rId13"/>
    <p:sldId id="291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8FFF-688B-4551-9332-C2D1147CF82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23F38-0ABB-4B59-9211-6A7969445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09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92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44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884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85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085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38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26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10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88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66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55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6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40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20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80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29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79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56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1501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04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24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2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00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3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234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22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171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29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9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t9FLyd9ufqE?feature=oembed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vhe6qD1aAVM?feature=oembed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slide" Target="slide6.xm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elcome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to</a:t>
            </a:r>
            <a:r>
              <a:rPr lang="en" dirty="0"/>
              <a:t> class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T.Hanan Allaheeb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3520934" y="3905687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9" name="Google Shape;179;p29"/>
          <p:cNvSpPr/>
          <p:nvPr/>
        </p:nvSpPr>
        <p:spPr>
          <a:xfrm>
            <a:off x="7763500" y="3848749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4 Cartoon Characters That Have Totally Changed Since Their Creation">
            <a:extLst>
              <a:ext uri="{FF2B5EF4-FFF2-40B4-BE49-F238E27FC236}">
                <a16:creationId xmlns:a16="http://schemas.microsoft.com/office/drawing/2014/main" id="{0288BA45-F235-4B21-9B76-E9D7CCCD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1" y="2207856"/>
            <a:ext cx="1328623" cy="12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367686" y="49137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 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4ADC29-F6F2-4979-90B6-7A0190A6DCD5}"/>
              </a:ext>
            </a:extLst>
          </p:cNvPr>
          <p:cNvSpPr txBox="1">
            <a:spLocks/>
          </p:cNvSpPr>
          <p:nvPr/>
        </p:nvSpPr>
        <p:spPr>
          <a:xfrm>
            <a:off x="1015539" y="1493257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 </a:t>
            </a:r>
            <a:r>
              <a:rPr lang="en-US" sz="3600" b="0" kern="0" dirty="0">
                <a:solidFill>
                  <a:srgbClr val="00B050"/>
                </a:solidFill>
                <a:latin typeface="Kristen ITC" panose="03050502040202030202" pitchFamily="66" charset="0"/>
              </a:rPr>
              <a:t>or</a:t>
            </a: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B9D45C-6509-4720-8F13-76D5355CF9B9}"/>
              </a:ext>
            </a:extLst>
          </p:cNvPr>
          <p:cNvSpPr txBox="1">
            <a:spLocks/>
          </p:cNvSpPr>
          <p:nvPr/>
        </p:nvSpPr>
        <p:spPr>
          <a:xfrm>
            <a:off x="6951432" y="460057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___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arrot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" name="Picture 4" descr="Woman Girl Clip Art - Girl Thinking Clipart, HD Png Download - kindpng">
            <a:extLst>
              <a:ext uri="{FF2B5EF4-FFF2-40B4-BE49-F238E27FC236}">
                <a16:creationId xmlns:a16="http://schemas.microsoft.com/office/drawing/2014/main" id="{49058BB5-B957-4861-BC3A-D87B7C52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78" y="2768550"/>
            <a:ext cx="1852612" cy="2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6150614-89DD-4FF4-94B2-84DB7623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1609725"/>
            <a:ext cx="2493081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ransparent Back Button Clipart - Arrow Clip Art, HD Png Download ,  Transparent Png Image - PNGitem">
            <a:hlinkClick r:id="rId6" action="ppaction://hlinksldjump"/>
            <a:extLst>
              <a:ext uri="{FF2B5EF4-FFF2-40B4-BE49-F238E27FC236}">
                <a16:creationId xmlns:a16="http://schemas.microsoft.com/office/drawing/2014/main" id="{B8FCD265-4E1F-4471-934F-FF31DAA3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251775"/>
            <a:ext cx="115117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367686" y="49137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 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4ADC29-F6F2-4979-90B6-7A0190A6DCD5}"/>
              </a:ext>
            </a:extLst>
          </p:cNvPr>
          <p:cNvSpPr txBox="1">
            <a:spLocks/>
          </p:cNvSpPr>
          <p:nvPr/>
        </p:nvSpPr>
        <p:spPr>
          <a:xfrm>
            <a:off x="1015539" y="1493257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 </a:t>
            </a:r>
            <a:r>
              <a:rPr lang="en-US" sz="3600" b="0" kern="0" dirty="0">
                <a:solidFill>
                  <a:srgbClr val="00B050"/>
                </a:solidFill>
                <a:latin typeface="Kristen ITC" panose="03050502040202030202" pitchFamily="66" charset="0"/>
              </a:rPr>
              <a:t>or</a:t>
            </a: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B9D45C-6509-4720-8F13-76D5355CF9B9}"/>
              </a:ext>
            </a:extLst>
          </p:cNvPr>
          <p:cNvSpPr txBox="1">
            <a:spLocks/>
          </p:cNvSpPr>
          <p:nvPr/>
        </p:nvSpPr>
        <p:spPr>
          <a:xfrm>
            <a:off x="6951432" y="460057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___</a:t>
            </a:r>
            <a:r>
              <a:rPr lang="en-US" sz="3600" kern="0" dirty="0">
                <a:solidFill>
                  <a:srgbClr val="002060"/>
                </a:solidFill>
                <a:latin typeface="Kristen ITC" panose="03050502040202030202" pitchFamily="66" charset="0"/>
              </a:rPr>
              <a:t>bed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" name="Picture 4" descr="Woman Girl Clip Art - Girl Thinking Clipart, HD Png Download - kindpng">
            <a:extLst>
              <a:ext uri="{FF2B5EF4-FFF2-40B4-BE49-F238E27FC236}">
                <a16:creationId xmlns:a16="http://schemas.microsoft.com/office/drawing/2014/main" id="{49058BB5-B957-4861-BC3A-D87B7C52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78" y="2768550"/>
            <a:ext cx="1852612" cy="2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lip Art Bed Images, Stock Photos &amp;amp; Vectors | Shutterstock">
            <a:extLst>
              <a:ext uri="{FF2B5EF4-FFF2-40B4-BE49-F238E27FC236}">
                <a16:creationId xmlns:a16="http://schemas.microsoft.com/office/drawing/2014/main" id="{FD532B6B-31D8-4BF5-B4C0-C3FB35D1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142570"/>
            <a:ext cx="4305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ransparent Back Button Clipart - Arrow Clip Art, HD Png Download ,  Transparent Png Image - PNGitem">
            <a:hlinkClick r:id="rId6" action="ppaction://hlinksldjump"/>
            <a:extLst>
              <a:ext uri="{FF2B5EF4-FFF2-40B4-BE49-F238E27FC236}">
                <a16:creationId xmlns:a16="http://schemas.microsoft.com/office/drawing/2014/main" id="{8F20F723-06D8-472C-8B79-48B67881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251775"/>
            <a:ext cx="115117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3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331D187-D12B-4B4D-88CA-F3B802FB04C4}"/>
              </a:ext>
            </a:extLst>
          </p:cNvPr>
          <p:cNvSpPr txBox="1">
            <a:spLocks/>
          </p:cNvSpPr>
          <p:nvPr/>
        </p:nvSpPr>
        <p:spPr>
          <a:xfrm>
            <a:off x="8463525" y="542431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Page 18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2EE14-33AB-473A-B378-A2308823B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775" y="1634799"/>
            <a:ext cx="9029699" cy="3835624"/>
          </a:xfrm>
          <a:prstGeom prst="rect">
            <a:avLst/>
          </a:prstGeom>
        </p:spPr>
      </p:pic>
      <p:pic>
        <p:nvPicPr>
          <p:cNvPr id="6" name="We Can 3 (2017) SB_CD 1_24">
            <a:hlinkClick r:id="" action="ppaction://media"/>
            <a:extLst>
              <a:ext uri="{FF2B5EF4-FFF2-40B4-BE49-F238E27FC236}">
                <a16:creationId xmlns:a16="http://schemas.microsoft.com/office/drawing/2014/main" id="{D6ADD33B-7214-4183-87FC-A12814981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55075" y="266700"/>
            <a:ext cx="1822450" cy="18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367686" y="49137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 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4ADC29-F6F2-4979-90B6-7A0190A6DCD5}"/>
              </a:ext>
            </a:extLst>
          </p:cNvPr>
          <p:cNvSpPr txBox="1">
            <a:spLocks/>
          </p:cNvSpPr>
          <p:nvPr/>
        </p:nvSpPr>
        <p:spPr>
          <a:xfrm>
            <a:off x="1015539" y="1493257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Pl </a:t>
            </a:r>
            <a:r>
              <a:rPr lang="en-US" sz="3600" b="0" kern="0" dirty="0">
                <a:solidFill>
                  <a:srgbClr val="00B050"/>
                </a:solidFill>
                <a:latin typeface="Kristen ITC" panose="03050502040202030202" pitchFamily="66" charset="0"/>
              </a:rPr>
              <a:t>or</a:t>
            </a: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bl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B9D45C-6509-4720-8F13-76D5355CF9B9}"/>
              </a:ext>
            </a:extLst>
          </p:cNvPr>
          <p:cNvSpPr txBox="1">
            <a:spLocks/>
          </p:cNvSpPr>
          <p:nvPr/>
        </p:nvSpPr>
        <p:spPr>
          <a:xfrm>
            <a:off x="6951432" y="460057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___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ane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" name="Picture 4" descr="Woman Girl Clip Art - Girl Thinking Clipart, HD Png Download - kindpng">
            <a:extLst>
              <a:ext uri="{FF2B5EF4-FFF2-40B4-BE49-F238E27FC236}">
                <a16:creationId xmlns:a16="http://schemas.microsoft.com/office/drawing/2014/main" id="{49058BB5-B957-4861-BC3A-D87B7C52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78" y="2768550"/>
            <a:ext cx="1852612" cy="2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imple Airplane Clip Art Free PNG Image｜Illustoon">
            <a:extLst>
              <a:ext uri="{FF2B5EF4-FFF2-40B4-BE49-F238E27FC236}">
                <a16:creationId xmlns:a16="http://schemas.microsoft.com/office/drawing/2014/main" id="{1C95C73F-EF9F-44ED-B68F-20A85BF2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1551518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367686" y="49137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 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4ADC29-F6F2-4979-90B6-7A0190A6DCD5}"/>
              </a:ext>
            </a:extLst>
          </p:cNvPr>
          <p:cNvSpPr txBox="1">
            <a:spLocks/>
          </p:cNvSpPr>
          <p:nvPr/>
        </p:nvSpPr>
        <p:spPr>
          <a:xfrm>
            <a:off x="1015539" y="1493257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Pl </a:t>
            </a:r>
            <a:r>
              <a:rPr lang="en-US" sz="3600" b="0" kern="0" dirty="0">
                <a:solidFill>
                  <a:srgbClr val="00B050"/>
                </a:solidFill>
                <a:latin typeface="Kristen ITC" panose="03050502040202030202" pitchFamily="66" charset="0"/>
              </a:rPr>
              <a:t>or</a:t>
            </a: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bl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B9D45C-6509-4720-8F13-76D5355CF9B9}"/>
              </a:ext>
            </a:extLst>
          </p:cNvPr>
          <p:cNvSpPr txBox="1">
            <a:spLocks/>
          </p:cNvSpPr>
          <p:nvPr/>
        </p:nvSpPr>
        <p:spPr>
          <a:xfrm>
            <a:off x="6951432" y="460057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___</a:t>
            </a:r>
            <a:r>
              <a:rPr lang="en-US" sz="3600" kern="0" dirty="0" err="1">
                <a:solidFill>
                  <a:srgbClr val="002060"/>
                </a:solidFill>
                <a:latin typeface="Kristen ITC" panose="03050502040202030202" pitchFamily="66" charset="0"/>
              </a:rPr>
              <a:t>ue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" name="Picture 4" descr="Woman Girl Clip Art - Girl Thinking Clipart, HD Png Download - kindpng">
            <a:extLst>
              <a:ext uri="{FF2B5EF4-FFF2-40B4-BE49-F238E27FC236}">
                <a16:creationId xmlns:a16="http://schemas.microsoft.com/office/drawing/2014/main" id="{49058BB5-B957-4861-BC3A-D87B7C52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78" y="2768550"/>
            <a:ext cx="1852612" cy="2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Free Color Blue Cliparts, Download Free Color Blue Cliparts png images,  Free ClipArts on Clipart Library">
            <a:hlinkClick r:id="rId5" action="ppaction://hlinksldjump"/>
            <a:extLst>
              <a:ext uri="{FF2B5EF4-FFF2-40B4-BE49-F238E27FC236}">
                <a16:creationId xmlns:a16="http://schemas.microsoft.com/office/drawing/2014/main" id="{9162CECF-1FB0-4CC8-9F1E-FCD347C3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96" y="1975081"/>
            <a:ext cx="1682604" cy="15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8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367686" y="49137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 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4ADC29-F6F2-4979-90B6-7A0190A6DCD5}"/>
              </a:ext>
            </a:extLst>
          </p:cNvPr>
          <p:cNvSpPr txBox="1">
            <a:spLocks/>
          </p:cNvSpPr>
          <p:nvPr/>
        </p:nvSpPr>
        <p:spPr>
          <a:xfrm>
            <a:off x="1015539" y="1493257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Pl </a:t>
            </a:r>
            <a:r>
              <a:rPr lang="en-US" sz="3600" b="0" kern="0" dirty="0">
                <a:solidFill>
                  <a:srgbClr val="00B050"/>
                </a:solidFill>
                <a:latin typeface="Kristen ITC" panose="03050502040202030202" pitchFamily="66" charset="0"/>
              </a:rPr>
              <a:t>or</a:t>
            </a: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bl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B9D45C-6509-4720-8F13-76D5355CF9B9}"/>
              </a:ext>
            </a:extLst>
          </p:cNvPr>
          <p:cNvSpPr txBox="1">
            <a:spLocks/>
          </p:cNvSpPr>
          <p:nvPr/>
        </p:nvSpPr>
        <p:spPr>
          <a:xfrm>
            <a:off x="6951432" y="460057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___ate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" name="Picture 4" descr="Woman Girl Clip Art - Girl Thinking Clipart, HD Png Download - kindpng">
            <a:extLst>
              <a:ext uri="{FF2B5EF4-FFF2-40B4-BE49-F238E27FC236}">
                <a16:creationId xmlns:a16="http://schemas.microsoft.com/office/drawing/2014/main" id="{49058BB5-B957-4861-BC3A-D87B7C52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78" y="2768550"/>
            <a:ext cx="1852612" cy="2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ast Food Dishes Plate Clipart | i2Clipart - Royalty Free Public Domain  Clipart">
            <a:extLst>
              <a:ext uri="{FF2B5EF4-FFF2-40B4-BE49-F238E27FC236}">
                <a16:creationId xmlns:a16="http://schemas.microsoft.com/office/drawing/2014/main" id="{5DFE57BA-5508-4D9D-BA52-05FB3EA1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75867"/>
            <a:ext cx="3219450" cy="155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0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te Bye GIFs | Tenor">
            <a:extLst>
              <a:ext uri="{FF2B5EF4-FFF2-40B4-BE49-F238E27FC236}">
                <a16:creationId xmlns:a16="http://schemas.microsoft.com/office/drawing/2014/main" id="{D5306500-265C-4DED-865F-9BDABC6BF7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466850"/>
            <a:ext cx="4410075" cy="3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You&amp;#39;re Great Clipart - Clipart Suggest">
            <a:extLst>
              <a:ext uri="{FF2B5EF4-FFF2-40B4-BE49-F238E27FC236}">
                <a16:creationId xmlns:a16="http://schemas.microsoft.com/office/drawing/2014/main" id="{BFDBC80B-7797-475A-9FE8-67CEA9E776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2100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Difference between B and P">
            <a:hlinkClick r:id="" action="ppaction://media"/>
            <a:extLst>
              <a:ext uri="{FF2B5EF4-FFF2-40B4-BE49-F238E27FC236}">
                <a16:creationId xmlns:a16="http://schemas.microsoft.com/office/drawing/2014/main" id="{E3FB46F6-D67A-4E54-A187-BAADDFAB45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1100" y="447675"/>
            <a:ext cx="102108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e can 3 unit 2 lesson 4 phonics الصف الخامس الدرس الرابع من الوحده الثانيه">
            <a:hlinkClick r:id="" action="ppaction://media"/>
            <a:extLst>
              <a:ext uri="{FF2B5EF4-FFF2-40B4-BE49-F238E27FC236}">
                <a16:creationId xmlns:a16="http://schemas.microsoft.com/office/drawing/2014/main" id="{38AF6E23-AFFC-4DFC-886C-9CE00B30AD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76487" y="639365"/>
            <a:ext cx="7439025" cy="55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8E4EE5-D5E8-4E5F-9A89-2ED33FD4D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75" y="996553"/>
            <a:ext cx="6486525" cy="486489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3331D187-D12B-4B4D-88CA-F3B802FB04C4}"/>
              </a:ext>
            </a:extLst>
          </p:cNvPr>
          <p:cNvSpPr txBox="1">
            <a:spLocks/>
          </p:cNvSpPr>
          <p:nvPr/>
        </p:nvSpPr>
        <p:spPr>
          <a:xfrm>
            <a:off x="8301600" y="298591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24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Page 18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" name="We Can 3 (2017) SB_CD 1_23">
            <a:hlinkClick r:id="" action="ppaction://media"/>
            <a:extLst>
              <a:ext uri="{FF2B5EF4-FFF2-40B4-BE49-F238E27FC236}">
                <a16:creationId xmlns:a16="http://schemas.microsoft.com/office/drawing/2014/main" id="{EDE02DF2-49C9-42A0-BAEB-30821ED6A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8000" y="1260984"/>
            <a:ext cx="14605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nk Clip Art at Clker.com - vector clip art online, royalty free &amp;amp; public  domain">
            <a:hlinkClick r:id="rId3" action="ppaction://hlinksldjump"/>
            <a:extLst>
              <a:ext uri="{FF2B5EF4-FFF2-40B4-BE49-F238E27FC236}">
                <a16:creationId xmlns:a16="http://schemas.microsoft.com/office/drawing/2014/main" id="{85B7B987-06EB-485E-978B-9D024B68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37" y="2183217"/>
            <a:ext cx="1590675" cy="15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d Clipart | Free Download Clip Art | Free Clip Art | on Clipart Library">
            <a:hlinkClick r:id="rId5" action="ppaction://hlinksldjump"/>
            <a:extLst>
              <a:ext uri="{FF2B5EF4-FFF2-40B4-BE49-F238E27FC236}">
                <a16:creationId xmlns:a16="http://schemas.microsoft.com/office/drawing/2014/main" id="{EA578915-718B-4BC2-9730-3E3693FE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2183217"/>
            <a:ext cx="1590675" cy="15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lack Splash Clip Art at Clker.com - vector clip art online, royalty free &amp;amp;  public domain">
            <a:hlinkClick r:id="rId7" action="ppaction://hlinksldjump"/>
            <a:extLst>
              <a:ext uri="{FF2B5EF4-FFF2-40B4-BE49-F238E27FC236}">
                <a16:creationId xmlns:a16="http://schemas.microsoft.com/office/drawing/2014/main" id="{5454F99F-24DD-4C47-BB6A-2A54C125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12" y="4017961"/>
            <a:ext cx="1682604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7BFFCF1-E2E0-43FC-8E89-5C6580417DFB}"/>
              </a:ext>
            </a:extLst>
          </p:cNvPr>
          <p:cNvSpPr txBox="1">
            <a:spLocks/>
          </p:cNvSpPr>
          <p:nvPr/>
        </p:nvSpPr>
        <p:spPr>
          <a:xfrm>
            <a:off x="3872475" y="96661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Pick a color</a:t>
            </a:r>
          </a:p>
        </p:txBody>
      </p:sp>
      <p:pic>
        <p:nvPicPr>
          <p:cNvPr id="7180" name="Picture 12" descr="Orange Color Clipart | Clipart Panda - Free Clipart Images | Clip art,  Paint splats, Paint splash">
            <a:hlinkClick r:id="rId9" action="ppaction://hlinksldjump"/>
            <a:extLst>
              <a:ext uri="{FF2B5EF4-FFF2-40B4-BE49-F238E27FC236}">
                <a16:creationId xmlns:a16="http://schemas.microsoft.com/office/drawing/2014/main" id="{236E6B56-8945-48A1-B9B8-AF2FA5D0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26" y="2169164"/>
            <a:ext cx="1605525" cy="151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Free Color Blue Cliparts, Download Free Color Blue Cliparts png images,  Free ClipArts on Clipart Library">
            <a:hlinkClick r:id="rId11" action="ppaction://hlinksldjump"/>
            <a:extLst>
              <a:ext uri="{FF2B5EF4-FFF2-40B4-BE49-F238E27FC236}">
                <a16:creationId xmlns:a16="http://schemas.microsoft.com/office/drawing/2014/main" id="{9CF926CE-9266-409E-9654-EB5DEDB0C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71" y="3928036"/>
            <a:ext cx="1682604" cy="15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Yellow Clipart | Free Download Clip Art | Free Clip Art | on Clipart Library">
            <a:hlinkClick r:id="rId13" action="ppaction://hlinksldjump"/>
            <a:extLst>
              <a:ext uri="{FF2B5EF4-FFF2-40B4-BE49-F238E27FC236}">
                <a16:creationId xmlns:a16="http://schemas.microsoft.com/office/drawing/2014/main" id="{6263D283-4431-4006-8C30-7BA20BA5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029310"/>
            <a:ext cx="1857375" cy="17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9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367686" y="49137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 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4ADC29-F6F2-4979-90B6-7A0190A6DCD5}"/>
              </a:ext>
            </a:extLst>
          </p:cNvPr>
          <p:cNvSpPr txBox="1">
            <a:spLocks/>
          </p:cNvSpPr>
          <p:nvPr/>
        </p:nvSpPr>
        <p:spPr>
          <a:xfrm>
            <a:off x="1015539" y="1493257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 </a:t>
            </a:r>
            <a:r>
              <a:rPr lang="en-US" sz="3600" b="0" kern="0" dirty="0">
                <a:solidFill>
                  <a:srgbClr val="00B050"/>
                </a:solidFill>
                <a:latin typeface="Kristen ITC" panose="03050502040202030202" pitchFamily="66" charset="0"/>
              </a:rPr>
              <a:t>or</a:t>
            </a: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BF5AA51-0231-4E2D-84C6-F0DDEE6A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818857"/>
            <a:ext cx="1715064" cy="127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D0B9D45C-6509-4720-8F13-76D5355CF9B9}"/>
              </a:ext>
            </a:extLst>
          </p:cNvPr>
          <p:cNvSpPr txBox="1">
            <a:spLocks/>
          </p:cNvSpPr>
          <p:nvPr/>
        </p:nvSpPr>
        <p:spPr>
          <a:xfrm>
            <a:off x="6951432" y="460057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___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anana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" name="Picture 4" descr="Woman Girl Clip Art - Girl Thinking Clipart, HD Png Download - kindpng">
            <a:extLst>
              <a:ext uri="{FF2B5EF4-FFF2-40B4-BE49-F238E27FC236}">
                <a16:creationId xmlns:a16="http://schemas.microsoft.com/office/drawing/2014/main" id="{49058BB5-B957-4861-BC3A-D87B7C52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78" y="2768550"/>
            <a:ext cx="1852612" cy="2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nsparent Back Button Clipart - Arrow Clip Art, HD Png Download ,  Transparent Png Image - PNGitem">
            <a:hlinkClick r:id="rId6" action="ppaction://hlinksldjump"/>
            <a:extLst>
              <a:ext uri="{FF2B5EF4-FFF2-40B4-BE49-F238E27FC236}">
                <a16:creationId xmlns:a16="http://schemas.microsoft.com/office/drawing/2014/main" id="{12A86011-E15E-4B96-9962-A2694B699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251775"/>
            <a:ext cx="115117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367686" y="49137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 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4ADC29-F6F2-4979-90B6-7A0190A6DCD5}"/>
              </a:ext>
            </a:extLst>
          </p:cNvPr>
          <p:cNvSpPr txBox="1">
            <a:spLocks/>
          </p:cNvSpPr>
          <p:nvPr/>
        </p:nvSpPr>
        <p:spPr>
          <a:xfrm>
            <a:off x="1015539" y="1493257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 </a:t>
            </a:r>
            <a:r>
              <a:rPr lang="en-US" sz="3600" b="0" kern="0" dirty="0">
                <a:solidFill>
                  <a:srgbClr val="00B050"/>
                </a:solidFill>
                <a:latin typeface="Kristen ITC" panose="03050502040202030202" pitchFamily="66" charset="0"/>
              </a:rPr>
              <a:t>or</a:t>
            </a: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B9D45C-6509-4720-8F13-76D5355CF9B9}"/>
              </a:ext>
            </a:extLst>
          </p:cNvPr>
          <p:cNvSpPr txBox="1">
            <a:spLocks/>
          </p:cNvSpPr>
          <p:nvPr/>
        </p:nvSpPr>
        <p:spPr>
          <a:xfrm>
            <a:off x="6951432" y="460057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___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anda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" name="Picture 4" descr="Woman Girl Clip Art - Girl Thinking Clipart, HD Png Download - kindpng">
            <a:extLst>
              <a:ext uri="{FF2B5EF4-FFF2-40B4-BE49-F238E27FC236}">
                <a16:creationId xmlns:a16="http://schemas.microsoft.com/office/drawing/2014/main" id="{49058BB5-B957-4861-BC3A-D87B7C52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78" y="2768550"/>
            <a:ext cx="1852612" cy="2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nda Bear Clip Art - Panda Bear Image | Panda bear art, Animal  illustration art, Panda quilt">
            <a:extLst>
              <a:ext uri="{FF2B5EF4-FFF2-40B4-BE49-F238E27FC236}">
                <a16:creationId xmlns:a16="http://schemas.microsoft.com/office/drawing/2014/main" id="{68AB781C-EB1A-42C1-8853-B47BFEEF5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42570"/>
            <a:ext cx="1785937" cy="27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ransparent Back Button Clipart - Arrow Clip Art, HD Png Download ,  Transparent Png Image - PNGitem">
            <a:hlinkClick r:id="rId6" action="ppaction://hlinksldjump"/>
            <a:extLst>
              <a:ext uri="{FF2B5EF4-FFF2-40B4-BE49-F238E27FC236}">
                <a16:creationId xmlns:a16="http://schemas.microsoft.com/office/drawing/2014/main" id="{B720DC37-639E-49BB-B82F-3C7E7AA9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251775"/>
            <a:ext cx="115117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8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367686" y="49137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 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4ADC29-F6F2-4979-90B6-7A0190A6DCD5}"/>
              </a:ext>
            </a:extLst>
          </p:cNvPr>
          <p:cNvSpPr txBox="1">
            <a:spLocks/>
          </p:cNvSpPr>
          <p:nvPr/>
        </p:nvSpPr>
        <p:spPr>
          <a:xfrm>
            <a:off x="1015539" y="1493257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 </a:t>
            </a:r>
            <a:r>
              <a:rPr lang="en-US" sz="3600" b="0" kern="0" dirty="0">
                <a:solidFill>
                  <a:srgbClr val="00B050"/>
                </a:solidFill>
                <a:latin typeface="Kristen ITC" panose="03050502040202030202" pitchFamily="66" charset="0"/>
              </a:rPr>
              <a:t>or</a:t>
            </a: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B9D45C-6509-4720-8F13-76D5355CF9B9}"/>
              </a:ext>
            </a:extLst>
          </p:cNvPr>
          <p:cNvSpPr txBox="1">
            <a:spLocks/>
          </p:cNvSpPr>
          <p:nvPr/>
        </p:nvSpPr>
        <p:spPr>
          <a:xfrm>
            <a:off x="6951432" y="460057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___</a:t>
            </a:r>
            <a:r>
              <a:rPr lang="en-US" sz="3600" kern="0" dirty="0">
                <a:solidFill>
                  <a:srgbClr val="002060"/>
                </a:solidFill>
                <a:latin typeface="Kristen ITC" panose="03050502040202030202" pitchFamily="66" charset="0"/>
              </a:rPr>
              <a:t>ear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" name="Picture 4" descr="Woman Girl Clip Art - Girl Thinking Clipart, HD Png Download - kindpng">
            <a:extLst>
              <a:ext uri="{FF2B5EF4-FFF2-40B4-BE49-F238E27FC236}">
                <a16:creationId xmlns:a16="http://schemas.microsoft.com/office/drawing/2014/main" id="{49058BB5-B957-4861-BC3A-D87B7C52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78" y="2768550"/>
            <a:ext cx="1852612" cy="2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12+ Bear Clipart Images - Preview : Bear Clip Art Ima | HDClipartAll">
            <a:extLst>
              <a:ext uri="{FF2B5EF4-FFF2-40B4-BE49-F238E27FC236}">
                <a16:creationId xmlns:a16="http://schemas.microsoft.com/office/drawing/2014/main" id="{51326FA9-0B4E-4B00-B381-51FF0AD7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144457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ransparent Back Button Clipart - Arrow Clip Art, HD Png Download ,  Transparent Png Image - PNGitem">
            <a:hlinkClick r:id="rId6" action="ppaction://hlinksldjump"/>
            <a:extLst>
              <a:ext uri="{FF2B5EF4-FFF2-40B4-BE49-F238E27FC236}">
                <a16:creationId xmlns:a16="http://schemas.microsoft.com/office/drawing/2014/main" id="{5C1EC98A-A49D-4DF0-BB02-2638E004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06" y="5319286"/>
            <a:ext cx="115117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2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367686" y="49137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 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4ADC29-F6F2-4979-90B6-7A0190A6DCD5}"/>
              </a:ext>
            </a:extLst>
          </p:cNvPr>
          <p:cNvSpPr txBox="1">
            <a:spLocks/>
          </p:cNvSpPr>
          <p:nvPr/>
        </p:nvSpPr>
        <p:spPr>
          <a:xfrm>
            <a:off x="1015539" y="1493257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P </a:t>
            </a:r>
            <a:r>
              <a:rPr lang="en-US" sz="3600" b="0" kern="0" dirty="0">
                <a:solidFill>
                  <a:srgbClr val="00B050"/>
                </a:solidFill>
                <a:latin typeface="Kristen ITC" panose="03050502040202030202" pitchFamily="66" charset="0"/>
              </a:rPr>
              <a:t>or</a:t>
            </a:r>
            <a:r>
              <a:rPr lang="en-US" sz="3600" b="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0B9D45C-6509-4720-8F13-76D5355CF9B9}"/>
              </a:ext>
            </a:extLst>
          </p:cNvPr>
          <p:cNvSpPr txBox="1">
            <a:spLocks/>
          </p:cNvSpPr>
          <p:nvPr/>
        </p:nvSpPr>
        <p:spPr>
          <a:xfrm>
            <a:off x="6951432" y="460057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___</a:t>
            </a:r>
            <a:r>
              <a:rPr lang="en-US" sz="3600" kern="0" dirty="0" err="1">
                <a:solidFill>
                  <a:srgbClr val="002060"/>
                </a:solidFill>
                <a:latin typeface="Kristen ITC" panose="03050502040202030202" pitchFamily="66" charset="0"/>
              </a:rPr>
              <a:t>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3" name="Picture 4" descr="Woman Girl Clip Art - Girl Thinking Clipart, HD Png Download - kindpng">
            <a:extLst>
              <a:ext uri="{FF2B5EF4-FFF2-40B4-BE49-F238E27FC236}">
                <a16:creationId xmlns:a16="http://schemas.microsoft.com/office/drawing/2014/main" id="{49058BB5-B957-4861-BC3A-D87B7C52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78" y="2768550"/>
            <a:ext cx="1852612" cy="2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lue Pen Clip Art Free PNG Image｜Illustoon">
            <a:extLst>
              <a:ext uri="{FF2B5EF4-FFF2-40B4-BE49-F238E27FC236}">
                <a16:creationId xmlns:a16="http://schemas.microsoft.com/office/drawing/2014/main" id="{28F6E1F4-41D2-43F7-AB60-645F42CF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144457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ransparent Back Button Clipart - Arrow Clip Art, HD Png Download ,  Transparent Png Image - PNGitem">
            <a:hlinkClick r:id="rId6" action="ppaction://hlinksldjump"/>
            <a:extLst>
              <a:ext uri="{FF2B5EF4-FFF2-40B4-BE49-F238E27FC236}">
                <a16:creationId xmlns:a16="http://schemas.microsoft.com/office/drawing/2014/main" id="{F837B026-9739-4C7F-BA6C-88D804A4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251775"/>
            <a:ext cx="115117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00859"/>
      </p:ext>
    </p:extLst>
  </p:cSld>
  <p:clrMapOvr>
    <a:masterClrMapping/>
  </p:clrMapOvr>
</p:sld>
</file>

<file path=ppt/theme/theme1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70</Words>
  <Application>Microsoft Office PowerPoint</Application>
  <PresentationFormat>شاشة عريضة</PresentationFormat>
  <Paragraphs>32</Paragraphs>
  <Slides>16</Slides>
  <Notes>16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Anonymous Pro</vt:lpstr>
      <vt:lpstr>Arial</vt:lpstr>
      <vt:lpstr>Calibri</vt:lpstr>
      <vt:lpstr>Coming Soon</vt:lpstr>
      <vt:lpstr>Concert One</vt:lpstr>
      <vt:lpstr>Kristen ITC</vt:lpstr>
      <vt:lpstr>Roboto Mono Regular</vt:lpstr>
      <vt:lpstr>1_Notebook Lesson by Slidesgo</vt:lpstr>
      <vt:lpstr>Welcome to class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</dc:title>
  <dc:creator>حنان الحويطي</dc:creator>
  <cp:lastModifiedBy>محمد زايد</cp:lastModifiedBy>
  <cp:revision>3</cp:revision>
  <dcterms:created xsi:type="dcterms:W3CDTF">2021-10-08T13:26:06Z</dcterms:created>
  <dcterms:modified xsi:type="dcterms:W3CDTF">2023-09-24T15:59:38Z</dcterms:modified>
</cp:coreProperties>
</file>