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81" r:id="rId3"/>
    <p:sldId id="302" r:id="rId4"/>
    <p:sldId id="264" r:id="rId5"/>
    <p:sldId id="283" r:id="rId6"/>
    <p:sldId id="271" r:id="rId7"/>
    <p:sldId id="266" r:id="rId8"/>
    <p:sldId id="301" r:id="rId9"/>
    <p:sldId id="303" r:id="rId10"/>
    <p:sldId id="297" r:id="rId11"/>
    <p:sldId id="306" r:id="rId12"/>
    <p:sldId id="298" r:id="rId13"/>
    <p:sldId id="257" r:id="rId14"/>
    <p:sldId id="310" r:id="rId15"/>
    <p:sldId id="308" r:id="rId16"/>
    <p:sldId id="312" r:id="rId17"/>
    <p:sldId id="307" r:id="rId18"/>
    <p:sldId id="261" r:id="rId19"/>
    <p:sldId id="272" r:id="rId20"/>
    <p:sldId id="262" r:id="rId21"/>
    <p:sldId id="267" r:id="rId22"/>
    <p:sldId id="268" r:id="rId23"/>
    <p:sldId id="304" r:id="rId24"/>
    <p:sldId id="295" r:id="rId25"/>
    <p:sldId id="293" r:id="rId26"/>
    <p:sldId id="296" r:id="rId27"/>
    <p:sldId id="270" r:id="rId28"/>
    <p:sldId id="260" r:id="rId29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661"/>
    <a:srgbClr val="E97BDC"/>
    <a:srgbClr val="16B8D2"/>
    <a:srgbClr val="EEF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2972" autoAdjust="0"/>
    <p:restoredTop sz="94660"/>
  </p:normalViewPr>
  <p:slideViewPr>
    <p:cSldViewPr snapToGrid="0">
      <p:cViewPr>
        <p:scale>
          <a:sx n="82" d="100"/>
          <a:sy n="82" d="100"/>
        </p:scale>
        <p:origin x="636" y="4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86E7FE9-C5CB-A9B3-684A-16C4CD18E7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C7D511A3-229E-03CC-D3E2-42EA8BE890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372EB39-B2EA-0B8C-F8B5-E3F6661D9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30A38-2192-4F7A-B7B4-CB0A73FAB5DF}" type="datetimeFigureOut">
              <a:rPr lang="ar-SA" smtClean="0"/>
              <a:t>23/02/45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41E52C2-D298-51FA-EDFE-15DCE6EA0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CE24602-DF58-04A6-9E46-08686AE0A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966D7-F027-4D65-941F-265D5A7873C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62348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1704C7D-F090-0DBF-696F-F2E99E091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F7F022AB-9268-1C11-5E11-F1641D90A1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055D4C2-7220-5F47-9697-A8211ADE0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30A38-2192-4F7A-B7B4-CB0A73FAB5DF}" type="datetimeFigureOut">
              <a:rPr lang="ar-SA" smtClean="0"/>
              <a:t>23/02/45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F4F4A4F-6E2D-6F1B-76DB-8CAAF949B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1491CA8-A51D-2260-D0D4-EDCF96A9D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966D7-F027-4D65-941F-265D5A7873C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15379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14ACED74-F872-BD09-0C33-D7FCEBC644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2018D82E-6CF8-5B93-EDA1-365271466A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8FA663B-6541-0D6E-7DD9-CB4B38AD1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30A38-2192-4F7A-B7B4-CB0A73FAB5DF}" type="datetimeFigureOut">
              <a:rPr lang="ar-SA" smtClean="0"/>
              <a:t>23/02/45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9450CE5-039D-9A44-91C2-4C3C6C3F8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197EC7B-D0CE-FE7E-E10B-9C0564969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966D7-F027-4D65-941F-265D5A7873C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61199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2F9C137-BD82-E65C-B31D-919E652E0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8582B55-E8E6-76AF-3C50-81ECF22DFD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BE5AD8B-AF21-CD61-5784-FC7467999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30A38-2192-4F7A-B7B4-CB0A73FAB5DF}" type="datetimeFigureOut">
              <a:rPr lang="ar-SA" smtClean="0"/>
              <a:t>23/02/45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EF131A9-56A9-DBEA-F7C5-199666B84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EE4691D-470F-4750-D3CE-A121BAAAB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966D7-F027-4D65-941F-265D5A7873C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73702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DF5CE6F-1934-D20F-ED7E-E2D18AD16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99119BD5-B183-0990-64F1-78CACDAD52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3C722A9-A019-8B7A-EB83-316763B49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30A38-2192-4F7A-B7B4-CB0A73FAB5DF}" type="datetimeFigureOut">
              <a:rPr lang="ar-SA" smtClean="0"/>
              <a:t>23/02/45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ED9110B-2911-712D-E96C-8BE0F2057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D5E0B10-BAF4-2E50-BA29-B1DBEC9D3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966D7-F027-4D65-941F-265D5A7873C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9111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C2AFDBF-F0E0-3BEA-0B9B-D8E33E930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70D6B74-08F1-0220-BCED-1D115F08DD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836792F2-3A4F-6397-755F-D7A0AF637A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1F905764-82BE-7A69-1DBD-9CECB911F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30A38-2192-4F7A-B7B4-CB0A73FAB5DF}" type="datetimeFigureOut">
              <a:rPr lang="ar-SA" smtClean="0"/>
              <a:t>23/02/45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91C75CF5-FB64-BE29-1BCA-2A4CB95FF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2A7D063F-EC5D-1047-BA2C-5F32D3C15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966D7-F027-4D65-941F-265D5A7873C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54133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4104483-FCA0-6CA2-56EB-CC627701E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DAC7FA9E-9934-B621-F217-2419FBA417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116DB856-A666-957C-F815-45596979A9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E526EC1D-223F-F678-97FA-FB2BD6E205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186B9A23-F806-9075-11E4-270CEC325E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0882AFFE-EF52-BD7A-D5BF-DE44969DF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30A38-2192-4F7A-B7B4-CB0A73FAB5DF}" type="datetimeFigureOut">
              <a:rPr lang="ar-SA" smtClean="0"/>
              <a:t>23/02/45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321BE90B-DC66-7123-FB7D-35A68E686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2A1E29D0-7183-E8CC-5E16-9FEE8BFA6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966D7-F027-4D65-941F-265D5A7873C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77736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C8605C9-01A7-FCCF-3A2F-29A563DDB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F066117E-8ED4-C7C2-541F-19F97427B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30A38-2192-4F7A-B7B4-CB0A73FAB5DF}" type="datetimeFigureOut">
              <a:rPr lang="ar-SA" smtClean="0"/>
              <a:t>23/02/45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671C3A99-C1B2-2988-2C11-FC17C9271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4C8ACAE2-AC54-0E55-EE17-1A03FD0F9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966D7-F027-4D65-941F-265D5A7873C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48855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F6B3D37F-3D7F-E953-C3A0-AB4B31E16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30A38-2192-4F7A-B7B4-CB0A73FAB5DF}" type="datetimeFigureOut">
              <a:rPr lang="ar-SA" smtClean="0"/>
              <a:t>23/02/45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B245657B-6F8D-7F93-C45C-BD194DC14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83031E2E-A6BE-09F9-C864-46E49435B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966D7-F027-4D65-941F-265D5A7873C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16335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9878FF0-0C1B-388D-4F01-5DF610221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0BB2834-FB96-412E-8D07-0ADFA80EC0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0FB819EA-B967-3713-E5AF-5F64E6C045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654AFC2F-0153-E5E7-7871-44684E934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30A38-2192-4F7A-B7B4-CB0A73FAB5DF}" type="datetimeFigureOut">
              <a:rPr lang="ar-SA" smtClean="0"/>
              <a:t>23/02/45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46487BA9-53F9-2E5D-C77D-DE93C1553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019CD69C-D6A9-BC63-89DE-AC1E295C6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966D7-F027-4D65-941F-265D5A7873C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69245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7D9B1FC-0D85-B6DE-6E37-A8609EF75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9CB972DD-0084-8990-0824-45DCE2FAED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A5CFE041-6C18-FDA7-2ED2-142FF95D09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E9279CC5-1368-292E-7FA3-7E3301862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30A38-2192-4F7A-B7B4-CB0A73FAB5DF}" type="datetimeFigureOut">
              <a:rPr lang="ar-SA" smtClean="0"/>
              <a:t>23/02/45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9DE45163-72D1-6B9E-A6F7-46DA3B5B6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013EDAB1-D424-DBC4-E8FB-E76989D4B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966D7-F027-4D65-941F-265D5A7873C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2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3CC92A20-CA32-619B-6593-51F99EA55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5B568BCD-D1CA-6BC3-D010-1C80CC2F9A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78B5ACE-687D-F66A-61E4-F8CC61DC76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A30A38-2192-4F7A-B7B4-CB0A73FAB5DF}" type="datetimeFigureOut">
              <a:rPr lang="ar-SA" smtClean="0"/>
              <a:t>23/02/45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C4AAF80-CFDC-B8A1-D805-A02680F17C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9C2FDBB-68B9-1560-A145-EDB0C9552B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4966D7-F027-4D65-941F-265D5A7873C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18825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6.png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6.png"/><Relationship Id="rId9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gif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gif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gif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gif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4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42.png"/><Relationship Id="rId7" Type="http://schemas.openxmlformats.org/officeDocument/2006/relationships/image" Target="../media/image49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42.png"/><Relationship Id="rId7" Type="http://schemas.openxmlformats.org/officeDocument/2006/relationships/image" Target="../media/image49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84D99D29-EB65-EE61-92A0-A39D32408FA5}"/>
              </a:ext>
            </a:extLst>
          </p:cNvPr>
          <p:cNvGrpSpPr/>
          <p:nvPr/>
        </p:nvGrpSpPr>
        <p:grpSpPr>
          <a:xfrm>
            <a:off x="4053" y="0"/>
            <a:ext cx="12183894" cy="6858000"/>
            <a:chOff x="4053" y="0"/>
            <a:chExt cx="12183894" cy="6858000"/>
          </a:xfrm>
        </p:grpSpPr>
        <p:pic>
          <p:nvPicPr>
            <p:cNvPr id="5" name="صورة 4" descr="صورة تحتوي على نص, الرسومات, الخط, تصميم الجرافيك&#10;&#10;تم إنشاء الوصف تلقائياً">
              <a:extLst>
                <a:ext uri="{FF2B5EF4-FFF2-40B4-BE49-F238E27FC236}">
                  <a16:creationId xmlns:a16="http://schemas.microsoft.com/office/drawing/2014/main" id="{B24BA05A-C0BC-0534-971F-6C21D5BDF3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3" y="0"/>
              <a:ext cx="12183894" cy="6858000"/>
            </a:xfrm>
            <a:prstGeom prst="rect">
              <a:avLst/>
            </a:prstGeom>
          </p:spPr>
        </p:pic>
        <p:sp>
          <p:nvSpPr>
            <p:cNvPr id="6" name="مستطيل 5">
              <a:extLst>
                <a:ext uri="{FF2B5EF4-FFF2-40B4-BE49-F238E27FC236}">
                  <a16:creationId xmlns:a16="http://schemas.microsoft.com/office/drawing/2014/main" id="{5694642A-791C-ED10-AE8B-8FE1FD6FDBDA}"/>
                </a:ext>
              </a:extLst>
            </p:cNvPr>
            <p:cNvSpPr/>
            <p:nvPr/>
          </p:nvSpPr>
          <p:spPr>
            <a:xfrm>
              <a:off x="3616036" y="2992582"/>
              <a:ext cx="5129345" cy="1813138"/>
            </a:xfrm>
            <a:prstGeom prst="rect">
              <a:avLst/>
            </a:prstGeom>
            <a:solidFill>
              <a:srgbClr val="EEFC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2CACDE4A-AACE-D2BA-D072-972118124B79}"/>
              </a:ext>
            </a:extLst>
          </p:cNvPr>
          <p:cNvGrpSpPr/>
          <p:nvPr/>
        </p:nvGrpSpPr>
        <p:grpSpPr>
          <a:xfrm>
            <a:off x="2665301" y="1764006"/>
            <a:ext cx="6579685" cy="3557502"/>
            <a:chOff x="2609285" y="1650249"/>
            <a:chExt cx="6579685" cy="3557502"/>
          </a:xfrm>
        </p:grpSpPr>
        <p:sp>
          <p:nvSpPr>
            <p:cNvPr id="3" name="شكل حر: شكل 2">
              <a:extLst>
                <a:ext uri="{FF2B5EF4-FFF2-40B4-BE49-F238E27FC236}">
                  <a16:creationId xmlns:a16="http://schemas.microsoft.com/office/drawing/2014/main" id="{6F1DA9E9-DA3A-92A1-646B-969821BB2AD0}"/>
                </a:ext>
              </a:extLst>
            </p:cNvPr>
            <p:cNvSpPr/>
            <p:nvPr/>
          </p:nvSpPr>
          <p:spPr>
            <a:xfrm>
              <a:off x="2951368" y="3270169"/>
              <a:ext cx="2319281" cy="1753523"/>
            </a:xfrm>
            <a:custGeom>
              <a:avLst/>
              <a:gdLst>
                <a:gd name="connsiteX0" fmla="*/ 1152 w 2319281"/>
                <a:gd name="connsiteY0" fmla="*/ 762004 h 1753523"/>
                <a:gd name="connsiteX1" fmla="*/ 56237 w 2319281"/>
                <a:gd name="connsiteY1" fmla="*/ 817089 h 1753523"/>
                <a:gd name="connsiteX2" fmla="*/ 89287 w 2319281"/>
                <a:gd name="connsiteY2" fmla="*/ 861156 h 1753523"/>
                <a:gd name="connsiteX3" fmla="*/ 166405 w 2319281"/>
                <a:gd name="connsiteY3" fmla="*/ 938274 h 1753523"/>
                <a:gd name="connsiteX4" fmla="*/ 232507 w 2319281"/>
                <a:gd name="connsiteY4" fmla="*/ 1015392 h 1753523"/>
                <a:gd name="connsiteX5" fmla="*/ 265557 w 2319281"/>
                <a:gd name="connsiteY5" fmla="*/ 1125561 h 1753523"/>
                <a:gd name="connsiteX6" fmla="*/ 287591 w 2319281"/>
                <a:gd name="connsiteY6" fmla="*/ 1191662 h 1753523"/>
                <a:gd name="connsiteX7" fmla="*/ 298608 w 2319281"/>
                <a:gd name="connsiteY7" fmla="*/ 1235730 h 1753523"/>
                <a:gd name="connsiteX8" fmla="*/ 331659 w 2319281"/>
                <a:gd name="connsiteY8" fmla="*/ 1268780 h 1753523"/>
                <a:gd name="connsiteX9" fmla="*/ 342675 w 2319281"/>
                <a:gd name="connsiteY9" fmla="*/ 1301831 h 1753523"/>
                <a:gd name="connsiteX10" fmla="*/ 430810 w 2319281"/>
                <a:gd name="connsiteY10" fmla="*/ 1400983 h 1753523"/>
                <a:gd name="connsiteX11" fmla="*/ 474878 w 2319281"/>
                <a:gd name="connsiteY11" fmla="*/ 1445050 h 1753523"/>
                <a:gd name="connsiteX12" fmla="*/ 507928 w 2319281"/>
                <a:gd name="connsiteY12" fmla="*/ 1478101 h 1753523"/>
                <a:gd name="connsiteX13" fmla="*/ 518945 w 2319281"/>
                <a:gd name="connsiteY13" fmla="*/ 1511151 h 1753523"/>
                <a:gd name="connsiteX14" fmla="*/ 529962 w 2319281"/>
                <a:gd name="connsiteY14" fmla="*/ 1555219 h 1753523"/>
                <a:gd name="connsiteX15" fmla="*/ 551996 w 2319281"/>
                <a:gd name="connsiteY15" fmla="*/ 1599286 h 1753523"/>
                <a:gd name="connsiteX16" fmla="*/ 596063 w 2319281"/>
                <a:gd name="connsiteY16" fmla="*/ 1698438 h 1753523"/>
                <a:gd name="connsiteX17" fmla="*/ 618097 w 2319281"/>
                <a:gd name="connsiteY17" fmla="*/ 1731489 h 1753523"/>
                <a:gd name="connsiteX18" fmla="*/ 651148 w 2319281"/>
                <a:gd name="connsiteY18" fmla="*/ 1753523 h 1753523"/>
                <a:gd name="connsiteX19" fmla="*/ 739283 w 2319281"/>
                <a:gd name="connsiteY19" fmla="*/ 1742506 h 1753523"/>
                <a:gd name="connsiteX20" fmla="*/ 772333 w 2319281"/>
                <a:gd name="connsiteY20" fmla="*/ 1709455 h 1753523"/>
                <a:gd name="connsiteX21" fmla="*/ 838434 w 2319281"/>
                <a:gd name="connsiteY21" fmla="*/ 1698438 h 1753523"/>
                <a:gd name="connsiteX22" fmla="*/ 882502 w 2319281"/>
                <a:gd name="connsiteY22" fmla="*/ 1687421 h 1753523"/>
                <a:gd name="connsiteX23" fmla="*/ 948603 w 2319281"/>
                <a:gd name="connsiteY23" fmla="*/ 1665388 h 1753523"/>
                <a:gd name="connsiteX24" fmla="*/ 981654 w 2319281"/>
                <a:gd name="connsiteY24" fmla="*/ 1654371 h 1753523"/>
                <a:gd name="connsiteX25" fmla="*/ 1003687 w 2319281"/>
                <a:gd name="connsiteY25" fmla="*/ 1621320 h 1753523"/>
                <a:gd name="connsiteX26" fmla="*/ 1014704 w 2319281"/>
                <a:gd name="connsiteY26" fmla="*/ 1588270 h 1753523"/>
                <a:gd name="connsiteX27" fmla="*/ 1047755 w 2319281"/>
                <a:gd name="connsiteY27" fmla="*/ 1555219 h 1753523"/>
                <a:gd name="connsiteX28" fmla="*/ 1058772 w 2319281"/>
                <a:gd name="connsiteY28" fmla="*/ 1389966 h 1753523"/>
                <a:gd name="connsiteX29" fmla="*/ 1047755 w 2319281"/>
                <a:gd name="connsiteY29" fmla="*/ 1423017 h 1753523"/>
                <a:gd name="connsiteX30" fmla="*/ 1113856 w 2319281"/>
                <a:gd name="connsiteY30" fmla="*/ 1467084 h 1753523"/>
                <a:gd name="connsiteX31" fmla="*/ 1146907 w 2319281"/>
                <a:gd name="connsiteY31" fmla="*/ 1489118 h 1753523"/>
                <a:gd name="connsiteX32" fmla="*/ 1190974 w 2319281"/>
                <a:gd name="connsiteY32" fmla="*/ 1511151 h 1753523"/>
                <a:gd name="connsiteX33" fmla="*/ 1268092 w 2319281"/>
                <a:gd name="connsiteY33" fmla="*/ 1500135 h 1753523"/>
                <a:gd name="connsiteX34" fmla="*/ 1312160 w 2319281"/>
                <a:gd name="connsiteY34" fmla="*/ 1478101 h 1753523"/>
                <a:gd name="connsiteX35" fmla="*/ 1422328 w 2319281"/>
                <a:gd name="connsiteY35" fmla="*/ 1445050 h 1753523"/>
                <a:gd name="connsiteX36" fmla="*/ 1521480 w 2319281"/>
                <a:gd name="connsiteY36" fmla="*/ 1389966 h 1753523"/>
                <a:gd name="connsiteX37" fmla="*/ 1576565 w 2319281"/>
                <a:gd name="connsiteY37" fmla="*/ 1378949 h 1753523"/>
                <a:gd name="connsiteX38" fmla="*/ 1587581 w 2319281"/>
                <a:gd name="connsiteY38" fmla="*/ 1345898 h 1753523"/>
                <a:gd name="connsiteX39" fmla="*/ 1620632 w 2319281"/>
                <a:gd name="connsiteY39" fmla="*/ 1279797 h 1753523"/>
                <a:gd name="connsiteX40" fmla="*/ 1609615 w 2319281"/>
                <a:gd name="connsiteY40" fmla="*/ 1213696 h 1753523"/>
                <a:gd name="connsiteX41" fmla="*/ 1631649 w 2319281"/>
                <a:gd name="connsiteY41" fmla="*/ 1180645 h 1753523"/>
                <a:gd name="connsiteX42" fmla="*/ 1829952 w 2319281"/>
                <a:gd name="connsiteY42" fmla="*/ 1147595 h 1753523"/>
                <a:gd name="connsiteX43" fmla="*/ 2083340 w 2319281"/>
                <a:gd name="connsiteY43" fmla="*/ 1125561 h 1753523"/>
                <a:gd name="connsiteX44" fmla="*/ 2171475 w 2319281"/>
                <a:gd name="connsiteY44" fmla="*/ 1103527 h 1753523"/>
                <a:gd name="connsiteX45" fmla="*/ 2248593 w 2319281"/>
                <a:gd name="connsiteY45" fmla="*/ 1092511 h 1753523"/>
                <a:gd name="connsiteX46" fmla="*/ 2281644 w 2319281"/>
                <a:gd name="connsiteY46" fmla="*/ 1015392 h 1753523"/>
                <a:gd name="connsiteX47" fmla="*/ 2314695 w 2319281"/>
                <a:gd name="connsiteY47" fmla="*/ 905224 h 1753523"/>
                <a:gd name="connsiteX48" fmla="*/ 2237577 w 2319281"/>
                <a:gd name="connsiteY48" fmla="*/ 706920 h 1753523"/>
                <a:gd name="connsiteX49" fmla="*/ 2204526 w 2319281"/>
                <a:gd name="connsiteY49" fmla="*/ 695903 h 1753523"/>
                <a:gd name="connsiteX50" fmla="*/ 2193509 w 2319281"/>
                <a:gd name="connsiteY50" fmla="*/ 486583 h 1753523"/>
                <a:gd name="connsiteX51" fmla="*/ 2171475 w 2319281"/>
                <a:gd name="connsiteY51" fmla="*/ 442515 h 1753523"/>
                <a:gd name="connsiteX52" fmla="*/ 2149442 w 2319281"/>
                <a:gd name="connsiteY52" fmla="*/ 365397 h 1753523"/>
                <a:gd name="connsiteX53" fmla="*/ 2138425 w 2319281"/>
                <a:gd name="connsiteY53" fmla="*/ 332347 h 1753523"/>
                <a:gd name="connsiteX54" fmla="*/ 2116391 w 2319281"/>
                <a:gd name="connsiteY54" fmla="*/ 299296 h 1753523"/>
                <a:gd name="connsiteX55" fmla="*/ 2094357 w 2319281"/>
                <a:gd name="connsiteY55" fmla="*/ 200144 h 1753523"/>
                <a:gd name="connsiteX56" fmla="*/ 2061307 w 2319281"/>
                <a:gd name="connsiteY56" fmla="*/ 78959 h 1753523"/>
                <a:gd name="connsiteX57" fmla="*/ 2050290 w 2319281"/>
                <a:gd name="connsiteY57" fmla="*/ 34891 h 1753523"/>
                <a:gd name="connsiteX58" fmla="*/ 2017239 w 2319281"/>
                <a:gd name="connsiteY58" fmla="*/ 1841 h 1753523"/>
                <a:gd name="connsiteX59" fmla="*/ 1554531 w 2319281"/>
                <a:gd name="connsiteY59" fmla="*/ 12858 h 1753523"/>
                <a:gd name="connsiteX60" fmla="*/ 1477413 w 2319281"/>
                <a:gd name="connsiteY60" fmla="*/ 56925 h 1753523"/>
                <a:gd name="connsiteX61" fmla="*/ 1389278 w 2319281"/>
                <a:gd name="connsiteY61" fmla="*/ 78959 h 1753523"/>
                <a:gd name="connsiteX62" fmla="*/ 1268092 w 2319281"/>
                <a:gd name="connsiteY62" fmla="*/ 134043 h 1753523"/>
                <a:gd name="connsiteX63" fmla="*/ 1213008 w 2319281"/>
                <a:gd name="connsiteY63" fmla="*/ 156077 h 1753523"/>
                <a:gd name="connsiteX64" fmla="*/ 1135890 w 2319281"/>
                <a:gd name="connsiteY64" fmla="*/ 200144 h 1753523"/>
                <a:gd name="connsiteX65" fmla="*/ 1069789 w 2319281"/>
                <a:gd name="connsiteY65" fmla="*/ 211161 h 1753523"/>
                <a:gd name="connsiteX66" fmla="*/ 1036738 w 2319281"/>
                <a:gd name="connsiteY66" fmla="*/ 222178 h 1753523"/>
                <a:gd name="connsiteX67" fmla="*/ 948603 w 2319281"/>
                <a:gd name="connsiteY67" fmla="*/ 244212 h 1753523"/>
                <a:gd name="connsiteX68" fmla="*/ 805384 w 2319281"/>
                <a:gd name="connsiteY68" fmla="*/ 310313 h 1753523"/>
                <a:gd name="connsiteX69" fmla="*/ 772333 w 2319281"/>
                <a:gd name="connsiteY69" fmla="*/ 332347 h 1753523"/>
                <a:gd name="connsiteX70" fmla="*/ 728266 w 2319281"/>
                <a:gd name="connsiteY70" fmla="*/ 343364 h 1753523"/>
                <a:gd name="connsiteX71" fmla="*/ 695215 w 2319281"/>
                <a:gd name="connsiteY71" fmla="*/ 365397 h 1753523"/>
                <a:gd name="connsiteX72" fmla="*/ 618097 w 2319281"/>
                <a:gd name="connsiteY72" fmla="*/ 398448 h 1753523"/>
                <a:gd name="connsiteX73" fmla="*/ 518945 w 2319281"/>
                <a:gd name="connsiteY73" fmla="*/ 420482 h 1753523"/>
                <a:gd name="connsiteX74" fmla="*/ 485895 w 2319281"/>
                <a:gd name="connsiteY74" fmla="*/ 442515 h 1753523"/>
                <a:gd name="connsiteX75" fmla="*/ 353692 w 2319281"/>
                <a:gd name="connsiteY75" fmla="*/ 486583 h 1753523"/>
                <a:gd name="connsiteX76" fmla="*/ 320642 w 2319281"/>
                <a:gd name="connsiteY76" fmla="*/ 497600 h 1753523"/>
                <a:gd name="connsiteX77" fmla="*/ 287591 w 2319281"/>
                <a:gd name="connsiteY77" fmla="*/ 519633 h 1753523"/>
                <a:gd name="connsiteX78" fmla="*/ 210473 w 2319281"/>
                <a:gd name="connsiteY78" fmla="*/ 585735 h 1753523"/>
                <a:gd name="connsiteX79" fmla="*/ 122338 w 2319281"/>
                <a:gd name="connsiteY79" fmla="*/ 618785 h 1753523"/>
                <a:gd name="connsiteX80" fmla="*/ 89287 w 2319281"/>
                <a:gd name="connsiteY80" fmla="*/ 651836 h 1753523"/>
                <a:gd name="connsiteX81" fmla="*/ 56237 w 2319281"/>
                <a:gd name="connsiteY81" fmla="*/ 662853 h 1753523"/>
                <a:gd name="connsiteX82" fmla="*/ 45220 w 2319281"/>
                <a:gd name="connsiteY82" fmla="*/ 695903 h 1753523"/>
                <a:gd name="connsiteX83" fmla="*/ 23186 w 2319281"/>
                <a:gd name="connsiteY83" fmla="*/ 728954 h 1753523"/>
                <a:gd name="connsiteX84" fmla="*/ 1152 w 2319281"/>
                <a:gd name="connsiteY84" fmla="*/ 762004 h 1753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2319281" h="1753523">
                  <a:moveTo>
                    <a:pt x="1152" y="762004"/>
                  </a:moveTo>
                  <a:cubicBezTo>
                    <a:pt x="6660" y="776693"/>
                    <a:pt x="38985" y="797681"/>
                    <a:pt x="56237" y="817089"/>
                  </a:cubicBezTo>
                  <a:cubicBezTo>
                    <a:pt x="68436" y="830812"/>
                    <a:pt x="76936" y="847570"/>
                    <a:pt x="89287" y="861156"/>
                  </a:cubicBezTo>
                  <a:cubicBezTo>
                    <a:pt x="113741" y="888056"/>
                    <a:pt x="140699" y="912568"/>
                    <a:pt x="166405" y="938274"/>
                  </a:cubicBezTo>
                  <a:cubicBezTo>
                    <a:pt x="193507" y="965376"/>
                    <a:pt x="215730" y="981838"/>
                    <a:pt x="232507" y="1015392"/>
                  </a:cubicBezTo>
                  <a:cubicBezTo>
                    <a:pt x="265381" y="1081142"/>
                    <a:pt x="246981" y="1057449"/>
                    <a:pt x="265557" y="1125561"/>
                  </a:cubicBezTo>
                  <a:cubicBezTo>
                    <a:pt x="271668" y="1147968"/>
                    <a:pt x="281958" y="1169130"/>
                    <a:pt x="287591" y="1191662"/>
                  </a:cubicBezTo>
                  <a:cubicBezTo>
                    <a:pt x="291263" y="1206351"/>
                    <a:pt x="291096" y="1222584"/>
                    <a:pt x="298608" y="1235730"/>
                  </a:cubicBezTo>
                  <a:cubicBezTo>
                    <a:pt x="306338" y="1249257"/>
                    <a:pt x="320642" y="1257763"/>
                    <a:pt x="331659" y="1268780"/>
                  </a:cubicBezTo>
                  <a:cubicBezTo>
                    <a:pt x="335331" y="1279797"/>
                    <a:pt x="337482" y="1291444"/>
                    <a:pt x="342675" y="1301831"/>
                  </a:cubicBezTo>
                  <a:cubicBezTo>
                    <a:pt x="362333" y="1341148"/>
                    <a:pt x="401615" y="1371788"/>
                    <a:pt x="430810" y="1400983"/>
                  </a:cubicBezTo>
                  <a:lnTo>
                    <a:pt x="474878" y="1445050"/>
                  </a:lnTo>
                  <a:lnTo>
                    <a:pt x="507928" y="1478101"/>
                  </a:lnTo>
                  <a:cubicBezTo>
                    <a:pt x="511600" y="1489118"/>
                    <a:pt x="515755" y="1499985"/>
                    <a:pt x="518945" y="1511151"/>
                  </a:cubicBezTo>
                  <a:cubicBezTo>
                    <a:pt x="523105" y="1525710"/>
                    <a:pt x="524645" y="1541042"/>
                    <a:pt x="529962" y="1555219"/>
                  </a:cubicBezTo>
                  <a:cubicBezTo>
                    <a:pt x="535729" y="1570596"/>
                    <a:pt x="545326" y="1584279"/>
                    <a:pt x="551996" y="1599286"/>
                  </a:cubicBezTo>
                  <a:cubicBezTo>
                    <a:pt x="575604" y="1652403"/>
                    <a:pt x="568944" y="1650979"/>
                    <a:pt x="596063" y="1698438"/>
                  </a:cubicBezTo>
                  <a:cubicBezTo>
                    <a:pt x="602632" y="1709934"/>
                    <a:pt x="608734" y="1722126"/>
                    <a:pt x="618097" y="1731489"/>
                  </a:cubicBezTo>
                  <a:cubicBezTo>
                    <a:pt x="627460" y="1740852"/>
                    <a:pt x="640131" y="1746178"/>
                    <a:pt x="651148" y="1753523"/>
                  </a:cubicBezTo>
                  <a:cubicBezTo>
                    <a:pt x="680526" y="1749851"/>
                    <a:pt x="711459" y="1752624"/>
                    <a:pt x="739283" y="1742506"/>
                  </a:cubicBezTo>
                  <a:cubicBezTo>
                    <a:pt x="753925" y="1737182"/>
                    <a:pt x="758096" y="1715783"/>
                    <a:pt x="772333" y="1709455"/>
                  </a:cubicBezTo>
                  <a:cubicBezTo>
                    <a:pt x="792745" y="1700383"/>
                    <a:pt x="816530" y="1702819"/>
                    <a:pt x="838434" y="1698438"/>
                  </a:cubicBezTo>
                  <a:cubicBezTo>
                    <a:pt x="853281" y="1695468"/>
                    <a:pt x="867999" y="1691772"/>
                    <a:pt x="882502" y="1687421"/>
                  </a:cubicBezTo>
                  <a:cubicBezTo>
                    <a:pt x="904748" y="1680747"/>
                    <a:pt x="926569" y="1672732"/>
                    <a:pt x="948603" y="1665388"/>
                  </a:cubicBezTo>
                  <a:lnTo>
                    <a:pt x="981654" y="1654371"/>
                  </a:lnTo>
                  <a:cubicBezTo>
                    <a:pt x="988998" y="1643354"/>
                    <a:pt x="997766" y="1633163"/>
                    <a:pt x="1003687" y="1621320"/>
                  </a:cubicBezTo>
                  <a:cubicBezTo>
                    <a:pt x="1008880" y="1610933"/>
                    <a:pt x="1008262" y="1597932"/>
                    <a:pt x="1014704" y="1588270"/>
                  </a:cubicBezTo>
                  <a:cubicBezTo>
                    <a:pt x="1023347" y="1575306"/>
                    <a:pt x="1036738" y="1566236"/>
                    <a:pt x="1047755" y="1555219"/>
                  </a:cubicBezTo>
                  <a:cubicBezTo>
                    <a:pt x="1076087" y="1441892"/>
                    <a:pt x="1074072" y="1497062"/>
                    <a:pt x="1058772" y="1389966"/>
                  </a:cubicBezTo>
                  <a:cubicBezTo>
                    <a:pt x="1055100" y="1400983"/>
                    <a:pt x="1044083" y="1412000"/>
                    <a:pt x="1047755" y="1423017"/>
                  </a:cubicBezTo>
                  <a:cubicBezTo>
                    <a:pt x="1060285" y="1460608"/>
                    <a:pt x="1087441" y="1453876"/>
                    <a:pt x="1113856" y="1467084"/>
                  </a:cubicBezTo>
                  <a:cubicBezTo>
                    <a:pt x="1125699" y="1473005"/>
                    <a:pt x="1135411" y="1482549"/>
                    <a:pt x="1146907" y="1489118"/>
                  </a:cubicBezTo>
                  <a:cubicBezTo>
                    <a:pt x="1161166" y="1497266"/>
                    <a:pt x="1176285" y="1503807"/>
                    <a:pt x="1190974" y="1511151"/>
                  </a:cubicBezTo>
                  <a:cubicBezTo>
                    <a:pt x="1216680" y="1507479"/>
                    <a:pt x="1243040" y="1506967"/>
                    <a:pt x="1268092" y="1500135"/>
                  </a:cubicBezTo>
                  <a:cubicBezTo>
                    <a:pt x="1283937" y="1495814"/>
                    <a:pt x="1296911" y="1484200"/>
                    <a:pt x="1312160" y="1478101"/>
                  </a:cubicBezTo>
                  <a:cubicBezTo>
                    <a:pt x="1356863" y="1460220"/>
                    <a:pt x="1379043" y="1455872"/>
                    <a:pt x="1422328" y="1445050"/>
                  </a:cubicBezTo>
                  <a:cubicBezTo>
                    <a:pt x="1471558" y="1412231"/>
                    <a:pt x="1474944" y="1401600"/>
                    <a:pt x="1521480" y="1389966"/>
                  </a:cubicBezTo>
                  <a:cubicBezTo>
                    <a:pt x="1539646" y="1385424"/>
                    <a:pt x="1558203" y="1382621"/>
                    <a:pt x="1576565" y="1378949"/>
                  </a:cubicBezTo>
                  <a:cubicBezTo>
                    <a:pt x="1580237" y="1367932"/>
                    <a:pt x="1582388" y="1356285"/>
                    <a:pt x="1587581" y="1345898"/>
                  </a:cubicBezTo>
                  <a:cubicBezTo>
                    <a:pt x="1630297" y="1260464"/>
                    <a:pt x="1592938" y="1362879"/>
                    <a:pt x="1620632" y="1279797"/>
                  </a:cubicBezTo>
                  <a:cubicBezTo>
                    <a:pt x="1616960" y="1257763"/>
                    <a:pt x="1607148" y="1235897"/>
                    <a:pt x="1609615" y="1213696"/>
                  </a:cubicBezTo>
                  <a:cubicBezTo>
                    <a:pt x="1611077" y="1200536"/>
                    <a:pt x="1619427" y="1185738"/>
                    <a:pt x="1631649" y="1180645"/>
                  </a:cubicBezTo>
                  <a:cubicBezTo>
                    <a:pt x="1667440" y="1165732"/>
                    <a:pt x="1786409" y="1153038"/>
                    <a:pt x="1829952" y="1147595"/>
                  </a:cubicBezTo>
                  <a:cubicBezTo>
                    <a:pt x="1942020" y="1110239"/>
                    <a:pt x="1792809" y="1156690"/>
                    <a:pt x="2083340" y="1125561"/>
                  </a:cubicBezTo>
                  <a:cubicBezTo>
                    <a:pt x="2113450" y="1122335"/>
                    <a:pt x="2141497" y="1107809"/>
                    <a:pt x="2171475" y="1103527"/>
                  </a:cubicBezTo>
                  <a:lnTo>
                    <a:pt x="2248593" y="1092511"/>
                  </a:lnTo>
                  <a:cubicBezTo>
                    <a:pt x="2283551" y="1040074"/>
                    <a:pt x="2262241" y="1080067"/>
                    <a:pt x="2281644" y="1015392"/>
                  </a:cubicBezTo>
                  <a:cubicBezTo>
                    <a:pt x="2321879" y="881277"/>
                    <a:pt x="2289301" y="1006799"/>
                    <a:pt x="2314695" y="905224"/>
                  </a:cubicBezTo>
                  <a:cubicBezTo>
                    <a:pt x="2301182" y="675499"/>
                    <a:pt x="2365787" y="735411"/>
                    <a:pt x="2237577" y="706920"/>
                  </a:cubicBezTo>
                  <a:cubicBezTo>
                    <a:pt x="2226241" y="704401"/>
                    <a:pt x="2215543" y="699575"/>
                    <a:pt x="2204526" y="695903"/>
                  </a:cubicBezTo>
                  <a:cubicBezTo>
                    <a:pt x="2200854" y="626130"/>
                    <a:pt x="2202546" y="555866"/>
                    <a:pt x="2193509" y="486583"/>
                  </a:cubicBezTo>
                  <a:cubicBezTo>
                    <a:pt x="2191385" y="470298"/>
                    <a:pt x="2177944" y="457610"/>
                    <a:pt x="2171475" y="442515"/>
                  </a:cubicBezTo>
                  <a:cubicBezTo>
                    <a:pt x="2160157" y="416106"/>
                    <a:pt x="2157427" y="393343"/>
                    <a:pt x="2149442" y="365397"/>
                  </a:cubicBezTo>
                  <a:cubicBezTo>
                    <a:pt x="2146252" y="354231"/>
                    <a:pt x="2143618" y="342734"/>
                    <a:pt x="2138425" y="332347"/>
                  </a:cubicBezTo>
                  <a:cubicBezTo>
                    <a:pt x="2132503" y="320504"/>
                    <a:pt x="2123736" y="310313"/>
                    <a:pt x="2116391" y="299296"/>
                  </a:cubicBezTo>
                  <a:cubicBezTo>
                    <a:pt x="2107618" y="264203"/>
                    <a:pt x="2099952" y="236511"/>
                    <a:pt x="2094357" y="200144"/>
                  </a:cubicBezTo>
                  <a:cubicBezTo>
                    <a:pt x="2077900" y="93174"/>
                    <a:pt x="2101461" y="139191"/>
                    <a:pt x="2061307" y="78959"/>
                  </a:cubicBezTo>
                  <a:cubicBezTo>
                    <a:pt x="2057635" y="64270"/>
                    <a:pt x="2057802" y="48037"/>
                    <a:pt x="2050290" y="34891"/>
                  </a:cubicBezTo>
                  <a:cubicBezTo>
                    <a:pt x="2042560" y="21364"/>
                    <a:pt x="2032804" y="2533"/>
                    <a:pt x="2017239" y="1841"/>
                  </a:cubicBezTo>
                  <a:cubicBezTo>
                    <a:pt x="1863111" y="-5009"/>
                    <a:pt x="1708767" y="9186"/>
                    <a:pt x="1554531" y="12858"/>
                  </a:cubicBezTo>
                  <a:cubicBezTo>
                    <a:pt x="1521341" y="34984"/>
                    <a:pt x="1516546" y="40154"/>
                    <a:pt x="1477413" y="56925"/>
                  </a:cubicBezTo>
                  <a:cubicBezTo>
                    <a:pt x="1447772" y="69628"/>
                    <a:pt x="1421608" y="72493"/>
                    <a:pt x="1389278" y="78959"/>
                  </a:cubicBezTo>
                  <a:cubicBezTo>
                    <a:pt x="1307597" y="133413"/>
                    <a:pt x="1349144" y="117833"/>
                    <a:pt x="1268092" y="134043"/>
                  </a:cubicBezTo>
                  <a:cubicBezTo>
                    <a:pt x="1249731" y="141388"/>
                    <a:pt x="1230696" y="147233"/>
                    <a:pt x="1213008" y="156077"/>
                  </a:cubicBezTo>
                  <a:cubicBezTo>
                    <a:pt x="1172439" y="176362"/>
                    <a:pt x="1184176" y="185658"/>
                    <a:pt x="1135890" y="200144"/>
                  </a:cubicBezTo>
                  <a:cubicBezTo>
                    <a:pt x="1114494" y="206563"/>
                    <a:pt x="1091595" y="206315"/>
                    <a:pt x="1069789" y="211161"/>
                  </a:cubicBezTo>
                  <a:cubicBezTo>
                    <a:pt x="1058453" y="213680"/>
                    <a:pt x="1047942" y="219122"/>
                    <a:pt x="1036738" y="222178"/>
                  </a:cubicBezTo>
                  <a:cubicBezTo>
                    <a:pt x="1007523" y="230146"/>
                    <a:pt x="977546" y="235306"/>
                    <a:pt x="948603" y="244212"/>
                  </a:cubicBezTo>
                  <a:cubicBezTo>
                    <a:pt x="914606" y="254672"/>
                    <a:pt x="825529" y="296883"/>
                    <a:pt x="805384" y="310313"/>
                  </a:cubicBezTo>
                  <a:cubicBezTo>
                    <a:pt x="794367" y="317658"/>
                    <a:pt x="784503" y="327131"/>
                    <a:pt x="772333" y="332347"/>
                  </a:cubicBezTo>
                  <a:cubicBezTo>
                    <a:pt x="758416" y="338311"/>
                    <a:pt x="742955" y="339692"/>
                    <a:pt x="728266" y="343364"/>
                  </a:cubicBezTo>
                  <a:cubicBezTo>
                    <a:pt x="717249" y="350708"/>
                    <a:pt x="706711" y="358828"/>
                    <a:pt x="695215" y="365397"/>
                  </a:cubicBezTo>
                  <a:cubicBezTo>
                    <a:pt x="673780" y="377646"/>
                    <a:pt x="643380" y="392829"/>
                    <a:pt x="618097" y="398448"/>
                  </a:cubicBezTo>
                  <a:cubicBezTo>
                    <a:pt x="587630" y="405218"/>
                    <a:pt x="548706" y="405601"/>
                    <a:pt x="518945" y="420482"/>
                  </a:cubicBezTo>
                  <a:cubicBezTo>
                    <a:pt x="507102" y="426403"/>
                    <a:pt x="498117" y="437423"/>
                    <a:pt x="485895" y="442515"/>
                  </a:cubicBezTo>
                  <a:cubicBezTo>
                    <a:pt x="485885" y="442519"/>
                    <a:pt x="383074" y="476789"/>
                    <a:pt x="353692" y="486583"/>
                  </a:cubicBezTo>
                  <a:cubicBezTo>
                    <a:pt x="342675" y="490255"/>
                    <a:pt x="330304" y="491159"/>
                    <a:pt x="320642" y="497600"/>
                  </a:cubicBezTo>
                  <a:cubicBezTo>
                    <a:pt x="309625" y="504944"/>
                    <a:pt x="297763" y="511157"/>
                    <a:pt x="287591" y="519633"/>
                  </a:cubicBezTo>
                  <a:cubicBezTo>
                    <a:pt x="247515" y="553029"/>
                    <a:pt x="259982" y="558230"/>
                    <a:pt x="210473" y="585735"/>
                  </a:cubicBezTo>
                  <a:cubicBezTo>
                    <a:pt x="190716" y="596711"/>
                    <a:pt x="147073" y="610540"/>
                    <a:pt x="122338" y="618785"/>
                  </a:cubicBezTo>
                  <a:cubicBezTo>
                    <a:pt x="111321" y="629802"/>
                    <a:pt x="102251" y="643193"/>
                    <a:pt x="89287" y="651836"/>
                  </a:cubicBezTo>
                  <a:cubicBezTo>
                    <a:pt x="79625" y="658278"/>
                    <a:pt x="64448" y="654642"/>
                    <a:pt x="56237" y="662853"/>
                  </a:cubicBezTo>
                  <a:cubicBezTo>
                    <a:pt x="48026" y="671064"/>
                    <a:pt x="50413" y="685516"/>
                    <a:pt x="45220" y="695903"/>
                  </a:cubicBezTo>
                  <a:cubicBezTo>
                    <a:pt x="39298" y="707746"/>
                    <a:pt x="29108" y="717111"/>
                    <a:pt x="23186" y="728954"/>
                  </a:cubicBezTo>
                  <a:cubicBezTo>
                    <a:pt x="11008" y="753310"/>
                    <a:pt x="-4356" y="747315"/>
                    <a:pt x="1152" y="76200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4" name="شكل حر: شكل 3">
              <a:extLst>
                <a:ext uri="{FF2B5EF4-FFF2-40B4-BE49-F238E27FC236}">
                  <a16:creationId xmlns:a16="http://schemas.microsoft.com/office/drawing/2014/main" id="{D182FFEF-0F15-83C6-2E24-5A0C25BD1707}"/>
                </a:ext>
              </a:extLst>
            </p:cNvPr>
            <p:cNvSpPr/>
            <p:nvPr/>
          </p:nvSpPr>
          <p:spPr>
            <a:xfrm>
              <a:off x="5343181" y="2335076"/>
              <a:ext cx="3415229" cy="2005570"/>
            </a:xfrm>
            <a:custGeom>
              <a:avLst/>
              <a:gdLst>
                <a:gd name="connsiteX0" fmla="*/ 716096 w 3415229"/>
                <a:gd name="connsiteY0" fmla="*/ 661512 h 2005570"/>
                <a:gd name="connsiteX1" fmla="*/ 605927 w 3415229"/>
                <a:gd name="connsiteY1" fmla="*/ 683546 h 2005570"/>
                <a:gd name="connsiteX2" fmla="*/ 396607 w 3415229"/>
                <a:gd name="connsiteY2" fmla="*/ 716596 h 2005570"/>
                <a:gd name="connsiteX3" fmla="*/ 297455 w 3415229"/>
                <a:gd name="connsiteY3" fmla="*/ 749647 h 2005570"/>
                <a:gd name="connsiteX4" fmla="*/ 220337 w 3415229"/>
                <a:gd name="connsiteY4" fmla="*/ 771681 h 2005570"/>
                <a:gd name="connsiteX5" fmla="*/ 165253 w 3415229"/>
                <a:gd name="connsiteY5" fmla="*/ 804731 h 2005570"/>
                <a:gd name="connsiteX6" fmla="*/ 121185 w 3415229"/>
                <a:gd name="connsiteY6" fmla="*/ 859816 h 2005570"/>
                <a:gd name="connsiteX7" fmla="*/ 44067 w 3415229"/>
                <a:gd name="connsiteY7" fmla="*/ 981001 h 2005570"/>
                <a:gd name="connsiteX8" fmla="*/ 33050 w 3415229"/>
                <a:gd name="connsiteY8" fmla="*/ 1025069 h 2005570"/>
                <a:gd name="connsiteX9" fmla="*/ 11017 w 3415229"/>
                <a:gd name="connsiteY9" fmla="*/ 1091170 h 2005570"/>
                <a:gd name="connsiteX10" fmla="*/ 0 w 3415229"/>
                <a:gd name="connsiteY10" fmla="*/ 1146254 h 2005570"/>
                <a:gd name="connsiteX11" fmla="*/ 11017 w 3415229"/>
                <a:gd name="connsiteY11" fmla="*/ 1553878 h 2005570"/>
                <a:gd name="connsiteX12" fmla="*/ 22033 w 3415229"/>
                <a:gd name="connsiteY12" fmla="*/ 1597946 h 2005570"/>
                <a:gd name="connsiteX13" fmla="*/ 66101 w 3415229"/>
                <a:gd name="connsiteY13" fmla="*/ 1619979 h 2005570"/>
                <a:gd name="connsiteX14" fmla="*/ 88135 w 3415229"/>
                <a:gd name="connsiteY14" fmla="*/ 1664047 h 2005570"/>
                <a:gd name="connsiteX15" fmla="*/ 121185 w 3415229"/>
                <a:gd name="connsiteY15" fmla="*/ 1686081 h 2005570"/>
                <a:gd name="connsiteX16" fmla="*/ 165253 w 3415229"/>
                <a:gd name="connsiteY16" fmla="*/ 1741165 h 2005570"/>
                <a:gd name="connsiteX17" fmla="*/ 231354 w 3415229"/>
                <a:gd name="connsiteY17" fmla="*/ 1763199 h 2005570"/>
                <a:gd name="connsiteX18" fmla="*/ 264405 w 3415229"/>
                <a:gd name="connsiteY18" fmla="*/ 1796249 h 2005570"/>
                <a:gd name="connsiteX19" fmla="*/ 308472 w 3415229"/>
                <a:gd name="connsiteY19" fmla="*/ 1818283 h 2005570"/>
                <a:gd name="connsiteX20" fmla="*/ 418641 w 3415229"/>
                <a:gd name="connsiteY20" fmla="*/ 1906418 h 2005570"/>
                <a:gd name="connsiteX21" fmla="*/ 462708 w 3415229"/>
                <a:gd name="connsiteY21" fmla="*/ 1950485 h 2005570"/>
                <a:gd name="connsiteX22" fmla="*/ 495759 w 3415229"/>
                <a:gd name="connsiteY22" fmla="*/ 1983536 h 2005570"/>
                <a:gd name="connsiteX23" fmla="*/ 561860 w 3415229"/>
                <a:gd name="connsiteY23" fmla="*/ 2005570 h 2005570"/>
                <a:gd name="connsiteX24" fmla="*/ 661012 w 3415229"/>
                <a:gd name="connsiteY24" fmla="*/ 1994553 h 2005570"/>
                <a:gd name="connsiteX25" fmla="*/ 694062 w 3415229"/>
                <a:gd name="connsiteY25" fmla="*/ 1983536 h 2005570"/>
                <a:gd name="connsiteX26" fmla="*/ 749147 w 3415229"/>
                <a:gd name="connsiteY26" fmla="*/ 1972519 h 2005570"/>
                <a:gd name="connsiteX27" fmla="*/ 859315 w 3415229"/>
                <a:gd name="connsiteY27" fmla="*/ 1961502 h 2005570"/>
                <a:gd name="connsiteX28" fmla="*/ 903383 w 3415229"/>
                <a:gd name="connsiteY28" fmla="*/ 1950485 h 2005570"/>
                <a:gd name="connsiteX29" fmla="*/ 991518 w 3415229"/>
                <a:gd name="connsiteY29" fmla="*/ 1917435 h 2005570"/>
                <a:gd name="connsiteX30" fmla="*/ 1035585 w 3415229"/>
                <a:gd name="connsiteY30" fmla="*/ 1840317 h 2005570"/>
                <a:gd name="connsiteX31" fmla="*/ 1068636 w 3415229"/>
                <a:gd name="connsiteY31" fmla="*/ 1818283 h 2005570"/>
                <a:gd name="connsiteX32" fmla="*/ 1079653 w 3415229"/>
                <a:gd name="connsiteY32" fmla="*/ 1774216 h 2005570"/>
                <a:gd name="connsiteX33" fmla="*/ 1123720 w 3415229"/>
                <a:gd name="connsiteY33" fmla="*/ 1708114 h 2005570"/>
                <a:gd name="connsiteX34" fmla="*/ 1145754 w 3415229"/>
                <a:gd name="connsiteY34" fmla="*/ 1675064 h 2005570"/>
                <a:gd name="connsiteX35" fmla="*/ 1211855 w 3415229"/>
                <a:gd name="connsiteY35" fmla="*/ 1642013 h 2005570"/>
                <a:gd name="connsiteX36" fmla="*/ 1244906 w 3415229"/>
                <a:gd name="connsiteY36" fmla="*/ 1619979 h 2005570"/>
                <a:gd name="connsiteX37" fmla="*/ 1277956 w 3415229"/>
                <a:gd name="connsiteY37" fmla="*/ 1575912 h 2005570"/>
                <a:gd name="connsiteX38" fmla="*/ 1355074 w 3415229"/>
                <a:gd name="connsiteY38" fmla="*/ 1542861 h 2005570"/>
                <a:gd name="connsiteX39" fmla="*/ 1410159 w 3415229"/>
                <a:gd name="connsiteY39" fmla="*/ 1520828 h 2005570"/>
                <a:gd name="connsiteX40" fmla="*/ 1553378 w 3415229"/>
                <a:gd name="connsiteY40" fmla="*/ 1531844 h 2005570"/>
                <a:gd name="connsiteX41" fmla="*/ 1586429 w 3415229"/>
                <a:gd name="connsiteY41" fmla="*/ 1542861 h 2005570"/>
                <a:gd name="connsiteX42" fmla="*/ 1641513 w 3415229"/>
                <a:gd name="connsiteY42" fmla="*/ 1597946 h 2005570"/>
                <a:gd name="connsiteX43" fmla="*/ 1696597 w 3415229"/>
                <a:gd name="connsiteY43" fmla="*/ 1608963 h 2005570"/>
                <a:gd name="connsiteX44" fmla="*/ 1729648 w 3415229"/>
                <a:gd name="connsiteY44" fmla="*/ 1619979 h 2005570"/>
                <a:gd name="connsiteX45" fmla="*/ 1806766 w 3415229"/>
                <a:gd name="connsiteY45" fmla="*/ 1630996 h 2005570"/>
                <a:gd name="connsiteX46" fmla="*/ 1894901 w 3415229"/>
                <a:gd name="connsiteY46" fmla="*/ 1653030 h 2005570"/>
                <a:gd name="connsiteX47" fmla="*/ 1938968 w 3415229"/>
                <a:gd name="connsiteY47" fmla="*/ 1675064 h 2005570"/>
                <a:gd name="connsiteX48" fmla="*/ 1983036 w 3415229"/>
                <a:gd name="connsiteY48" fmla="*/ 1686081 h 2005570"/>
                <a:gd name="connsiteX49" fmla="*/ 2060154 w 3415229"/>
                <a:gd name="connsiteY49" fmla="*/ 1708114 h 2005570"/>
                <a:gd name="connsiteX50" fmla="*/ 2203373 w 3415229"/>
                <a:gd name="connsiteY50" fmla="*/ 1675064 h 2005570"/>
                <a:gd name="connsiteX51" fmla="*/ 2247441 w 3415229"/>
                <a:gd name="connsiteY51" fmla="*/ 1630996 h 2005570"/>
                <a:gd name="connsiteX52" fmla="*/ 2401677 w 3415229"/>
                <a:gd name="connsiteY52" fmla="*/ 1642013 h 2005570"/>
                <a:gd name="connsiteX53" fmla="*/ 2434727 w 3415229"/>
                <a:gd name="connsiteY53" fmla="*/ 1664047 h 2005570"/>
                <a:gd name="connsiteX54" fmla="*/ 2467778 w 3415229"/>
                <a:gd name="connsiteY54" fmla="*/ 1697097 h 2005570"/>
                <a:gd name="connsiteX55" fmla="*/ 2533879 w 3415229"/>
                <a:gd name="connsiteY55" fmla="*/ 1708114 h 2005570"/>
                <a:gd name="connsiteX56" fmla="*/ 2644048 w 3415229"/>
                <a:gd name="connsiteY56" fmla="*/ 1697097 h 2005570"/>
                <a:gd name="connsiteX57" fmla="*/ 2677099 w 3415229"/>
                <a:gd name="connsiteY57" fmla="*/ 1686081 h 2005570"/>
                <a:gd name="connsiteX58" fmla="*/ 2831335 w 3415229"/>
                <a:gd name="connsiteY58" fmla="*/ 1675064 h 2005570"/>
                <a:gd name="connsiteX59" fmla="*/ 2842352 w 3415229"/>
                <a:gd name="connsiteY59" fmla="*/ 1630996 h 2005570"/>
                <a:gd name="connsiteX60" fmla="*/ 2875402 w 3415229"/>
                <a:gd name="connsiteY60" fmla="*/ 1619979 h 2005570"/>
                <a:gd name="connsiteX61" fmla="*/ 2886419 w 3415229"/>
                <a:gd name="connsiteY61" fmla="*/ 1509811 h 2005570"/>
                <a:gd name="connsiteX62" fmla="*/ 2908453 w 3415229"/>
                <a:gd name="connsiteY62" fmla="*/ 1410659 h 2005570"/>
                <a:gd name="connsiteX63" fmla="*/ 2919470 w 3415229"/>
                <a:gd name="connsiteY63" fmla="*/ 1377608 h 2005570"/>
                <a:gd name="connsiteX64" fmla="*/ 2963537 w 3415229"/>
                <a:gd name="connsiteY64" fmla="*/ 1366591 h 2005570"/>
                <a:gd name="connsiteX65" fmla="*/ 3249976 w 3415229"/>
                <a:gd name="connsiteY65" fmla="*/ 1366591 h 2005570"/>
                <a:gd name="connsiteX66" fmla="*/ 3338111 w 3415229"/>
                <a:gd name="connsiteY66" fmla="*/ 1322524 h 2005570"/>
                <a:gd name="connsiteX67" fmla="*/ 3382178 w 3415229"/>
                <a:gd name="connsiteY67" fmla="*/ 1300490 h 2005570"/>
                <a:gd name="connsiteX68" fmla="*/ 3415229 w 3415229"/>
                <a:gd name="connsiteY68" fmla="*/ 1201338 h 2005570"/>
                <a:gd name="connsiteX69" fmla="*/ 3382178 w 3415229"/>
                <a:gd name="connsiteY69" fmla="*/ 1058119 h 2005570"/>
                <a:gd name="connsiteX70" fmla="*/ 3371161 w 3415229"/>
                <a:gd name="connsiteY70" fmla="*/ 1014052 h 2005570"/>
                <a:gd name="connsiteX71" fmla="*/ 3360144 w 3415229"/>
                <a:gd name="connsiteY71" fmla="*/ 892866 h 2005570"/>
                <a:gd name="connsiteX72" fmla="*/ 3338111 w 3415229"/>
                <a:gd name="connsiteY72" fmla="*/ 694563 h 2005570"/>
                <a:gd name="connsiteX73" fmla="*/ 3349127 w 3415229"/>
                <a:gd name="connsiteY73" fmla="*/ 419141 h 2005570"/>
                <a:gd name="connsiteX74" fmla="*/ 3360144 w 3415229"/>
                <a:gd name="connsiteY74" fmla="*/ 375073 h 2005570"/>
                <a:gd name="connsiteX75" fmla="*/ 3349127 w 3415229"/>
                <a:gd name="connsiteY75" fmla="*/ 264905 h 2005570"/>
                <a:gd name="connsiteX76" fmla="*/ 3360144 w 3415229"/>
                <a:gd name="connsiteY76" fmla="*/ 88635 h 2005570"/>
                <a:gd name="connsiteX77" fmla="*/ 3349127 w 3415229"/>
                <a:gd name="connsiteY77" fmla="*/ 11517 h 2005570"/>
                <a:gd name="connsiteX78" fmla="*/ 3260992 w 3415229"/>
                <a:gd name="connsiteY78" fmla="*/ 500 h 2005570"/>
                <a:gd name="connsiteX79" fmla="*/ 3051672 w 3415229"/>
                <a:gd name="connsiteY79" fmla="*/ 11517 h 2005570"/>
                <a:gd name="connsiteX80" fmla="*/ 3018621 w 3415229"/>
                <a:gd name="connsiteY80" fmla="*/ 22534 h 2005570"/>
                <a:gd name="connsiteX81" fmla="*/ 2941503 w 3415229"/>
                <a:gd name="connsiteY81" fmla="*/ 44567 h 2005570"/>
                <a:gd name="connsiteX82" fmla="*/ 2908453 w 3415229"/>
                <a:gd name="connsiteY82" fmla="*/ 66601 h 2005570"/>
                <a:gd name="connsiteX83" fmla="*/ 2875402 w 3415229"/>
                <a:gd name="connsiteY83" fmla="*/ 77618 h 2005570"/>
                <a:gd name="connsiteX84" fmla="*/ 2864385 w 3415229"/>
                <a:gd name="connsiteY84" fmla="*/ 110669 h 2005570"/>
                <a:gd name="connsiteX85" fmla="*/ 2853368 w 3415229"/>
                <a:gd name="connsiteY85" fmla="*/ 187787 h 2005570"/>
                <a:gd name="connsiteX86" fmla="*/ 2831335 w 3415229"/>
                <a:gd name="connsiteY86" fmla="*/ 253888 h 2005570"/>
                <a:gd name="connsiteX87" fmla="*/ 2820318 w 3415229"/>
                <a:gd name="connsiteY87" fmla="*/ 308972 h 2005570"/>
                <a:gd name="connsiteX88" fmla="*/ 2776250 w 3415229"/>
                <a:gd name="connsiteY88" fmla="*/ 397107 h 2005570"/>
                <a:gd name="connsiteX89" fmla="*/ 2732183 w 3415229"/>
                <a:gd name="connsiteY89" fmla="*/ 408124 h 2005570"/>
                <a:gd name="connsiteX90" fmla="*/ 2699132 w 3415229"/>
                <a:gd name="connsiteY90" fmla="*/ 419141 h 2005570"/>
                <a:gd name="connsiteX91" fmla="*/ 2555913 w 3415229"/>
                <a:gd name="connsiteY91" fmla="*/ 452191 h 2005570"/>
                <a:gd name="connsiteX92" fmla="*/ 2511846 w 3415229"/>
                <a:gd name="connsiteY92" fmla="*/ 463208 h 2005570"/>
                <a:gd name="connsiteX93" fmla="*/ 2401677 w 3415229"/>
                <a:gd name="connsiteY93" fmla="*/ 474225 h 2005570"/>
                <a:gd name="connsiteX94" fmla="*/ 2192356 w 3415229"/>
                <a:gd name="connsiteY94" fmla="*/ 452191 h 2005570"/>
                <a:gd name="connsiteX95" fmla="*/ 2126255 w 3415229"/>
                <a:gd name="connsiteY95" fmla="*/ 419141 h 2005570"/>
                <a:gd name="connsiteX96" fmla="*/ 1994053 w 3415229"/>
                <a:gd name="connsiteY96" fmla="*/ 441175 h 2005570"/>
                <a:gd name="connsiteX97" fmla="*/ 1916935 w 3415229"/>
                <a:gd name="connsiteY97" fmla="*/ 463208 h 2005570"/>
                <a:gd name="connsiteX98" fmla="*/ 1850833 w 3415229"/>
                <a:gd name="connsiteY98" fmla="*/ 529310 h 2005570"/>
                <a:gd name="connsiteX99" fmla="*/ 1839817 w 3415229"/>
                <a:gd name="connsiteY99" fmla="*/ 562360 h 2005570"/>
                <a:gd name="connsiteX100" fmla="*/ 1795749 w 3415229"/>
                <a:gd name="connsiteY100" fmla="*/ 639478 h 2005570"/>
                <a:gd name="connsiteX101" fmla="*/ 1806766 w 3415229"/>
                <a:gd name="connsiteY101" fmla="*/ 716596 h 2005570"/>
                <a:gd name="connsiteX102" fmla="*/ 1828800 w 3415229"/>
                <a:gd name="connsiteY102" fmla="*/ 782697 h 2005570"/>
                <a:gd name="connsiteX103" fmla="*/ 1839817 w 3415229"/>
                <a:gd name="connsiteY103" fmla="*/ 826765 h 2005570"/>
                <a:gd name="connsiteX104" fmla="*/ 1828800 w 3415229"/>
                <a:gd name="connsiteY104" fmla="*/ 892866 h 2005570"/>
                <a:gd name="connsiteX105" fmla="*/ 1817783 w 3415229"/>
                <a:gd name="connsiteY105" fmla="*/ 992018 h 2005570"/>
                <a:gd name="connsiteX106" fmla="*/ 1795749 w 3415229"/>
                <a:gd name="connsiteY106" fmla="*/ 947951 h 2005570"/>
                <a:gd name="connsiteX107" fmla="*/ 1762699 w 3415229"/>
                <a:gd name="connsiteY107" fmla="*/ 914900 h 2005570"/>
                <a:gd name="connsiteX108" fmla="*/ 1740665 w 3415229"/>
                <a:gd name="connsiteY108" fmla="*/ 848799 h 2005570"/>
                <a:gd name="connsiteX109" fmla="*/ 1729648 w 3415229"/>
                <a:gd name="connsiteY109" fmla="*/ 804731 h 2005570"/>
                <a:gd name="connsiteX110" fmla="*/ 1707614 w 3415229"/>
                <a:gd name="connsiteY110" fmla="*/ 760664 h 2005570"/>
                <a:gd name="connsiteX111" fmla="*/ 1696597 w 3415229"/>
                <a:gd name="connsiteY111" fmla="*/ 727613 h 2005570"/>
                <a:gd name="connsiteX112" fmla="*/ 1685580 w 3415229"/>
                <a:gd name="connsiteY112" fmla="*/ 683546 h 2005570"/>
                <a:gd name="connsiteX113" fmla="*/ 1641513 w 3415229"/>
                <a:gd name="connsiteY113" fmla="*/ 617444 h 2005570"/>
                <a:gd name="connsiteX114" fmla="*/ 1619479 w 3415229"/>
                <a:gd name="connsiteY114" fmla="*/ 551343 h 2005570"/>
                <a:gd name="connsiteX115" fmla="*/ 1586429 w 3415229"/>
                <a:gd name="connsiteY115" fmla="*/ 463208 h 2005570"/>
                <a:gd name="connsiteX116" fmla="*/ 1520327 w 3415229"/>
                <a:gd name="connsiteY116" fmla="*/ 408124 h 2005570"/>
                <a:gd name="connsiteX117" fmla="*/ 1476260 w 3415229"/>
                <a:gd name="connsiteY117" fmla="*/ 342023 h 2005570"/>
                <a:gd name="connsiteX118" fmla="*/ 1465243 w 3415229"/>
                <a:gd name="connsiteY118" fmla="*/ 308972 h 2005570"/>
                <a:gd name="connsiteX119" fmla="*/ 1388125 w 3415229"/>
                <a:gd name="connsiteY119" fmla="*/ 286938 h 2005570"/>
                <a:gd name="connsiteX120" fmla="*/ 1355074 w 3415229"/>
                <a:gd name="connsiteY120" fmla="*/ 275922 h 2005570"/>
                <a:gd name="connsiteX121" fmla="*/ 1277956 w 3415229"/>
                <a:gd name="connsiteY121" fmla="*/ 297955 h 2005570"/>
                <a:gd name="connsiteX122" fmla="*/ 1233889 w 3415229"/>
                <a:gd name="connsiteY122" fmla="*/ 308972 h 2005570"/>
                <a:gd name="connsiteX123" fmla="*/ 1189821 w 3415229"/>
                <a:gd name="connsiteY123" fmla="*/ 331006 h 2005570"/>
                <a:gd name="connsiteX124" fmla="*/ 1156771 w 3415229"/>
                <a:gd name="connsiteY124" fmla="*/ 342023 h 2005570"/>
                <a:gd name="connsiteX125" fmla="*/ 1101686 w 3415229"/>
                <a:gd name="connsiteY125" fmla="*/ 408124 h 2005570"/>
                <a:gd name="connsiteX126" fmla="*/ 1057619 w 3415229"/>
                <a:gd name="connsiteY126" fmla="*/ 474225 h 2005570"/>
                <a:gd name="connsiteX127" fmla="*/ 1035585 w 3415229"/>
                <a:gd name="connsiteY127" fmla="*/ 507276 h 2005570"/>
                <a:gd name="connsiteX128" fmla="*/ 1013552 w 3415229"/>
                <a:gd name="connsiteY128" fmla="*/ 595411 h 2005570"/>
                <a:gd name="connsiteX129" fmla="*/ 991518 w 3415229"/>
                <a:gd name="connsiteY129" fmla="*/ 705579 h 2005570"/>
                <a:gd name="connsiteX130" fmla="*/ 969484 w 3415229"/>
                <a:gd name="connsiteY130" fmla="*/ 749647 h 2005570"/>
                <a:gd name="connsiteX131" fmla="*/ 958467 w 3415229"/>
                <a:gd name="connsiteY131" fmla="*/ 782697 h 2005570"/>
                <a:gd name="connsiteX132" fmla="*/ 892366 w 3415229"/>
                <a:gd name="connsiteY132" fmla="*/ 760664 h 2005570"/>
                <a:gd name="connsiteX133" fmla="*/ 837282 w 3415229"/>
                <a:gd name="connsiteY133" fmla="*/ 716596 h 2005570"/>
                <a:gd name="connsiteX134" fmla="*/ 804231 w 3415229"/>
                <a:gd name="connsiteY134" fmla="*/ 683546 h 2005570"/>
                <a:gd name="connsiteX135" fmla="*/ 716096 w 3415229"/>
                <a:gd name="connsiteY135" fmla="*/ 661512 h 2005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</a:cxnLst>
              <a:rect l="l" t="t" r="r" b="b"/>
              <a:pathLst>
                <a:path w="3415229" h="2005570">
                  <a:moveTo>
                    <a:pt x="716096" y="661512"/>
                  </a:moveTo>
                  <a:cubicBezTo>
                    <a:pt x="683045" y="661512"/>
                    <a:pt x="642919" y="677705"/>
                    <a:pt x="605927" y="683546"/>
                  </a:cubicBezTo>
                  <a:cubicBezTo>
                    <a:pt x="536154" y="694563"/>
                    <a:pt x="465136" y="699464"/>
                    <a:pt x="396607" y="716596"/>
                  </a:cubicBezTo>
                  <a:cubicBezTo>
                    <a:pt x="322767" y="735056"/>
                    <a:pt x="380424" y="718533"/>
                    <a:pt x="297455" y="749647"/>
                  </a:cubicBezTo>
                  <a:cubicBezTo>
                    <a:pt x="265844" y="761501"/>
                    <a:pt x="255066" y="762999"/>
                    <a:pt x="220337" y="771681"/>
                  </a:cubicBezTo>
                  <a:cubicBezTo>
                    <a:pt x="201976" y="782698"/>
                    <a:pt x="181257" y="790505"/>
                    <a:pt x="165253" y="804731"/>
                  </a:cubicBezTo>
                  <a:cubicBezTo>
                    <a:pt x="147678" y="820353"/>
                    <a:pt x="135015" y="840799"/>
                    <a:pt x="121185" y="859816"/>
                  </a:cubicBezTo>
                  <a:cubicBezTo>
                    <a:pt x="89221" y="903767"/>
                    <a:pt x="71352" y="935527"/>
                    <a:pt x="44067" y="981001"/>
                  </a:cubicBezTo>
                  <a:cubicBezTo>
                    <a:pt x="40395" y="995690"/>
                    <a:pt x="37401" y="1010566"/>
                    <a:pt x="33050" y="1025069"/>
                  </a:cubicBezTo>
                  <a:cubicBezTo>
                    <a:pt x="26376" y="1047315"/>
                    <a:pt x="15572" y="1068396"/>
                    <a:pt x="11017" y="1091170"/>
                  </a:cubicBezTo>
                  <a:lnTo>
                    <a:pt x="0" y="1146254"/>
                  </a:lnTo>
                  <a:cubicBezTo>
                    <a:pt x="3672" y="1282129"/>
                    <a:pt x="4395" y="1418115"/>
                    <a:pt x="11017" y="1553878"/>
                  </a:cubicBezTo>
                  <a:cubicBezTo>
                    <a:pt x="11755" y="1569001"/>
                    <a:pt x="12340" y="1586314"/>
                    <a:pt x="22033" y="1597946"/>
                  </a:cubicBezTo>
                  <a:cubicBezTo>
                    <a:pt x="32547" y="1610563"/>
                    <a:pt x="51412" y="1612635"/>
                    <a:pt x="66101" y="1619979"/>
                  </a:cubicBezTo>
                  <a:cubicBezTo>
                    <a:pt x="73446" y="1634668"/>
                    <a:pt x="77621" y="1651430"/>
                    <a:pt x="88135" y="1664047"/>
                  </a:cubicBezTo>
                  <a:cubicBezTo>
                    <a:pt x="96611" y="1674219"/>
                    <a:pt x="112914" y="1675742"/>
                    <a:pt x="121185" y="1686081"/>
                  </a:cubicBezTo>
                  <a:cubicBezTo>
                    <a:pt x="159083" y="1733454"/>
                    <a:pt x="96664" y="1710681"/>
                    <a:pt x="165253" y="1741165"/>
                  </a:cubicBezTo>
                  <a:cubicBezTo>
                    <a:pt x="186477" y="1750598"/>
                    <a:pt x="231354" y="1763199"/>
                    <a:pt x="231354" y="1763199"/>
                  </a:cubicBezTo>
                  <a:cubicBezTo>
                    <a:pt x="242371" y="1774216"/>
                    <a:pt x="251727" y="1787193"/>
                    <a:pt x="264405" y="1796249"/>
                  </a:cubicBezTo>
                  <a:cubicBezTo>
                    <a:pt x="277769" y="1805795"/>
                    <a:pt x="295761" y="1807883"/>
                    <a:pt x="308472" y="1818283"/>
                  </a:cubicBezTo>
                  <a:cubicBezTo>
                    <a:pt x="425799" y="1914278"/>
                    <a:pt x="340880" y="1880498"/>
                    <a:pt x="418641" y="1906418"/>
                  </a:cubicBezTo>
                  <a:cubicBezTo>
                    <a:pt x="439626" y="1969373"/>
                    <a:pt x="412345" y="1916910"/>
                    <a:pt x="462708" y="1950485"/>
                  </a:cubicBezTo>
                  <a:cubicBezTo>
                    <a:pt x="475672" y="1959127"/>
                    <a:pt x="482139" y="1975969"/>
                    <a:pt x="495759" y="1983536"/>
                  </a:cubicBezTo>
                  <a:cubicBezTo>
                    <a:pt x="516062" y="1994815"/>
                    <a:pt x="561860" y="2005570"/>
                    <a:pt x="561860" y="2005570"/>
                  </a:cubicBezTo>
                  <a:cubicBezTo>
                    <a:pt x="594911" y="2001898"/>
                    <a:pt x="628210" y="2000020"/>
                    <a:pt x="661012" y="1994553"/>
                  </a:cubicBezTo>
                  <a:cubicBezTo>
                    <a:pt x="672467" y="1992644"/>
                    <a:pt x="682796" y="1986353"/>
                    <a:pt x="694062" y="1983536"/>
                  </a:cubicBezTo>
                  <a:cubicBezTo>
                    <a:pt x="712228" y="1978994"/>
                    <a:pt x="730586" y="1974994"/>
                    <a:pt x="749147" y="1972519"/>
                  </a:cubicBezTo>
                  <a:cubicBezTo>
                    <a:pt x="785729" y="1967641"/>
                    <a:pt x="822592" y="1965174"/>
                    <a:pt x="859315" y="1961502"/>
                  </a:cubicBezTo>
                  <a:cubicBezTo>
                    <a:pt x="874004" y="1957830"/>
                    <a:pt x="889206" y="1955801"/>
                    <a:pt x="903383" y="1950485"/>
                  </a:cubicBezTo>
                  <a:cubicBezTo>
                    <a:pt x="1018604" y="1907278"/>
                    <a:pt x="878401" y="1945714"/>
                    <a:pt x="991518" y="1917435"/>
                  </a:cubicBezTo>
                  <a:cubicBezTo>
                    <a:pt x="1004123" y="1879620"/>
                    <a:pt x="1002237" y="1873665"/>
                    <a:pt x="1035585" y="1840317"/>
                  </a:cubicBezTo>
                  <a:cubicBezTo>
                    <a:pt x="1044948" y="1830954"/>
                    <a:pt x="1057619" y="1825628"/>
                    <a:pt x="1068636" y="1818283"/>
                  </a:cubicBezTo>
                  <a:cubicBezTo>
                    <a:pt x="1072308" y="1803594"/>
                    <a:pt x="1072882" y="1787759"/>
                    <a:pt x="1079653" y="1774216"/>
                  </a:cubicBezTo>
                  <a:cubicBezTo>
                    <a:pt x="1091496" y="1750530"/>
                    <a:pt x="1109031" y="1730148"/>
                    <a:pt x="1123720" y="1708114"/>
                  </a:cubicBezTo>
                  <a:cubicBezTo>
                    <a:pt x="1131064" y="1697097"/>
                    <a:pt x="1134737" y="1682409"/>
                    <a:pt x="1145754" y="1675064"/>
                  </a:cubicBezTo>
                  <a:cubicBezTo>
                    <a:pt x="1240475" y="1611917"/>
                    <a:pt x="1120631" y="1687626"/>
                    <a:pt x="1211855" y="1642013"/>
                  </a:cubicBezTo>
                  <a:cubicBezTo>
                    <a:pt x="1223698" y="1636091"/>
                    <a:pt x="1233889" y="1627324"/>
                    <a:pt x="1244906" y="1619979"/>
                  </a:cubicBezTo>
                  <a:cubicBezTo>
                    <a:pt x="1255923" y="1605290"/>
                    <a:pt x="1264973" y="1588895"/>
                    <a:pt x="1277956" y="1575912"/>
                  </a:cubicBezTo>
                  <a:cubicBezTo>
                    <a:pt x="1307001" y="1546867"/>
                    <a:pt x="1317149" y="1555503"/>
                    <a:pt x="1355074" y="1542861"/>
                  </a:cubicBezTo>
                  <a:cubicBezTo>
                    <a:pt x="1373835" y="1536607"/>
                    <a:pt x="1391797" y="1528172"/>
                    <a:pt x="1410159" y="1520828"/>
                  </a:cubicBezTo>
                  <a:cubicBezTo>
                    <a:pt x="1457899" y="1524500"/>
                    <a:pt x="1505867" y="1525905"/>
                    <a:pt x="1553378" y="1531844"/>
                  </a:cubicBezTo>
                  <a:cubicBezTo>
                    <a:pt x="1564901" y="1533284"/>
                    <a:pt x="1577361" y="1535606"/>
                    <a:pt x="1586429" y="1542861"/>
                  </a:cubicBezTo>
                  <a:cubicBezTo>
                    <a:pt x="1633954" y="1580882"/>
                    <a:pt x="1579297" y="1574615"/>
                    <a:pt x="1641513" y="1597946"/>
                  </a:cubicBezTo>
                  <a:cubicBezTo>
                    <a:pt x="1659046" y="1604521"/>
                    <a:pt x="1678431" y="1604422"/>
                    <a:pt x="1696597" y="1608963"/>
                  </a:cubicBezTo>
                  <a:cubicBezTo>
                    <a:pt x="1707863" y="1611779"/>
                    <a:pt x="1718631" y="1616307"/>
                    <a:pt x="1729648" y="1619979"/>
                  </a:cubicBezTo>
                  <a:cubicBezTo>
                    <a:pt x="1787905" y="1600562"/>
                    <a:pt x="1738699" y="1608307"/>
                    <a:pt x="1806766" y="1630996"/>
                  </a:cubicBezTo>
                  <a:cubicBezTo>
                    <a:pt x="1835495" y="1640572"/>
                    <a:pt x="1894901" y="1653030"/>
                    <a:pt x="1894901" y="1653030"/>
                  </a:cubicBezTo>
                  <a:cubicBezTo>
                    <a:pt x="1909590" y="1660375"/>
                    <a:pt x="1923591" y="1669297"/>
                    <a:pt x="1938968" y="1675064"/>
                  </a:cubicBezTo>
                  <a:cubicBezTo>
                    <a:pt x="1953145" y="1680381"/>
                    <a:pt x="1968477" y="1681921"/>
                    <a:pt x="1983036" y="1686081"/>
                  </a:cubicBezTo>
                  <a:cubicBezTo>
                    <a:pt x="2093672" y="1717690"/>
                    <a:pt x="1922387" y="1673672"/>
                    <a:pt x="2060154" y="1708114"/>
                  </a:cubicBezTo>
                  <a:cubicBezTo>
                    <a:pt x="2107894" y="1697097"/>
                    <a:pt x="2158069" y="1693719"/>
                    <a:pt x="2203373" y="1675064"/>
                  </a:cubicBezTo>
                  <a:cubicBezTo>
                    <a:pt x="2222582" y="1667154"/>
                    <a:pt x="2226950" y="1634411"/>
                    <a:pt x="2247441" y="1630996"/>
                  </a:cubicBezTo>
                  <a:cubicBezTo>
                    <a:pt x="2298283" y="1622522"/>
                    <a:pt x="2350265" y="1638341"/>
                    <a:pt x="2401677" y="1642013"/>
                  </a:cubicBezTo>
                  <a:cubicBezTo>
                    <a:pt x="2412694" y="1649358"/>
                    <a:pt x="2424555" y="1655571"/>
                    <a:pt x="2434727" y="1664047"/>
                  </a:cubicBezTo>
                  <a:cubicBezTo>
                    <a:pt x="2446696" y="1674021"/>
                    <a:pt x="2453541" y="1690769"/>
                    <a:pt x="2467778" y="1697097"/>
                  </a:cubicBezTo>
                  <a:cubicBezTo>
                    <a:pt x="2488190" y="1706169"/>
                    <a:pt x="2511845" y="1704442"/>
                    <a:pt x="2533879" y="1708114"/>
                  </a:cubicBezTo>
                  <a:cubicBezTo>
                    <a:pt x="2570602" y="1704442"/>
                    <a:pt x="2607571" y="1702709"/>
                    <a:pt x="2644048" y="1697097"/>
                  </a:cubicBezTo>
                  <a:cubicBezTo>
                    <a:pt x="2655526" y="1695331"/>
                    <a:pt x="2665566" y="1687438"/>
                    <a:pt x="2677099" y="1686081"/>
                  </a:cubicBezTo>
                  <a:cubicBezTo>
                    <a:pt x="2728289" y="1680059"/>
                    <a:pt x="2779923" y="1678736"/>
                    <a:pt x="2831335" y="1675064"/>
                  </a:cubicBezTo>
                  <a:cubicBezTo>
                    <a:pt x="2835007" y="1660375"/>
                    <a:pt x="2832893" y="1642820"/>
                    <a:pt x="2842352" y="1630996"/>
                  </a:cubicBezTo>
                  <a:cubicBezTo>
                    <a:pt x="2849606" y="1621928"/>
                    <a:pt x="2871433" y="1630892"/>
                    <a:pt x="2875402" y="1619979"/>
                  </a:cubicBezTo>
                  <a:cubicBezTo>
                    <a:pt x="2888014" y="1585295"/>
                    <a:pt x="2881541" y="1546393"/>
                    <a:pt x="2886419" y="1509811"/>
                  </a:cubicBezTo>
                  <a:cubicBezTo>
                    <a:pt x="2889259" y="1488510"/>
                    <a:pt x="2901907" y="1433569"/>
                    <a:pt x="2908453" y="1410659"/>
                  </a:cubicBezTo>
                  <a:cubicBezTo>
                    <a:pt x="2911643" y="1399493"/>
                    <a:pt x="2910402" y="1384863"/>
                    <a:pt x="2919470" y="1377608"/>
                  </a:cubicBezTo>
                  <a:cubicBezTo>
                    <a:pt x="2931293" y="1368149"/>
                    <a:pt x="2948848" y="1370263"/>
                    <a:pt x="2963537" y="1366591"/>
                  </a:cubicBezTo>
                  <a:cubicBezTo>
                    <a:pt x="3061727" y="1374774"/>
                    <a:pt x="3151148" y="1389052"/>
                    <a:pt x="3249976" y="1366591"/>
                  </a:cubicBezTo>
                  <a:cubicBezTo>
                    <a:pt x="3282005" y="1359312"/>
                    <a:pt x="3308733" y="1337213"/>
                    <a:pt x="3338111" y="1322524"/>
                  </a:cubicBezTo>
                  <a:lnTo>
                    <a:pt x="3382178" y="1300490"/>
                  </a:lnTo>
                  <a:cubicBezTo>
                    <a:pt x="3400099" y="1264648"/>
                    <a:pt x="3415229" y="1244052"/>
                    <a:pt x="3415229" y="1201338"/>
                  </a:cubicBezTo>
                  <a:cubicBezTo>
                    <a:pt x="3415229" y="1124619"/>
                    <a:pt x="3399632" y="1127933"/>
                    <a:pt x="3382178" y="1058119"/>
                  </a:cubicBezTo>
                  <a:lnTo>
                    <a:pt x="3371161" y="1014052"/>
                  </a:lnTo>
                  <a:cubicBezTo>
                    <a:pt x="3367489" y="973657"/>
                    <a:pt x="3363255" y="933308"/>
                    <a:pt x="3360144" y="892866"/>
                  </a:cubicBezTo>
                  <a:cubicBezTo>
                    <a:pt x="3345997" y="708952"/>
                    <a:pt x="3367080" y="781475"/>
                    <a:pt x="3338111" y="694563"/>
                  </a:cubicBezTo>
                  <a:cubicBezTo>
                    <a:pt x="3341783" y="602756"/>
                    <a:pt x="3342806" y="510804"/>
                    <a:pt x="3349127" y="419141"/>
                  </a:cubicBezTo>
                  <a:cubicBezTo>
                    <a:pt x="3350169" y="404035"/>
                    <a:pt x="3360144" y="390214"/>
                    <a:pt x="3360144" y="375073"/>
                  </a:cubicBezTo>
                  <a:cubicBezTo>
                    <a:pt x="3360144" y="338167"/>
                    <a:pt x="3352799" y="301628"/>
                    <a:pt x="3349127" y="264905"/>
                  </a:cubicBezTo>
                  <a:cubicBezTo>
                    <a:pt x="3352799" y="206148"/>
                    <a:pt x="3360144" y="147506"/>
                    <a:pt x="3360144" y="88635"/>
                  </a:cubicBezTo>
                  <a:cubicBezTo>
                    <a:pt x="3360144" y="62668"/>
                    <a:pt x="3368535" y="28769"/>
                    <a:pt x="3349127" y="11517"/>
                  </a:cubicBezTo>
                  <a:cubicBezTo>
                    <a:pt x="3326998" y="-8153"/>
                    <a:pt x="3290370" y="4172"/>
                    <a:pt x="3260992" y="500"/>
                  </a:cubicBezTo>
                  <a:cubicBezTo>
                    <a:pt x="3191219" y="4172"/>
                    <a:pt x="3121255" y="5191"/>
                    <a:pt x="3051672" y="11517"/>
                  </a:cubicBezTo>
                  <a:cubicBezTo>
                    <a:pt x="3040107" y="12568"/>
                    <a:pt x="3029787" y="19344"/>
                    <a:pt x="3018621" y="22534"/>
                  </a:cubicBezTo>
                  <a:cubicBezTo>
                    <a:pt x="2921761" y="50209"/>
                    <a:pt x="3020768" y="18148"/>
                    <a:pt x="2941503" y="44567"/>
                  </a:cubicBezTo>
                  <a:cubicBezTo>
                    <a:pt x="2930486" y="51912"/>
                    <a:pt x="2920296" y="60680"/>
                    <a:pt x="2908453" y="66601"/>
                  </a:cubicBezTo>
                  <a:cubicBezTo>
                    <a:pt x="2898066" y="71795"/>
                    <a:pt x="2883614" y="69406"/>
                    <a:pt x="2875402" y="77618"/>
                  </a:cubicBezTo>
                  <a:cubicBezTo>
                    <a:pt x="2867190" y="85830"/>
                    <a:pt x="2868057" y="99652"/>
                    <a:pt x="2864385" y="110669"/>
                  </a:cubicBezTo>
                  <a:cubicBezTo>
                    <a:pt x="2860713" y="136375"/>
                    <a:pt x="2859207" y="162485"/>
                    <a:pt x="2853368" y="187787"/>
                  </a:cubicBezTo>
                  <a:cubicBezTo>
                    <a:pt x="2848146" y="210418"/>
                    <a:pt x="2835890" y="231114"/>
                    <a:pt x="2831335" y="253888"/>
                  </a:cubicBezTo>
                  <a:cubicBezTo>
                    <a:pt x="2827663" y="272249"/>
                    <a:pt x="2827040" y="291495"/>
                    <a:pt x="2820318" y="308972"/>
                  </a:cubicBezTo>
                  <a:cubicBezTo>
                    <a:pt x="2808527" y="339629"/>
                    <a:pt x="2808115" y="389140"/>
                    <a:pt x="2776250" y="397107"/>
                  </a:cubicBezTo>
                  <a:cubicBezTo>
                    <a:pt x="2761561" y="400779"/>
                    <a:pt x="2746742" y="403964"/>
                    <a:pt x="2732183" y="408124"/>
                  </a:cubicBezTo>
                  <a:cubicBezTo>
                    <a:pt x="2721017" y="411314"/>
                    <a:pt x="2710336" y="416085"/>
                    <a:pt x="2699132" y="419141"/>
                  </a:cubicBezTo>
                  <a:cubicBezTo>
                    <a:pt x="2580316" y="451546"/>
                    <a:pt x="2648430" y="431632"/>
                    <a:pt x="2555913" y="452191"/>
                  </a:cubicBezTo>
                  <a:cubicBezTo>
                    <a:pt x="2541132" y="455475"/>
                    <a:pt x="2526835" y="461067"/>
                    <a:pt x="2511846" y="463208"/>
                  </a:cubicBezTo>
                  <a:cubicBezTo>
                    <a:pt x="2475311" y="468427"/>
                    <a:pt x="2438400" y="470553"/>
                    <a:pt x="2401677" y="474225"/>
                  </a:cubicBezTo>
                  <a:cubicBezTo>
                    <a:pt x="2396947" y="473910"/>
                    <a:pt x="2241812" y="473386"/>
                    <a:pt x="2192356" y="452191"/>
                  </a:cubicBezTo>
                  <a:cubicBezTo>
                    <a:pt x="2042855" y="388120"/>
                    <a:pt x="2265530" y="465566"/>
                    <a:pt x="2126255" y="419141"/>
                  </a:cubicBezTo>
                  <a:cubicBezTo>
                    <a:pt x="2082188" y="426486"/>
                    <a:pt x="2037963" y="432942"/>
                    <a:pt x="1994053" y="441175"/>
                  </a:cubicBezTo>
                  <a:cubicBezTo>
                    <a:pt x="1962424" y="447105"/>
                    <a:pt x="1946169" y="453463"/>
                    <a:pt x="1916935" y="463208"/>
                  </a:cubicBezTo>
                  <a:cubicBezTo>
                    <a:pt x="1894901" y="485242"/>
                    <a:pt x="1860686" y="499748"/>
                    <a:pt x="1850833" y="529310"/>
                  </a:cubicBezTo>
                  <a:cubicBezTo>
                    <a:pt x="1847161" y="540327"/>
                    <a:pt x="1844391" y="551686"/>
                    <a:pt x="1839817" y="562360"/>
                  </a:cubicBezTo>
                  <a:cubicBezTo>
                    <a:pt x="1823044" y="601498"/>
                    <a:pt x="1817878" y="606286"/>
                    <a:pt x="1795749" y="639478"/>
                  </a:cubicBezTo>
                  <a:cubicBezTo>
                    <a:pt x="1799421" y="665184"/>
                    <a:pt x="1800927" y="691294"/>
                    <a:pt x="1806766" y="716596"/>
                  </a:cubicBezTo>
                  <a:cubicBezTo>
                    <a:pt x="1811989" y="739227"/>
                    <a:pt x="1823167" y="760165"/>
                    <a:pt x="1828800" y="782697"/>
                  </a:cubicBezTo>
                  <a:lnTo>
                    <a:pt x="1839817" y="826765"/>
                  </a:lnTo>
                  <a:cubicBezTo>
                    <a:pt x="1836145" y="848799"/>
                    <a:pt x="1831752" y="870724"/>
                    <a:pt x="1828800" y="892866"/>
                  </a:cubicBezTo>
                  <a:cubicBezTo>
                    <a:pt x="1824405" y="925828"/>
                    <a:pt x="1834892" y="963503"/>
                    <a:pt x="1817783" y="992018"/>
                  </a:cubicBezTo>
                  <a:cubicBezTo>
                    <a:pt x="1809334" y="1006100"/>
                    <a:pt x="1805295" y="961315"/>
                    <a:pt x="1795749" y="947951"/>
                  </a:cubicBezTo>
                  <a:cubicBezTo>
                    <a:pt x="1786693" y="935273"/>
                    <a:pt x="1773716" y="925917"/>
                    <a:pt x="1762699" y="914900"/>
                  </a:cubicBezTo>
                  <a:cubicBezTo>
                    <a:pt x="1755354" y="892866"/>
                    <a:pt x="1746298" y="871331"/>
                    <a:pt x="1740665" y="848799"/>
                  </a:cubicBezTo>
                  <a:cubicBezTo>
                    <a:pt x="1736993" y="834110"/>
                    <a:pt x="1734965" y="818908"/>
                    <a:pt x="1729648" y="804731"/>
                  </a:cubicBezTo>
                  <a:cubicBezTo>
                    <a:pt x="1723881" y="789354"/>
                    <a:pt x="1714083" y="775759"/>
                    <a:pt x="1707614" y="760664"/>
                  </a:cubicBezTo>
                  <a:cubicBezTo>
                    <a:pt x="1703039" y="749990"/>
                    <a:pt x="1699787" y="738779"/>
                    <a:pt x="1696597" y="727613"/>
                  </a:cubicBezTo>
                  <a:cubicBezTo>
                    <a:pt x="1692437" y="713054"/>
                    <a:pt x="1692351" y="697089"/>
                    <a:pt x="1685580" y="683546"/>
                  </a:cubicBezTo>
                  <a:cubicBezTo>
                    <a:pt x="1673737" y="659860"/>
                    <a:pt x="1649887" y="642566"/>
                    <a:pt x="1641513" y="617444"/>
                  </a:cubicBezTo>
                  <a:cubicBezTo>
                    <a:pt x="1634168" y="595410"/>
                    <a:pt x="1625112" y="573875"/>
                    <a:pt x="1619479" y="551343"/>
                  </a:cubicBezTo>
                  <a:cubicBezTo>
                    <a:pt x="1610608" y="515860"/>
                    <a:pt x="1608585" y="494226"/>
                    <a:pt x="1586429" y="463208"/>
                  </a:cubicBezTo>
                  <a:cubicBezTo>
                    <a:pt x="1567152" y="436220"/>
                    <a:pt x="1546679" y="425692"/>
                    <a:pt x="1520327" y="408124"/>
                  </a:cubicBezTo>
                  <a:cubicBezTo>
                    <a:pt x="1494135" y="329539"/>
                    <a:pt x="1531274" y="424543"/>
                    <a:pt x="1476260" y="342023"/>
                  </a:cubicBezTo>
                  <a:cubicBezTo>
                    <a:pt x="1469818" y="332360"/>
                    <a:pt x="1475091" y="315127"/>
                    <a:pt x="1465243" y="308972"/>
                  </a:cubicBezTo>
                  <a:cubicBezTo>
                    <a:pt x="1442572" y="294803"/>
                    <a:pt x="1413732" y="294620"/>
                    <a:pt x="1388125" y="286938"/>
                  </a:cubicBezTo>
                  <a:cubicBezTo>
                    <a:pt x="1377002" y="283601"/>
                    <a:pt x="1366091" y="279594"/>
                    <a:pt x="1355074" y="275922"/>
                  </a:cubicBezTo>
                  <a:lnTo>
                    <a:pt x="1277956" y="297955"/>
                  </a:lnTo>
                  <a:cubicBezTo>
                    <a:pt x="1263348" y="301939"/>
                    <a:pt x="1248066" y="303656"/>
                    <a:pt x="1233889" y="308972"/>
                  </a:cubicBezTo>
                  <a:cubicBezTo>
                    <a:pt x="1218512" y="314739"/>
                    <a:pt x="1204916" y="324537"/>
                    <a:pt x="1189821" y="331006"/>
                  </a:cubicBezTo>
                  <a:cubicBezTo>
                    <a:pt x="1179147" y="335580"/>
                    <a:pt x="1167788" y="338351"/>
                    <a:pt x="1156771" y="342023"/>
                  </a:cubicBezTo>
                  <a:cubicBezTo>
                    <a:pt x="1078024" y="460139"/>
                    <a:pt x="1200664" y="280866"/>
                    <a:pt x="1101686" y="408124"/>
                  </a:cubicBezTo>
                  <a:cubicBezTo>
                    <a:pt x="1085428" y="429027"/>
                    <a:pt x="1072308" y="452191"/>
                    <a:pt x="1057619" y="474225"/>
                  </a:cubicBezTo>
                  <a:lnTo>
                    <a:pt x="1035585" y="507276"/>
                  </a:lnTo>
                  <a:cubicBezTo>
                    <a:pt x="1028241" y="536654"/>
                    <a:pt x="1018530" y="565541"/>
                    <a:pt x="1013552" y="595411"/>
                  </a:cubicBezTo>
                  <a:cubicBezTo>
                    <a:pt x="1009744" y="618259"/>
                    <a:pt x="1001379" y="679283"/>
                    <a:pt x="991518" y="705579"/>
                  </a:cubicBezTo>
                  <a:cubicBezTo>
                    <a:pt x="985751" y="720956"/>
                    <a:pt x="975953" y="734552"/>
                    <a:pt x="969484" y="749647"/>
                  </a:cubicBezTo>
                  <a:cubicBezTo>
                    <a:pt x="964910" y="760321"/>
                    <a:pt x="962139" y="771680"/>
                    <a:pt x="958467" y="782697"/>
                  </a:cubicBezTo>
                  <a:cubicBezTo>
                    <a:pt x="936433" y="775353"/>
                    <a:pt x="905249" y="779989"/>
                    <a:pt x="892366" y="760664"/>
                  </a:cubicBezTo>
                  <a:cubicBezTo>
                    <a:pt x="863890" y="717951"/>
                    <a:pt x="882893" y="731800"/>
                    <a:pt x="837282" y="716596"/>
                  </a:cubicBezTo>
                  <a:cubicBezTo>
                    <a:pt x="826265" y="705579"/>
                    <a:pt x="818166" y="690514"/>
                    <a:pt x="804231" y="683546"/>
                  </a:cubicBezTo>
                  <a:cubicBezTo>
                    <a:pt x="780756" y="671809"/>
                    <a:pt x="749147" y="661512"/>
                    <a:pt x="716096" y="6615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grpSp>
          <p:nvGrpSpPr>
            <p:cNvPr id="8" name="مجموعة 7">
              <a:extLst>
                <a:ext uri="{FF2B5EF4-FFF2-40B4-BE49-F238E27FC236}">
                  <a16:creationId xmlns:a16="http://schemas.microsoft.com/office/drawing/2014/main" id="{9C15098F-C920-D277-B615-6333AFB5BE7F}"/>
                </a:ext>
              </a:extLst>
            </p:cNvPr>
            <p:cNvGrpSpPr/>
            <p:nvPr/>
          </p:nvGrpSpPr>
          <p:grpSpPr>
            <a:xfrm>
              <a:off x="2609285" y="1650249"/>
              <a:ext cx="6579685" cy="3557502"/>
              <a:chOff x="2609285" y="1650249"/>
              <a:chExt cx="6579685" cy="3557502"/>
            </a:xfrm>
          </p:grpSpPr>
          <p:sp>
            <p:nvSpPr>
              <p:cNvPr id="9" name="شكل بيضاوي 8">
                <a:extLst>
                  <a:ext uri="{FF2B5EF4-FFF2-40B4-BE49-F238E27FC236}">
                    <a16:creationId xmlns:a16="http://schemas.microsoft.com/office/drawing/2014/main" id="{4CF02004-6F0F-2B80-689F-0882EC5AC381}"/>
                  </a:ext>
                </a:extLst>
              </p:cNvPr>
              <p:cNvSpPr/>
              <p:nvPr/>
            </p:nvSpPr>
            <p:spPr>
              <a:xfrm>
                <a:off x="4836404" y="2357610"/>
                <a:ext cx="594911" cy="64999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pic>
            <p:nvPicPr>
              <p:cNvPr id="10" name="صورة 9">
                <a:extLst>
                  <a:ext uri="{FF2B5EF4-FFF2-40B4-BE49-F238E27FC236}">
                    <a16:creationId xmlns:a16="http://schemas.microsoft.com/office/drawing/2014/main" id="{22C01DAF-F8E0-6E76-FE1E-A7335A1B12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609285" y="1650249"/>
                <a:ext cx="6579685" cy="3557502"/>
              </a:xfrm>
              <a:prstGeom prst="rect">
                <a:avLst/>
              </a:prstGeom>
            </p:spPr>
          </p:pic>
        </p:grpSp>
      </p:grpSp>
      <p:pic>
        <p:nvPicPr>
          <p:cNvPr id="11" name="Google Shape;374;p39">
            <a:extLst>
              <a:ext uri="{FF2B5EF4-FFF2-40B4-BE49-F238E27FC236}">
                <a16:creationId xmlns:a16="http://schemas.microsoft.com/office/drawing/2014/main" id="{C2FD1771-A3E2-93EE-CC10-8052969A6AF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416698" y="3391776"/>
            <a:ext cx="4546687" cy="346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 can follow the rules">
            <a:hlinkClick r:id="" action="ppaction://media"/>
            <a:extLst>
              <a:ext uri="{FF2B5EF4-FFF2-40B4-BE49-F238E27FC236}">
                <a16:creationId xmlns:a16="http://schemas.microsoft.com/office/drawing/2014/main" id="{4F74292D-4C98-3595-D069-81D0FCC093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547395" y="3514153"/>
            <a:ext cx="4222658" cy="22855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صورة 12" descr="صورة تحتوي على نص, لقطة شاشة&#10;&#10;تم إنشاء الوصف تلقائياً">
            <a:extLst>
              <a:ext uri="{FF2B5EF4-FFF2-40B4-BE49-F238E27FC236}">
                <a16:creationId xmlns:a16="http://schemas.microsoft.com/office/drawing/2014/main" id="{4F09BB38-921F-F47A-D2A8-B19877CD3B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36734" y="-5627761"/>
            <a:ext cx="3978124" cy="5627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682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88DDD0D5-82BE-C39F-8864-EB11F650647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صورة 2" descr="صورة تحتوي على نص, لقطة شاشة, الخط, التصميم&#10;&#10;تم إنشاء الوصف تلقائياً">
              <a:extLst>
                <a:ext uri="{FF2B5EF4-FFF2-40B4-BE49-F238E27FC236}">
                  <a16:creationId xmlns:a16="http://schemas.microsoft.com/office/drawing/2014/main" id="{D714902C-19D8-AB55-5B30-BAA221E3A6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D4B22BED-3BC5-28BE-AB1E-B53715B359D7}"/>
                </a:ext>
              </a:extLst>
            </p:cNvPr>
            <p:cNvSpPr/>
            <p:nvPr/>
          </p:nvSpPr>
          <p:spPr>
            <a:xfrm>
              <a:off x="3475051" y="1242390"/>
              <a:ext cx="6971969" cy="4598339"/>
            </a:xfrm>
            <a:prstGeom prst="rect">
              <a:avLst/>
            </a:prstGeom>
            <a:solidFill>
              <a:srgbClr val="EEFC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pic>
        <p:nvPicPr>
          <p:cNvPr id="7" name="صورة 6">
            <a:extLst>
              <a:ext uri="{FF2B5EF4-FFF2-40B4-BE49-F238E27FC236}">
                <a16:creationId xmlns:a16="http://schemas.microsoft.com/office/drawing/2014/main" id="{4A3E9F10-B620-6606-9480-BD9FE8F1F6A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31395" y="479871"/>
            <a:ext cx="5144218" cy="752580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9979FBBF-7BE9-10C6-9158-A5E0517A8BA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6735" y="1232451"/>
            <a:ext cx="7973538" cy="1371791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311E5A90-CE51-0183-EA16-DA4A7AC1B1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96911" y="2604242"/>
            <a:ext cx="4978702" cy="3918284"/>
          </a:xfrm>
          <a:prstGeom prst="rect">
            <a:avLst/>
          </a:prstGeom>
        </p:spPr>
      </p:pic>
      <p:pic>
        <p:nvPicPr>
          <p:cNvPr id="20" name="We Can 5 (2016) SB_CD 1_24">
            <a:hlinkClick r:id="" action="ppaction://media"/>
            <a:extLst>
              <a:ext uri="{FF2B5EF4-FFF2-40B4-BE49-F238E27FC236}">
                <a16:creationId xmlns:a16="http://schemas.microsoft.com/office/drawing/2014/main" id="{B923F2FB-3DA3-D318-C317-4D396AE9D9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rgbClr val="55257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LineDraw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31395" y="7854718"/>
            <a:ext cx="788184" cy="73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173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926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88DDD0D5-82BE-C39F-8864-EB11F650647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صورة 2" descr="صورة تحتوي على نص, لقطة شاشة, الخط, التصميم&#10;&#10;تم إنشاء الوصف تلقائياً">
              <a:extLst>
                <a:ext uri="{FF2B5EF4-FFF2-40B4-BE49-F238E27FC236}">
                  <a16:creationId xmlns:a16="http://schemas.microsoft.com/office/drawing/2014/main" id="{D714902C-19D8-AB55-5B30-BAA221E3A6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D4B22BED-3BC5-28BE-AB1E-B53715B359D7}"/>
                </a:ext>
              </a:extLst>
            </p:cNvPr>
            <p:cNvSpPr/>
            <p:nvPr/>
          </p:nvSpPr>
          <p:spPr>
            <a:xfrm>
              <a:off x="3475051" y="1242390"/>
              <a:ext cx="6971969" cy="4598339"/>
            </a:xfrm>
            <a:prstGeom prst="rect">
              <a:avLst/>
            </a:prstGeom>
            <a:solidFill>
              <a:srgbClr val="EEFC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pic>
        <p:nvPicPr>
          <p:cNvPr id="7" name="صورة 6">
            <a:extLst>
              <a:ext uri="{FF2B5EF4-FFF2-40B4-BE49-F238E27FC236}">
                <a16:creationId xmlns:a16="http://schemas.microsoft.com/office/drawing/2014/main" id="{4A3E9F10-B620-6606-9480-BD9FE8F1F6A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88142" y="-3121089"/>
            <a:ext cx="5144218" cy="752580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9979FBBF-7BE9-10C6-9158-A5E0517A8BA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3482" y="-2368509"/>
            <a:ext cx="7973538" cy="1371791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311E5A90-CE51-0183-EA16-DA4A7AC1B1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96910" y="391886"/>
            <a:ext cx="7789795" cy="6130640"/>
          </a:xfrm>
          <a:prstGeom prst="rect">
            <a:avLst/>
          </a:prstGeom>
        </p:spPr>
      </p:pic>
      <p:pic>
        <p:nvPicPr>
          <p:cNvPr id="20" name="We Can 5 (2016) SB_CD 1_24">
            <a:hlinkClick r:id="" action="ppaction://media"/>
            <a:extLst>
              <a:ext uri="{FF2B5EF4-FFF2-40B4-BE49-F238E27FC236}">
                <a16:creationId xmlns:a16="http://schemas.microsoft.com/office/drawing/2014/main" id="{B923F2FB-3DA3-D318-C317-4D396AE9D9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rgbClr val="55257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LineDraw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35366" y="4771884"/>
            <a:ext cx="788184" cy="730268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46B3E80D-29B3-9008-100B-5BDE980399E7}"/>
              </a:ext>
            </a:extLst>
          </p:cNvPr>
          <p:cNvSpPr txBox="1"/>
          <p:nvPr/>
        </p:nvSpPr>
        <p:spPr>
          <a:xfrm>
            <a:off x="9114009" y="1468485"/>
            <a:ext cx="140571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defTabSz="457200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house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3C77411E-2D73-0091-6511-12FA5228E458}"/>
              </a:ext>
            </a:extLst>
          </p:cNvPr>
          <p:cNvSpPr txBox="1"/>
          <p:nvPr/>
        </p:nvSpPr>
        <p:spPr>
          <a:xfrm>
            <a:off x="6175482" y="1863559"/>
            <a:ext cx="140571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defTabSz="457200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mouse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AFD3B1DE-447D-CC76-9808-D83CE9545E6C}"/>
              </a:ext>
            </a:extLst>
          </p:cNvPr>
          <p:cNvSpPr txBox="1"/>
          <p:nvPr/>
        </p:nvSpPr>
        <p:spPr>
          <a:xfrm>
            <a:off x="6468611" y="2654305"/>
            <a:ext cx="140571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defTabSz="457200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cat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CF1EA5D8-89E4-6121-0590-FE262609B8EB}"/>
              </a:ext>
            </a:extLst>
          </p:cNvPr>
          <p:cNvSpPr txBox="1"/>
          <p:nvPr/>
        </p:nvSpPr>
        <p:spPr>
          <a:xfrm>
            <a:off x="6258175" y="3429000"/>
            <a:ext cx="140571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defTabSz="457200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snake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8E0887EF-2A69-3103-C495-4B5F321464EB}"/>
              </a:ext>
            </a:extLst>
          </p:cNvPr>
          <p:cNvSpPr txBox="1"/>
          <p:nvPr/>
        </p:nvSpPr>
        <p:spPr>
          <a:xfrm>
            <a:off x="6457235" y="4588545"/>
            <a:ext cx="140571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defTabSz="457200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cow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3062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926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" grpId="0"/>
      <p:bldP spid="6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88DDD0D5-82BE-C39F-8864-EB11F650647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صورة 2" descr="صورة تحتوي على نص, لقطة شاشة, الخط, التصميم&#10;&#10;تم إنشاء الوصف تلقائياً">
              <a:extLst>
                <a:ext uri="{FF2B5EF4-FFF2-40B4-BE49-F238E27FC236}">
                  <a16:creationId xmlns:a16="http://schemas.microsoft.com/office/drawing/2014/main" id="{D714902C-19D8-AB55-5B30-BAA221E3A6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D4B22BED-3BC5-28BE-AB1E-B53715B359D7}"/>
                </a:ext>
              </a:extLst>
            </p:cNvPr>
            <p:cNvSpPr/>
            <p:nvPr/>
          </p:nvSpPr>
          <p:spPr>
            <a:xfrm>
              <a:off x="3475051" y="1242390"/>
              <a:ext cx="6971969" cy="4598339"/>
            </a:xfrm>
            <a:prstGeom prst="rect">
              <a:avLst/>
            </a:prstGeom>
            <a:solidFill>
              <a:srgbClr val="EEFC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pic>
        <p:nvPicPr>
          <p:cNvPr id="6" name="صورة 5">
            <a:extLst>
              <a:ext uri="{FF2B5EF4-FFF2-40B4-BE49-F238E27FC236}">
                <a16:creationId xmlns:a16="http://schemas.microsoft.com/office/drawing/2014/main" id="{9F23235E-102F-EB44-0594-DCE195622E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2077" y="359003"/>
            <a:ext cx="6806778" cy="658268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A17DE474-E356-8630-B090-5A3ED726BE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2077" y="1167994"/>
            <a:ext cx="6894764" cy="533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9868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1B9F9601-641F-2EE5-6415-F30550221F8D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صورة 2" descr="صورة تحتوي على نص, لقطة شاشة, التصميم&#10;&#10;تم إنشاء الوصف تلقائياً">
              <a:extLst>
                <a:ext uri="{FF2B5EF4-FFF2-40B4-BE49-F238E27FC236}">
                  <a16:creationId xmlns:a16="http://schemas.microsoft.com/office/drawing/2014/main" id="{64291781-26D6-66D5-AFF2-E2B9E45E4F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14FBD63C-6423-A794-37C1-98CD78FE7A42}"/>
                </a:ext>
              </a:extLst>
            </p:cNvPr>
            <p:cNvSpPr/>
            <p:nvPr/>
          </p:nvSpPr>
          <p:spPr>
            <a:xfrm>
              <a:off x="292005" y="180110"/>
              <a:ext cx="6971999" cy="6497780"/>
            </a:xfrm>
            <a:prstGeom prst="rect">
              <a:avLst/>
            </a:prstGeom>
            <a:solidFill>
              <a:srgbClr val="EEFC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sp>
        <p:nvSpPr>
          <p:cNvPr id="2" name="مربع نص 1">
            <a:extLst>
              <a:ext uri="{FF2B5EF4-FFF2-40B4-BE49-F238E27FC236}">
                <a16:creationId xmlns:a16="http://schemas.microsoft.com/office/drawing/2014/main" id="{1EEC6E44-1B35-2E36-A896-21BE35C726FE}"/>
              </a:ext>
            </a:extLst>
          </p:cNvPr>
          <p:cNvSpPr txBox="1"/>
          <p:nvPr/>
        </p:nvSpPr>
        <p:spPr>
          <a:xfrm>
            <a:off x="804910" y="5003789"/>
            <a:ext cx="2121239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oa</a:t>
            </a:r>
            <a:endParaRPr kumimoji="0" lang="ar-SA" sz="6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05A41D07-89C5-31FA-5942-93FCDFDFEE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36" y="432080"/>
            <a:ext cx="2671098" cy="457171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53C34FEF-8928-1703-3C52-7F1586B875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955" y="627394"/>
            <a:ext cx="2886218" cy="4093701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E0E5D6C7-214A-8DD0-D1CC-A2E2E2563885}"/>
              </a:ext>
            </a:extLst>
          </p:cNvPr>
          <p:cNvSpPr txBox="1"/>
          <p:nvPr/>
        </p:nvSpPr>
        <p:spPr>
          <a:xfrm>
            <a:off x="5275849" y="5003789"/>
            <a:ext cx="2121239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au</a:t>
            </a:r>
            <a:endParaRPr kumimoji="0" lang="ar-SA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98BEAD6C-6177-D311-48FC-CAECD39AC8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994" y="1938818"/>
            <a:ext cx="2978344" cy="2489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3686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1B9F9601-641F-2EE5-6415-F30550221F8D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صورة 2" descr="صورة تحتوي على نص, لقطة شاشة, التصميم&#10;&#10;تم إنشاء الوصف تلقائياً">
              <a:extLst>
                <a:ext uri="{FF2B5EF4-FFF2-40B4-BE49-F238E27FC236}">
                  <a16:creationId xmlns:a16="http://schemas.microsoft.com/office/drawing/2014/main" id="{64291781-26D6-66D5-AFF2-E2B9E45E4F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14FBD63C-6423-A794-37C1-98CD78FE7A42}"/>
                </a:ext>
              </a:extLst>
            </p:cNvPr>
            <p:cNvSpPr/>
            <p:nvPr/>
          </p:nvSpPr>
          <p:spPr>
            <a:xfrm>
              <a:off x="292005" y="180110"/>
              <a:ext cx="6971999" cy="6497780"/>
            </a:xfrm>
            <a:prstGeom prst="rect">
              <a:avLst/>
            </a:prstGeom>
            <a:solidFill>
              <a:srgbClr val="EEFC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" name="مربع نص 1">
            <a:extLst>
              <a:ext uri="{FF2B5EF4-FFF2-40B4-BE49-F238E27FC236}">
                <a16:creationId xmlns:a16="http://schemas.microsoft.com/office/drawing/2014/main" id="{1EEC6E44-1B35-2E36-A896-21BE35C726FE}"/>
              </a:ext>
            </a:extLst>
          </p:cNvPr>
          <p:cNvSpPr txBox="1"/>
          <p:nvPr/>
        </p:nvSpPr>
        <p:spPr>
          <a:xfrm>
            <a:off x="933779" y="2127499"/>
            <a:ext cx="2121239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oa</a:t>
            </a:r>
            <a:endParaRPr kumimoji="0" lang="ar-SA" sz="6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05A41D07-89C5-31FA-5942-93FCDFDFEE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563" y="316499"/>
            <a:ext cx="1159672" cy="1984833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53C34FEF-8928-1703-3C52-7F1586B875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882" y="511814"/>
            <a:ext cx="1253068" cy="1777304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E0E5D6C7-214A-8DD0-D1CC-A2E2E2563885}"/>
              </a:ext>
            </a:extLst>
          </p:cNvPr>
          <p:cNvSpPr txBox="1"/>
          <p:nvPr/>
        </p:nvSpPr>
        <p:spPr>
          <a:xfrm>
            <a:off x="5142765" y="2127499"/>
            <a:ext cx="2121239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au</a:t>
            </a:r>
            <a:endParaRPr kumimoji="0" lang="ar-SA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98BEAD6C-6177-D311-48FC-CAECD39AC8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994" y="1938818"/>
            <a:ext cx="2978344" cy="2489337"/>
          </a:xfrm>
          <a:prstGeom prst="rect">
            <a:avLst/>
          </a:prstGeom>
        </p:spPr>
      </p:pic>
      <p:sp>
        <p:nvSpPr>
          <p:cNvPr id="15" name="مربع نص 14">
            <a:extLst>
              <a:ext uri="{FF2B5EF4-FFF2-40B4-BE49-F238E27FC236}">
                <a16:creationId xmlns:a16="http://schemas.microsoft.com/office/drawing/2014/main" id="{DD01B735-FF33-ED96-60C1-84253E58FFE6}"/>
              </a:ext>
            </a:extLst>
          </p:cNvPr>
          <p:cNvSpPr txBox="1"/>
          <p:nvPr/>
        </p:nvSpPr>
        <p:spPr>
          <a:xfrm>
            <a:off x="5154430" y="3449123"/>
            <a:ext cx="214252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ouch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5AC45136-EBCB-D9AC-061D-B7CB198A8DFA}"/>
              </a:ext>
            </a:extLst>
          </p:cNvPr>
          <p:cNvSpPr txBox="1"/>
          <p:nvPr/>
        </p:nvSpPr>
        <p:spPr>
          <a:xfrm>
            <a:off x="933779" y="3516806"/>
            <a:ext cx="214252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foam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75C9BD9C-03FA-2DFE-29C7-0A36378F1BFC}"/>
              </a:ext>
            </a:extLst>
          </p:cNvPr>
          <p:cNvSpPr txBox="1"/>
          <p:nvPr/>
        </p:nvSpPr>
        <p:spPr>
          <a:xfrm>
            <a:off x="957870" y="4350927"/>
            <a:ext cx="214252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goal 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72AB7246-3C78-630C-5C1C-9B5888FD8A27}"/>
              </a:ext>
            </a:extLst>
          </p:cNvPr>
          <p:cNvSpPr txBox="1"/>
          <p:nvPr/>
        </p:nvSpPr>
        <p:spPr>
          <a:xfrm>
            <a:off x="5121480" y="4279563"/>
            <a:ext cx="214252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blouse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11920D33-7C52-C542-FE14-94B3661FC033}"/>
              </a:ext>
            </a:extLst>
          </p:cNvPr>
          <p:cNvSpPr txBox="1"/>
          <p:nvPr/>
        </p:nvSpPr>
        <p:spPr>
          <a:xfrm>
            <a:off x="912494" y="5144008"/>
            <a:ext cx="214252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load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5A7B95E9-D214-1358-9CA9-8E855AFC1CDA}"/>
              </a:ext>
            </a:extLst>
          </p:cNvPr>
          <p:cNvSpPr txBox="1"/>
          <p:nvPr/>
        </p:nvSpPr>
        <p:spPr>
          <a:xfrm>
            <a:off x="5132122" y="5048597"/>
            <a:ext cx="214252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cloud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82799DA1-A296-C6A9-68DA-1803C1E7F420}"/>
              </a:ext>
            </a:extLst>
          </p:cNvPr>
          <p:cNvSpPr txBox="1"/>
          <p:nvPr/>
        </p:nvSpPr>
        <p:spPr>
          <a:xfrm>
            <a:off x="1027706" y="5937089"/>
            <a:ext cx="214252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road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BD254DD8-C027-CE31-88BC-F70BD0225FA2}"/>
              </a:ext>
            </a:extLst>
          </p:cNvPr>
          <p:cNvSpPr txBox="1"/>
          <p:nvPr/>
        </p:nvSpPr>
        <p:spPr>
          <a:xfrm>
            <a:off x="5154430" y="5884521"/>
            <a:ext cx="214252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loud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32988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1B9F9601-641F-2EE5-6415-F30550221F8D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صورة 2" descr="صورة تحتوي على نص, لقطة شاشة, التصميم&#10;&#10;تم إنشاء الوصف تلقائياً">
              <a:extLst>
                <a:ext uri="{FF2B5EF4-FFF2-40B4-BE49-F238E27FC236}">
                  <a16:creationId xmlns:a16="http://schemas.microsoft.com/office/drawing/2014/main" id="{64291781-26D6-66D5-AFF2-E2B9E45E4F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14FBD63C-6423-A794-37C1-98CD78FE7A42}"/>
                </a:ext>
              </a:extLst>
            </p:cNvPr>
            <p:cNvSpPr/>
            <p:nvPr/>
          </p:nvSpPr>
          <p:spPr>
            <a:xfrm>
              <a:off x="292005" y="180110"/>
              <a:ext cx="6971999" cy="6497780"/>
            </a:xfrm>
            <a:prstGeom prst="rect">
              <a:avLst/>
            </a:prstGeom>
            <a:solidFill>
              <a:srgbClr val="EEFC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sp>
        <p:nvSpPr>
          <p:cNvPr id="2" name="مربع نص 1">
            <a:extLst>
              <a:ext uri="{FF2B5EF4-FFF2-40B4-BE49-F238E27FC236}">
                <a16:creationId xmlns:a16="http://schemas.microsoft.com/office/drawing/2014/main" id="{1EEC6E44-1B35-2E36-A896-21BE35C726FE}"/>
              </a:ext>
            </a:extLst>
          </p:cNvPr>
          <p:cNvSpPr txBox="1"/>
          <p:nvPr/>
        </p:nvSpPr>
        <p:spPr>
          <a:xfrm>
            <a:off x="913586" y="5339556"/>
            <a:ext cx="2121239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ow</a:t>
            </a:r>
            <a:endParaRPr kumimoji="0" lang="ar-SA" sz="6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05A41D07-89C5-31FA-5942-93FCDFDFEE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71" y="952039"/>
            <a:ext cx="2675169" cy="4578678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53C34FEF-8928-1703-3C52-7F1586B875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391" y="1147353"/>
            <a:ext cx="2890618" cy="4099943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E0E5D6C7-214A-8DD0-D1CC-A2E2E2563885}"/>
              </a:ext>
            </a:extLst>
          </p:cNvPr>
          <p:cNvSpPr txBox="1"/>
          <p:nvPr/>
        </p:nvSpPr>
        <p:spPr>
          <a:xfrm>
            <a:off x="5181824" y="5261684"/>
            <a:ext cx="2121239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ow</a:t>
            </a:r>
            <a:endParaRPr kumimoji="0" lang="ar-SA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98BEAD6C-6177-D311-48FC-CAECD39AC8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994" y="1938818"/>
            <a:ext cx="2978344" cy="2489337"/>
          </a:xfrm>
          <a:prstGeom prst="rect">
            <a:avLst/>
          </a:prstGeom>
        </p:spPr>
      </p:pic>
      <p:sp>
        <p:nvSpPr>
          <p:cNvPr id="15" name="مربع نص 14">
            <a:extLst>
              <a:ext uri="{FF2B5EF4-FFF2-40B4-BE49-F238E27FC236}">
                <a16:creationId xmlns:a16="http://schemas.microsoft.com/office/drawing/2014/main" id="{DD01B735-FF33-ED96-60C1-84253E58FFE6}"/>
              </a:ext>
            </a:extLst>
          </p:cNvPr>
          <p:cNvSpPr txBox="1"/>
          <p:nvPr/>
        </p:nvSpPr>
        <p:spPr>
          <a:xfrm>
            <a:off x="5198056" y="7504288"/>
            <a:ext cx="214252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ouch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5AC45136-EBCB-D9AC-061D-B7CB198A8DFA}"/>
              </a:ext>
            </a:extLst>
          </p:cNvPr>
          <p:cNvSpPr txBox="1"/>
          <p:nvPr/>
        </p:nvSpPr>
        <p:spPr>
          <a:xfrm>
            <a:off x="977405" y="7571971"/>
            <a:ext cx="214252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foam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75C9BD9C-03FA-2DFE-29C7-0A36378F1BFC}"/>
              </a:ext>
            </a:extLst>
          </p:cNvPr>
          <p:cNvSpPr txBox="1"/>
          <p:nvPr/>
        </p:nvSpPr>
        <p:spPr>
          <a:xfrm>
            <a:off x="1001496" y="8406092"/>
            <a:ext cx="214252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goal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72AB7246-3C78-630C-5C1C-9B5888FD8A27}"/>
              </a:ext>
            </a:extLst>
          </p:cNvPr>
          <p:cNvSpPr txBox="1"/>
          <p:nvPr/>
        </p:nvSpPr>
        <p:spPr>
          <a:xfrm>
            <a:off x="5165106" y="8334728"/>
            <a:ext cx="214252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Comic Sans MS" panose="030F0702030302020204" pitchFamily="66" charset="0"/>
              </a:rPr>
              <a:t>blouse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11920D33-7C52-C542-FE14-94B3661FC033}"/>
              </a:ext>
            </a:extLst>
          </p:cNvPr>
          <p:cNvSpPr txBox="1"/>
          <p:nvPr/>
        </p:nvSpPr>
        <p:spPr>
          <a:xfrm>
            <a:off x="956120" y="9199173"/>
            <a:ext cx="214252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load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5A7B95E9-D214-1358-9CA9-8E855AFC1CDA}"/>
              </a:ext>
            </a:extLst>
          </p:cNvPr>
          <p:cNvSpPr txBox="1"/>
          <p:nvPr/>
        </p:nvSpPr>
        <p:spPr>
          <a:xfrm>
            <a:off x="5175748" y="9103762"/>
            <a:ext cx="214252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cloud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82799DA1-A296-C6A9-68DA-1803C1E7F420}"/>
              </a:ext>
            </a:extLst>
          </p:cNvPr>
          <p:cNvSpPr txBox="1"/>
          <p:nvPr/>
        </p:nvSpPr>
        <p:spPr>
          <a:xfrm>
            <a:off x="1071332" y="9992254"/>
            <a:ext cx="214252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road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BD254DD8-C027-CE31-88BC-F70BD0225FA2}"/>
              </a:ext>
            </a:extLst>
          </p:cNvPr>
          <p:cNvSpPr txBox="1"/>
          <p:nvPr/>
        </p:nvSpPr>
        <p:spPr>
          <a:xfrm>
            <a:off x="5198056" y="9939686"/>
            <a:ext cx="214252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loud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A4787BCD-7194-B53A-9AE1-45445011FE92}"/>
              </a:ext>
            </a:extLst>
          </p:cNvPr>
          <p:cNvSpPr txBox="1"/>
          <p:nvPr/>
        </p:nvSpPr>
        <p:spPr>
          <a:xfrm>
            <a:off x="5165106" y="6255960"/>
            <a:ext cx="214252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window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8B9741D1-053F-B726-DE5C-BD6DB7E3E4D9}"/>
              </a:ext>
            </a:extLst>
          </p:cNvPr>
          <p:cNvSpPr txBox="1"/>
          <p:nvPr/>
        </p:nvSpPr>
        <p:spPr>
          <a:xfrm>
            <a:off x="944455" y="6323643"/>
            <a:ext cx="214252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cow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77604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1B9F9601-641F-2EE5-6415-F30550221F8D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صورة 2" descr="صورة تحتوي على نص, لقطة شاشة, التصميم&#10;&#10;تم إنشاء الوصف تلقائياً">
              <a:extLst>
                <a:ext uri="{FF2B5EF4-FFF2-40B4-BE49-F238E27FC236}">
                  <a16:creationId xmlns:a16="http://schemas.microsoft.com/office/drawing/2014/main" id="{64291781-26D6-66D5-AFF2-E2B9E45E4F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14FBD63C-6423-A794-37C1-98CD78FE7A42}"/>
                </a:ext>
              </a:extLst>
            </p:cNvPr>
            <p:cNvSpPr/>
            <p:nvPr/>
          </p:nvSpPr>
          <p:spPr>
            <a:xfrm>
              <a:off x="292005" y="180110"/>
              <a:ext cx="6971999" cy="6497780"/>
            </a:xfrm>
            <a:prstGeom prst="rect">
              <a:avLst/>
            </a:prstGeom>
            <a:solidFill>
              <a:srgbClr val="EEFC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sp>
        <p:nvSpPr>
          <p:cNvPr id="2" name="مربع نص 1">
            <a:extLst>
              <a:ext uri="{FF2B5EF4-FFF2-40B4-BE49-F238E27FC236}">
                <a16:creationId xmlns:a16="http://schemas.microsoft.com/office/drawing/2014/main" id="{1EEC6E44-1B35-2E36-A896-21BE35C726FE}"/>
              </a:ext>
            </a:extLst>
          </p:cNvPr>
          <p:cNvSpPr txBox="1"/>
          <p:nvPr/>
        </p:nvSpPr>
        <p:spPr>
          <a:xfrm>
            <a:off x="925539" y="2531581"/>
            <a:ext cx="2121239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ow</a:t>
            </a:r>
            <a:endParaRPr kumimoji="0" lang="ar-SA" sz="6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05A41D07-89C5-31FA-5942-93FCDFDFEE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687" y="285869"/>
            <a:ext cx="1325256" cy="2268239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53C34FEF-8928-1703-3C52-7F1586B875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006" y="481184"/>
            <a:ext cx="1431988" cy="2031078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E0E5D6C7-214A-8DD0-D1CC-A2E2E2563885}"/>
              </a:ext>
            </a:extLst>
          </p:cNvPr>
          <p:cNvSpPr txBox="1"/>
          <p:nvPr/>
        </p:nvSpPr>
        <p:spPr>
          <a:xfrm>
            <a:off x="5035380" y="2437299"/>
            <a:ext cx="2121239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ow</a:t>
            </a:r>
            <a:endParaRPr kumimoji="0" lang="ar-SA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98BEAD6C-6177-D311-48FC-CAECD39AC8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994" y="1938818"/>
            <a:ext cx="2978344" cy="2489337"/>
          </a:xfrm>
          <a:prstGeom prst="rect">
            <a:avLst/>
          </a:prstGeom>
        </p:spPr>
      </p:pic>
      <p:sp>
        <p:nvSpPr>
          <p:cNvPr id="15" name="مربع نص 14">
            <a:extLst>
              <a:ext uri="{FF2B5EF4-FFF2-40B4-BE49-F238E27FC236}">
                <a16:creationId xmlns:a16="http://schemas.microsoft.com/office/drawing/2014/main" id="{DD01B735-FF33-ED96-60C1-84253E58FFE6}"/>
              </a:ext>
            </a:extLst>
          </p:cNvPr>
          <p:cNvSpPr txBox="1"/>
          <p:nvPr/>
        </p:nvSpPr>
        <p:spPr>
          <a:xfrm>
            <a:off x="5167475" y="3414347"/>
            <a:ext cx="214252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Comic Sans MS" panose="030F0702030302020204" pitchFamily="66" charset="0"/>
              </a:rPr>
              <a:t>low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5AC45136-EBCB-D9AC-061D-B7CB198A8DFA}"/>
              </a:ext>
            </a:extLst>
          </p:cNvPr>
          <p:cNvSpPr txBox="1"/>
          <p:nvPr/>
        </p:nvSpPr>
        <p:spPr>
          <a:xfrm>
            <a:off x="946824" y="3482030"/>
            <a:ext cx="214252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bow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75C9BD9C-03FA-2DFE-29C7-0A36378F1BFC}"/>
              </a:ext>
            </a:extLst>
          </p:cNvPr>
          <p:cNvSpPr txBox="1"/>
          <p:nvPr/>
        </p:nvSpPr>
        <p:spPr>
          <a:xfrm>
            <a:off x="970915" y="4316151"/>
            <a:ext cx="214252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wow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72AB7246-3C78-630C-5C1C-9B5888FD8A27}"/>
              </a:ext>
            </a:extLst>
          </p:cNvPr>
          <p:cNvSpPr txBox="1"/>
          <p:nvPr/>
        </p:nvSpPr>
        <p:spPr>
          <a:xfrm>
            <a:off x="5134525" y="4244787"/>
            <a:ext cx="214252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Comic Sans MS" panose="030F0702030302020204" pitchFamily="66" charset="0"/>
              </a:rPr>
              <a:t>glow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11920D33-7C52-C542-FE14-94B3661FC033}"/>
              </a:ext>
            </a:extLst>
          </p:cNvPr>
          <p:cNvSpPr txBox="1"/>
          <p:nvPr/>
        </p:nvSpPr>
        <p:spPr>
          <a:xfrm>
            <a:off x="925539" y="5109232"/>
            <a:ext cx="214252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vow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5A7B95E9-D214-1358-9CA9-8E855AFC1CDA}"/>
              </a:ext>
            </a:extLst>
          </p:cNvPr>
          <p:cNvSpPr txBox="1"/>
          <p:nvPr/>
        </p:nvSpPr>
        <p:spPr>
          <a:xfrm>
            <a:off x="5145167" y="5013821"/>
            <a:ext cx="214252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flow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82799DA1-A296-C6A9-68DA-1803C1E7F420}"/>
              </a:ext>
            </a:extLst>
          </p:cNvPr>
          <p:cNvSpPr txBox="1"/>
          <p:nvPr/>
        </p:nvSpPr>
        <p:spPr>
          <a:xfrm>
            <a:off x="1040751" y="5902313"/>
            <a:ext cx="214252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how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BD254DD8-C027-CE31-88BC-F70BD0225FA2}"/>
              </a:ext>
            </a:extLst>
          </p:cNvPr>
          <p:cNvSpPr txBox="1"/>
          <p:nvPr/>
        </p:nvSpPr>
        <p:spPr>
          <a:xfrm>
            <a:off x="5167475" y="5849745"/>
            <a:ext cx="214252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tow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46649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88DDD0D5-82BE-C39F-8864-EB11F650647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صورة 2" descr="صورة تحتوي على نص, لقطة شاشة, الخط, التصميم&#10;&#10;تم إنشاء الوصف تلقائياً">
              <a:extLst>
                <a:ext uri="{FF2B5EF4-FFF2-40B4-BE49-F238E27FC236}">
                  <a16:creationId xmlns:a16="http://schemas.microsoft.com/office/drawing/2014/main" id="{D714902C-19D8-AB55-5B30-BAA221E3A6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D4B22BED-3BC5-28BE-AB1E-B53715B359D7}"/>
                </a:ext>
              </a:extLst>
            </p:cNvPr>
            <p:cNvSpPr/>
            <p:nvPr/>
          </p:nvSpPr>
          <p:spPr>
            <a:xfrm>
              <a:off x="3475051" y="1242390"/>
              <a:ext cx="6971969" cy="4598339"/>
            </a:xfrm>
            <a:prstGeom prst="rect">
              <a:avLst/>
            </a:prstGeom>
            <a:solidFill>
              <a:srgbClr val="EEFC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pic>
        <p:nvPicPr>
          <p:cNvPr id="2" name="صورة 1">
            <a:extLst>
              <a:ext uri="{FF2B5EF4-FFF2-40B4-BE49-F238E27FC236}">
                <a16:creationId xmlns:a16="http://schemas.microsoft.com/office/drawing/2014/main" id="{9883F8CE-8998-4C38-7A6B-44EF54027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542" y="2424570"/>
            <a:ext cx="8504434" cy="18299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47320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29937054-830C-ADC8-F141-F3F525239BA9}"/>
              </a:ext>
            </a:extLst>
          </p:cNvPr>
          <p:cNvGrpSpPr/>
          <p:nvPr/>
        </p:nvGrpSpPr>
        <p:grpSpPr>
          <a:xfrm>
            <a:off x="-1" y="-9940"/>
            <a:ext cx="12204915" cy="6858000"/>
            <a:chOff x="-1" y="0"/>
            <a:chExt cx="12204915" cy="6858000"/>
          </a:xfrm>
        </p:grpSpPr>
        <p:grpSp>
          <p:nvGrpSpPr>
            <p:cNvPr id="5" name="مجموعة 4">
              <a:extLst>
                <a:ext uri="{FF2B5EF4-FFF2-40B4-BE49-F238E27FC236}">
                  <a16:creationId xmlns:a16="http://schemas.microsoft.com/office/drawing/2014/main" id="{6948F325-CBBC-7723-D952-E9B2F7D5AF89}"/>
                </a:ext>
              </a:extLst>
            </p:cNvPr>
            <p:cNvGrpSpPr/>
            <p:nvPr/>
          </p:nvGrpSpPr>
          <p:grpSpPr>
            <a:xfrm>
              <a:off x="-1" y="0"/>
              <a:ext cx="12204915" cy="6858000"/>
              <a:chOff x="-1" y="0"/>
              <a:chExt cx="12204915" cy="6858000"/>
            </a:xfrm>
          </p:grpSpPr>
          <p:pic>
            <p:nvPicPr>
              <p:cNvPr id="3" name="صورة 2" descr="صورة تحتوي على نص, التصميم&#10;&#10;تم إنشاء الوصف تلقائياً">
                <a:extLst>
                  <a:ext uri="{FF2B5EF4-FFF2-40B4-BE49-F238E27FC236}">
                    <a16:creationId xmlns:a16="http://schemas.microsoft.com/office/drawing/2014/main" id="{2970A20C-D3C2-851F-E93E-5CC4CA9B26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" y="0"/>
                <a:ext cx="12204915" cy="6858000"/>
              </a:xfrm>
              <a:prstGeom prst="rect">
                <a:avLst/>
              </a:prstGeom>
            </p:spPr>
          </p:pic>
          <p:sp>
            <p:nvSpPr>
              <p:cNvPr id="4" name="مستطيل 3">
                <a:extLst>
                  <a:ext uri="{FF2B5EF4-FFF2-40B4-BE49-F238E27FC236}">
                    <a16:creationId xmlns:a16="http://schemas.microsoft.com/office/drawing/2014/main" id="{ED8CCA7A-CBD7-1BEB-11D9-22E94979A132}"/>
                  </a:ext>
                </a:extLst>
              </p:cNvPr>
              <p:cNvSpPr/>
              <p:nvPr/>
            </p:nvSpPr>
            <p:spPr>
              <a:xfrm>
                <a:off x="663271" y="1337310"/>
                <a:ext cx="5546035" cy="2674620"/>
              </a:xfrm>
              <a:prstGeom prst="rect">
                <a:avLst/>
              </a:prstGeom>
              <a:solidFill>
                <a:srgbClr val="EEFC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</p:grpSp>
        <p:sp>
          <p:nvSpPr>
            <p:cNvPr id="6" name="مستطيل 5">
              <a:extLst>
                <a:ext uri="{FF2B5EF4-FFF2-40B4-BE49-F238E27FC236}">
                  <a16:creationId xmlns:a16="http://schemas.microsoft.com/office/drawing/2014/main" id="{064037B0-2153-A201-4301-C785B607FC54}"/>
                </a:ext>
              </a:extLst>
            </p:cNvPr>
            <p:cNvSpPr/>
            <p:nvPr/>
          </p:nvSpPr>
          <p:spPr>
            <a:xfrm>
              <a:off x="11150131" y="101379"/>
              <a:ext cx="757196" cy="2424651"/>
            </a:xfrm>
            <a:prstGeom prst="rect">
              <a:avLst/>
            </a:prstGeom>
            <a:solidFill>
              <a:srgbClr val="16B8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pic>
        <p:nvPicPr>
          <p:cNvPr id="8" name="صورة 7">
            <a:extLst>
              <a:ext uri="{FF2B5EF4-FFF2-40B4-BE49-F238E27FC236}">
                <a16:creationId xmlns:a16="http://schemas.microsoft.com/office/drawing/2014/main" id="{D90B1D90-C0B1-882E-6387-2FFAC51785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4733" y="434608"/>
            <a:ext cx="3488353" cy="40280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010396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9125AFD6-6080-4F10-0F15-538F78A6B353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-99392"/>
            <a:chExt cx="12192000" cy="6858000"/>
          </a:xfrm>
        </p:grpSpPr>
        <p:pic>
          <p:nvPicPr>
            <p:cNvPr id="3" name="صورة 2" descr="صورة تحتوي على نص, لقطة شاشة, التصميم&#10;&#10;تم إنشاء الوصف تلقائياً">
              <a:extLst>
                <a:ext uri="{FF2B5EF4-FFF2-40B4-BE49-F238E27FC236}">
                  <a16:creationId xmlns:a16="http://schemas.microsoft.com/office/drawing/2014/main" id="{97EB76BB-E011-EA52-CFAE-2C588E2470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99392"/>
              <a:ext cx="12192000" cy="6858000"/>
            </a:xfrm>
            <a:prstGeom prst="rect">
              <a:avLst/>
            </a:prstGeom>
          </p:spPr>
        </p:pic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82CA0AA1-B469-2398-7BDF-1F603C3C619F}"/>
                </a:ext>
              </a:extLst>
            </p:cNvPr>
            <p:cNvSpPr/>
            <p:nvPr/>
          </p:nvSpPr>
          <p:spPr>
            <a:xfrm>
              <a:off x="1033670" y="745434"/>
              <a:ext cx="6082747" cy="5227983"/>
            </a:xfrm>
            <a:prstGeom prst="rect">
              <a:avLst/>
            </a:prstGeom>
            <a:solidFill>
              <a:srgbClr val="EEFC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2" name="صورة 1" descr="صورة تحتوي على نص, ماء, سمك, تحت الماء&#10;&#10;تم إنشاء الوصف تلقائياً">
            <a:extLst>
              <a:ext uri="{FF2B5EF4-FFF2-40B4-BE49-F238E27FC236}">
                <a16:creationId xmlns:a16="http://schemas.microsoft.com/office/drawing/2014/main" id="{EBF59166-9CCF-3108-85D7-3CF0BDE6F5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903" y="367147"/>
            <a:ext cx="4254932" cy="61237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970165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CD8EA5B5-6AD9-3E9E-3C6B-5A6E5AB9921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5" name="صورة 14" descr="صورة تحتوي على نص, لقطة شاشة, الخط, التصميم&#10;&#10;تم إنشاء الوصف تلقائياً">
              <a:extLst>
                <a:ext uri="{FF2B5EF4-FFF2-40B4-BE49-F238E27FC236}">
                  <a16:creationId xmlns:a16="http://schemas.microsoft.com/office/drawing/2014/main" id="{00B6E5DB-B1E7-C4FC-6F9D-29370C15E3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16" name="مستطيل 15">
              <a:extLst>
                <a:ext uri="{FF2B5EF4-FFF2-40B4-BE49-F238E27FC236}">
                  <a16:creationId xmlns:a16="http://schemas.microsoft.com/office/drawing/2014/main" id="{E74605CD-D4ED-A2D5-242D-33FEAEC017A1}"/>
                </a:ext>
              </a:extLst>
            </p:cNvPr>
            <p:cNvSpPr/>
            <p:nvPr/>
          </p:nvSpPr>
          <p:spPr>
            <a:xfrm>
              <a:off x="3475051" y="1242390"/>
              <a:ext cx="6971969" cy="4598339"/>
            </a:xfrm>
            <a:prstGeom prst="rect">
              <a:avLst/>
            </a:prstGeom>
            <a:solidFill>
              <a:srgbClr val="EEFC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2CACDE4A-AACE-D2BA-D072-972118124B79}"/>
              </a:ext>
            </a:extLst>
          </p:cNvPr>
          <p:cNvGrpSpPr/>
          <p:nvPr/>
        </p:nvGrpSpPr>
        <p:grpSpPr>
          <a:xfrm>
            <a:off x="2593112" y="-4592632"/>
            <a:ext cx="6579685" cy="3557502"/>
            <a:chOff x="2609285" y="1650249"/>
            <a:chExt cx="6579685" cy="3557502"/>
          </a:xfrm>
        </p:grpSpPr>
        <p:sp>
          <p:nvSpPr>
            <p:cNvPr id="3" name="شكل حر: شكل 2">
              <a:extLst>
                <a:ext uri="{FF2B5EF4-FFF2-40B4-BE49-F238E27FC236}">
                  <a16:creationId xmlns:a16="http://schemas.microsoft.com/office/drawing/2014/main" id="{6F1DA9E9-DA3A-92A1-646B-969821BB2AD0}"/>
                </a:ext>
              </a:extLst>
            </p:cNvPr>
            <p:cNvSpPr/>
            <p:nvPr/>
          </p:nvSpPr>
          <p:spPr>
            <a:xfrm>
              <a:off x="2951368" y="3270169"/>
              <a:ext cx="2319281" cy="1753523"/>
            </a:xfrm>
            <a:custGeom>
              <a:avLst/>
              <a:gdLst>
                <a:gd name="connsiteX0" fmla="*/ 1152 w 2319281"/>
                <a:gd name="connsiteY0" fmla="*/ 762004 h 1753523"/>
                <a:gd name="connsiteX1" fmla="*/ 56237 w 2319281"/>
                <a:gd name="connsiteY1" fmla="*/ 817089 h 1753523"/>
                <a:gd name="connsiteX2" fmla="*/ 89287 w 2319281"/>
                <a:gd name="connsiteY2" fmla="*/ 861156 h 1753523"/>
                <a:gd name="connsiteX3" fmla="*/ 166405 w 2319281"/>
                <a:gd name="connsiteY3" fmla="*/ 938274 h 1753523"/>
                <a:gd name="connsiteX4" fmla="*/ 232507 w 2319281"/>
                <a:gd name="connsiteY4" fmla="*/ 1015392 h 1753523"/>
                <a:gd name="connsiteX5" fmla="*/ 265557 w 2319281"/>
                <a:gd name="connsiteY5" fmla="*/ 1125561 h 1753523"/>
                <a:gd name="connsiteX6" fmla="*/ 287591 w 2319281"/>
                <a:gd name="connsiteY6" fmla="*/ 1191662 h 1753523"/>
                <a:gd name="connsiteX7" fmla="*/ 298608 w 2319281"/>
                <a:gd name="connsiteY7" fmla="*/ 1235730 h 1753523"/>
                <a:gd name="connsiteX8" fmla="*/ 331659 w 2319281"/>
                <a:gd name="connsiteY8" fmla="*/ 1268780 h 1753523"/>
                <a:gd name="connsiteX9" fmla="*/ 342675 w 2319281"/>
                <a:gd name="connsiteY9" fmla="*/ 1301831 h 1753523"/>
                <a:gd name="connsiteX10" fmla="*/ 430810 w 2319281"/>
                <a:gd name="connsiteY10" fmla="*/ 1400983 h 1753523"/>
                <a:gd name="connsiteX11" fmla="*/ 474878 w 2319281"/>
                <a:gd name="connsiteY11" fmla="*/ 1445050 h 1753523"/>
                <a:gd name="connsiteX12" fmla="*/ 507928 w 2319281"/>
                <a:gd name="connsiteY12" fmla="*/ 1478101 h 1753523"/>
                <a:gd name="connsiteX13" fmla="*/ 518945 w 2319281"/>
                <a:gd name="connsiteY13" fmla="*/ 1511151 h 1753523"/>
                <a:gd name="connsiteX14" fmla="*/ 529962 w 2319281"/>
                <a:gd name="connsiteY14" fmla="*/ 1555219 h 1753523"/>
                <a:gd name="connsiteX15" fmla="*/ 551996 w 2319281"/>
                <a:gd name="connsiteY15" fmla="*/ 1599286 h 1753523"/>
                <a:gd name="connsiteX16" fmla="*/ 596063 w 2319281"/>
                <a:gd name="connsiteY16" fmla="*/ 1698438 h 1753523"/>
                <a:gd name="connsiteX17" fmla="*/ 618097 w 2319281"/>
                <a:gd name="connsiteY17" fmla="*/ 1731489 h 1753523"/>
                <a:gd name="connsiteX18" fmla="*/ 651148 w 2319281"/>
                <a:gd name="connsiteY18" fmla="*/ 1753523 h 1753523"/>
                <a:gd name="connsiteX19" fmla="*/ 739283 w 2319281"/>
                <a:gd name="connsiteY19" fmla="*/ 1742506 h 1753523"/>
                <a:gd name="connsiteX20" fmla="*/ 772333 w 2319281"/>
                <a:gd name="connsiteY20" fmla="*/ 1709455 h 1753523"/>
                <a:gd name="connsiteX21" fmla="*/ 838434 w 2319281"/>
                <a:gd name="connsiteY21" fmla="*/ 1698438 h 1753523"/>
                <a:gd name="connsiteX22" fmla="*/ 882502 w 2319281"/>
                <a:gd name="connsiteY22" fmla="*/ 1687421 h 1753523"/>
                <a:gd name="connsiteX23" fmla="*/ 948603 w 2319281"/>
                <a:gd name="connsiteY23" fmla="*/ 1665388 h 1753523"/>
                <a:gd name="connsiteX24" fmla="*/ 981654 w 2319281"/>
                <a:gd name="connsiteY24" fmla="*/ 1654371 h 1753523"/>
                <a:gd name="connsiteX25" fmla="*/ 1003687 w 2319281"/>
                <a:gd name="connsiteY25" fmla="*/ 1621320 h 1753523"/>
                <a:gd name="connsiteX26" fmla="*/ 1014704 w 2319281"/>
                <a:gd name="connsiteY26" fmla="*/ 1588270 h 1753523"/>
                <a:gd name="connsiteX27" fmla="*/ 1047755 w 2319281"/>
                <a:gd name="connsiteY27" fmla="*/ 1555219 h 1753523"/>
                <a:gd name="connsiteX28" fmla="*/ 1058772 w 2319281"/>
                <a:gd name="connsiteY28" fmla="*/ 1389966 h 1753523"/>
                <a:gd name="connsiteX29" fmla="*/ 1047755 w 2319281"/>
                <a:gd name="connsiteY29" fmla="*/ 1423017 h 1753523"/>
                <a:gd name="connsiteX30" fmla="*/ 1113856 w 2319281"/>
                <a:gd name="connsiteY30" fmla="*/ 1467084 h 1753523"/>
                <a:gd name="connsiteX31" fmla="*/ 1146907 w 2319281"/>
                <a:gd name="connsiteY31" fmla="*/ 1489118 h 1753523"/>
                <a:gd name="connsiteX32" fmla="*/ 1190974 w 2319281"/>
                <a:gd name="connsiteY32" fmla="*/ 1511151 h 1753523"/>
                <a:gd name="connsiteX33" fmla="*/ 1268092 w 2319281"/>
                <a:gd name="connsiteY33" fmla="*/ 1500135 h 1753523"/>
                <a:gd name="connsiteX34" fmla="*/ 1312160 w 2319281"/>
                <a:gd name="connsiteY34" fmla="*/ 1478101 h 1753523"/>
                <a:gd name="connsiteX35" fmla="*/ 1422328 w 2319281"/>
                <a:gd name="connsiteY35" fmla="*/ 1445050 h 1753523"/>
                <a:gd name="connsiteX36" fmla="*/ 1521480 w 2319281"/>
                <a:gd name="connsiteY36" fmla="*/ 1389966 h 1753523"/>
                <a:gd name="connsiteX37" fmla="*/ 1576565 w 2319281"/>
                <a:gd name="connsiteY37" fmla="*/ 1378949 h 1753523"/>
                <a:gd name="connsiteX38" fmla="*/ 1587581 w 2319281"/>
                <a:gd name="connsiteY38" fmla="*/ 1345898 h 1753523"/>
                <a:gd name="connsiteX39" fmla="*/ 1620632 w 2319281"/>
                <a:gd name="connsiteY39" fmla="*/ 1279797 h 1753523"/>
                <a:gd name="connsiteX40" fmla="*/ 1609615 w 2319281"/>
                <a:gd name="connsiteY40" fmla="*/ 1213696 h 1753523"/>
                <a:gd name="connsiteX41" fmla="*/ 1631649 w 2319281"/>
                <a:gd name="connsiteY41" fmla="*/ 1180645 h 1753523"/>
                <a:gd name="connsiteX42" fmla="*/ 1829952 w 2319281"/>
                <a:gd name="connsiteY42" fmla="*/ 1147595 h 1753523"/>
                <a:gd name="connsiteX43" fmla="*/ 2083340 w 2319281"/>
                <a:gd name="connsiteY43" fmla="*/ 1125561 h 1753523"/>
                <a:gd name="connsiteX44" fmla="*/ 2171475 w 2319281"/>
                <a:gd name="connsiteY44" fmla="*/ 1103527 h 1753523"/>
                <a:gd name="connsiteX45" fmla="*/ 2248593 w 2319281"/>
                <a:gd name="connsiteY45" fmla="*/ 1092511 h 1753523"/>
                <a:gd name="connsiteX46" fmla="*/ 2281644 w 2319281"/>
                <a:gd name="connsiteY46" fmla="*/ 1015392 h 1753523"/>
                <a:gd name="connsiteX47" fmla="*/ 2314695 w 2319281"/>
                <a:gd name="connsiteY47" fmla="*/ 905224 h 1753523"/>
                <a:gd name="connsiteX48" fmla="*/ 2237577 w 2319281"/>
                <a:gd name="connsiteY48" fmla="*/ 706920 h 1753523"/>
                <a:gd name="connsiteX49" fmla="*/ 2204526 w 2319281"/>
                <a:gd name="connsiteY49" fmla="*/ 695903 h 1753523"/>
                <a:gd name="connsiteX50" fmla="*/ 2193509 w 2319281"/>
                <a:gd name="connsiteY50" fmla="*/ 486583 h 1753523"/>
                <a:gd name="connsiteX51" fmla="*/ 2171475 w 2319281"/>
                <a:gd name="connsiteY51" fmla="*/ 442515 h 1753523"/>
                <a:gd name="connsiteX52" fmla="*/ 2149442 w 2319281"/>
                <a:gd name="connsiteY52" fmla="*/ 365397 h 1753523"/>
                <a:gd name="connsiteX53" fmla="*/ 2138425 w 2319281"/>
                <a:gd name="connsiteY53" fmla="*/ 332347 h 1753523"/>
                <a:gd name="connsiteX54" fmla="*/ 2116391 w 2319281"/>
                <a:gd name="connsiteY54" fmla="*/ 299296 h 1753523"/>
                <a:gd name="connsiteX55" fmla="*/ 2094357 w 2319281"/>
                <a:gd name="connsiteY55" fmla="*/ 200144 h 1753523"/>
                <a:gd name="connsiteX56" fmla="*/ 2061307 w 2319281"/>
                <a:gd name="connsiteY56" fmla="*/ 78959 h 1753523"/>
                <a:gd name="connsiteX57" fmla="*/ 2050290 w 2319281"/>
                <a:gd name="connsiteY57" fmla="*/ 34891 h 1753523"/>
                <a:gd name="connsiteX58" fmla="*/ 2017239 w 2319281"/>
                <a:gd name="connsiteY58" fmla="*/ 1841 h 1753523"/>
                <a:gd name="connsiteX59" fmla="*/ 1554531 w 2319281"/>
                <a:gd name="connsiteY59" fmla="*/ 12858 h 1753523"/>
                <a:gd name="connsiteX60" fmla="*/ 1477413 w 2319281"/>
                <a:gd name="connsiteY60" fmla="*/ 56925 h 1753523"/>
                <a:gd name="connsiteX61" fmla="*/ 1389278 w 2319281"/>
                <a:gd name="connsiteY61" fmla="*/ 78959 h 1753523"/>
                <a:gd name="connsiteX62" fmla="*/ 1268092 w 2319281"/>
                <a:gd name="connsiteY62" fmla="*/ 134043 h 1753523"/>
                <a:gd name="connsiteX63" fmla="*/ 1213008 w 2319281"/>
                <a:gd name="connsiteY63" fmla="*/ 156077 h 1753523"/>
                <a:gd name="connsiteX64" fmla="*/ 1135890 w 2319281"/>
                <a:gd name="connsiteY64" fmla="*/ 200144 h 1753523"/>
                <a:gd name="connsiteX65" fmla="*/ 1069789 w 2319281"/>
                <a:gd name="connsiteY65" fmla="*/ 211161 h 1753523"/>
                <a:gd name="connsiteX66" fmla="*/ 1036738 w 2319281"/>
                <a:gd name="connsiteY66" fmla="*/ 222178 h 1753523"/>
                <a:gd name="connsiteX67" fmla="*/ 948603 w 2319281"/>
                <a:gd name="connsiteY67" fmla="*/ 244212 h 1753523"/>
                <a:gd name="connsiteX68" fmla="*/ 805384 w 2319281"/>
                <a:gd name="connsiteY68" fmla="*/ 310313 h 1753523"/>
                <a:gd name="connsiteX69" fmla="*/ 772333 w 2319281"/>
                <a:gd name="connsiteY69" fmla="*/ 332347 h 1753523"/>
                <a:gd name="connsiteX70" fmla="*/ 728266 w 2319281"/>
                <a:gd name="connsiteY70" fmla="*/ 343364 h 1753523"/>
                <a:gd name="connsiteX71" fmla="*/ 695215 w 2319281"/>
                <a:gd name="connsiteY71" fmla="*/ 365397 h 1753523"/>
                <a:gd name="connsiteX72" fmla="*/ 618097 w 2319281"/>
                <a:gd name="connsiteY72" fmla="*/ 398448 h 1753523"/>
                <a:gd name="connsiteX73" fmla="*/ 518945 w 2319281"/>
                <a:gd name="connsiteY73" fmla="*/ 420482 h 1753523"/>
                <a:gd name="connsiteX74" fmla="*/ 485895 w 2319281"/>
                <a:gd name="connsiteY74" fmla="*/ 442515 h 1753523"/>
                <a:gd name="connsiteX75" fmla="*/ 353692 w 2319281"/>
                <a:gd name="connsiteY75" fmla="*/ 486583 h 1753523"/>
                <a:gd name="connsiteX76" fmla="*/ 320642 w 2319281"/>
                <a:gd name="connsiteY76" fmla="*/ 497600 h 1753523"/>
                <a:gd name="connsiteX77" fmla="*/ 287591 w 2319281"/>
                <a:gd name="connsiteY77" fmla="*/ 519633 h 1753523"/>
                <a:gd name="connsiteX78" fmla="*/ 210473 w 2319281"/>
                <a:gd name="connsiteY78" fmla="*/ 585735 h 1753523"/>
                <a:gd name="connsiteX79" fmla="*/ 122338 w 2319281"/>
                <a:gd name="connsiteY79" fmla="*/ 618785 h 1753523"/>
                <a:gd name="connsiteX80" fmla="*/ 89287 w 2319281"/>
                <a:gd name="connsiteY80" fmla="*/ 651836 h 1753523"/>
                <a:gd name="connsiteX81" fmla="*/ 56237 w 2319281"/>
                <a:gd name="connsiteY81" fmla="*/ 662853 h 1753523"/>
                <a:gd name="connsiteX82" fmla="*/ 45220 w 2319281"/>
                <a:gd name="connsiteY82" fmla="*/ 695903 h 1753523"/>
                <a:gd name="connsiteX83" fmla="*/ 23186 w 2319281"/>
                <a:gd name="connsiteY83" fmla="*/ 728954 h 1753523"/>
                <a:gd name="connsiteX84" fmla="*/ 1152 w 2319281"/>
                <a:gd name="connsiteY84" fmla="*/ 762004 h 1753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2319281" h="1753523">
                  <a:moveTo>
                    <a:pt x="1152" y="762004"/>
                  </a:moveTo>
                  <a:cubicBezTo>
                    <a:pt x="6660" y="776693"/>
                    <a:pt x="38985" y="797681"/>
                    <a:pt x="56237" y="817089"/>
                  </a:cubicBezTo>
                  <a:cubicBezTo>
                    <a:pt x="68436" y="830812"/>
                    <a:pt x="76936" y="847570"/>
                    <a:pt x="89287" y="861156"/>
                  </a:cubicBezTo>
                  <a:cubicBezTo>
                    <a:pt x="113741" y="888056"/>
                    <a:pt x="140699" y="912568"/>
                    <a:pt x="166405" y="938274"/>
                  </a:cubicBezTo>
                  <a:cubicBezTo>
                    <a:pt x="193507" y="965376"/>
                    <a:pt x="215730" y="981838"/>
                    <a:pt x="232507" y="1015392"/>
                  </a:cubicBezTo>
                  <a:cubicBezTo>
                    <a:pt x="265381" y="1081142"/>
                    <a:pt x="246981" y="1057449"/>
                    <a:pt x="265557" y="1125561"/>
                  </a:cubicBezTo>
                  <a:cubicBezTo>
                    <a:pt x="271668" y="1147968"/>
                    <a:pt x="281958" y="1169130"/>
                    <a:pt x="287591" y="1191662"/>
                  </a:cubicBezTo>
                  <a:cubicBezTo>
                    <a:pt x="291263" y="1206351"/>
                    <a:pt x="291096" y="1222584"/>
                    <a:pt x="298608" y="1235730"/>
                  </a:cubicBezTo>
                  <a:cubicBezTo>
                    <a:pt x="306338" y="1249257"/>
                    <a:pt x="320642" y="1257763"/>
                    <a:pt x="331659" y="1268780"/>
                  </a:cubicBezTo>
                  <a:cubicBezTo>
                    <a:pt x="335331" y="1279797"/>
                    <a:pt x="337482" y="1291444"/>
                    <a:pt x="342675" y="1301831"/>
                  </a:cubicBezTo>
                  <a:cubicBezTo>
                    <a:pt x="362333" y="1341148"/>
                    <a:pt x="401615" y="1371788"/>
                    <a:pt x="430810" y="1400983"/>
                  </a:cubicBezTo>
                  <a:lnTo>
                    <a:pt x="474878" y="1445050"/>
                  </a:lnTo>
                  <a:lnTo>
                    <a:pt x="507928" y="1478101"/>
                  </a:lnTo>
                  <a:cubicBezTo>
                    <a:pt x="511600" y="1489118"/>
                    <a:pt x="515755" y="1499985"/>
                    <a:pt x="518945" y="1511151"/>
                  </a:cubicBezTo>
                  <a:cubicBezTo>
                    <a:pt x="523105" y="1525710"/>
                    <a:pt x="524645" y="1541042"/>
                    <a:pt x="529962" y="1555219"/>
                  </a:cubicBezTo>
                  <a:cubicBezTo>
                    <a:pt x="535729" y="1570596"/>
                    <a:pt x="545326" y="1584279"/>
                    <a:pt x="551996" y="1599286"/>
                  </a:cubicBezTo>
                  <a:cubicBezTo>
                    <a:pt x="575604" y="1652403"/>
                    <a:pt x="568944" y="1650979"/>
                    <a:pt x="596063" y="1698438"/>
                  </a:cubicBezTo>
                  <a:cubicBezTo>
                    <a:pt x="602632" y="1709934"/>
                    <a:pt x="608734" y="1722126"/>
                    <a:pt x="618097" y="1731489"/>
                  </a:cubicBezTo>
                  <a:cubicBezTo>
                    <a:pt x="627460" y="1740852"/>
                    <a:pt x="640131" y="1746178"/>
                    <a:pt x="651148" y="1753523"/>
                  </a:cubicBezTo>
                  <a:cubicBezTo>
                    <a:pt x="680526" y="1749851"/>
                    <a:pt x="711459" y="1752624"/>
                    <a:pt x="739283" y="1742506"/>
                  </a:cubicBezTo>
                  <a:cubicBezTo>
                    <a:pt x="753925" y="1737182"/>
                    <a:pt x="758096" y="1715783"/>
                    <a:pt x="772333" y="1709455"/>
                  </a:cubicBezTo>
                  <a:cubicBezTo>
                    <a:pt x="792745" y="1700383"/>
                    <a:pt x="816530" y="1702819"/>
                    <a:pt x="838434" y="1698438"/>
                  </a:cubicBezTo>
                  <a:cubicBezTo>
                    <a:pt x="853281" y="1695468"/>
                    <a:pt x="867999" y="1691772"/>
                    <a:pt x="882502" y="1687421"/>
                  </a:cubicBezTo>
                  <a:cubicBezTo>
                    <a:pt x="904748" y="1680747"/>
                    <a:pt x="926569" y="1672732"/>
                    <a:pt x="948603" y="1665388"/>
                  </a:cubicBezTo>
                  <a:lnTo>
                    <a:pt x="981654" y="1654371"/>
                  </a:lnTo>
                  <a:cubicBezTo>
                    <a:pt x="988998" y="1643354"/>
                    <a:pt x="997766" y="1633163"/>
                    <a:pt x="1003687" y="1621320"/>
                  </a:cubicBezTo>
                  <a:cubicBezTo>
                    <a:pt x="1008880" y="1610933"/>
                    <a:pt x="1008262" y="1597932"/>
                    <a:pt x="1014704" y="1588270"/>
                  </a:cubicBezTo>
                  <a:cubicBezTo>
                    <a:pt x="1023347" y="1575306"/>
                    <a:pt x="1036738" y="1566236"/>
                    <a:pt x="1047755" y="1555219"/>
                  </a:cubicBezTo>
                  <a:cubicBezTo>
                    <a:pt x="1076087" y="1441892"/>
                    <a:pt x="1074072" y="1497062"/>
                    <a:pt x="1058772" y="1389966"/>
                  </a:cubicBezTo>
                  <a:cubicBezTo>
                    <a:pt x="1055100" y="1400983"/>
                    <a:pt x="1044083" y="1412000"/>
                    <a:pt x="1047755" y="1423017"/>
                  </a:cubicBezTo>
                  <a:cubicBezTo>
                    <a:pt x="1060285" y="1460608"/>
                    <a:pt x="1087441" y="1453876"/>
                    <a:pt x="1113856" y="1467084"/>
                  </a:cubicBezTo>
                  <a:cubicBezTo>
                    <a:pt x="1125699" y="1473005"/>
                    <a:pt x="1135411" y="1482549"/>
                    <a:pt x="1146907" y="1489118"/>
                  </a:cubicBezTo>
                  <a:cubicBezTo>
                    <a:pt x="1161166" y="1497266"/>
                    <a:pt x="1176285" y="1503807"/>
                    <a:pt x="1190974" y="1511151"/>
                  </a:cubicBezTo>
                  <a:cubicBezTo>
                    <a:pt x="1216680" y="1507479"/>
                    <a:pt x="1243040" y="1506967"/>
                    <a:pt x="1268092" y="1500135"/>
                  </a:cubicBezTo>
                  <a:cubicBezTo>
                    <a:pt x="1283937" y="1495814"/>
                    <a:pt x="1296911" y="1484200"/>
                    <a:pt x="1312160" y="1478101"/>
                  </a:cubicBezTo>
                  <a:cubicBezTo>
                    <a:pt x="1356863" y="1460220"/>
                    <a:pt x="1379043" y="1455872"/>
                    <a:pt x="1422328" y="1445050"/>
                  </a:cubicBezTo>
                  <a:cubicBezTo>
                    <a:pt x="1471558" y="1412231"/>
                    <a:pt x="1474944" y="1401600"/>
                    <a:pt x="1521480" y="1389966"/>
                  </a:cubicBezTo>
                  <a:cubicBezTo>
                    <a:pt x="1539646" y="1385424"/>
                    <a:pt x="1558203" y="1382621"/>
                    <a:pt x="1576565" y="1378949"/>
                  </a:cubicBezTo>
                  <a:cubicBezTo>
                    <a:pt x="1580237" y="1367932"/>
                    <a:pt x="1582388" y="1356285"/>
                    <a:pt x="1587581" y="1345898"/>
                  </a:cubicBezTo>
                  <a:cubicBezTo>
                    <a:pt x="1630297" y="1260464"/>
                    <a:pt x="1592938" y="1362879"/>
                    <a:pt x="1620632" y="1279797"/>
                  </a:cubicBezTo>
                  <a:cubicBezTo>
                    <a:pt x="1616960" y="1257763"/>
                    <a:pt x="1607148" y="1235897"/>
                    <a:pt x="1609615" y="1213696"/>
                  </a:cubicBezTo>
                  <a:cubicBezTo>
                    <a:pt x="1611077" y="1200536"/>
                    <a:pt x="1619427" y="1185738"/>
                    <a:pt x="1631649" y="1180645"/>
                  </a:cubicBezTo>
                  <a:cubicBezTo>
                    <a:pt x="1667440" y="1165732"/>
                    <a:pt x="1786409" y="1153038"/>
                    <a:pt x="1829952" y="1147595"/>
                  </a:cubicBezTo>
                  <a:cubicBezTo>
                    <a:pt x="1942020" y="1110239"/>
                    <a:pt x="1792809" y="1156690"/>
                    <a:pt x="2083340" y="1125561"/>
                  </a:cubicBezTo>
                  <a:cubicBezTo>
                    <a:pt x="2113450" y="1122335"/>
                    <a:pt x="2141497" y="1107809"/>
                    <a:pt x="2171475" y="1103527"/>
                  </a:cubicBezTo>
                  <a:lnTo>
                    <a:pt x="2248593" y="1092511"/>
                  </a:lnTo>
                  <a:cubicBezTo>
                    <a:pt x="2283551" y="1040074"/>
                    <a:pt x="2262241" y="1080067"/>
                    <a:pt x="2281644" y="1015392"/>
                  </a:cubicBezTo>
                  <a:cubicBezTo>
                    <a:pt x="2321879" y="881277"/>
                    <a:pt x="2289301" y="1006799"/>
                    <a:pt x="2314695" y="905224"/>
                  </a:cubicBezTo>
                  <a:cubicBezTo>
                    <a:pt x="2301182" y="675499"/>
                    <a:pt x="2365787" y="735411"/>
                    <a:pt x="2237577" y="706920"/>
                  </a:cubicBezTo>
                  <a:cubicBezTo>
                    <a:pt x="2226241" y="704401"/>
                    <a:pt x="2215543" y="699575"/>
                    <a:pt x="2204526" y="695903"/>
                  </a:cubicBezTo>
                  <a:cubicBezTo>
                    <a:pt x="2200854" y="626130"/>
                    <a:pt x="2202546" y="555866"/>
                    <a:pt x="2193509" y="486583"/>
                  </a:cubicBezTo>
                  <a:cubicBezTo>
                    <a:pt x="2191385" y="470298"/>
                    <a:pt x="2177944" y="457610"/>
                    <a:pt x="2171475" y="442515"/>
                  </a:cubicBezTo>
                  <a:cubicBezTo>
                    <a:pt x="2160157" y="416106"/>
                    <a:pt x="2157427" y="393343"/>
                    <a:pt x="2149442" y="365397"/>
                  </a:cubicBezTo>
                  <a:cubicBezTo>
                    <a:pt x="2146252" y="354231"/>
                    <a:pt x="2143618" y="342734"/>
                    <a:pt x="2138425" y="332347"/>
                  </a:cubicBezTo>
                  <a:cubicBezTo>
                    <a:pt x="2132503" y="320504"/>
                    <a:pt x="2123736" y="310313"/>
                    <a:pt x="2116391" y="299296"/>
                  </a:cubicBezTo>
                  <a:cubicBezTo>
                    <a:pt x="2107618" y="264203"/>
                    <a:pt x="2099952" y="236511"/>
                    <a:pt x="2094357" y="200144"/>
                  </a:cubicBezTo>
                  <a:cubicBezTo>
                    <a:pt x="2077900" y="93174"/>
                    <a:pt x="2101461" y="139191"/>
                    <a:pt x="2061307" y="78959"/>
                  </a:cubicBezTo>
                  <a:cubicBezTo>
                    <a:pt x="2057635" y="64270"/>
                    <a:pt x="2057802" y="48037"/>
                    <a:pt x="2050290" y="34891"/>
                  </a:cubicBezTo>
                  <a:cubicBezTo>
                    <a:pt x="2042560" y="21364"/>
                    <a:pt x="2032804" y="2533"/>
                    <a:pt x="2017239" y="1841"/>
                  </a:cubicBezTo>
                  <a:cubicBezTo>
                    <a:pt x="1863111" y="-5009"/>
                    <a:pt x="1708767" y="9186"/>
                    <a:pt x="1554531" y="12858"/>
                  </a:cubicBezTo>
                  <a:cubicBezTo>
                    <a:pt x="1521341" y="34984"/>
                    <a:pt x="1516546" y="40154"/>
                    <a:pt x="1477413" y="56925"/>
                  </a:cubicBezTo>
                  <a:cubicBezTo>
                    <a:pt x="1447772" y="69628"/>
                    <a:pt x="1421608" y="72493"/>
                    <a:pt x="1389278" y="78959"/>
                  </a:cubicBezTo>
                  <a:cubicBezTo>
                    <a:pt x="1307597" y="133413"/>
                    <a:pt x="1349144" y="117833"/>
                    <a:pt x="1268092" y="134043"/>
                  </a:cubicBezTo>
                  <a:cubicBezTo>
                    <a:pt x="1249731" y="141388"/>
                    <a:pt x="1230696" y="147233"/>
                    <a:pt x="1213008" y="156077"/>
                  </a:cubicBezTo>
                  <a:cubicBezTo>
                    <a:pt x="1172439" y="176362"/>
                    <a:pt x="1184176" y="185658"/>
                    <a:pt x="1135890" y="200144"/>
                  </a:cubicBezTo>
                  <a:cubicBezTo>
                    <a:pt x="1114494" y="206563"/>
                    <a:pt x="1091595" y="206315"/>
                    <a:pt x="1069789" y="211161"/>
                  </a:cubicBezTo>
                  <a:cubicBezTo>
                    <a:pt x="1058453" y="213680"/>
                    <a:pt x="1047942" y="219122"/>
                    <a:pt x="1036738" y="222178"/>
                  </a:cubicBezTo>
                  <a:cubicBezTo>
                    <a:pt x="1007523" y="230146"/>
                    <a:pt x="977546" y="235306"/>
                    <a:pt x="948603" y="244212"/>
                  </a:cubicBezTo>
                  <a:cubicBezTo>
                    <a:pt x="914606" y="254672"/>
                    <a:pt x="825529" y="296883"/>
                    <a:pt x="805384" y="310313"/>
                  </a:cubicBezTo>
                  <a:cubicBezTo>
                    <a:pt x="794367" y="317658"/>
                    <a:pt x="784503" y="327131"/>
                    <a:pt x="772333" y="332347"/>
                  </a:cubicBezTo>
                  <a:cubicBezTo>
                    <a:pt x="758416" y="338311"/>
                    <a:pt x="742955" y="339692"/>
                    <a:pt x="728266" y="343364"/>
                  </a:cubicBezTo>
                  <a:cubicBezTo>
                    <a:pt x="717249" y="350708"/>
                    <a:pt x="706711" y="358828"/>
                    <a:pt x="695215" y="365397"/>
                  </a:cubicBezTo>
                  <a:cubicBezTo>
                    <a:pt x="673780" y="377646"/>
                    <a:pt x="643380" y="392829"/>
                    <a:pt x="618097" y="398448"/>
                  </a:cubicBezTo>
                  <a:cubicBezTo>
                    <a:pt x="587630" y="405218"/>
                    <a:pt x="548706" y="405601"/>
                    <a:pt x="518945" y="420482"/>
                  </a:cubicBezTo>
                  <a:cubicBezTo>
                    <a:pt x="507102" y="426403"/>
                    <a:pt x="498117" y="437423"/>
                    <a:pt x="485895" y="442515"/>
                  </a:cubicBezTo>
                  <a:cubicBezTo>
                    <a:pt x="485885" y="442519"/>
                    <a:pt x="383074" y="476789"/>
                    <a:pt x="353692" y="486583"/>
                  </a:cubicBezTo>
                  <a:cubicBezTo>
                    <a:pt x="342675" y="490255"/>
                    <a:pt x="330304" y="491159"/>
                    <a:pt x="320642" y="497600"/>
                  </a:cubicBezTo>
                  <a:cubicBezTo>
                    <a:pt x="309625" y="504944"/>
                    <a:pt x="297763" y="511157"/>
                    <a:pt x="287591" y="519633"/>
                  </a:cubicBezTo>
                  <a:cubicBezTo>
                    <a:pt x="247515" y="553029"/>
                    <a:pt x="259982" y="558230"/>
                    <a:pt x="210473" y="585735"/>
                  </a:cubicBezTo>
                  <a:cubicBezTo>
                    <a:pt x="190716" y="596711"/>
                    <a:pt x="147073" y="610540"/>
                    <a:pt x="122338" y="618785"/>
                  </a:cubicBezTo>
                  <a:cubicBezTo>
                    <a:pt x="111321" y="629802"/>
                    <a:pt x="102251" y="643193"/>
                    <a:pt x="89287" y="651836"/>
                  </a:cubicBezTo>
                  <a:cubicBezTo>
                    <a:pt x="79625" y="658278"/>
                    <a:pt x="64448" y="654642"/>
                    <a:pt x="56237" y="662853"/>
                  </a:cubicBezTo>
                  <a:cubicBezTo>
                    <a:pt x="48026" y="671064"/>
                    <a:pt x="50413" y="685516"/>
                    <a:pt x="45220" y="695903"/>
                  </a:cubicBezTo>
                  <a:cubicBezTo>
                    <a:pt x="39298" y="707746"/>
                    <a:pt x="29108" y="717111"/>
                    <a:pt x="23186" y="728954"/>
                  </a:cubicBezTo>
                  <a:cubicBezTo>
                    <a:pt x="11008" y="753310"/>
                    <a:pt x="-4356" y="747315"/>
                    <a:pt x="1152" y="76200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4" name="شكل حر: شكل 3">
              <a:extLst>
                <a:ext uri="{FF2B5EF4-FFF2-40B4-BE49-F238E27FC236}">
                  <a16:creationId xmlns:a16="http://schemas.microsoft.com/office/drawing/2014/main" id="{D182FFEF-0F15-83C6-2E24-5A0C25BD1707}"/>
                </a:ext>
              </a:extLst>
            </p:cNvPr>
            <p:cNvSpPr/>
            <p:nvPr/>
          </p:nvSpPr>
          <p:spPr>
            <a:xfrm>
              <a:off x="5343181" y="2335076"/>
              <a:ext cx="3415229" cy="2005570"/>
            </a:xfrm>
            <a:custGeom>
              <a:avLst/>
              <a:gdLst>
                <a:gd name="connsiteX0" fmla="*/ 716096 w 3415229"/>
                <a:gd name="connsiteY0" fmla="*/ 661512 h 2005570"/>
                <a:gd name="connsiteX1" fmla="*/ 605927 w 3415229"/>
                <a:gd name="connsiteY1" fmla="*/ 683546 h 2005570"/>
                <a:gd name="connsiteX2" fmla="*/ 396607 w 3415229"/>
                <a:gd name="connsiteY2" fmla="*/ 716596 h 2005570"/>
                <a:gd name="connsiteX3" fmla="*/ 297455 w 3415229"/>
                <a:gd name="connsiteY3" fmla="*/ 749647 h 2005570"/>
                <a:gd name="connsiteX4" fmla="*/ 220337 w 3415229"/>
                <a:gd name="connsiteY4" fmla="*/ 771681 h 2005570"/>
                <a:gd name="connsiteX5" fmla="*/ 165253 w 3415229"/>
                <a:gd name="connsiteY5" fmla="*/ 804731 h 2005570"/>
                <a:gd name="connsiteX6" fmla="*/ 121185 w 3415229"/>
                <a:gd name="connsiteY6" fmla="*/ 859816 h 2005570"/>
                <a:gd name="connsiteX7" fmla="*/ 44067 w 3415229"/>
                <a:gd name="connsiteY7" fmla="*/ 981001 h 2005570"/>
                <a:gd name="connsiteX8" fmla="*/ 33050 w 3415229"/>
                <a:gd name="connsiteY8" fmla="*/ 1025069 h 2005570"/>
                <a:gd name="connsiteX9" fmla="*/ 11017 w 3415229"/>
                <a:gd name="connsiteY9" fmla="*/ 1091170 h 2005570"/>
                <a:gd name="connsiteX10" fmla="*/ 0 w 3415229"/>
                <a:gd name="connsiteY10" fmla="*/ 1146254 h 2005570"/>
                <a:gd name="connsiteX11" fmla="*/ 11017 w 3415229"/>
                <a:gd name="connsiteY11" fmla="*/ 1553878 h 2005570"/>
                <a:gd name="connsiteX12" fmla="*/ 22033 w 3415229"/>
                <a:gd name="connsiteY12" fmla="*/ 1597946 h 2005570"/>
                <a:gd name="connsiteX13" fmla="*/ 66101 w 3415229"/>
                <a:gd name="connsiteY13" fmla="*/ 1619979 h 2005570"/>
                <a:gd name="connsiteX14" fmla="*/ 88135 w 3415229"/>
                <a:gd name="connsiteY14" fmla="*/ 1664047 h 2005570"/>
                <a:gd name="connsiteX15" fmla="*/ 121185 w 3415229"/>
                <a:gd name="connsiteY15" fmla="*/ 1686081 h 2005570"/>
                <a:gd name="connsiteX16" fmla="*/ 165253 w 3415229"/>
                <a:gd name="connsiteY16" fmla="*/ 1741165 h 2005570"/>
                <a:gd name="connsiteX17" fmla="*/ 231354 w 3415229"/>
                <a:gd name="connsiteY17" fmla="*/ 1763199 h 2005570"/>
                <a:gd name="connsiteX18" fmla="*/ 264405 w 3415229"/>
                <a:gd name="connsiteY18" fmla="*/ 1796249 h 2005570"/>
                <a:gd name="connsiteX19" fmla="*/ 308472 w 3415229"/>
                <a:gd name="connsiteY19" fmla="*/ 1818283 h 2005570"/>
                <a:gd name="connsiteX20" fmla="*/ 418641 w 3415229"/>
                <a:gd name="connsiteY20" fmla="*/ 1906418 h 2005570"/>
                <a:gd name="connsiteX21" fmla="*/ 462708 w 3415229"/>
                <a:gd name="connsiteY21" fmla="*/ 1950485 h 2005570"/>
                <a:gd name="connsiteX22" fmla="*/ 495759 w 3415229"/>
                <a:gd name="connsiteY22" fmla="*/ 1983536 h 2005570"/>
                <a:gd name="connsiteX23" fmla="*/ 561860 w 3415229"/>
                <a:gd name="connsiteY23" fmla="*/ 2005570 h 2005570"/>
                <a:gd name="connsiteX24" fmla="*/ 661012 w 3415229"/>
                <a:gd name="connsiteY24" fmla="*/ 1994553 h 2005570"/>
                <a:gd name="connsiteX25" fmla="*/ 694062 w 3415229"/>
                <a:gd name="connsiteY25" fmla="*/ 1983536 h 2005570"/>
                <a:gd name="connsiteX26" fmla="*/ 749147 w 3415229"/>
                <a:gd name="connsiteY26" fmla="*/ 1972519 h 2005570"/>
                <a:gd name="connsiteX27" fmla="*/ 859315 w 3415229"/>
                <a:gd name="connsiteY27" fmla="*/ 1961502 h 2005570"/>
                <a:gd name="connsiteX28" fmla="*/ 903383 w 3415229"/>
                <a:gd name="connsiteY28" fmla="*/ 1950485 h 2005570"/>
                <a:gd name="connsiteX29" fmla="*/ 991518 w 3415229"/>
                <a:gd name="connsiteY29" fmla="*/ 1917435 h 2005570"/>
                <a:gd name="connsiteX30" fmla="*/ 1035585 w 3415229"/>
                <a:gd name="connsiteY30" fmla="*/ 1840317 h 2005570"/>
                <a:gd name="connsiteX31" fmla="*/ 1068636 w 3415229"/>
                <a:gd name="connsiteY31" fmla="*/ 1818283 h 2005570"/>
                <a:gd name="connsiteX32" fmla="*/ 1079653 w 3415229"/>
                <a:gd name="connsiteY32" fmla="*/ 1774216 h 2005570"/>
                <a:gd name="connsiteX33" fmla="*/ 1123720 w 3415229"/>
                <a:gd name="connsiteY33" fmla="*/ 1708114 h 2005570"/>
                <a:gd name="connsiteX34" fmla="*/ 1145754 w 3415229"/>
                <a:gd name="connsiteY34" fmla="*/ 1675064 h 2005570"/>
                <a:gd name="connsiteX35" fmla="*/ 1211855 w 3415229"/>
                <a:gd name="connsiteY35" fmla="*/ 1642013 h 2005570"/>
                <a:gd name="connsiteX36" fmla="*/ 1244906 w 3415229"/>
                <a:gd name="connsiteY36" fmla="*/ 1619979 h 2005570"/>
                <a:gd name="connsiteX37" fmla="*/ 1277956 w 3415229"/>
                <a:gd name="connsiteY37" fmla="*/ 1575912 h 2005570"/>
                <a:gd name="connsiteX38" fmla="*/ 1355074 w 3415229"/>
                <a:gd name="connsiteY38" fmla="*/ 1542861 h 2005570"/>
                <a:gd name="connsiteX39" fmla="*/ 1410159 w 3415229"/>
                <a:gd name="connsiteY39" fmla="*/ 1520828 h 2005570"/>
                <a:gd name="connsiteX40" fmla="*/ 1553378 w 3415229"/>
                <a:gd name="connsiteY40" fmla="*/ 1531844 h 2005570"/>
                <a:gd name="connsiteX41" fmla="*/ 1586429 w 3415229"/>
                <a:gd name="connsiteY41" fmla="*/ 1542861 h 2005570"/>
                <a:gd name="connsiteX42" fmla="*/ 1641513 w 3415229"/>
                <a:gd name="connsiteY42" fmla="*/ 1597946 h 2005570"/>
                <a:gd name="connsiteX43" fmla="*/ 1696597 w 3415229"/>
                <a:gd name="connsiteY43" fmla="*/ 1608963 h 2005570"/>
                <a:gd name="connsiteX44" fmla="*/ 1729648 w 3415229"/>
                <a:gd name="connsiteY44" fmla="*/ 1619979 h 2005570"/>
                <a:gd name="connsiteX45" fmla="*/ 1806766 w 3415229"/>
                <a:gd name="connsiteY45" fmla="*/ 1630996 h 2005570"/>
                <a:gd name="connsiteX46" fmla="*/ 1894901 w 3415229"/>
                <a:gd name="connsiteY46" fmla="*/ 1653030 h 2005570"/>
                <a:gd name="connsiteX47" fmla="*/ 1938968 w 3415229"/>
                <a:gd name="connsiteY47" fmla="*/ 1675064 h 2005570"/>
                <a:gd name="connsiteX48" fmla="*/ 1983036 w 3415229"/>
                <a:gd name="connsiteY48" fmla="*/ 1686081 h 2005570"/>
                <a:gd name="connsiteX49" fmla="*/ 2060154 w 3415229"/>
                <a:gd name="connsiteY49" fmla="*/ 1708114 h 2005570"/>
                <a:gd name="connsiteX50" fmla="*/ 2203373 w 3415229"/>
                <a:gd name="connsiteY50" fmla="*/ 1675064 h 2005570"/>
                <a:gd name="connsiteX51" fmla="*/ 2247441 w 3415229"/>
                <a:gd name="connsiteY51" fmla="*/ 1630996 h 2005570"/>
                <a:gd name="connsiteX52" fmla="*/ 2401677 w 3415229"/>
                <a:gd name="connsiteY52" fmla="*/ 1642013 h 2005570"/>
                <a:gd name="connsiteX53" fmla="*/ 2434727 w 3415229"/>
                <a:gd name="connsiteY53" fmla="*/ 1664047 h 2005570"/>
                <a:gd name="connsiteX54" fmla="*/ 2467778 w 3415229"/>
                <a:gd name="connsiteY54" fmla="*/ 1697097 h 2005570"/>
                <a:gd name="connsiteX55" fmla="*/ 2533879 w 3415229"/>
                <a:gd name="connsiteY55" fmla="*/ 1708114 h 2005570"/>
                <a:gd name="connsiteX56" fmla="*/ 2644048 w 3415229"/>
                <a:gd name="connsiteY56" fmla="*/ 1697097 h 2005570"/>
                <a:gd name="connsiteX57" fmla="*/ 2677099 w 3415229"/>
                <a:gd name="connsiteY57" fmla="*/ 1686081 h 2005570"/>
                <a:gd name="connsiteX58" fmla="*/ 2831335 w 3415229"/>
                <a:gd name="connsiteY58" fmla="*/ 1675064 h 2005570"/>
                <a:gd name="connsiteX59" fmla="*/ 2842352 w 3415229"/>
                <a:gd name="connsiteY59" fmla="*/ 1630996 h 2005570"/>
                <a:gd name="connsiteX60" fmla="*/ 2875402 w 3415229"/>
                <a:gd name="connsiteY60" fmla="*/ 1619979 h 2005570"/>
                <a:gd name="connsiteX61" fmla="*/ 2886419 w 3415229"/>
                <a:gd name="connsiteY61" fmla="*/ 1509811 h 2005570"/>
                <a:gd name="connsiteX62" fmla="*/ 2908453 w 3415229"/>
                <a:gd name="connsiteY62" fmla="*/ 1410659 h 2005570"/>
                <a:gd name="connsiteX63" fmla="*/ 2919470 w 3415229"/>
                <a:gd name="connsiteY63" fmla="*/ 1377608 h 2005570"/>
                <a:gd name="connsiteX64" fmla="*/ 2963537 w 3415229"/>
                <a:gd name="connsiteY64" fmla="*/ 1366591 h 2005570"/>
                <a:gd name="connsiteX65" fmla="*/ 3249976 w 3415229"/>
                <a:gd name="connsiteY65" fmla="*/ 1366591 h 2005570"/>
                <a:gd name="connsiteX66" fmla="*/ 3338111 w 3415229"/>
                <a:gd name="connsiteY66" fmla="*/ 1322524 h 2005570"/>
                <a:gd name="connsiteX67" fmla="*/ 3382178 w 3415229"/>
                <a:gd name="connsiteY67" fmla="*/ 1300490 h 2005570"/>
                <a:gd name="connsiteX68" fmla="*/ 3415229 w 3415229"/>
                <a:gd name="connsiteY68" fmla="*/ 1201338 h 2005570"/>
                <a:gd name="connsiteX69" fmla="*/ 3382178 w 3415229"/>
                <a:gd name="connsiteY69" fmla="*/ 1058119 h 2005570"/>
                <a:gd name="connsiteX70" fmla="*/ 3371161 w 3415229"/>
                <a:gd name="connsiteY70" fmla="*/ 1014052 h 2005570"/>
                <a:gd name="connsiteX71" fmla="*/ 3360144 w 3415229"/>
                <a:gd name="connsiteY71" fmla="*/ 892866 h 2005570"/>
                <a:gd name="connsiteX72" fmla="*/ 3338111 w 3415229"/>
                <a:gd name="connsiteY72" fmla="*/ 694563 h 2005570"/>
                <a:gd name="connsiteX73" fmla="*/ 3349127 w 3415229"/>
                <a:gd name="connsiteY73" fmla="*/ 419141 h 2005570"/>
                <a:gd name="connsiteX74" fmla="*/ 3360144 w 3415229"/>
                <a:gd name="connsiteY74" fmla="*/ 375073 h 2005570"/>
                <a:gd name="connsiteX75" fmla="*/ 3349127 w 3415229"/>
                <a:gd name="connsiteY75" fmla="*/ 264905 h 2005570"/>
                <a:gd name="connsiteX76" fmla="*/ 3360144 w 3415229"/>
                <a:gd name="connsiteY76" fmla="*/ 88635 h 2005570"/>
                <a:gd name="connsiteX77" fmla="*/ 3349127 w 3415229"/>
                <a:gd name="connsiteY77" fmla="*/ 11517 h 2005570"/>
                <a:gd name="connsiteX78" fmla="*/ 3260992 w 3415229"/>
                <a:gd name="connsiteY78" fmla="*/ 500 h 2005570"/>
                <a:gd name="connsiteX79" fmla="*/ 3051672 w 3415229"/>
                <a:gd name="connsiteY79" fmla="*/ 11517 h 2005570"/>
                <a:gd name="connsiteX80" fmla="*/ 3018621 w 3415229"/>
                <a:gd name="connsiteY80" fmla="*/ 22534 h 2005570"/>
                <a:gd name="connsiteX81" fmla="*/ 2941503 w 3415229"/>
                <a:gd name="connsiteY81" fmla="*/ 44567 h 2005570"/>
                <a:gd name="connsiteX82" fmla="*/ 2908453 w 3415229"/>
                <a:gd name="connsiteY82" fmla="*/ 66601 h 2005570"/>
                <a:gd name="connsiteX83" fmla="*/ 2875402 w 3415229"/>
                <a:gd name="connsiteY83" fmla="*/ 77618 h 2005570"/>
                <a:gd name="connsiteX84" fmla="*/ 2864385 w 3415229"/>
                <a:gd name="connsiteY84" fmla="*/ 110669 h 2005570"/>
                <a:gd name="connsiteX85" fmla="*/ 2853368 w 3415229"/>
                <a:gd name="connsiteY85" fmla="*/ 187787 h 2005570"/>
                <a:gd name="connsiteX86" fmla="*/ 2831335 w 3415229"/>
                <a:gd name="connsiteY86" fmla="*/ 253888 h 2005570"/>
                <a:gd name="connsiteX87" fmla="*/ 2820318 w 3415229"/>
                <a:gd name="connsiteY87" fmla="*/ 308972 h 2005570"/>
                <a:gd name="connsiteX88" fmla="*/ 2776250 w 3415229"/>
                <a:gd name="connsiteY88" fmla="*/ 397107 h 2005570"/>
                <a:gd name="connsiteX89" fmla="*/ 2732183 w 3415229"/>
                <a:gd name="connsiteY89" fmla="*/ 408124 h 2005570"/>
                <a:gd name="connsiteX90" fmla="*/ 2699132 w 3415229"/>
                <a:gd name="connsiteY90" fmla="*/ 419141 h 2005570"/>
                <a:gd name="connsiteX91" fmla="*/ 2555913 w 3415229"/>
                <a:gd name="connsiteY91" fmla="*/ 452191 h 2005570"/>
                <a:gd name="connsiteX92" fmla="*/ 2511846 w 3415229"/>
                <a:gd name="connsiteY92" fmla="*/ 463208 h 2005570"/>
                <a:gd name="connsiteX93" fmla="*/ 2401677 w 3415229"/>
                <a:gd name="connsiteY93" fmla="*/ 474225 h 2005570"/>
                <a:gd name="connsiteX94" fmla="*/ 2192356 w 3415229"/>
                <a:gd name="connsiteY94" fmla="*/ 452191 h 2005570"/>
                <a:gd name="connsiteX95" fmla="*/ 2126255 w 3415229"/>
                <a:gd name="connsiteY95" fmla="*/ 419141 h 2005570"/>
                <a:gd name="connsiteX96" fmla="*/ 1994053 w 3415229"/>
                <a:gd name="connsiteY96" fmla="*/ 441175 h 2005570"/>
                <a:gd name="connsiteX97" fmla="*/ 1916935 w 3415229"/>
                <a:gd name="connsiteY97" fmla="*/ 463208 h 2005570"/>
                <a:gd name="connsiteX98" fmla="*/ 1850833 w 3415229"/>
                <a:gd name="connsiteY98" fmla="*/ 529310 h 2005570"/>
                <a:gd name="connsiteX99" fmla="*/ 1839817 w 3415229"/>
                <a:gd name="connsiteY99" fmla="*/ 562360 h 2005570"/>
                <a:gd name="connsiteX100" fmla="*/ 1795749 w 3415229"/>
                <a:gd name="connsiteY100" fmla="*/ 639478 h 2005570"/>
                <a:gd name="connsiteX101" fmla="*/ 1806766 w 3415229"/>
                <a:gd name="connsiteY101" fmla="*/ 716596 h 2005570"/>
                <a:gd name="connsiteX102" fmla="*/ 1828800 w 3415229"/>
                <a:gd name="connsiteY102" fmla="*/ 782697 h 2005570"/>
                <a:gd name="connsiteX103" fmla="*/ 1839817 w 3415229"/>
                <a:gd name="connsiteY103" fmla="*/ 826765 h 2005570"/>
                <a:gd name="connsiteX104" fmla="*/ 1828800 w 3415229"/>
                <a:gd name="connsiteY104" fmla="*/ 892866 h 2005570"/>
                <a:gd name="connsiteX105" fmla="*/ 1817783 w 3415229"/>
                <a:gd name="connsiteY105" fmla="*/ 992018 h 2005570"/>
                <a:gd name="connsiteX106" fmla="*/ 1795749 w 3415229"/>
                <a:gd name="connsiteY106" fmla="*/ 947951 h 2005570"/>
                <a:gd name="connsiteX107" fmla="*/ 1762699 w 3415229"/>
                <a:gd name="connsiteY107" fmla="*/ 914900 h 2005570"/>
                <a:gd name="connsiteX108" fmla="*/ 1740665 w 3415229"/>
                <a:gd name="connsiteY108" fmla="*/ 848799 h 2005570"/>
                <a:gd name="connsiteX109" fmla="*/ 1729648 w 3415229"/>
                <a:gd name="connsiteY109" fmla="*/ 804731 h 2005570"/>
                <a:gd name="connsiteX110" fmla="*/ 1707614 w 3415229"/>
                <a:gd name="connsiteY110" fmla="*/ 760664 h 2005570"/>
                <a:gd name="connsiteX111" fmla="*/ 1696597 w 3415229"/>
                <a:gd name="connsiteY111" fmla="*/ 727613 h 2005570"/>
                <a:gd name="connsiteX112" fmla="*/ 1685580 w 3415229"/>
                <a:gd name="connsiteY112" fmla="*/ 683546 h 2005570"/>
                <a:gd name="connsiteX113" fmla="*/ 1641513 w 3415229"/>
                <a:gd name="connsiteY113" fmla="*/ 617444 h 2005570"/>
                <a:gd name="connsiteX114" fmla="*/ 1619479 w 3415229"/>
                <a:gd name="connsiteY114" fmla="*/ 551343 h 2005570"/>
                <a:gd name="connsiteX115" fmla="*/ 1586429 w 3415229"/>
                <a:gd name="connsiteY115" fmla="*/ 463208 h 2005570"/>
                <a:gd name="connsiteX116" fmla="*/ 1520327 w 3415229"/>
                <a:gd name="connsiteY116" fmla="*/ 408124 h 2005570"/>
                <a:gd name="connsiteX117" fmla="*/ 1476260 w 3415229"/>
                <a:gd name="connsiteY117" fmla="*/ 342023 h 2005570"/>
                <a:gd name="connsiteX118" fmla="*/ 1465243 w 3415229"/>
                <a:gd name="connsiteY118" fmla="*/ 308972 h 2005570"/>
                <a:gd name="connsiteX119" fmla="*/ 1388125 w 3415229"/>
                <a:gd name="connsiteY119" fmla="*/ 286938 h 2005570"/>
                <a:gd name="connsiteX120" fmla="*/ 1355074 w 3415229"/>
                <a:gd name="connsiteY120" fmla="*/ 275922 h 2005570"/>
                <a:gd name="connsiteX121" fmla="*/ 1277956 w 3415229"/>
                <a:gd name="connsiteY121" fmla="*/ 297955 h 2005570"/>
                <a:gd name="connsiteX122" fmla="*/ 1233889 w 3415229"/>
                <a:gd name="connsiteY122" fmla="*/ 308972 h 2005570"/>
                <a:gd name="connsiteX123" fmla="*/ 1189821 w 3415229"/>
                <a:gd name="connsiteY123" fmla="*/ 331006 h 2005570"/>
                <a:gd name="connsiteX124" fmla="*/ 1156771 w 3415229"/>
                <a:gd name="connsiteY124" fmla="*/ 342023 h 2005570"/>
                <a:gd name="connsiteX125" fmla="*/ 1101686 w 3415229"/>
                <a:gd name="connsiteY125" fmla="*/ 408124 h 2005570"/>
                <a:gd name="connsiteX126" fmla="*/ 1057619 w 3415229"/>
                <a:gd name="connsiteY126" fmla="*/ 474225 h 2005570"/>
                <a:gd name="connsiteX127" fmla="*/ 1035585 w 3415229"/>
                <a:gd name="connsiteY127" fmla="*/ 507276 h 2005570"/>
                <a:gd name="connsiteX128" fmla="*/ 1013552 w 3415229"/>
                <a:gd name="connsiteY128" fmla="*/ 595411 h 2005570"/>
                <a:gd name="connsiteX129" fmla="*/ 991518 w 3415229"/>
                <a:gd name="connsiteY129" fmla="*/ 705579 h 2005570"/>
                <a:gd name="connsiteX130" fmla="*/ 969484 w 3415229"/>
                <a:gd name="connsiteY130" fmla="*/ 749647 h 2005570"/>
                <a:gd name="connsiteX131" fmla="*/ 958467 w 3415229"/>
                <a:gd name="connsiteY131" fmla="*/ 782697 h 2005570"/>
                <a:gd name="connsiteX132" fmla="*/ 892366 w 3415229"/>
                <a:gd name="connsiteY132" fmla="*/ 760664 h 2005570"/>
                <a:gd name="connsiteX133" fmla="*/ 837282 w 3415229"/>
                <a:gd name="connsiteY133" fmla="*/ 716596 h 2005570"/>
                <a:gd name="connsiteX134" fmla="*/ 804231 w 3415229"/>
                <a:gd name="connsiteY134" fmla="*/ 683546 h 2005570"/>
                <a:gd name="connsiteX135" fmla="*/ 716096 w 3415229"/>
                <a:gd name="connsiteY135" fmla="*/ 661512 h 2005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</a:cxnLst>
              <a:rect l="l" t="t" r="r" b="b"/>
              <a:pathLst>
                <a:path w="3415229" h="2005570">
                  <a:moveTo>
                    <a:pt x="716096" y="661512"/>
                  </a:moveTo>
                  <a:cubicBezTo>
                    <a:pt x="683045" y="661512"/>
                    <a:pt x="642919" y="677705"/>
                    <a:pt x="605927" y="683546"/>
                  </a:cubicBezTo>
                  <a:cubicBezTo>
                    <a:pt x="536154" y="694563"/>
                    <a:pt x="465136" y="699464"/>
                    <a:pt x="396607" y="716596"/>
                  </a:cubicBezTo>
                  <a:cubicBezTo>
                    <a:pt x="322767" y="735056"/>
                    <a:pt x="380424" y="718533"/>
                    <a:pt x="297455" y="749647"/>
                  </a:cubicBezTo>
                  <a:cubicBezTo>
                    <a:pt x="265844" y="761501"/>
                    <a:pt x="255066" y="762999"/>
                    <a:pt x="220337" y="771681"/>
                  </a:cubicBezTo>
                  <a:cubicBezTo>
                    <a:pt x="201976" y="782698"/>
                    <a:pt x="181257" y="790505"/>
                    <a:pt x="165253" y="804731"/>
                  </a:cubicBezTo>
                  <a:cubicBezTo>
                    <a:pt x="147678" y="820353"/>
                    <a:pt x="135015" y="840799"/>
                    <a:pt x="121185" y="859816"/>
                  </a:cubicBezTo>
                  <a:cubicBezTo>
                    <a:pt x="89221" y="903767"/>
                    <a:pt x="71352" y="935527"/>
                    <a:pt x="44067" y="981001"/>
                  </a:cubicBezTo>
                  <a:cubicBezTo>
                    <a:pt x="40395" y="995690"/>
                    <a:pt x="37401" y="1010566"/>
                    <a:pt x="33050" y="1025069"/>
                  </a:cubicBezTo>
                  <a:cubicBezTo>
                    <a:pt x="26376" y="1047315"/>
                    <a:pt x="15572" y="1068396"/>
                    <a:pt x="11017" y="1091170"/>
                  </a:cubicBezTo>
                  <a:lnTo>
                    <a:pt x="0" y="1146254"/>
                  </a:lnTo>
                  <a:cubicBezTo>
                    <a:pt x="3672" y="1282129"/>
                    <a:pt x="4395" y="1418115"/>
                    <a:pt x="11017" y="1553878"/>
                  </a:cubicBezTo>
                  <a:cubicBezTo>
                    <a:pt x="11755" y="1569001"/>
                    <a:pt x="12340" y="1586314"/>
                    <a:pt x="22033" y="1597946"/>
                  </a:cubicBezTo>
                  <a:cubicBezTo>
                    <a:pt x="32547" y="1610563"/>
                    <a:pt x="51412" y="1612635"/>
                    <a:pt x="66101" y="1619979"/>
                  </a:cubicBezTo>
                  <a:cubicBezTo>
                    <a:pt x="73446" y="1634668"/>
                    <a:pt x="77621" y="1651430"/>
                    <a:pt x="88135" y="1664047"/>
                  </a:cubicBezTo>
                  <a:cubicBezTo>
                    <a:pt x="96611" y="1674219"/>
                    <a:pt x="112914" y="1675742"/>
                    <a:pt x="121185" y="1686081"/>
                  </a:cubicBezTo>
                  <a:cubicBezTo>
                    <a:pt x="159083" y="1733454"/>
                    <a:pt x="96664" y="1710681"/>
                    <a:pt x="165253" y="1741165"/>
                  </a:cubicBezTo>
                  <a:cubicBezTo>
                    <a:pt x="186477" y="1750598"/>
                    <a:pt x="231354" y="1763199"/>
                    <a:pt x="231354" y="1763199"/>
                  </a:cubicBezTo>
                  <a:cubicBezTo>
                    <a:pt x="242371" y="1774216"/>
                    <a:pt x="251727" y="1787193"/>
                    <a:pt x="264405" y="1796249"/>
                  </a:cubicBezTo>
                  <a:cubicBezTo>
                    <a:pt x="277769" y="1805795"/>
                    <a:pt x="295761" y="1807883"/>
                    <a:pt x="308472" y="1818283"/>
                  </a:cubicBezTo>
                  <a:cubicBezTo>
                    <a:pt x="425799" y="1914278"/>
                    <a:pt x="340880" y="1880498"/>
                    <a:pt x="418641" y="1906418"/>
                  </a:cubicBezTo>
                  <a:cubicBezTo>
                    <a:pt x="439626" y="1969373"/>
                    <a:pt x="412345" y="1916910"/>
                    <a:pt x="462708" y="1950485"/>
                  </a:cubicBezTo>
                  <a:cubicBezTo>
                    <a:pt x="475672" y="1959127"/>
                    <a:pt x="482139" y="1975969"/>
                    <a:pt x="495759" y="1983536"/>
                  </a:cubicBezTo>
                  <a:cubicBezTo>
                    <a:pt x="516062" y="1994815"/>
                    <a:pt x="561860" y="2005570"/>
                    <a:pt x="561860" y="2005570"/>
                  </a:cubicBezTo>
                  <a:cubicBezTo>
                    <a:pt x="594911" y="2001898"/>
                    <a:pt x="628210" y="2000020"/>
                    <a:pt x="661012" y="1994553"/>
                  </a:cubicBezTo>
                  <a:cubicBezTo>
                    <a:pt x="672467" y="1992644"/>
                    <a:pt x="682796" y="1986353"/>
                    <a:pt x="694062" y="1983536"/>
                  </a:cubicBezTo>
                  <a:cubicBezTo>
                    <a:pt x="712228" y="1978994"/>
                    <a:pt x="730586" y="1974994"/>
                    <a:pt x="749147" y="1972519"/>
                  </a:cubicBezTo>
                  <a:cubicBezTo>
                    <a:pt x="785729" y="1967641"/>
                    <a:pt x="822592" y="1965174"/>
                    <a:pt x="859315" y="1961502"/>
                  </a:cubicBezTo>
                  <a:cubicBezTo>
                    <a:pt x="874004" y="1957830"/>
                    <a:pt x="889206" y="1955801"/>
                    <a:pt x="903383" y="1950485"/>
                  </a:cubicBezTo>
                  <a:cubicBezTo>
                    <a:pt x="1018604" y="1907278"/>
                    <a:pt x="878401" y="1945714"/>
                    <a:pt x="991518" y="1917435"/>
                  </a:cubicBezTo>
                  <a:cubicBezTo>
                    <a:pt x="1004123" y="1879620"/>
                    <a:pt x="1002237" y="1873665"/>
                    <a:pt x="1035585" y="1840317"/>
                  </a:cubicBezTo>
                  <a:cubicBezTo>
                    <a:pt x="1044948" y="1830954"/>
                    <a:pt x="1057619" y="1825628"/>
                    <a:pt x="1068636" y="1818283"/>
                  </a:cubicBezTo>
                  <a:cubicBezTo>
                    <a:pt x="1072308" y="1803594"/>
                    <a:pt x="1072882" y="1787759"/>
                    <a:pt x="1079653" y="1774216"/>
                  </a:cubicBezTo>
                  <a:cubicBezTo>
                    <a:pt x="1091496" y="1750530"/>
                    <a:pt x="1109031" y="1730148"/>
                    <a:pt x="1123720" y="1708114"/>
                  </a:cubicBezTo>
                  <a:cubicBezTo>
                    <a:pt x="1131064" y="1697097"/>
                    <a:pt x="1134737" y="1682409"/>
                    <a:pt x="1145754" y="1675064"/>
                  </a:cubicBezTo>
                  <a:cubicBezTo>
                    <a:pt x="1240475" y="1611917"/>
                    <a:pt x="1120631" y="1687626"/>
                    <a:pt x="1211855" y="1642013"/>
                  </a:cubicBezTo>
                  <a:cubicBezTo>
                    <a:pt x="1223698" y="1636091"/>
                    <a:pt x="1233889" y="1627324"/>
                    <a:pt x="1244906" y="1619979"/>
                  </a:cubicBezTo>
                  <a:cubicBezTo>
                    <a:pt x="1255923" y="1605290"/>
                    <a:pt x="1264973" y="1588895"/>
                    <a:pt x="1277956" y="1575912"/>
                  </a:cubicBezTo>
                  <a:cubicBezTo>
                    <a:pt x="1307001" y="1546867"/>
                    <a:pt x="1317149" y="1555503"/>
                    <a:pt x="1355074" y="1542861"/>
                  </a:cubicBezTo>
                  <a:cubicBezTo>
                    <a:pt x="1373835" y="1536607"/>
                    <a:pt x="1391797" y="1528172"/>
                    <a:pt x="1410159" y="1520828"/>
                  </a:cubicBezTo>
                  <a:cubicBezTo>
                    <a:pt x="1457899" y="1524500"/>
                    <a:pt x="1505867" y="1525905"/>
                    <a:pt x="1553378" y="1531844"/>
                  </a:cubicBezTo>
                  <a:cubicBezTo>
                    <a:pt x="1564901" y="1533284"/>
                    <a:pt x="1577361" y="1535606"/>
                    <a:pt x="1586429" y="1542861"/>
                  </a:cubicBezTo>
                  <a:cubicBezTo>
                    <a:pt x="1633954" y="1580882"/>
                    <a:pt x="1579297" y="1574615"/>
                    <a:pt x="1641513" y="1597946"/>
                  </a:cubicBezTo>
                  <a:cubicBezTo>
                    <a:pt x="1659046" y="1604521"/>
                    <a:pt x="1678431" y="1604422"/>
                    <a:pt x="1696597" y="1608963"/>
                  </a:cubicBezTo>
                  <a:cubicBezTo>
                    <a:pt x="1707863" y="1611779"/>
                    <a:pt x="1718631" y="1616307"/>
                    <a:pt x="1729648" y="1619979"/>
                  </a:cubicBezTo>
                  <a:cubicBezTo>
                    <a:pt x="1787905" y="1600562"/>
                    <a:pt x="1738699" y="1608307"/>
                    <a:pt x="1806766" y="1630996"/>
                  </a:cubicBezTo>
                  <a:cubicBezTo>
                    <a:pt x="1835495" y="1640572"/>
                    <a:pt x="1894901" y="1653030"/>
                    <a:pt x="1894901" y="1653030"/>
                  </a:cubicBezTo>
                  <a:cubicBezTo>
                    <a:pt x="1909590" y="1660375"/>
                    <a:pt x="1923591" y="1669297"/>
                    <a:pt x="1938968" y="1675064"/>
                  </a:cubicBezTo>
                  <a:cubicBezTo>
                    <a:pt x="1953145" y="1680381"/>
                    <a:pt x="1968477" y="1681921"/>
                    <a:pt x="1983036" y="1686081"/>
                  </a:cubicBezTo>
                  <a:cubicBezTo>
                    <a:pt x="2093672" y="1717690"/>
                    <a:pt x="1922387" y="1673672"/>
                    <a:pt x="2060154" y="1708114"/>
                  </a:cubicBezTo>
                  <a:cubicBezTo>
                    <a:pt x="2107894" y="1697097"/>
                    <a:pt x="2158069" y="1693719"/>
                    <a:pt x="2203373" y="1675064"/>
                  </a:cubicBezTo>
                  <a:cubicBezTo>
                    <a:pt x="2222582" y="1667154"/>
                    <a:pt x="2226950" y="1634411"/>
                    <a:pt x="2247441" y="1630996"/>
                  </a:cubicBezTo>
                  <a:cubicBezTo>
                    <a:pt x="2298283" y="1622522"/>
                    <a:pt x="2350265" y="1638341"/>
                    <a:pt x="2401677" y="1642013"/>
                  </a:cubicBezTo>
                  <a:cubicBezTo>
                    <a:pt x="2412694" y="1649358"/>
                    <a:pt x="2424555" y="1655571"/>
                    <a:pt x="2434727" y="1664047"/>
                  </a:cubicBezTo>
                  <a:cubicBezTo>
                    <a:pt x="2446696" y="1674021"/>
                    <a:pt x="2453541" y="1690769"/>
                    <a:pt x="2467778" y="1697097"/>
                  </a:cubicBezTo>
                  <a:cubicBezTo>
                    <a:pt x="2488190" y="1706169"/>
                    <a:pt x="2511845" y="1704442"/>
                    <a:pt x="2533879" y="1708114"/>
                  </a:cubicBezTo>
                  <a:cubicBezTo>
                    <a:pt x="2570602" y="1704442"/>
                    <a:pt x="2607571" y="1702709"/>
                    <a:pt x="2644048" y="1697097"/>
                  </a:cubicBezTo>
                  <a:cubicBezTo>
                    <a:pt x="2655526" y="1695331"/>
                    <a:pt x="2665566" y="1687438"/>
                    <a:pt x="2677099" y="1686081"/>
                  </a:cubicBezTo>
                  <a:cubicBezTo>
                    <a:pt x="2728289" y="1680059"/>
                    <a:pt x="2779923" y="1678736"/>
                    <a:pt x="2831335" y="1675064"/>
                  </a:cubicBezTo>
                  <a:cubicBezTo>
                    <a:pt x="2835007" y="1660375"/>
                    <a:pt x="2832893" y="1642820"/>
                    <a:pt x="2842352" y="1630996"/>
                  </a:cubicBezTo>
                  <a:cubicBezTo>
                    <a:pt x="2849606" y="1621928"/>
                    <a:pt x="2871433" y="1630892"/>
                    <a:pt x="2875402" y="1619979"/>
                  </a:cubicBezTo>
                  <a:cubicBezTo>
                    <a:pt x="2888014" y="1585295"/>
                    <a:pt x="2881541" y="1546393"/>
                    <a:pt x="2886419" y="1509811"/>
                  </a:cubicBezTo>
                  <a:cubicBezTo>
                    <a:pt x="2889259" y="1488510"/>
                    <a:pt x="2901907" y="1433569"/>
                    <a:pt x="2908453" y="1410659"/>
                  </a:cubicBezTo>
                  <a:cubicBezTo>
                    <a:pt x="2911643" y="1399493"/>
                    <a:pt x="2910402" y="1384863"/>
                    <a:pt x="2919470" y="1377608"/>
                  </a:cubicBezTo>
                  <a:cubicBezTo>
                    <a:pt x="2931293" y="1368149"/>
                    <a:pt x="2948848" y="1370263"/>
                    <a:pt x="2963537" y="1366591"/>
                  </a:cubicBezTo>
                  <a:cubicBezTo>
                    <a:pt x="3061727" y="1374774"/>
                    <a:pt x="3151148" y="1389052"/>
                    <a:pt x="3249976" y="1366591"/>
                  </a:cubicBezTo>
                  <a:cubicBezTo>
                    <a:pt x="3282005" y="1359312"/>
                    <a:pt x="3308733" y="1337213"/>
                    <a:pt x="3338111" y="1322524"/>
                  </a:cubicBezTo>
                  <a:lnTo>
                    <a:pt x="3382178" y="1300490"/>
                  </a:lnTo>
                  <a:cubicBezTo>
                    <a:pt x="3400099" y="1264648"/>
                    <a:pt x="3415229" y="1244052"/>
                    <a:pt x="3415229" y="1201338"/>
                  </a:cubicBezTo>
                  <a:cubicBezTo>
                    <a:pt x="3415229" y="1124619"/>
                    <a:pt x="3399632" y="1127933"/>
                    <a:pt x="3382178" y="1058119"/>
                  </a:cubicBezTo>
                  <a:lnTo>
                    <a:pt x="3371161" y="1014052"/>
                  </a:lnTo>
                  <a:cubicBezTo>
                    <a:pt x="3367489" y="973657"/>
                    <a:pt x="3363255" y="933308"/>
                    <a:pt x="3360144" y="892866"/>
                  </a:cubicBezTo>
                  <a:cubicBezTo>
                    <a:pt x="3345997" y="708952"/>
                    <a:pt x="3367080" y="781475"/>
                    <a:pt x="3338111" y="694563"/>
                  </a:cubicBezTo>
                  <a:cubicBezTo>
                    <a:pt x="3341783" y="602756"/>
                    <a:pt x="3342806" y="510804"/>
                    <a:pt x="3349127" y="419141"/>
                  </a:cubicBezTo>
                  <a:cubicBezTo>
                    <a:pt x="3350169" y="404035"/>
                    <a:pt x="3360144" y="390214"/>
                    <a:pt x="3360144" y="375073"/>
                  </a:cubicBezTo>
                  <a:cubicBezTo>
                    <a:pt x="3360144" y="338167"/>
                    <a:pt x="3352799" y="301628"/>
                    <a:pt x="3349127" y="264905"/>
                  </a:cubicBezTo>
                  <a:cubicBezTo>
                    <a:pt x="3352799" y="206148"/>
                    <a:pt x="3360144" y="147506"/>
                    <a:pt x="3360144" y="88635"/>
                  </a:cubicBezTo>
                  <a:cubicBezTo>
                    <a:pt x="3360144" y="62668"/>
                    <a:pt x="3368535" y="28769"/>
                    <a:pt x="3349127" y="11517"/>
                  </a:cubicBezTo>
                  <a:cubicBezTo>
                    <a:pt x="3326998" y="-8153"/>
                    <a:pt x="3290370" y="4172"/>
                    <a:pt x="3260992" y="500"/>
                  </a:cubicBezTo>
                  <a:cubicBezTo>
                    <a:pt x="3191219" y="4172"/>
                    <a:pt x="3121255" y="5191"/>
                    <a:pt x="3051672" y="11517"/>
                  </a:cubicBezTo>
                  <a:cubicBezTo>
                    <a:pt x="3040107" y="12568"/>
                    <a:pt x="3029787" y="19344"/>
                    <a:pt x="3018621" y="22534"/>
                  </a:cubicBezTo>
                  <a:cubicBezTo>
                    <a:pt x="2921761" y="50209"/>
                    <a:pt x="3020768" y="18148"/>
                    <a:pt x="2941503" y="44567"/>
                  </a:cubicBezTo>
                  <a:cubicBezTo>
                    <a:pt x="2930486" y="51912"/>
                    <a:pt x="2920296" y="60680"/>
                    <a:pt x="2908453" y="66601"/>
                  </a:cubicBezTo>
                  <a:cubicBezTo>
                    <a:pt x="2898066" y="71795"/>
                    <a:pt x="2883614" y="69406"/>
                    <a:pt x="2875402" y="77618"/>
                  </a:cubicBezTo>
                  <a:cubicBezTo>
                    <a:pt x="2867190" y="85830"/>
                    <a:pt x="2868057" y="99652"/>
                    <a:pt x="2864385" y="110669"/>
                  </a:cubicBezTo>
                  <a:cubicBezTo>
                    <a:pt x="2860713" y="136375"/>
                    <a:pt x="2859207" y="162485"/>
                    <a:pt x="2853368" y="187787"/>
                  </a:cubicBezTo>
                  <a:cubicBezTo>
                    <a:pt x="2848146" y="210418"/>
                    <a:pt x="2835890" y="231114"/>
                    <a:pt x="2831335" y="253888"/>
                  </a:cubicBezTo>
                  <a:cubicBezTo>
                    <a:pt x="2827663" y="272249"/>
                    <a:pt x="2827040" y="291495"/>
                    <a:pt x="2820318" y="308972"/>
                  </a:cubicBezTo>
                  <a:cubicBezTo>
                    <a:pt x="2808527" y="339629"/>
                    <a:pt x="2808115" y="389140"/>
                    <a:pt x="2776250" y="397107"/>
                  </a:cubicBezTo>
                  <a:cubicBezTo>
                    <a:pt x="2761561" y="400779"/>
                    <a:pt x="2746742" y="403964"/>
                    <a:pt x="2732183" y="408124"/>
                  </a:cubicBezTo>
                  <a:cubicBezTo>
                    <a:pt x="2721017" y="411314"/>
                    <a:pt x="2710336" y="416085"/>
                    <a:pt x="2699132" y="419141"/>
                  </a:cubicBezTo>
                  <a:cubicBezTo>
                    <a:pt x="2580316" y="451546"/>
                    <a:pt x="2648430" y="431632"/>
                    <a:pt x="2555913" y="452191"/>
                  </a:cubicBezTo>
                  <a:cubicBezTo>
                    <a:pt x="2541132" y="455475"/>
                    <a:pt x="2526835" y="461067"/>
                    <a:pt x="2511846" y="463208"/>
                  </a:cubicBezTo>
                  <a:cubicBezTo>
                    <a:pt x="2475311" y="468427"/>
                    <a:pt x="2438400" y="470553"/>
                    <a:pt x="2401677" y="474225"/>
                  </a:cubicBezTo>
                  <a:cubicBezTo>
                    <a:pt x="2396947" y="473910"/>
                    <a:pt x="2241812" y="473386"/>
                    <a:pt x="2192356" y="452191"/>
                  </a:cubicBezTo>
                  <a:cubicBezTo>
                    <a:pt x="2042855" y="388120"/>
                    <a:pt x="2265530" y="465566"/>
                    <a:pt x="2126255" y="419141"/>
                  </a:cubicBezTo>
                  <a:cubicBezTo>
                    <a:pt x="2082188" y="426486"/>
                    <a:pt x="2037963" y="432942"/>
                    <a:pt x="1994053" y="441175"/>
                  </a:cubicBezTo>
                  <a:cubicBezTo>
                    <a:pt x="1962424" y="447105"/>
                    <a:pt x="1946169" y="453463"/>
                    <a:pt x="1916935" y="463208"/>
                  </a:cubicBezTo>
                  <a:cubicBezTo>
                    <a:pt x="1894901" y="485242"/>
                    <a:pt x="1860686" y="499748"/>
                    <a:pt x="1850833" y="529310"/>
                  </a:cubicBezTo>
                  <a:cubicBezTo>
                    <a:pt x="1847161" y="540327"/>
                    <a:pt x="1844391" y="551686"/>
                    <a:pt x="1839817" y="562360"/>
                  </a:cubicBezTo>
                  <a:cubicBezTo>
                    <a:pt x="1823044" y="601498"/>
                    <a:pt x="1817878" y="606286"/>
                    <a:pt x="1795749" y="639478"/>
                  </a:cubicBezTo>
                  <a:cubicBezTo>
                    <a:pt x="1799421" y="665184"/>
                    <a:pt x="1800927" y="691294"/>
                    <a:pt x="1806766" y="716596"/>
                  </a:cubicBezTo>
                  <a:cubicBezTo>
                    <a:pt x="1811989" y="739227"/>
                    <a:pt x="1823167" y="760165"/>
                    <a:pt x="1828800" y="782697"/>
                  </a:cubicBezTo>
                  <a:lnTo>
                    <a:pt x="1839817" y="826765"/>
                  </a:lnTo>
                  <a:cubicBezTo>
                    <a:pt x="1836145" y="848799"/>
                    <a:pt x="1831752" y="870724"/>
                    <a:pt x="1828800" y="892866"/>
                  </a:cubicBezTo>
                  <a:cubicBezTo>
                    <a:pt x="1824405" y="925828"/>
                    <a:pt x="1834892" y="963503"/>
                    <a:pt x="1817783" y="992018"/>
                  </a:cubicBezTo>
                  <a:cubicBezTo>
                    <a:pt x="1809334" y="1006100"/>
                    <a:pt x="1805295" y="961315"/>
                    <a:pt x="1795749" y="947951"/>
                  </a:cubicBezTo>
                  <a:cubicBezTo>
                    <a:pt x="1786693" y="935273"/>
                    <a:pt x="1773716" y="925917"/>
                    <a:pt x="1762699" y="914900"/>
                  </a:cubicBezTo>
                  <a:cubicBezTo>
                    <a:pt x="1755354" y="892866"/>
                    <a:pt x="1746298" y="871331"/>
                    <a:pt x="1740665" y="848799"/>
                  </a:cubicBezTo>
                  <a:cubicBezTo>
                    <a:pt x="1736993" y="834110"/>
                    <a:pt x="1734965" y="818908"/>
                    <a:pt x="1729648" y="804731"/>
                  </a:cubicBezTo>
                  <a:cubicBezTo>
                    <a:pt x="1723881" y="789354"/>
                    <a:pt x="1714083" y="775759"/>
                    <a:pt x="1707614" y="760664"/>
                  </a:cubicBezTo>
                  <a:cubicBezTo>
                    <a:pt x="1703039" y="749990"/>
                    <a:pt x="1699787" y="738779"/>
                    <a:pt x="1696597" y="727613"/>
                  </a:cubicBezTo>
                  <a:cubicBezTo>
                    <a:pt x="1692437" y="713054"/>
                    <a:pt x="1692351" y="697089"/>
                    <a:pt x="1685580" y="683546"/>
                  </a:cubicBezTo>
                  <a:cubicBezTo>
                    <a:pt x="1673737" y="659860"/>
                    <a:pt x="1649887" y="642566"/>
                    <a:pt x="1641513" y="617444"/>
                  </a:cubicBezTo>
                  <a:cubicBezTo>
                    <a:pt x="1634168" y="595410"/>
                    <a:pt x="1625112" y="573875"/>
                    <a:pt x="1619479" y="551343"/>
                  </a:cubicBezTo>
                  <a:cubicBezTo>
                    <a:pt x="1610608" y="515860"/>
                    <a:pt x="1608585" y="494226"/>
                    <a:pt x="1586429" y="463208"/>
                  </a:cubicBezTo>
                  <a:cubicBezTo>
                    <a:pt x="1567152" y="436220"/>
                    <a:pt x="1546679" y="425692"/>
                    <a:pt x="1520327" y="408124"/>
                  </a:cubicBezTo>
                  <a:cubicBezTo>
                    <a:pt x="1494135" y="329539"/>
                    <a:pt x="1531274" y="424543"/>
                    <a:pt x="1476260" y="342023"/>
                  </a:cubicBezTo>
                  <a:cubicBezTo>
                    <a:pt x="1469818" y="332360"/>
                    <a:pt x="1475091" y="315127"/>
                    <a:pt x="1465243" y="308972"/>
                  </a:cubicBezTo>
                  <a:cubicBezTo>
                    <a:pt x="1442572" y="294803"/>
                    <a:pt x="1413732" y="294620"/>
                    <a:pt x="1388125" y="286938"/>
                  </a:cubicBezTo>
                  <a:cubicBezTo>
                    <a:pt x="1377002" y="283601"/>
                    <a:pt x="1366091" y="279594"/>
                    <a:pt x="1355074" y="275922"/>
                  </a:cubicBezTo>
                  <a:lnTo>
                    <a:pt x="1277956" y="297955"/>
                  </a:lnTo>
                  <a:cubicBezTo>
                    <a:pt x="1263348" y="301939"/>
                    <a:pt x="1248066" y="303656"/>
                    <a:pt x="1233889" y="308972"/>
                  </a:cubicBezTo>
                  <a:cubicBezTo>
                    <a:pt x="1218512" y="314739"/>
                    <a:pt x="1204916" y="324537"/>
                    <a:pt x="1189821" y="331006"/>
                  </a:cubicBezTo>
                  <a:cubicBezTo>
                    <a:pt x="1179147" y="335580"/>
                    <a:pt x="1167788" y="338351"/>
                    <a:pt x="1156771" y="342023"/>
                  </a:cubicBezTo>
                  <a:cubicBezTo>
                    <a:pt x="1078024" y="460139"/>
                    <a:pt x="1200664" y="280866"/>
                    <a:pt x="1101686" y="408124"/>
                  </a:cubicBezTo>
                  <a:cubicBezTo>
                    <a:pt x="1085428" y="429027"/>
                    <a:pt x="1072308" y="452191"/>
                    <a:pt x="1057619" y="474225"/>
                  </a:cubicBezTo>
                  <a:lnTo>
                    <a:pt x="1035585" y="507276"/>
                  </a:lnTo>
                  <a:cubicBezTo>
                    <a:pt x="1028241" y="536654"/>
                    <a:pt x="1018530" y="565541"/>
                    <a:pt x="1013552" y="595411"/>
                  </a:cubicBezTo>
                  <a:cubicBezTo>
                    <a:pt x="1009744" y="618259"/>
                    <a:pt x="1001379" y="679283"/>
                    <a:pt x="991518" y="705579"/>
                  </a:cubicBezTo>
                  <a:cubicBezTo>
                    <a:pt x="985751" y="720956"/>
                    <a:pt x="975953" y="734552"/>
                    <a:pt x="969484" y="749647"/>
                  </a:cubicBezTo>
                  <a:cubicBezTo>
                    <a:pt x="964910" y="760321"/>
                    <a:pt x="962139" y="771680"/>
                    <a:pt x="958467" y="782697"/>
                  </a:cubicBezTo>
                  <a:cubicBezTo>
                    <a:pt x="936433" y="775353"/>
                    <a:pt x="905249" y="779989"/>
                    <a:pt x="892366" y="760664"/>
                  </a:cubicBezTo>
                  <a:cubicBezTo>
                    <a:pt x="863890" y="717951"/>
                    <a:pt x="882893" y="731800"/>
                    <a:pt x="837282" y="716596"/>
                  </a:cubicBezTo>
                  <a:cubicBezTo>
                    <a:pt x="826265" y="705579"/>
                    <a:pt x="818166" y="690514"/>
                    <a:pt x="804231" y="683546"/>
                  </a:cubicBezTo>
                  <a:cubicBezTo>
                    <a:pt x="780756" y="671809"/>
                    <a:pt x="749147" y="661512"/>
                    <a:pt x="716096" y="6615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grpSp>
          <p:nvGrpSpPr>
            <p:cNvPr id="8" name="مجموعة 7">
              <a:extLst>
                <a:ext uri="{FF2B5EF4-FFF2-40B4-BE49-F238E27FC236}">
                  <a16:creationId xmlns:a16="http://schemas.microsoft.com/office/drawing/2014/main" id="{9C15098F-C920-D277-B615-6333AFB5BE7F}"/>
                </a:ext>
              </a:extLst>
            </p:cNvPr>
            <p:cNvGrpSpPr/>
            <p:nvPr/>
          </p:nvGrpSpPr>
          <p:grpSpPr>
            <a:xfrm>
              <a:off x="2609285" y="1650249"/>
              <a:ext cx="6579685" cy="3557502"/>
              <a:chOff x="2609285" y="1650249"/>
              <a:chExt cx="6579685" cy="3557502"/>
            </a:xfrm>
          </p:grpSpPr>
          <p:sp>
            <p:nvSpPr>
              <p:cNvPr id="9" name="شكل بيضاوي 8">
                <a:extLst>
                  <a:ext uri="{FF2B5EF4-FFF2-40B4-BE49-F238E27FC236}">
                    <a16:creationId xmlns:a16="http://schemas.microsoft.com/office/drawing/2014/main" id="{4CF02004-6F0F-2B80-689F-0882EC5AC381}"/>
                  </a:ext>
                </a:extLst>
              </p:cNvPr>
              <p:cNvSpPr/>
              <p:nvPr/>
            </p:nvSpPr>
            <p:spPr>
              <a:xfrm>
                <a:off x="4836404" y="2357610"/>
                <a:ext cx="594911" cy="64999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pic>
            <p:nvPicPr>
              <p:cNvPr id="10" name="صورة 9">
                <a:extLst>
                  <a:ext uri="{FF2B5EF4-FFF2-40B4-BE49-F238E27FC236}">
                    <a16:creationId xmlns:a16="http://schemas.microsoft.com/office/drawing/2014/main" id="{22C01DAF-F8E0-6E76-FE1E-A7335A1B12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609285" y="1650249"/>
                <a:ext cx="6579685" cy="3557502"/>
              </a:xfrm>
              <a:prstGeom prst="rect">
                <a:avLst/>
              </a:prstGeom>
            </p:spPr>
          </p:pic>
        </p:grpSp>
      </p:grpSp>
      <p:pic>
        <p:nvPicPr>
          <p:cNvPr id="11" name="Google Shape;374;p39">
            <a:extLst>
              <a:ext uri="{FF2B5EF4-FFF2-40B4-BE49-F238E27FC236}">
                <a16:creationId xmlns:a16="http://schemas.microsoft.com/office/drawing/2014/main" id="{C2FD1771-A3E2-93EE-CC10-8052969A6AF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16966" y="2391950"/>
            <a:ext cx="4546687" cy="346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 can follow the rules">
            <a:hlinkClick r:id="" action="ppaction://media"/>
            <a:extLst>
              <a:ext uri="{FF2B5EF4-FFF2-40B4-BE49-F238E27FC236}">
                <a16:creationId xmlns:a16="http://schemas.microsoft.com/office/drawing/2014/main" id="{4F74292D-4C98-3595-D069-81D0FCC093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47663" y="2514327"/>
            <a:ext cx="4222658" cy="22855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صورة 12" descr="صورة تحتوي على نص, لقطة شاشة&#10;&#10;تم إنشاء الوصف تلقائياً">
            <a:extLst>
              <a:ext uri="{FF2B5EF4-FFF2-40B4-BE49-F238E27FC236}">
                <a16:creationId xmlns:a16="http://schemas.microsoft.com/office/drawing/2014/main" id="{4F09BB38-921F-F47A-D2A8-B19877CD3B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657" y="555393"/>
            <a:ext cx="3978124" cy="5627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3255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B8D6CCB3-CAB0-2840-FB46-00FAA5064D5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صورة 2" descr="صورة تحتوي على نص, اللافقاريات البحرية, الإبداع&#10;&#10;تم إنشاء الوصف تلقائياً">
              <a:extLst>
                <a:ext uri="{FF2B5EF4-FFF2-40B4-BE49-F238E27FC236}">
                  <a16:creationId xmlns:a16="http://schemas.microsoft.com/office/drawing/2014/main" id="{440567FE-A4DE-DF3C-A3CA-EBF4A333A3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614ECE83-9B96-3750-CD88-5562C083EC8D}"/>
                </a:ext>
              </a:extLst>
            </p:cNvPr>
            <p:cNvSpPr/>
            <p:nvPr/>
          </p:nvSpPr>
          <p:spPr>
            <a:xfrm>
              <a:off x="766141" y="1415829"/>
              <a:ext cx="5040299" cy="3796251"/>
            </a:xfrm>
            <a:prstGeom prst="rect">
              <a:avLst/>
            </a:prstGeom>
            <a:solidFill>
              <a:srgbClr val="EEFC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pic>
        <p:nvPicPr>
          <p:cNvPr id="6" name="صورة 5">
            <a:extLst>
              <a:ext uri="{FF2B5EF4-FFF2-40B4-BE49-F238E27FC236}">
                <a16:creationId xmlns:a16="http://schemas.microsoft.com/office/drawing/2014/main" id="{F3CB191C-63F8-E683-BA4D-A6A0456FE2D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5633" y="1260572"/>
            <a:ext cx="5881314" cy="3951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5261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FE3FE70C-1074-8C56-638C-942AC48F911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صورة 2" descr="صورة تحتوي على نص, سمك, توضيح&#10;&#10;تم إنشاء الوصف تلقائياً">
              <a:extLst>
                <a:ext uri="{FF2B5EF4-FFF2-40B4-BE49-F238E27FC236}">
                  <a16:creationId xmlns:a16="http://schemas.microsoft.com/office/drawing/2014/main" id="{1B871075-8ADF-3334-A519-0C8D6481F3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375A396F-B045-7FC0-06AC-E4B615FF967D}"/>
                </a:ext>
              </a:extLst>
            </p:cNvPr>
            <p:cNvSpPr/>
            <p:nvPr/>
          </p:nvSpPr>
          <p:spPr>
            <a:xfrm>
              <a:off x="7673008" y="516834"/>
              <a:ext cx="3129170" cy="2643809"/>
            </a:xfrm>
            <a:prstGeom prst="rect">
              <a:avLst/>
            </a:prstGeom>
            <a:solidFill>
              <a:srgbClr val="EEFC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pic>
        <p:nvPicPr>
          <p:cNvPr id="7" name="صورة 6">
            <a:extLst>
              <a:ext uri="{FF2B5EF4-FFF2-40B4-BE49-F238E27FC236}">
                <a16:creationId xmlns:a16="http://schemas.microsoft.com/office/drawing/2014/main" id="{D3EE9304-FE04-A00C-1940-FB6F7C1AC2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0805" y="138588"/>
            <a:ext cx="10050169" cy="6580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8210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B83E3C57-15A0-6025-06B6-E1A27265EFEC}"/>
              </a:ext>
            </a:extLst>
          </p:cNvPr>
          <p:cNvGrpSpPr/>
          <p:nvPr/>
        </p:nvGrpSpPr>
        <p:grpSpPr>
          <a:xfrm>
            <a:off x="0" y="-9939"/>
            <a:ext cx="12192000" cy="6858000"/>
            <a:chOff x="0" y="0"/>
            <a:chExt cx="12192000" cy="6858000"/>
          </a:xfrm>
        </p:grpSpPr>
        <p:grpSp>
          <p:nvGrpSpPr>
            <p:cNvPr id="7" name="مجموعة 6">
              <a:extLst>
                <a:ext uri="{FF2B5EF4-FFF2-40B4-BE49-F238E27FC236}">
                  <a16:creationId xmlns:a16="http://schemas.microsoft.com/office/drawing/2014/main" id="{FD426828-6F1F-C5F4-9B25-1D074BD38E5D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grpSp>
            <p:nvGrpSpPr>
              <p:cNvPr id="5" name="مجموعة 4">
                <a:extLst>
                  <a:ext uri="{FF2B5EF4-FFF2-40B4-BE49-F238E27FC236}">
                    <a16:creationId xmlns:a16="http://schemas.microsoft.com/office/drawing/2014/main" id="{DD9BB953-8DA2-7560-FF50-EBD13F5E60A6}"/>
                  </a:ext>
                </a:extLst>
              </p:cNvPr>
              <p:cNvGrpSpPr/>
              <p:nvPr/>
            </p:nvGrpSpPr>
            <p:grpSpPr>
              <a:xfrm>
                <a:off x="0" y="0"/>
                <a:ext cx="12192000" cy="6858000"/>
                <a:chOff x="0" y="0"/>
                <a:chExt cx="12192000" cy="6858000"/>
              </a:xfrm>
            </p:grpSpPr>
            <p:pic>
              <p:nvPicPr>
                <p:cNvPr id="3" name="صورة 2" descr="صورة تحتوي على نص, شعار, الرسومات, تصميم الجرافيك&#10;&#10;تم إنشاء الوصف تلقائياً">
                  <a:extLst>
                    <a:ext uri="{FF2B5EF4-FFF2-40B4-BE49-F238E27FC236}">
                      <a16:creationId xmlns:a16="http://schemas.microsoft.com/office/drawing/2014/main" id="{97A57A89-670B-84B5-8513-AEDE5DCED55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0" y="0"/>
                  <a:ext cx="12192000" cy="6858000"/>
                </a:xfrm>
                <a:prstGeom prst="rect">
                  <a:avLst/>
                </a:prstGeom>
              </p:spPr>
            </p:pic>
            <p:sp>
              <p:nvSpPr>
                <p:cNvPr id="4" name="مستطيل 3">
                  <a:extLst>
                    <a:ext uri="{FF2B5EF4-FFF2-40B4-BE49-F238E27FC236}">
                      <a16:creationId xmlns:a16="http://schemas.microsoft.com/office/drawing/2014/main" id="{C6CB86C7-9CF0-EE1C-99E4-4D839BFE594E}"/>
                    </a:ext>
                  </a:extLst>
                </p:cNvPr>
                <p:cNvSpPr/>
                <p:nvPr/>
              </p:nvSpPr>
              <p:spPr>
                <a:xfrm>
                  <a:off x="5516218" y="1530626"/>
                  <a:ext cx="4303644" cy="2753139"/>
                </a:xfrm>
                <a:prstGeom prst="rect">
                  <a:avLst/>
                </a:prstGeom>
                <a:solidFill>
                  <a:srgbClr val="EEFC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A" dirty="0"/>
                </a:p>
              </p:txBody>
            </p:sp>
          </p:grpSp>
          <p:pic>
            <p:nvPicPr>
              <p:cNvPr id="6" name="صورة 5">
                <a:extLst>
                  <a:ext uri="{FF2B5EF4-FFF2-40B4-BE49-F238E27FC236}">
                    <a16:creationId xmlns:a16="http://schemas.microsoft.com/office/drawing/2014/main" id="{763FE289-705D-6823-E648-69958D0A02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0" y="0"/>
                <a:ext cx="7937052" cy="6858000"/>
              </a:xfrm>
              <a:prstGeom prst="rect">
                <a:avLst/>
              </a:prstGeom>
            </p:spPr>
          </p:pic>
        </p:grpSp>
        <p:sp>
          <p:nvSpPr>
            <p:cNvPr id="12" name="مستطيل 11">
              <a:extLst>
                <a:ext uri="{FF2B5EF4-FFF2-40B4-BE49-F238E27FC236}">
                  <a16:creationId xmlns:a16="http://schemas.microsoft.com/office/drawing/2014/main" id="{ECC50E27-A519-3997-251B-AA8017BE558D}"/>
                </a:ext>
              </a:extLst>
            </p:cNvPr>
            <p:cNvSpPr/>
            <p:nvPr/>
          </p:nvSpPr>
          <p:spPr>
            <a:xfrm>
              <a:off x="11155680" y="261257"/>
              <a:ext cx="849086" cy="2259874"/>
            </a:xfrm>
            <a:prstGeom prst="rect">
              <a:avLst/>
            </a:prstGeom>
            <a:solidFill>
              <a:srgbClr val="16B8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9" name="صورة 8">
            <a:extLst>
              <a:ext uri="{FF2B5EF4-FFF2-40B4-BE49-F238E27FC236}">
                <a16:creationId xmlns:a16="http://schemas.microsoft.com/office/drawing/2014/main" id="{3C16AEEE-F5E4-F98B-4890-52C6121A7A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287" y="329640"/>
            <a:ext cx="8745170" cy="6039693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220F1A47-FC29-A7C0-C53A-429A5C2BEC38}"/>
              </a:ext>
            </a:extLst>
          </p:cNvPr>
          <p:cNvSpPr txBox="1"/>
          <p:nvPr/>
        </p:nvSpPr>
        <p:spPr>
          <a:xfrm>
            <a:off x="2202675" y="2094253"/>
            <a:ext cx="129614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defTabSz="457200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1. Boat 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E2698389-2233-38A8-F76C-247757D5D1B4}"/>
              </a:ext>
            </a:extLst>
          </p:cNvPr>
          <p:cNvSpPr txBox="1"/>
          <p:nvPr/>
        </p:nvSpPr>
        <p:spPr>
          <a:xfrm>
            <a:off x="2176681" y="3812161"/>
            <a:ext cx="129614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defTabSz="457200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1. coat 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0459C6F2-C636-46CB-DA27-F554795100AD}"/>
              </a:ext>
            </a:extLst>
          </p:cNvPr>
          <p:cNvSpPr txBox="1"/>
          <p:nvPr/>
        </p:nvSpPr>
        <p:spPr>
          <a:xfrm>
            <a:off x="5388681" y="4652251"/>
            <a:ext cx="165618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defTabSz="457200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3. Mouse  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D733D94F-443C-9D91-C6B6-065EA7773AA6}"/>
              </a:ext>
            </a:extLst>
          </p:cNvPr>
          <p:cNvSpPr txBox="1"/>
          <p:nvPr/>
        </p:nvSpPr>
        <p:spPr>
          <a:xfrm>
            <a:off x="7044865" y="5510792"/>
            <a:ext cx="136815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defTabSz="457200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4. Clown  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5FF9896E-36A8-3426-1024-C8257E4AA17C}"/>
              </a:ext>
            </a:extLst>
          </p:cNvPr>
          <p:cNvSpPr txBox="1"/>
          <p:nvPr/>
        </p:nvSpPr>
        <p:spPr>
          <a:xfrm>
            <a:off x="3908518" y="695606"/>
            <a:ext cx="108012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defTabSz="457200" rtl="0"/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Sn</a:t>
            </a:r>
            <a:r>
              <a:rPr lang="en-US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ow</a:t>
            </a:r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AE6A5629-209E-F49C-4C3D-F5A576DF8CF0}"/>
              </a:ext>
            </a:extLst>
          </p:cNvPr>
          <p:cNvSpPr txBox="1"/>
          <p:nvPr/>
        </p:nvSpPr>
        <p:spPr>
          <a:xfrm>
            <a:off x="5595341" y="680597"/>
            <a:ext cx="124286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defTabSz="457200" rtl="0"/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H</a:t>
            </a:r>
            <a:r>
              <a:rPr lang="en-US" sz="2400" dirty="0">
                <a:solidFill>
                  <a:srgbClr val="FF8661"/>
                </a:solidFill>
                <a:latin typeface="Comic Sans MS" panose="030F0702030302020204" pitchFamily="66" charset="0"/>
              </a:rPr>
              <a:t>ou</a:t>
            </a:r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se 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358A999F-22A5-DCAE-A499-AC5B818B072A}"/>
              </a:ext>
            </a:extLst>
          </p:cNvPr>
          <p:cNvSpPr txBox="1"/>
          <p:nvPr/>
        </p:nvSpPr>
        <p:spPr>
          <a:xfrm>
            <a:off x="7355384" y="695606"/>
            <a:ext cx="93610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defTabSz="457200" rtl="0"/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C</a:t>
            </a:r>
            <a:r>
              <a:rPr lang="en-US" sz="2400" dirty="0">
                <a:solidFill>
                  <a:srgbClr val="E97BDC"/>
                </a:solidFill>
                <a:latin typeface="Comic Sans MS" panose="030F0702030302020204" pitchFamily="66" charset="0"/>
              </a:rPr>
              <a:t>ow</a:t>
            </a:r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A18743A5-9AAE-CD2E-BA37-3904C55B0357}"/>
              </a:ext>
            </a:extLst>
          </p:cNvPr>
          <p:cNvSpPr txBox="1"/>
          <p:nvPr/>
        </p:nvSpPr>
        <p:spPr>
          <a:xfrm>
            <a:off x="2350894" y="695606"/>
            <a:ext cx="102684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defTabSz="457200" rtl="0"/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G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oa</a:t>
            </a:r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t </a:t>
            </a:r>
          </a:p>
        </p:txBody>
      </p:sp>
      <p:pic>
        <p:nvPicPr>
          <p:cNvPr id="31" name="We Can 5 (2020) WB_CD 3_16">
            <a:hlinkClick r:id="" action="ppaction://media"/>
            <a:extLst>
              <a:ext uri="{FF2B5EF4-FFF2-40B4-BE49-F238E27FC236}">
                <a16:creationId xmlns:a16="http://schemas.microsoft.com/office/drawing/2014/main" id="{C2709B7C-0F51-DDE9-E8B9-5C30CCD356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rgbClr val="44546A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1109196" y="1830314"/>
            <a:ext cx="696069" cy="69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640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015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10" grpId="0"/>
      <p:bldP spid="11" grpId="0"/>
      <p:bldP spid="14" grpId="0"/>
      <p:bldP spid="15" grpId="0"/>
      <p:bldP spid="16" grpId="0"/>
      <p:bldP spid="17" grpId="0"/>
      <p:bldP spid="19" grpId="0"/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B83E3C57-15A0-6025-06B6-E1A27265EFEC}"/>
              </a:ext>
            </a:extLst>
          </p:cNvPr>
          <p:cNvGrpSpPr/>
          <p:nvPr/>
        </p:nvGrpSpPr>
        <p:grpSpPr>
          <a:xfrm>
            <a:off x="0" y="-9939"/>
            <a:ext cx="12192000" cy="6858000"/>
            <a:chOff x="0" y="0"/>
            <a:chExt cx="12192000" cy="6858000"/>
          </a:xfrm>
        </p:grpSpPr>
        <p:grpSp>
          <p:nvGrpSpPr>
            <p:cNvPr id="7" name="مجموعة 6">
              <a:extLst>
                <a:ext uri="{FF2B5EF4-FFF2-40B4-BE49-F238E27FC236}">
                  <a16:creationId xmlns:a16="http://schemas.microsoft.com/office/drawing/2014/main" id="{FD426828-6F1F-C5F4-9B25-1D074BD38E5D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grpSp>
            <p:nvGrpSpPr>
              <p:cNvPr id="5" name="مجموعة 4">
                <a:extLst>
                  <a:ext uri="{FF2B5EF4-FFF2-40B4-BE49-F238E27FC236}">
                    <a16:creationId xmlns:a16="http://schemas.microsoft.com/office/drawing/2014/main" id="{DD9BB953-8DA2-7560-FF50-EBD13F5E60A6}"/>
                  </a:ext>
                </a:extLst>
              </p:cNvPr>
              <p:cNvGrpSpPr/>
              <p:nvPr/>
            </p:nvGrpSpPr>
            <p:grpSpPr>
              <a:xfrm>
                <a:off x="0" y="0"/>
                <a:ext cx="12192000" cy="6858000"/>
                <a:chOff x="0" y="0"/>
                <a:chExt cx="12192000" cy="6858000"/>
              </a:xfrm>
            </p:grpSpPr>
            <p:pic>
              <p:nvPicPr>
                <p:cNvPr id="3" name="صورة 2" descr="صورة تحتوي على نص, شعار, الرسومات, تصميم الجرافيك&#10;&#10;تم إنشاء الوصف تلقائياً">
                  <a:extLst>
                    <a:ext uri="{FF2B5EF4-FFF2-40B4-BE49-F238E27FC236}">
                      <a16:creationId xmlns:a16="http://schemas.microsoft.com/office/drawing/2014/main" id="{97A57A89-670B-84B5-8513-AEDE5DCED55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0" y="0"/>
                  <a:ext cx="12192000" cy="6858000"/>
                </a:xfrm>
                <a:prstGeom prst="rect">
                  <a:avLst/>
                </a:prstGeom>
              </p:spPr>
            </p:pic>
            <p:sp>
              <p:nvSpPr>
                <p:cNvPr id="4" name="مستطيل 3">
                  <a:extLst>
                    <a:ext uri="{FF2B5EF4-FFF2-40B4-BE49-F238E27FC236}">
                      <a16:creationId xmlns:a16="http://schemas.microsoft.com/office/drawing/2014/main" id="{C6CB86C7-9CF0-EE1C-99E4-4D839BFE594E}"/>
                    </a:ext>
                  </a:extLst>
                </p:cNvPr>
                <p:cNvSpPr/>
                <p:nvPr/>
              </p:nvSpPr>
              <p:spPr>
                <a:xfrm>
                  <a:off x="5516218" y="1530626"/>
                  <a:ext cx="4303644" cy="2753139"/>
                </a:xfrm>
                <a:prstGeom prst="rect">
                  <a:avLst/>
                </a:prstGeom>
                <a:solidFill>
                  <a:srgbClr val="EEFC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A" dirty="0"/>
                </a:p>
              </p:txBody>
            </p:sp>
          </p:grpSp>
          <p:pic>
            <p:nvPicPr>
              <p:cNvPr id="6" name="صورة 5">
                <a:extLst>
                  <a:ext uri="{FF2B5EF4-FFF2-40B4-BE49-F238E27FC236}">
                    <a16:creationId xmlns:a16="http://schemas.microsoft.com/office/drawing/2014/main" id="{763FE289-705D-6823-E648-69958D0A02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0"/>
                <a:ext cx="7937052" cy="6858000"/>
              </a:xfrm>
              <a:prstGeom prst="rect">
                <a:avLst/>
              </a:prstGeom>
            </p:spPr>
          </p:pic>
        </p:grpSp>
        <p:sp>
          <p:nvSpPr>
            <p:cNvPr id="12" name="مستطيل 11">
              <a:extLst>
                <a:ext uri="{FF2B5EF4-FFF2-40B4-BE49-F238E27FC236}">
                  <a16:creationId xmlns:a16="http://schemas.microsoft.com/office/drawing/2014/main" id="{ECC50E27-A519-3997-251B-AA8017BE558D}"/>
                </a:ext>
              </a:extLst>
            </p:cNvPr>
            <p:cNvSpPr/>
            <p:nvPr/>
          </p:nvSpPr>
          <p:spPr>
            <a:xfrm>
              <a:off x="11155680" y="261257"/>
              <a:ext cx="849086" cy="2259874"/>
            </a:xfrm>
            <a:prstGeom prst="rect">
              <a:avLst/>
            </a:prstGeom>
            <a:solidFill>
              <a:srgbClr val="16B8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8" name="صورة 7">
            <a:extLst>
              <a:ext uri="{FF2B5EF4-FFF2-40B4-BE49-F238E27FC236}">
                <a16:creationId xmlns:a16="http://schemas.microsoft.com/office/drawing/2014/main" id="{C055B586-9A87-F3B6-5CC1-3100C14C69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317" y="828615"/>
            <a:ext cx="11435365" cy="5200770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C728FF4D-EB5D-643F-FEF5-31F6BDE250FD}"/>
              </a:ext>
            </a:extLst>
          </p:cNvPr>
          <p:cNvSpPr/>
          <p:nvPr/>
        </p:nvSpPr>
        <p:spPr>
          <a:xfrm>
            <a:off x="3968526" y="2433274"/>
            <a:ext cx="68268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457200" rtl="0"/>
            <a:r>
              <a:rPr lang="en-US" sz="3600" dirty="0">
                <a:solidFill>
                  <a:srgbClr val="FF0000"/>
                </a:solidFill>
                <a:latin typeface="Comic Sans MS" pitchFamily="66" charset="0"/>
              </a:rPr>
              <a:t>There is a mouse on the chair .  </a:t>
            </a:r>
            <a:endParaRPr lang="ar-SA" sz="36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AE63B41C-C467-EA49-D8C4-5B7DB686AEB0}"/>
              </a:ext>
            </a:extLst>
          </p:cNvPr>
          <p:cNvSpPr/>
          <p:nvPr/>
        </p:nvSpPr>
        <p:spPr>
          <a:xfrm>
            <a:off x="1871192" y="5102384"/>
            <a:ext cx="71094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457200" rtl="0"/>
            <a:r>
              <a:rPr lang="en-US" sz="3600" dirty="0">
                <a:solidFill>
                  <a:srgbClr val="FF0000"/>
                </a:solidFill>
                <a:latin typeface="Comic Sans MS" pitchFamily="66" charset="0"/>
              </a:rPr>
              <a:t>The boy is opening the window . </a:t>
            </a:r>
            <a:endParaRPr lang="ar-SA" sz="3600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906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B83E3C57-15A0-6025-06B6-E1A27265EFEC}"/>
              </a:ext>
            </a:extLst>
          </p:cNvPr>
          <p:cNvGrpSpPr/>
          <p:nvPr/>
        </p:nvGrpSpPr>
        <p:grpSpPr>
          <a:xfrm>
            <a:off x="0" y="-9939"/>
            <a:ext cx="12192000" cy="6858000"/>
            <a:chOff x="0" y="0"/>
            <a:chExt cx="12192000" cy="6858000"/>
          </a:xfrm>
        </p:grpSpPr>
        <p:grpSp>
          <p:nvGrpSpPr>
            <p:cNvPr id="7" name="مجموعة 6">
              <a:extLst>
                <a:ext uri="{FF2B5EF4-FFF2-40B4-BE49-F238E27FC236}">
                  <a16:creationId xmlns:a16="http://schemas.microsoft.com/office/drawing/2014/main" id="{FD426828-6F1F-C5F4-9B25-1D074BD38E5D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grpSp>
            <p:nvGrpSpPr>
              <p:cNvPr id="5" name="مجموعة 4">
                <a:extLst>
                  <a:ext uri="{FF2B5EF4-FFF2-40B4-BE49-F238E27FC236}">
                    <a16:creationId xmlns:a16="http://schemas.microsoft.com/office/drawing/2014/main" id="{DD9BB953-8DA2-7560-FF50-EBD13F5E60A6}"/>
                  </a:ext>
                </a:extLst>
              </p:cNvPr>
              <p:cNvGrpSpPr/>
              <p:nvPr/>
            </p:nvGrpSpPr>
            <p:grpSpPr>
              <a:xfrm>
                <a:off x="0" y="0"/>
                <a:ext cx="12192000" cy="6858000"/>
                <a:chOff x="0" y="0"/>
                <a:chExt cx="12192000" cy="6858000"/>
              </a:xfrm>
            </p:grpSpPr>
            <p:pic>
              <p:nvPicPr>
                <p:cNvPr id="3" name="صورة 2" descr="صورة تحتوي على نص, شعار, الرسومات, تصميم الجرافيك&#10;&#10;تم إنشاء الوصف تلقائياً">
                  <a:extLst>
                    <a:ext uri="{FF2B5EF4-FFF2-40B4-BE49-F238E27FC236}">
                      <a16:creationId xmlns:a16="http://schemas.microsoft.com/office/drawing/2014/main" id="{97A57A89-670B-84B5-8513-AEDE5DCED55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0" y="0"/>
                  <a:ext cx="12192000" cy="6858000"/>
                </a:xfrm>
                <a:prstGeom prst="rect">
                  <a:avLst/>
                </a:prstGeom>
              </p:spPr>
            </p:pic>
            <p:sp>
              <p:nvSpPr>
                <p:cNvPr id="4" name="مستطيل 3">
                  <a:extLst>
                    <a:ext uri="{FF2B5EF4-FFF2-40B4-BE49-F238E27FC236}">
                      <a16:creationId xmlns:a16="http://schemas.microsoft.com/office/drawing/2014/main" id="{C6CB86C7-9CF0-EE1C-99E4-4D839BFE594E}"/>
                    </a:ext>
                  </a:extLst>
                </p:cNvPr>
                <p:cNvSpPr/>
                <p:nvPr/>
              </p:nvSpPr>
              <p:spPr>
                <a:xfrm>
                  <a:off x="5516218" y="1530626"/>
                  <a:ext cx="4303644" cy="2753139"/>
                </a:xfrm>
                <a:prstGeom prst="rect">
                  <a:avLst/>
                </a:prstGeom>
                <a:solidFill>
                  <a:srgbClr val="EEFC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A" dirty="0"/>
                </a:p>
              </p:txBody>
            </p:sp>
          </p:grpSp>
          <p:pic>
            <p:nvPicPr>
              <p:cNvPr id="6" name="صورة 5">
                <a:extLst>
                  <a:ext uri="{FF2B5EF4-FFF2-40B4-BE49-F238E27FC236}">
                    <a16:creationId xmlns:a16="http://schemas.microsoft.com/office/drawing/2014/main" id="{763FE289-705D-6823-E648-69958D0A02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0"/>
                <a:ext cx="7937052" cy="6858000"/>
              </a:xfrm>
              <a:prstGeom prst="rect">
                <a:avLst/>
              </a:prstGeom>
            </p:spPr>
          </p:pic>
        </p:grpSp>
        <p:sp>
          <p:nvSpPr>
            <p:cNvPr id="12" name="مستطيل 11">
              <a:extLst>
                <a:ext uri="{FF2B5EF4-FFF2-40B4-BE49-F238E27FC236}">
                  <a16:creationId xmlns:a16="http://schemas.microsoft.com/office/drawing/2014/main" id="{ECC50E27-A519-3997-251B-AA8017BE558D}"/>
                </a:ext>
              </a:extLst>
            </p:cNvPr>
            <p:cNvSpPr/>
            <p:nvPr/>
          </p:nvSpPr>
          <p:spPr>
            <a:xfrm>
              <a:off x="11155680" y="261257"/>
              <a:ext cx="849086" cy="2259874"/>
            </a:xfrm>
            <a:prstGeom prst="rect">
              <a:avLst/>
            </a:prstGeom>
            <a:solidFill>
              <a:srgbClr val="16B8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9" name="صورة 8">
            <a:extLst>
              <a:ext uri="{FF2B5EF4-FFF2-40B4-BE49-F238E27FC236}">
                <a16:creationId xmlns:a16="http://schemas.microsoft.com/office/drawing/2014/main" id="{4B7CADDF-3FBF-7664-FEEF-99DBA4EFF29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6620" y="224261"/>
            <a:ext cx="3371906" cy="1119798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FD4030F2-9D89-F963-4FD4-095EA7FEF95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76497" y="281766"/>
            <a:ext cx="3371905" cy="1041324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6720BCFF-992C-B66B-C902-9FCC9273AEF1}"/>
              </a:ext>
            </a:extLst>
          </p:cNvPr>
          <p:cNvSpPr txBox="1"/>
          <p:nvPr/>
        </p:nvSpPr>
        <p:spPr>
          <a:xfrm>
            <a:off x="3968526" y="281766"/>
            <a:ext cx="1307971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5400" dirty="0">
                <a:latin typeface="Comic Sans MS" panose="030F0702030302020204" pitchFamily="66" charset="0"/>
              </a:rPr>
              <a:t>or</a:t>
            </a:r>
            <a:endParaRPr lang="ar-SA" sz="5400" dirty="0">
              <a:latin typeface="Comic Sans MS" panose="030F0702030302020204" pitchFamily="66" charset="0"/>
            </a:endParaRP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D2AEFE6D-DECB-3437-0373-788BFA381B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0428" y="1733485"/>
            <a:ext cx="4944165" cy="4267796"/>
          </a:xfrm>
          <a:prstGeom prst="rect">
            <a:avLst/>
          </a:prstGeom>
        </p:spPr>
      </p:pic>
      <p:pic>
        <p:nvPicPr>
          <p:cNvPr id="15" name="رسم 14" descr="علامة تحديد مع تعبئة خالصة">
            <a:extLst>
              <a:ext uri="{FF2B5EF4-FFF2-40B4-BE49-F238E27FC236}">
                <a16:creationId xmlns:a16="http://schemas.microsoft.com/office/drawing/2014/main" id="{BD519128-EC68-D817-B70A-CE8FDEB9B5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661978" y="451447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213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B83E3C57-15A0-6025-06B6-E1A27265EFE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7" name="مجموعة 6">
              <a:extLst>
                <a:ext uri="{FF2B5EF4-FFF2-40B4-BE49-F238E27FC236}">
                  <a16:creationId xmlns:a16="http://schemas.microsoft.com/office/drawing/2014/main" id="{FD426828-6F1F-C5F4-9B25-1D074BD38E5D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grpSp>
            <p:nvGrpSpPr>
              <p:cNvPr id="5" name="مجموعة 4">
                <a:extLst>
                  <a:ext uri="{FF2B5EF4-FFF2-40B4-BE49-F238E27FC236}">
                    <a16:creationId xmlns:a16="http://schemas.microsoft.com/office/drawing/2014/main" id="{DD9BB953-8DA2-7560-FF50-EBD13F5E60A6}"/>
                  </a:ext>
                </a:extLst>
              </p:cNvPr>
              <p:cNvGrpSpPr/>
              <p:nvPr/>
            </p:nvGrpSpPr>
            <p:grpSpPr>
              <a:xfrm>
                <a:off x="0" y="0"/>
                <a:ext cx="12192000" cy="6858000"/>
                <a:chOff x="0" y="0"/>
                <a:chExt cx="12192000" cy="6858000"/>
              </a:xfrm>
            </p:grpSpPr>
            <p:pic>
              <p:nvPicPr>
                <p:cNvPr id="3" name="صورة 2" descr="صورة تحتوي على نص, شعار, الرسومات, تصميم الجرافيك&#10;&#10;تم إنشاء الوصف تلقائياً">
                  <a:extLst>
                    <a:ext uri="{FF2B5EF4-FFF2-40B4-BE49-F238E27FC236}">
                      <a16:creationId xmlns:a16="http://schemas.microsoft.com/office/drawing/2014/main" id="{97A57A89-670B-84B5-8513-AEDE5DCED55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0" y="0"/>
                  <a:ext cx="12192000" cy="6858000"/>
                </a:xfrm>
                <a:prstGeom prst="rect">
                  <a:avLst/>
                </a:prstGeom>
              </p:spPr>
            </p:pic>
            <p:sp>
              <p:nvSpPr>
                <p:cNvPr id="4" name="مستطيل 3">
                  <a:extLst>
                    <a:ext uri="{FF2B5EF4-FFF2-40B4-BE49-F238E27FC236}">
                      <a16:creationId xmlns:a16="http://schemas.microsoft.com/office/drawing/2014/main" id="{C6CB86C7-9CF0-EE1C-99E4-4D839BFE594E}"/>
                    </a:ext>
                  </a:extLst>
                </p:cNvPr>
                <p:cNvSpPr/>
                <p:nvPr/>
              </p:nvSpPr>
              <p:spPr>
                <a:xfrm>
                  <a:off x="5516218" y="1530626"/>
                  <a:ext cx="4303644" cy="2753139"/>
                </a:xfrm>
                <a:prstGeom prst="rect">
                  <a:avLst/>
                </a:prstGeom>
                <a:solidFill>
                  <a:srgbClr val="EEFC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A" dirty="0"/>
                </a:p>
              </p:txBody>
            </p:sp>
          </p:grpSp>
          <p:pic>
            <p:nvPicPr>
              <p:cNvPr id="6" name="صورة 5">
                <a:extLst>
                  <a:ext uri="{FF2B5EF4-FFF2-40B4-BE49-F238E27FC236}">
                    <a16:creationId xmlns:a16="http://schemas.microsoft.com/office/drawing/2014/main" id="{763FE289-705D-6823-E648-69958D0A02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0"/>
                <a:ext cx="7937052" cy="6858000"/>
              </a:xfrm>
              <a:prstGeom prst="rect">
                <a:avLst/>
              </a:prstGeom>
            </p:spPr>
          </p:pic>
        </p:grpSp>
        <p:sp>
          <p:nvSpPr>
            <p:cNvPr id="12" name="مستطيل 11">
              <a:extLst>
                <a:ext uri="{FF2B5EF4-FFF2-40B4-BE49-F238E27FC236}">
                  <a16:creationId xmlns:a16="http://schemas.microsoft.com/office/drawing/2014/main" id="{ECC50E27-A519-3997-251B-AA8017BE558D}"/>
                </a:ext>
              </a:extLst>
            </p:cNvPr>
            <p:cNvSpPr/>
            <p:nvPr/>
          </p:nvSpPr>
          <p:spPr>
            <a:xfrm>
              <a:off x="11155680" y="261257"/>
              <a:ext cx="849086" cy="2259874"/>
            </a:xfrm>
            <a:prstGeom prst="rect">
              <a:avLst/>
            </a:prstGeom>
            <a:solidFill>
              <a:srgbClr val="16B8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8" name="صورة 7">
            <a:extLst>
              <a:ext uri="{FF2B5EF4-FFF2-40B4-BE49-F238E27FC236}">
                <a16:creationId xmlns:a16="http://schemas.microsoft.com/office/drawing/2014/main" id="{AB9B510A-E49F-CCB3-2855-D5998E5053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551" y="173935"/>
            <a:ext cx="6483950" cy="6510130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4EA86C8C-3EC9-50A3-73D2-53578D0B3C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0707" y="3598669"/>
            <a:ext cx="3524742" cy="41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4073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B83E3C57-15A0-6025-06B6-E1A27265EFE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7" name="مجموعة 6">
              <a:extLst>
                <a:ext uri="{FF2B5EF4-FFF2-40B4-BE49-F238E27FC236}">
                  <a16:creationId xmlns:a16="http://schemas.microsoft.com/office/drawing/2014/main" id="{FD426828-6F1F-C5F4-9B25-1D074BD38E5D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grpSp>
            <p:nvGrpSpPr>
              <p:cNvPr id="5" name="مجموعة 4">
                <a:extLst>
                  <a:ext uri="{FF2B5EF4-FFF2-40B4-BE49-F238E27FC236}">
                    <a16:creationId xmlns:a16="http://schemas.microsoft.com/office/drawing/2014/main" id="{DD9BB953-8DA2-7560-FF50-EBD13F5E60A6}"/>
                  </a:ext>
                </a:extLst>
              </p:cNvPr>
              <p:cNvGrpSpPr/>
              <p:nvPr/>
            </p:nvGrpSpPr>
            <p:grpSpPr>
              <a:xfrm>
                <a:off x="0" y="0"/>
                <a:ext cx="12192000" cy="6858000"/>
                <a:chOff x="0" y="0"/>
                <a:chExt cx="12192000" cy="6858000"/>
              </a:xfrm>
            </p:grpSpPr>
            <p:pic>
              <p:nvPicPr>
                <p:cNvPr id="3" name="صورة 2" descr="صورة تحتوي على نص, شعار, الرسومات, تصميم الجرافيك&#10;&#10;تم إنشاء الوصف تلقائياً">
                  <a:extLst>
                    <a:ext uri="{FF2B5EF4-FFF2-40B4-BE49-F238E27FC236}">
                      <a16:creationId xmlns:a16="http://schemas.microsoft.com/office/drawing/2014/main" id="{97A57A89-670B-84B5-8513-AEDE5DCED55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0" y="0"/>
                  <a:ext cx="12192000" cy="6858000"/>
                </a:xfrm>
                <a:prstGeom prst="rect">
                  <a:avLst/>
                </a:prstGeom>
              </p:spPr>
            </p:pic>
            <p:sp>
              <p:nvSpPr>
                <p:cNvPr id="4" name="مستطيل 3">
                  <a:extLst>
                    <a:ext uri="{FF2B5EF4-FFF2-40B4-BE49-F238E27FC236}">
                      <a16:creationId xmlns:a16="http://schemas.microsoft.com/office/drawing/2014/main" id="{C6CB86C7-9CF0-EE1C-99E4-4D839BFE594E}"/>
                    </a:ext>
                  </a:extLst>
                </p:cNvPr>
                <p:cNvSpPr/>
                <p:nvPr/>
              </p:nvSpPr>
              <p:spPr>
                <a:xfrm>
                  <a:off x="5516218" y="1530626"/>
                  <a:ext cx="4303644" cy="2753139"/>
                </a:xfrm>
                <a:prstGeom prst="rect">
                  <a:avLst/>
                </a:prstGeom>
                <a:solidFill>
                  <a:srgbClr val="EEFC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A" dirty="0"/>
                </a:p>
              </p:txBody>
            </p:sp>
          </p:grpSp>
          <p:pic>
            <p:nvPicPr>
              <p:cNvPr id="6" name="صورة 5">
                <a:extLst>
                  <a:ext uri="{FF2B5EF4-FFF2-40B4-BE49-F238E27FC236}">
                    <a16:creationId xmlns:a16="http://schemas.microsoft.com/office/drawing/2014/main" id="{763FE289-705D-6823-E648-69958D0A02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0"/>
                <a:ext cx="7937052" cy="6858000"/>
              </a:xfrm>
              <a:prstGeom prst="rect">
                <a:avLst/>
              </a:prstGeom>
            </p:spPr>
          </p:pic>
        </p:grpSp>
        <p:sp>
          <p:nvSpPr>
            <p:cNvPr id="12" name="مستطيل 11">
              <a:extLst>
                <a:ext uri="{FF2B5EF4-FFF2-40B4-BE49-F238E27FC236}">
                  <a16:creationId xmlns:a16="http://schemas.microsoft.com/office/drawing/2014/main" id="{ECC50E27-A519-3997-251B-AA8017BE558D}"/>
                </a:ext>
              </a:extLst>
            </p:cNvPr>
            <p:cNvSpPr/>
            <p:nvPr/>
          </p:nvSpPr>
          <p:spPr>
            <a:xfrm>
              <a:off x="11155680" y="261257"/>
              <a:ext cx="849086" cy="2259874"/>
            </a:xfrm>
            <a:prstGeom prst="rect">
              <a:avLst/>
            </a:prstGeom>
            <a:solidFill>
              <a:srgbClr val="16B8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9" name="صورة 8">
            <a:extLst>
              <a:ext uri="{FF2B5EF4-FFF2-40B4-BE49-F238E27FC236}">
                <a16:creationId xmlns:a16="http://schemas.microsoft.com/office/drawing/2014/main" id="{4416734E-A432-E7C5-305B-053C86B24E8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6620" y="224261"/>
            <a:ext cx="3371906" cy="1119798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CEB752B0-0B4E-02D9-477E-3D8C84B23B9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76497" y="281766"/>
            <a:ext cx="3371905" cy="1041324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398074C8-C5FC-AB85-3D82-639CD8F19FBE}"/>
              </a:ext>
            </a:extLst>
          </p:cNvPr>
          <p:cNvSpPr txBox="1"/>
          <p:nvPr/>
        </p:nvSpPr>
        <p:spPr>
          <a:xfrm>
            <a:off x="3968526" y="281766"/>
            <a:ext cx="1307971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5400" dirty="0">
                <a:latin typeface="Comic Sans MS" panose="030F0702030302020204" pitchFamily="66" charset="0"/>
              </a:rPr>
              <a:t>or</a:t>
            </a:r>
            <a:endParaRPr lang="ar-SA" sz="5400" dirty="0">
              <a:latin typeface="Comic Sans MS" panose="030F0702030302020204" pitchFamily="66" charset="0"/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54A21BEE-4597-8276-9C51-3A439DDBFF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6129" y="1837599"/>
            <a:ext cx="4833370" cy="4209314"/>
          </a:xfrm>
          <a:prstGeom prst="rect">
            <a:avLst/>
          </a:prstGeom>
        </p:spPr>
      </p:pic>
      <p:pic>
        <p:nvPicPr>
          <p:cNvPr id="15" name="رسم 14" descr="علامة تحديد مع تعبئة خالصة">
            <a:extLst>
              <a:ext uri="{FF2B5EF4-FFF2-40B4-BE49-F238E27FC236}">
                <a16:creationId xmlns:a16="http://schemas.microsoft.com/office/drawing/2014/main" id="{F4F712FC-13E8-70C2-8D9B-984D1AF1E9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864693" y="469772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535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0A6D601F-DD11-3B83-AA9B-DD6540C7A552}"/>
              </a:ext>
            </a:extLst>
          </p:cNvPr>
          <p:cNvGrpSpPr/>
          <p:nvPr/>
        </p:nvGrpSpPr>
        <p:grpSpPr>
          <a:xfrm>
            <a:off x="0" y="-5172"/>
            <a:ext cx="12192000" cy="6853233"/>
            <a:chOff x="0" y="-97008"/>
            <a:chExt cx="12192000" cy="6853233"/>
          </a:xfrm>
        </p:grpSpPr>
        <p:pic>
          <p:nvPicPr>
            <p:cNvPr id="3" name="صورة 2" descr="صورة تحتوي على نص, التصميم&#10;&#10;تم إنشاء الوصف تلقائياً">
              <a:extLst>
                <a:ext uri="{FF2B5EF4-FFF2-40B4-BE49-F238E27FC236}">
                  <a16:creationId xmlns:a16="http://schemas.microsoft.com/office/drawing/2014/main" id="{E4B91539-7317-9F64-CF28-711FBFF041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97008"/>
              <a:ext cx="12192000" cy="6853233"/>
            </a:xfrm>
            <a:prstGeom prst="rect">
              <a:avLst/>
            </a:prstGeom>
          </p:spPr>
        </p:pic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F897D789-95B2-514C-ABA6-267D786125F3}"/>
                </a:ext>
              </a:extLst>
            </p:cNvPr>
            <p:cNvSpPr/>
            <p:nvPr/>
          </p:nvSpPr>
          <p:spPr>
            <a:xfrm>
              <a:off x="755374" y="1282147"/>
              <a:ext cx="5479774" cy="2623931"/>
            </a:xfrm>
            <a:prstGeom prst="rect">
              <a:avLst/>
            </a:prstGeom>
            <a:solidFill>
              <a:srgbClr val="EEFC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</p:spTree>
    <p:extLst>
      <p:ext uri="{BB962C8B-B14F-4D97-AF65-F5344CB8AC3E}">
        <p14:creationId xmlns:p14="http://schemas.microsoft.com/office/powerpoint/2010/main" val="22741111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B30DCD18-62B5-2710-2D20-75C720BCC82D}"/>
              </a:ext>
            </a:extLst>
          </p:cNvPr>
          <p:cNvGrpSpPr/>
          <p:nvPr/>
        </p:nvGrpSpPr>
        <p:grpSpPr>
          <a:xfrm>
            <a:off x="0" y="0"/>
            <a:ext cx="12192000" cy="6853881"/>
            <a:chOff x="0" y="0"/>
            <a:chExt cx="12192000" cy="6853881"/>
          </a:xfrm>
        </p:grpSpPr>
        <p:pic>
          <p:nvPicPr>
            <p:cNvPr id="3" name="صورة 2" descr="صورة تحتوي على نص, ماء, لقطة شاشة, تصميم الجرافيك&#10;&#10;تم إنشاء الوصف تلقائياً">
              <a:extLst>
                <a:ext uri="{FF2B5EF4-FFF2-40B4-BE49-F238E27FC236}">
                  <a16:creationId xmlns:a16="http://schemas.microsoft.com/office/drawing/2014/main" id="{7FBDF2A0-4D90-0103-F1E8-5CCD14E5A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3881"/>
            </a:xfrm>
            <a:prstGeom prst="rect">
              <a:avLst/>
            </a:prstGeom>
          </p:spPr>
        </p:pic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A6EE2852-5924-D919-78BA-50445C6FE3C6}"/>
                </a:ext>
              </a:extLst>
            </p:cNvPr>
            <p:cNvSpPr/>
            <p:nvPr/>
          </p:nvSpPr>
          <p:spPr>
            <a:xfrm>
              <a:off x="5833110" y="409989"/>
              <a:ext cx="4960289" cy="4070571"/>
            </a:xfrm>
            <a:prstGeom prst="rect">
              <a:avLst/>
            </a:prstGeom>
            <a:solidFill>
              <a:srgbClr val="EEFC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5" name="مستطيل 4">
              <a:extLst>
                <a:ext uri="{FF2B5EF4-FFF2-40B4-BE49-F238E27FC236}">
                  <a16:creationId xmlns:a16="http://schemas.microsoft.com/office/drawing/2014/main" id="{B37DCE53-E9A0-33A4-986D-93E8E112C4CD}"/>
                </a:ext>
              </a:extLst>
            </p:cNvPr>
            <p:cNvSpPr/>
            <p:nvPr/>
          </p:nvSpPr>
          <p:spPr>
            <a:xfrm>
              <a:off x="91771" y="67586"/>
              <a:ext cx="1062659" cy="2407258"/>
            </a:xfrm>
            <a:prstGeom prst="rect">
              <a:avLst/>
            </a:prstGeom>
            <a:solidFill>
              <a:srgbClr val="16B8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</p:spTree>
    <p:extLst>
      <p:ext uri="{BB962C8B-B14F-4D97-AF65-F5344CB8AC3E}">
        <p14:creationId xmlns:p14="http://schemas.microsoft.com/office/powerpoint/2010/main" val="42457532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9125AFD6-6080-4F10-0F15-538F78A6B353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-99392"/>
            <a:chExt cx="12192000" cy="6858000"/>
          </a:xfrm>
        </p:grpSpPr>
        <p:pic>
          <p:nvPicPr>
            <p:cNvPr id="3" name="صورة 2" descr="صورة تحتوي على نص, لقطة شاشة, التصميم&#10;&#10;تم إنشاء الوصف تلقائياً">
              <a:extLst>
                <a:ext uri="{FF2B5EF4-FFF2-40B4-BE49-F238E27FC236}">
                  <a16:creationId xmlns:a16="http://schemas.microsoft.com/office/drawing/2014/main" id="{97EB76BB-E011-EA52-CFAE-2C588E2470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99392"/>
              <a:ext cx="12192000" cy="6858000"/>
            </a:xfrm>
            <a:prstGeom prst="rect">
              <a:avLst/>
            </a:prstGeom>
          </p:spPr>
        </p:pic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82CA0AA1-B469-2398-7BDF-1F603C3C619F}"/>
                </a:ext>
              </a:extLst>
            </p:cNvPr>
            <p:cNvSpPr/>
            <p:nvPr/>
          </p:nvSpPr>
          <p:spPr>
            <a:xfrm>
              <a:off x="1033670" y="745434"/>
              <a:ext cx="6082747" cy="5227983"/>
            </a:xfrm>
            <a:prstGeom prst="rect">
              <a:avLst/>
            </a:prstGeom>
            <a:solidFill>
              <a:srgbClr val="EEFC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7" name="صورة 6">
            <a:extLst>
              <a:ext uri="{FF2B5EF4-FFF2-40B4-BE49-F238E27FC236}">
                <a16:creationId xmlns:a16="http://schemas.microsoft.com/office/drawing/2014/main" id="{782B524A-9EBF-6141-13F0-F70D381289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924" y="990355"/>
            <a:ext cx="8194350" cy="5022819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50C58F8F-5B5F-685E-F643-7E2187E84FF5}"/>
              </a:ext>
            </a:extLst>
          </p:cNvPr>
          <p:cNvSpPr/>
          <p:nvPr/>
        </p:nvSpPr>
        <p:spPr>
          <a:xfrm>
            <a:off x="3057275" y="1771782"/>
            <a:ext cx="318104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 rtl="0"/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cs typeface="Aharoni" panose="02010803020104030203" pitchFamily="2" charset="-79"/>
              </a:rPr>
              <a:t>a hippo</a:t>
            </a:r>
            <a:endParaRPr lang="ar-SA" sz="36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93E7EBF3-2571-1B2D-4C3C-05DC94641D10}"/>
              </a:ext>
            </a:extLst>
          </p:cNvPr>
          <p:cNvSpPr/>
          <p:nvPr/>
        </p:nvSpPr>
        <p:spPr>
          <a:xfrm>
            <a:off x="3574108" y="2271254"/>
            <a:ext cx="318104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 rtl="0"/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cs typeface="Aharoni" panose="02010803020104030203" pitchFamily="2" charset="-79"/>
              </a:rPr>
              <a:t>an elephant</a:t>
            </a:r>
            <a:endParaRPr lang="ar-SA" sz="36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F89A17C2-ACC4-20B2-5A47-11B03C9D9DF1}"/>
              </a:ext>
            </a:extLst>
          </p:cNvPr>
          <p:cNvSpPr/>
          <p:nvPr/>
        </p:nvSpPr>
        <p:spPr>
          <a:xfrm>
            <a:off x="3355449" y="2721114"/>
            <a:ext cx="318104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 rtl="0"/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cs typeface="Aharoni" panose="02010803020104030203" pitchFamily="2" charset="-79"/>
              </a:rPr>
              <a:t>a horse</a:t>
            </a:r>
            <a:endParaRPr lang="ar-SA" sz="36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B69D2C09-151E-02C0-828E-009A95EB3FA3}"/>
              </a:ext>
            </a:extLst>
          </p:cNvPr>
          <p:cNvSpPr/>
          <p:nvPr/>
        </p:nvSpPr>
        <p:spPr>
          <a:xfrm>
            <a:off x="3464778" y="3220586"/>
            <a:ext cx="318104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 rtl="0"/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cs typeface="Aharoni" panose="02010803020104030203" pitchFamily="2" charset="-79"/>
              </a:rPr>
              <a:t>a hippo</a:t>
            </a:r>
            <a:endParaRPr lang="ar-SA" sz="36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798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C503C1D2-B262-99BA-1F2B-93F27A344949}"/>
              </a:ext>
            </a:extLst>
          </p:cNvPr>
          <p:cNvGrpSpPr/>
          <p:nvPr/>
        </p:nvGrpSpPr>
        <p:grpSpPr>
          <a:xfrm>
            <a:off x="0" y="0"/>
            <a:ext cx="12192000" cy="6851188"/>
            <a:chOff x="0" y="0"/>
            <a:chExt cx="12192000" cy="6851188"/>
          </a:xfrm>
        </p:grpSpPr>
        <p:pic>
          <p:nvPicPr>
            <p:cNvPr id="3" name="صورة 2" descr="صورة تحتوي على نص, لقطة شاشة, الخط, التصميم&#10;&#10;تم إنشاء الوصف تلقائياً">
              <a:extLst>
                <a:ext uri="{FF2B5EF4-FFF2-40B4-BE49-F238E27FC236}">
                  <a16:creationId xmlns:a16="http://schemas.microsoft.com/office/drawing/2014/main" id="{F6A0F14C-AEE9-2F2D-40F6-E17BC357C2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1188"/>
            </a:xfrm>
            <a:prstGeom prst="rect">
              <a:avLst/>
            </a:prstGeom>
          </p:spPr>
        </p:pic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6D8C3674-12D8-C786-A7FF-715A2B18FA24}"/>
                </a:ext>
              </a:extLst>
            </p:cNvPr>
            <p:cNvSpPr/>
            <p:nvPr/>
          </p:nvSpPr>
          <p:spPr>
            <a:xfrm>
              <a:off x="3475051" y="1061498"/>
              <a:ext cx="6960539" cy="4699221"/>
            </a:xfrm>
            <a:prstGeom prst="rect">
              <a:avLst/>
            </a:prstGeom>
            <a:solidFill>
              <a:srgbClr val="EEFC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pic>
        <p:nvPicPr>
          <p:cNvPr id="7" name="صورة 6">
            <a:extLst>
              <a:ext uri="{FF2B5EF4-FFF2-40B4-BE49-F238E27FC236}">
                <a16:creationId xmlns:a16="http://schemas.microsoft.com/office/drawing/2014/main" id="{9E398E8A-A365-78DD-DB31-6C24127E5E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9810" y="125583"/>
            <a:ext cx="10220372" cy="660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461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88DDD0D5-82BE-C39F-8864-EB11F650647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صورة 2" descr="صورة تحتوي على نص, لقطة شاشة, الخط, التصميم&#10;&#10;تم إنشاء الوصف تلقائياً">
              <a:extLst>
                <a:ext uri="{FF2B5EF4-FFF2-40B4-BE49-F238E27FC236}">
                  <a16:creationId xmlns:a16="http://schemas.microsoft.com/office/drawing/2014/main" id="{D714902C-19D8-AB55-5B30-BAA221E3A6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D4B22BED-3BC5-28BE-AB1E-B53715B359D7}"/>
                </a:ext>
              </a:extLst>
            </p:cNvPr>
            <p:cNvSpPr/>
            <p:nvPr/>
          </p:nvSpPr>
          <p:spPr>
            <a:xfrm>
              <a:off x="3475051" y="1242390"/>
              <a:ext cx="6971969" cy="4598339"/>
            </a:xfrm>
            <a:prstGeom prst="rect">
              <a:avLst/>
            </a:prstGeom>
            <a:solidFill>
              <a:srgbClr val="EEFC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pic>
        <p:nvPicPr>
          <p:cNvPr id="7" name="صورة 6">
            <a:extLst>
              <a:ext uri="{FF2B5EF4-FFF2-40B4-BE49-F238E27FC236}">
                <a16:creationId xmlns:a16="http://schemas.microsoft.com/office/drawing/2014/main" id="{C95E4EF9-7088-1AE1-AF36-4F7687862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4662" y="2245545"/>
            <a:ext cx="8526946" cy="23669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44522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8B77CC0C-EEEA-D8BE-C365-4C2E93740DE8}"/>
              </a:ext>
            </a:extLst>
          </p:cNvPr>
          <p:cNvGrpSpPr/>
          <p:nvPr/>
        </p:nvGrpSpPr>
        <p:grpSpPr>
          <a:xfrm>
            <a:off x="0" y="7257"/>
            <a:ext cx="12192000" cy="6850743"/>
            <a:chOff x="0" y="-109331"/>
            <a:chExt cx="12192000" cy="6850743"/>
          </a:xfrm>
        </p:grpSpPr>
        <p:pic>
          <p:nvPicPr>
            <p:cNvPr id="3" name="صورة 2" descr="صورة تحتوي على نص, ملحقات, سدادة الأذن, قابس كهرباء&#10;&#10;تم إنشاء الوصف تلقائياً">
              <a:extLst>
                <a:ext uri="{FF2B5EF4-FFF2-40B4-BE49-F238E27FC236}">
                  <a16:creationId xmlns:a16="http://schemas.microsoft.com/office/drawing/2014/main" id="{911D9E64-D8F1-8DD0-BBC6-5F3C609AD2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09331"/>
              <a:ext cx="12192000" cy="6850743"/>
            </a:xfrm>
            <a:prstGeom prst="rect">
              <a:avLst/>
            </a:prstGeom>
          </p:spPr>
        </p:pic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DAC16700-E2F3-DE63-E4E2-E6F144487DDF}"/>
                </a:ext>
              </a:extLst>
            </p:cNvPr>
            <p:cNvSpPr/>
            <p:nvPr/>
          </p:nvSpPr>
          <p:spPr>
            <a:xfrm>
              <a:off x="1051891" y="695739"/>
              <a:ext cx="5546035" cy="4373218"/>
            </a:xfrm>
            <a:prstGeom prst="rect">
              <a:avLst/>
            </a:prstGeom>
            <a:solidFill>
              <a:srgbClr val="EEFC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5" name="مستطيل 4">
              <a:extLst>
                <a:ext uri="{FF2B5EF4-FFF2-40B4-BE49-F238E27FC236}">
                  <a16:creationId xmlns:a16="http://schemas.microsoft.com/office/drawing/2014/main" id="{C14F6E14-C4D2-207F-B3FB-4E70CCFE131A}"/>
                </a:ext>
              </a:extLst>
            </p:cNvPr>
            <p:cNvSpPr/>
            <p:nvPr/>
          </p:nvSpPr>
          <p:spPr>
            <a:xfrm>
              <a:off x="3182178" y="828261"/>
              <a:ext cx="5546035" cy="881270"/>
            </a:xfrm>
            <a:prstGeom prst="rect">
              <a:avLst/>
            </a:prstGeom>
            <a:solidFill>
              <a:srgbClr val="EEFC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6" name="مستطيل 5">
              <a:extLst>
                <a:ext uri="{FF2B5EF4-FFF2-40B4-BE49-F238E27FC236}">
                  <a16:creationId xmlns:a16="http://schemas.microsoft.com/office/drawing/2014/main" id="{C0C32180-6A5F-8B09-E970-7FD2B12FB1A1}"/>
                </a:ext>
              </a:extLst>
            </p:cNvPr>
            <p:cNvSpPr/>
            <p:nvPr/>
          </p:nvSpPr>
          <p:spPr>
            <a:xfrm>
              <a:off x="1770821" y="1166191"/>
              <a:ext cx="5546035" cy="2262809"/>
            </a:xfrm>
            <a:prstGeom prst="rect">
              <a:avLst/>
            </a:prstGeom>
            <a:solidFill>
              <a:srgbClr val="EEFC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pic>
        <p:nvPicPr>
          <p:cNvPr id="8" name="Digraph ow, ou Sound - Phonics by TurtleDiary">
            <a:hlinkClick r:id="" action="ppaction://media"/>
            <a:extLst>
              <a:ext uri="{FF2B5EF4-FFF2-40B4-BE49-F238E27FC236}">
                <a16:creationId xmlns:a16="http://schemas.microsoft.com/office/drawing/2014/main" id="{01E02443-9867-464A-C6AD-84C3C61EBC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8418" y="1236696"/>
            <a:ext cx="6339825" cy="35661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5547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8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D3D39518-D948-1474-3916-F82EC77CA196}"/>
              </a:ext>
            </a:extLst>
          </p:cNvPr>
          <p:cNvGrpSpPr/>
          <p:nvPr/>
        </p:nvGrpSpPr>
        <p:grpSpPr>
          <a:xfrm>
            <a:off x="-13830" y="7257"/>
            <a:ext cx="12192000" cy="6850743"/>
            <a:chOff x="0" y="0"/>
            <a:chExt cx="12192000" cy="6850743"/>
          </a:xfrm>
        </p:grpSpPr>
        <p:pic>
          <p:nvPicPr>
            <p:cNvPr id="3" name="صورة 2" descr="صورة تحتوي على نص, بطاقة العمل, لقطة شاشة, التصميم&#10;&#10;تم إنشاء الوصف تلقائياً">
              <a:extLst>
                <a:ext uri="{FF2B5EF4-FFF2-40B4-BE49-F238E27FC236}">
                  <a16:creationId xmlns:a16="http://schemas.microsoft.com/office/drawing/2014/main" id="{371B6099-E811-B1F1-6B33-577299DB06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0743"/>
            </a:xfrm>
            <a:prstGeom prst="rect">
              <a:avLst/>
            </a:prstGeom>
          </p:spPr>
        </p:pic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535A6787-6BB1-BA46-8DC2-2BDF035AE387}"/>
                </a:ext>
              </a:extLst>
            </p:cNvPr>
            <p:cNvSpPr/>
            <p:nvPr/>
          </p:nvSpPr>
          <p:spPr>
            <a:xfrm>
              <a:off x="251460" y="194310"/>
              <a:ext cx="7098029" cy="6389370"/>
            </a:xfrm>
            <a:prstGeom prst="rect">
              <a:avLst/>
            </a:prstGeom>
            <a:solidFill>
              <a:srgbClr val="EEFC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pic>
        <p:nvPicPr>
          <p:cNvPr id="7" name="صورة 6">
            <a:extLst>
              <a:ext uri="{FF2B5EF4-FFF2-40B4-BE49-F238E27FC236}">
                <a16:creationId xmlns:a16="http://schemas.microsoft.com/office/drawing/2014/main" id="{A7248BD1-FD41-26C2-AC6A-55D207F47E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9071" y="191628"/>
            <a:ext cx="9173855" cy="714475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FAA88D27-6733-9D53-83D6-589D7B37EE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978" y="1132013"/>
            <a:ext cx="10536043" cy="5080452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398C4364-1241-1527-1E83-D2EAF76D6755}"/>
              </a:ext>
            </a:extLst>
          </p:cNvPr>
          <p:cNvSpPr txBox="1"/>
          <p:nvPr/>
        </p:nvSpPr>
        <p:spPr>
          <a:xfrm>
            <a:off x="9584821" y="2721114"/>
            <a:ext cx="95519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defTabSz="457200" rtl="0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o a</a:t>
            </a:r>
            <a:endParaRPr lang="ar-SA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849876E2-5858-3E23-8AC6-DCF15290B796}"/>
              </a:ext>
            </a:extLst>
          </p:cNvPr>
          <p:cNvSpPr txBox="1"/>
          <p:nvPr/>
        </p:nvSpPr>
        <p:spPr>
          <a:xfrm>
            <a:off x="9584821" y="5279711"/>
            <a:ext cx="98897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defTabSz="457200" rtl="0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o a</a:t>
            </a:r>
            <a:endParaRPr lang="ar-SA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F2AFF1E6-9380-83AC-36AB-6C4125E7F1A4}"/>
              </a:ext>
            </a:extLst>
          </p:cNvPr>
          <p:cNvSpPr txBox="1"/>
          <p:nvPr/>
        </p:nvSpPr>
        <p:spPr>
          <a:xfrm>
            <a:off x="6386355" y="5279711"/>
            <a:ext cx="108787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defTabSz="457200" rtl="0"/>
            <a:r>
              <a:rPr lang="en-US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o w</a:t>
            </a:r>
            <a:endParaRPr lang="ar-SA" sz="4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64BB139C-7798-CBD8-B855-DF37C2A5F547}"/>
              </a:ext>
            </a:extLst>
          </p:cNvPr>
          <p:cNvSpPr txBox="1"/>
          <p:nvPr/>
        </p:nvSpPr>
        <p:spPr>
          <a:xfrm>
            <a:off x="2660644" y="5279711"/>
            <a:ext cx="118736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defTabSz="457200" rtl="0"/>
            <a:r>
              <a:rPr lang="en-US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o w</a:t>
            </a:r>
            <a:endParaRPr lang="ar-SA" sz="4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6" name="We Can 5 (2016) SB_CD 1_21">
            <a:hlinkClick r:id="" action="ppaction://media"/>
            <a:extLst>
              <a:ext uri="{FF2B5EF4-FFF2-40B4-BE49-F238E27FC236}">
                <a16:creationId xmlns:a16="http://schemas.microsoft.com/office/drawing/2014/main" id="{830EFC1C-3BEF-B0E6-68E9-46F050290F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rgbClr val="55257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Mark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64021" y="5995854"/>
            <a:ext cx="781877" cy="781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218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968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D3D39518-D948-1474-3916-F82EC77CA196}"/>
              </a:ext>
            </a:extLst>
          </p:cNvPr>
          <p:cNvGrpSpPr/>
          <p:nvPr/>
        </p:nvGrpSpPr>
        <p:grpSpPr>
          <a:xfrm>
            <a:off x="0" y="-2682"/>
            <a:ext cx="12192000" cy="6850743"/>
            <a:chOff x="0" y="0"/>
            <a:chExt cx="12192000" cy="6850743"/>
          </a:xfrm>
        </p:grpSpPr>
        <p:pic>
          <p:nvPicPr>
            <p:cNvPr id="3" name="صورة 2" descr="صورة تحتوي على نص, بطاقة العمل, لقطة شاشة, التصميم&#10;&#10;تم إنشاء الوصف تلقائياً">
              <a:extLst>
                <a:ext uri="{FF2B5EF4-FFF2-40B4-BE49-F238E27FC236}">
                  <a16:creationId xmlns:a16="http://schemas.microsoft.com/office/drawing/2014/main" id="{371B6099-E811-B1F1-6B33-577299DB06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0743"/>
            </a:xfrm>
            <a:prstGeom prst="rect">
              <a:avLst/>
            </a:prstGeom>
          </p:spPr>
        </p:pic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535A6787-6BB1-BA46-8DC2-2BDF035AE387}"/>
                </a:ext>
              </a:extLst>
            </p:cNvPr>
            <p:cNvSpPr/>
            <p:nvPr/>
          </p:nvSpPr>
          <p:spPr>
            <a:xfrm>
              <a:off x="251460" y="194310"/>
              <a:ext cx="7098029" cy="6389370"/>
            </a:xfrm>
            <a:prstGeom prst="rect">
              <a:avLst/>
            </a:prstGeom>
            <a:solidFill>
              <a:srgbClr val="EEFC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pic>
        <p:nvPicPr>
          <p:cNvPr id="6" name="صورة 5">
            <a:extLst>
              <a:ext uri="{FF2B5EF4-FFF2-40B4-BE49-F238E27FC236}">
                <a16:creationId xmlns:a16="http://schemas.microsoft.com/office/drawing/2014/main" id="{43408F41-69C6-C341-252F-3B9C622BFA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5987" y="1173578"/>
            <a:ext cx="4991797" cy="704948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13C2568D-C58C-2C69-4810-42D87266F6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647" y="2344709"/>
            <a:ext cx="11651201" cy="3075097"/>
          </a:xfrm>
          <a:prstGeom prst="rect">
            <a:avLst/>
          </a:prstGeom>
        </p:spPr>
      </p:pic>
      <p:pic>
        <p:nvPicPr>
          <p:cNvPr id="12" name="We Can 5 (2016) SB_CD 1_22">
            <a:hlinkClick r:id="" action="ppaction://media"/>
            <a:extLst>
              <a:ext uri="{FF2B5EF4-FFF2-40B4-BE49-F238E27FC236}">
                <a16:creationId xmlns:a16="http://schemas.microsoft.com/office/drawing/2014/main" id="{E025C8C3-058B-43C7-ECFA-503ACE5163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rgbClr val="55257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encilGrayscal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4851" y="5679184"/>
            <a:ext cx="987188" cy="987188"/>
          </a:xfrm>
          <a:prstGeom prst="rect">
            <a:avLst/>
          </a:prstGeom>
        </p:spPr>
      </p:pic>
      <p:cxnSp>
        <p:nvCxnSpPr>
          <p:cNvPr id="13" name="رابط مستقيم 12">
            <a:extLst>
              <a:ext uri="{FF2B5EF4-FFF2-40B4-BE49-F238E27FC236}">
                <a16:creationId xmlns:a16="http://schemas.microsoft.com/office/drawing/2014/main" id="{244F2D21-08C2-CCBC-19C1-616B528B5539}"/>
              </a:ext>
            </a:extLst>
          </p:cNvPr>
          <p:cNvCxnSpPr>
            <a:cxnSpLocks/>
          </p:cNvCxnSpPr>
          <p:nvPr/>
        </p:nvCxnSpPr>
        <p:spPr>
          <a:xfrm flipV="1">
            <a:off x="4919025" y="3882257"/>
            <a:ext cx="2280222" cy="843583"/>
          </a:xfrm>
          <a:prstGeom prst="line">
            <a:avLst/>
          </a:prstGeom>
          <a:noFill/>
          <a:ln w="76200" cap="flat" cmpd="sng" algn="ctr">
            <a:solidFill>
              <a:srgbClr val="16B8D2"/>
            </a:solidFill>
            <a:prstDash val="solid"/>
            <a:miter lim="800000"/>
          </a:ln>
          <a:effectLst/>
        </p:spPr>
      </p:cxnSp>
      <p:cxnSp>
        <p:nvCxnSpPr>
          <p:cNvPr id="14" name="رابط مستقيم 13">
            <a:extLst>
              <a:ext uri="{FF2B5EF4-FFF2-40B4-BE49-F238E27FC236}">
                <a16:creationId xmlns:a16="http://schemas.microsoft.com/office/drawing/2014/main" id="{28BD2D1F-4B5B-3B28-2D86-DD48D8432021}"/>
              </a:ext>
            </a:extLst>
          </p:cNvPr>
          <p:cNvCxnSpPr>
            <a:cxnSpLocks/>
          </p:cNvCxnSpPr>
          <p:nvPr/>
        </p:nvCxnSpPr>
        <p:spPr>
          <a:xfrm>
            <a:off x="5102958" y="3703111"/>
            <a:ext cx="4786477" cy="1061340"/>
          </a:xfrm>
          <a:prstGeom prst="line">
            <a:avLst/>
          </a:prstGeom>
          <a:noFill/>
          <a:ln w="76200" cap="flat" cmpd="sng" algn="ctr">
            <a:solidFill>
              <a:srgbClr val="E97BDC"/>
            </a:solidFill>
            <a:prstDash val="solid"/>
            <a:miter lim="800000"/>
          </a:ln>
          <a:effectLst/>
        </p:spPr>
      </p:cxnSp>
      <p:cxnSp>
        <p:nvCxnSpPr>
          <p:cNvPr id="15" name="رابط مستقيم 14">
            <a:extLst>
              <a:ext uri="{FF2B5EF4-FFF2-40B4-BE49-F238E27FC236}">
                <a16:creationId xmlns:a16="http://schemas.microsoft.com/office/drawing/2014/main" id="{49D16B60-9CEC-4AB5-F0A7-0EF8CCDC6091}"/>
              </a:ext>
            </a:extLst>
          </p:cNvPr>
          <p:cNvCxnSpPr>
            <a:cxnSpLocks/>
          </p:cNvCxnSpPr>
          <p:nvPr/>
        </p:nvCxnSpPr>
        <p:spPr>
          <a:xfrm>
            <a:off x="1769165" y="3882257"/>
            <a:ext cx="5317435" cy="802040"/>
          </a:xfrm>
          <a:prstGeom prst="line">
            <a:avLst/>
          </a:prstGeom>
          <a:noFill/>
          <a:ln w="762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1589857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03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9125AFD6-6080-4F10-0F15-538F78A6B353}"/>
              </a:ext>
            </a:extLst>
          </p:cNvPr>
          <p:cNvGrpSpPr/>
          <p:nvPr/>
        </p:nvGrpSpPr>
        <p:grpSpPr>
          <a:xfrm>
            <a:off x="0" y="148541"/>
            <a:ext cx="12192000" cy="6858000"/>
            <a:chOff x="0" y="-99392"/>
            <a:chExt cx="12192000" cy="6858000"/>
          </a:xfrm>
        </p:grpSpPr>
        <p:pic>
          <p:nvPicPr>
            <p:cNvPr id="3" name="صورة 2" descr="صورة تحتوي على نص, لقطة شاشة, التصميم&#10;&#10;تم إنشاء الوصف تلقائياً">
              <a:extLst>
                <a:ext uri="{FF2B5EF4-FFF2-40B4-BE49-F238E27FC236}">
                  <a16:creationId xmlns:a16="http://schemas.microsoft.com/office/drawing/2014/main" id="{97EB76BB-E011-EA52-CFAE-2C588E2470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99392"/>
              <a:ext cx="12192000" cy="6858000"/>
            </a:xfrm>
            <a:prstGeom prst="rect">
              <a:avLst/>
            </a:prstGeom>
          </p:spPr>
        </p:pic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82CA0AA1-B469-2398-7BDF-1F603C3C619F}"/>
                </a:ext>
              </a:extLst>
            </p:cNvPr>
            <p:cNvSpPr/>
            <p:nvPr/>
          </p:nvSpPr>
          <p:spPr>
            <a:xfrm>
              <a:off x="1033670" y="745434"/>
              <a:ext cx="6082747" cy="5227983"/>
            </a:xfrm>
            <a:prstGeom prst="rect">
              <a:avLst/>
            </a:prstGeom>
            <a:solidFill>
              <a:srgbClr val="EEFC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9" name="صورة 8">
            <a:extLst>
              <a:ext uri="{FF2B5EF4-FFF2-40B4-BE49-F238E27FC236}">
                <a16:creationId xmlns:a16="http://schemas.microsoft.com/office/drawing/2014/main" id="{0A1B4649-D888-5F65-7157-3FCC971596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3621" y="343266"/>
            <a:ext cx="7887801" cy="704948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48DBD78D-EC48-91EB-AC1A-20D6F8F514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3770" y="1736033"/>
            <a:ext cx="10696203" cy="3959712"/>
          </a:xfrm>
          <a:prstGeom prst="rect">
            <a:avLst/>
          </a:prstGeom>
        </p:spPr>
      </p:pic>
      <p:pic>
        <p:nvPicPr>
          <p:cNvPr id="12" name="We Can 5 (2016) SB_CD 1_23">
            <a:hlinkClick r:id="" action="ppaction://media"/>
            <a:extLst>
              <a:ext uri="{FF2B5EF4-FFF2-40B4-BE49-F238E27FC236}">
                <a16:creationId xmlns:a16="http://schemas.microsoft.com/office/drawing/2014/main" id="{DD78791F-812E-8CC4-3BD4-EB59267561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rgbClr val="55257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encilSketc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2027" y="5734580"/>
            <a:ext cx="973540" cy="973540"/>
          </a:xfrm>
          <a:prstGeom prst="rect">
            <a:avLst/>
          </a:prstGeom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476A5D34-1DE6-27E6-EAC5-C078AC7B53AF}"/>
              </a:ext>
            </a:extLst>
          </p:cNvPr>
          <p:cNvSpPr txBox="1"/>
          <p:nvPr/>
        </p:nvSpPr>
        <p:spPr>
          <a:xfrm>
            <a:off x="10544181" y="1868420"/>
            <a:ext cx="614149" cy="34778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</a:rPr>
              <a:t>1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</a:rPr>
              <a:t>2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</a:rPr>
              <a:t>1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</a:rPr>
              <a:t>2 </a:t>
            </a:r>
            <a:endParaRPr kumimoji="0" lang="ar-SA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3568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877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3" grpId="0" build="p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92</Words>
  <Application>Microsoft Office PowerPoint</Application>
  <PresentationFormat>شاشة عريضة</PresentationFormat>
  <Paragraphs>64</Paragraphs>
  <Slides>28</Slides>
  <Notes>0</Notes>
  <HiddenSlides>0</HiddenSlides>
  <MMClips>9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Comic Sans MS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english teacher</dc:creator>
  <cp:lastModifiedBy>english teacher</cp:lastModifiedBy>
  <cp:revision>13</cp:revision>
  <dcterms:created xsi:type="dcterms:W3CDTF">2023-08-29T08:55:52Z</dcterms:created>
  <dcterms:modified xsi:type="dcterms:W3CDTF">2023-09-08T16:09:36Z</dcterms:modified>
</cp:coreProperties>
</file>