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2" r:id="rId2"/>
    <p:sldId id="257" r:id="rId3"/>
    <p:sldId id="323" r:id="rId4"/>
    <p:sldId id="258" r:id="rId5"/>
    <p:sldId id="256" r:id="rId6"/>
    <p:sldId id="259" r:id="rId7"/>
    <p:sldId id="260" r:id="rId8"/>
    <p:sldId id="262" r:id="rId9"/>
    <p:sldId id="327" r:id="rId10"/>
    <p:sldId id="328" r:id="rId11"/>
    <p:sldId id="329" r:id="rId12"/>
    <p:sldId id="261" r:id="rId13"/>
    <p:sldId id="325" r:id="rId14"/>
    <p:sldId id="326" r:id="rId15"/>
    <p:sldId id="333" r:id="rId16"/>
    <p:sldId id="330" r:id="rId17"/>
    <p:sldId id="314" r:id="rId18"/>
    <p:sldId id="300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CA"/>
    <a:srgbClr val="D35B5A"/>
    <a:srgbClr val="F794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68F00C-4975-4807-BA5A-25B47EB3F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3960E2-4F01-4F66-B066-61D818416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C585B9-BD8E-4284-B4F0-BA474465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E1F6B6-D6D5-4CF4-86F4-D787A381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331208-B76D-4F31-86DB-319EB9C6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8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04CF9F-228D-4EE6-A4E7-657D319A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8B96AC5-D7B9-4FC3-B529-DBA671896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0F368D-819D-4AA5-A383-9ABC79E9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1D3FE5-1D6F-4DF2-9E00-B63C0187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F8A870-B9CA-44F2-BB35-48E03122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3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248D7D0-785A-459E-A13B-529BA3C9D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213DCD-E5AE-4DE4-B425-73BFA2D72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F442EB-C4FF-4EA6-9FC6-4B67531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532F66-9B84-4A6E-9EBC-20368346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46A-968E-4EC6-9A6C-05ED5C2B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18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11F972-8D57-471B-93F2-3FED3C97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06624F-3616-4B21-8F20-18B740754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557D67-78BD-4366-A4E4-A4A13DBD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BAC3C8-F8B6-43C9-A5DC-FBBF225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65B18C-D3ED-4043-822A-7E44BB4F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00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095652-532B-452F-8A7D-1D1B71FD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AB4005-FFA7-4A22-AC05-4BD5D6AB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0D080-5849-4475-B9CD-7D0C7832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717936-E084-4A9B-80E7-B6F18913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7D297A-6B6C-4C9C-963B-774BBCC9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59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CF7764-96DA-42B7-8F9D-A76F916C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0C65AB-5F0B-4EAC-BB3E-F52A75CDE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C4EB034-D356-4873-80DA-238E2361A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E1E75F-401A-465B-B5F5-F2082F1C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0ABB8A-07EE-4D19-9CC0-1FBC5F6B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16397D-28C7-4C14-8876-881B4429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44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6C2301-A639-442B-B988-1B6EAB91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6D946C-0D6B-4864-9172-6364D330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970625A-FB9D-4220-B816-6FD86148C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9916B9E-DFA7-4DDE-A470-B0F1FBB80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73EC5DD-2487-4008-9E08-D71AD08C1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D595197-4A3A-416E-8B00-42C3E409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3920E8D-9068-4E90-8816-2B4F2C7E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E6191A2-1F1F-496A-8911-EE6F1117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305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6C019C-66C3-4D98-B6F5-F9FCFFC4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DF20B61-2CA7-4D62-9757-EC256506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25A9C14-B659-43C5-977E-162F23C7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D2D05FD-00D9-415C-86BA-E189C2BC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189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DB50D3-7C70-46C7-A67F-59E433FA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6C70019-874E-4F9D-904C-CC32960D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47F82F9-B167-4045-ABDB-2BA3DADD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577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F2C2D3-00CA-4754-897E-F4E74777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E34D53-7734-4302-9507-D25A98F9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C79D62E-F352-4E7E-BF7F-70990A82D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51508A-F41D-47D8-B8B9-E4372C56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61C618-1B8B-494F-AF65-30D53C7B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6EE3B7-003A-46E0-94EA-261071A7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14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9428D0-057C-4A8F-A2BD-023706C9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4E3C4FF-F884-4E28-98B3-8FBDC5F50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41F3A1-A561-44DF-A25A-EF4D5E713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92621A-DE63-42DD-BB09-C41BC00E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0F1E94-AEE9-4A96-9F09-55B951B8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8F42-94D3-4F0D-A5EE-C716113C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6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28D547-AD42-440C-8900-4B8F5C90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AEA51A-F16C-4761-AC8A-627E4D54F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07257-EE4D-492A-87F5-3F0A8F54D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B58D-DF9D-49E0-839D-FBC50AE958BA}" type="datetimeFigureOut">
              <a:rPr lang="ar-SA" smtClean="0"/>
              <a:t>18/02/45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2A4B26-52EB-4E60-8737-78055DA3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D9C21D-474F-4D1F-96F1-C3E620DDA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3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emf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 Gif - IceGif">
            <a:extLst>
              <a:ext uri="{FF2B5EF4-FFF2-40B4-BE49-F238E27FC236}">
                <a16:creationId xmlns:a16="http://schemas.microsoft.com/office/drawing/2014/main" id="{72D880F7-01C8-4559-ACB4-6C31A0BA5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12" y="656706"/>
            <a:ext cx="7470199" cy="64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0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4A73202-D582-49A6-B232-5CAC17C97D25}"/>
              </a:ext>
            </a:extLst>
          </p:cNvPr>
          <p:cNvSpPr/>
          <p:nvPr/>
        </p:nvSpPr>
        <p:spPr>
          <a:xfrm>
            <a:off x="3562350" y="657225"/>
            <a:ext cx="2905125" cy="1209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True</a:t>
            </a:r>
            <a:endParaRPr lang="ar-SA" sz="5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40A12B3-282D-43A0-9E7F-501581BEE8C4}"/>
              </a:ext>
            </a:extLst>
          </p:cNvPr>
          <p:cNvSpPr/>
          <p:nvPr/>
        </p:nvSpPr>
        <p:spPr>
          <a:xfrm>
            <a:off x="7523511" y="657224"/>
            <a:ext cx="2905125" cy="1209675"/>
          </a:xfrm>
          <a:prstGeom prst="roundRect">
            <a:avLst/>
          </a:prstGeom>
          <a:solidFill>
            <a:srgbClr val="D35B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False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901AC1-7766-42FA-9412-D26ED7F20EF1}"/>
              </a:ext>
            </a:extLst>
          </p:cNvPr>
          <p:cNvSpPr/>
          <p:nvPr/>
        </p:nvSpPr>
        <p:spPr>
          <a:xfrm>
            <a:off x="6580340" y="800396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EE9010-2191-4131-B0AB-75DF6C5D6889}"/>
              </a:ext>
            </a:extLst>
          </p:cNvPr>
          <p:cNvSpPr/>
          <p:nvPr/>
        </p:nvSpPr>
        <p:spPr>
          <a:xfrm>
            <a:off x="4937903" y="1976735"/>
            <a:ext cx="4077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false sentence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82B282-3E78-498F-9949-EB6F18EDAD42}"/>
              </a:ext>
            </a:extLst>
          </p:cNvPr>
          <p:cNvSpPr/>
          <p:nvPr/>
        </p:nvSpPr>
        <p:spPr>
          <a:xfrm>
            <a:off x="2611305" y="3119735"/>
            <a:ext cx="640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He have a black car.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4FCE177-AB32-4EED-81FD-624F62110D1E}"/>
              </a:ext>
            </a:extLst>
          </p:cNvPr>
          <p:cNvSpPr/>
          <p:nvPr/>
        </p:nvSpPr>
        <p:spPr>
          <a:xfrm>
            <a:off x="3699166" y="4201180"/>
            <a:ext cx="531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black car.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Clipart Resolution 2000*2000 - False Icon Transparent PNG - 2000x2000 -  Free Download on NicePNG">
            <a:extLst>
              <a:ext uri="{FF2B5EF4-FFF2-40B4-BE49-F238E27FC236}">
                <a16:creationId xmlns:a16="http://schemas.microsoft.com/office/drawing/2014/main" id="{9A232910-F16C-478B-9CC4-30EBE0E7E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11671" r="6945" b="8472"/>
          <a:stretch/>
        </p:blipFill>
        <p:spPr bwMode="auto">
          <a:xfrm>
            <a:off x="9080632" y="3161478"/>
            <a:ext cx="1000125" cy="9771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4A73202-D582-49A6-B232-5CAC17C97D25}"/>
              </a:ext>
            </a:extLst>
          </p:cNvPr>
          <p:cNvSpPr/>
          <p:nvPr/>
        </p:nvSpPr>
        <p:spPr>
          <a:xfrm>
            <a:off x="3562350" y="657225"/>
            <a:ext cx="2905125" cy="1209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True</a:t>
            </a:r>
            <a:endParaRPr lang="ar-SA" sz="5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40A12B3-282D-43A0-9E7F-501581BEE8C4}"/>
              </a:ext>
            </a:extLst>
          </p:cNvPr>
          <p:cNvSpPr/>
          <p:nvPr/>
        </p:nvSpPr>
        <p:spPr>
          <a:xfrm>
            <a:off x="7523511" y="657224"/>
            <a:ext cx="2905125" cy="1209675"/>
          </a:xfrm>
          <a:prstGeom prst="roundRect">
            <a:avLst/>
          </a:prstGeom>
          <a:solidFill>
            <a:srgbClr val="D35B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False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901AC1-7766-42FA-9412-D26ED7F20EF1}"/>
              </a:ext>
            </a:extLst>
          </p:cNvPr>
          <p:cNvSpPr/>
          <p:nvPr/>
        </p:nvSpPr>
        <p:spPr>
          <a:xfrm>
            <a:off x="6580340" y="800396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EE9010-2191-4131-B0AB-75DF6C5D6889}"/>
              </a:ext>
            </a:extLst>
          </p:cNvPr>
          <p:cNvSpPr/>
          <p:nvPr/>
        </p:nvSpPr>
        <p:spPr>
          <a:xfrm>
            <a:off x="4937903" y="1976735"/>
            <a:ext cx="4077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false sentence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82B282-3E78-498F-9949-EB6F18EDAD42}"/>
              </a:ext>
            </a:extLst>
          </p:cNvPr>
          <p:cNvSpPr/>
          <p:nvPr/>
        </p:nvSpPr>
        <p:spPr>
          <a:xfrm>
            <a:off x="1736713" y="3119735"/>
            <a:ext cx="8152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We have an English class.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True False Icon Png, Transparent Png , Transparent Png Image - PNGitem">
            <a:extLst>
              <a:ext uri="{FF2B5EF4-FFF2-40B4-BE49-F238E27FC236}">
                <a16:creationId xmlns:a16="http://schemas.microsoft.com/office/drawing/2014/main" id="{059F98B3-B1EB-47A0-89FF-CC3DD06E6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6805" r="13257" b="6528"/>
          <a:stretch/>
        </p:blipFill>
        <p:spPr bwMode="auto">
          <a:xfrm>
            <a:off x="9735143" y="3357265"/>
            <a:ext cx="693493" cy="685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F4D8C2-0AC7-4976-9095-8DA88856B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596" y="279627"/>
            <a:ext cx="3998057" cy="62116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AE499F0-B5EA-4479-BEF8-CBA0D92C8786}"/>
              </a:ext>
            </a:extLst>
          </p:cNvPr>
          <p:cNvSpPr txBox="1"/>
          <p:nvPr/>
        </p:nvSpPr>
        <p:spPr>
          <a:xfrm>
            <a:off x="4428851" y="900794"/>
            <a:ext cx="60350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Letter sharing game</a:t>
            </a:r>
            <a:endParaRPr lang="en-US" dirty="0">
              <a:solidFill>
                <a:srgbClr val="7030A0"/>
              </a:solidFill>
              <a:latin typeface="Comic Sans MS" panose="030F0702030302020204" pitchFamily="66" charset="0"/>
              <a:cs typeface="AGA Dimnah Regular" pitchFamily="2" charset="-78"/>
            </a:endParaRPr>
          </a:p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Can you write words with your partner?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9C42A21-BEA7-46E3-9A94-58E5609B1364}"/>
              </a:ext>
            </a:extLst>
          </p:cNvPr>
          <p:cNvSpPr/>
          <p:nvPr/>
        </p:nvSpPr>
        <p:spPr>
          <a:xfrm>
            <a:off x="3790686" y="106576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2227DB7-39C9-4DC0-9B7A-790CC6E3A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540" y="2068535"/>
            <a:ext cx="6035046" cy="4208440"/>
          </a:xfrm>
          <a:prstGeom prst="rect">
            <a:avLst/>
          </a:prstGeom>
        </p:spPr>
      </p:pic>
      <p:pic>
        <p:nvPicPr>
          <p:cNvPr id="8" name="We Can 5 (2016) SB_CD 1_09">
            <a:hlinkClick r:id="" action="ppaction://media"/>
            <a:extLst>
              <a:ext uri="{FF2B5EF4-FFF2-40B4-BE49-F238E27FC236}">
                <a16:creationId xmlns:a16="http://schemas.microsoft.com/office/drawing/2014/main" id="{A2769BC1-2796-4C0B-B768-D9097040F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4460" y="3165826"/>
            <a:ext cx="1006929" cy="10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appy cartoon little children holding empty cards, vector, illustration  #404066542 - Larastock">
            <a:extLst>
              <a:ext uri="{FF2B5EF4-FFF2-40B4-BE49-F238E27FC236}">
                <a16:creationId xmlns:a16="http://schemas.microsoft.com/office/drawing/2014/main" id="{6B95FC72-0EB6-43F9-A8EC-E32CF153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19250"/>
            <a:ext cx="792217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2966D41-B6AF-4F53-8A27-74D5CAEF0E6D}"/>
              </a:ext>
            </a:extLst>
          </p:cNvPr>
          <p:cNvSpPr/>
          <p:nvPr/>
        </p:nvSpPr>
        <p:spPr>
          <a:xfrm>
            <a:off x="3380850" y="3034010"/>
            <a:ext cx="896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FA01A4B-0FC4-4343-ABF1-050A6D9919E6}"/>
              </a:ext>
            </a:extLst>
          </p:cNvPr>
          <p:cNvSpPr/>
          <p:nvPr/>
        </p:nvSpPr>
        <p:spPr>
          <a:xfrm>
            <a:off x="9656258" y="3034010"/>
            <a:ext cx="784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816E5A6-3544-4159-BD09-9CE6DB7EB82F}"/>
              </a:ext>
            </a:extLst>
          </p:cNvPr>
          <p:cNvSpPr/>
          <p:nvPr/>
        </p:nvSpPr>
        <p:spPr>
          <a:xfrm>
            <a:off x="5484029" y="3034010"/>
            <a:ext cx="841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1CF9589-E9D1-42A5-839E-E10326ACEEC7}"/>
              </a:ext>
            </a:extLst>
          </p:cNvPr>
          <p:cNvSpPr/>
          <p:nvPr/>
        </p:nvSpPr>
        <p:spPr>
          <a:xfrm>
            <a:off x="7436214" y="3034010"/>
            <a:ext cx="952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827E92F-F4AC-49EF-8F7A-C8734426F258}"/>
              </a:ext>
            </a:extLst>
          </p:cNvPr>
          <p:cNvSpPr/>
          <p:nvPr/>
        </p:nvSpPr>
        <p:spPr>
          <a:xfrm>
            <a:off x="4579406" y="195560"/>
            <a:ext cx="3809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words: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94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2FBF7E7-99D6-4982-B4B8-3531811E1702}"/>
              </a:ext>
            </a:extLst>
          </p:cNvPr>
          <p:cNvSpPr/>
          <p:nvPr/>
        </p:nvSpPr>
        <p:spPr>
          <a:xfrm>
            <a:off x="5377508" y="786110"/>
            <a:ext cx="1762214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 </a:t>
            </a:r>
          </a:p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</a:t>
            </a:r>
          </a:p>
          <a:p>
            <a:pPr algn="l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</a:t>
            </a:r>
          </a:p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</a:t>
            </a:r>
          </a:p>
          <a:p>
            <a:pPr algn="l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</a:t>
            </a: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65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F5356CD-5510-4F37-9C22-F7FEA21A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00" y="2176553"/>
            <a:ext cx="7415213" cy="22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37A003E-D931-4FB5-9F59-BC03DA2F1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5" t="17500" r="40000" b="26111"/>
          <a:stretch/>
        </p:blipFill>
        <p:spPr>
          <a:xfrm>
            <a:off x="3414407" y="85725"/>
            <a:ext cx="5996294" cy="581025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D636171-7DFB-4F6E-92D8-8D2BD120E8C6}"/>
              </a:ext>
            </a:extLst>
          </p:cNvPr>
          <p:cNvSpPr/>
          <p:nvPr/>
        </p:nvSpPr>
        <p:spPr>
          <a:xfrm>
            <a:off x="6412554" y="3605510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75-76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4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33E7A5D2-53EC-448E-A493-FEE694D7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8" y="994212"/>
            <a:ext cx="2448879" cy="24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E549E9C-C386-43F5-923C-6BBF3DCE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8" y="4017671"/>
            <a:ext cx="80105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34" y="980729"/>
            <a:ext cx="3678337" cy="5164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34" y="1556793"/>
            <a:ext cx="5172075" cy="26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42" y="4077072"/>
            <a:ext cx="53244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58" y="4005064"/>
            <a:ext cx="2034322" cy="209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DA7F63A-D340-4CA3-BD12-C9253B698C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5178" y="1035737"/>
            <a:ext cx="2943311" cy="2263347"/>
          </a:xfrm>
          <a:prstGeom prst="rect">
            <a:avLst/>
          </a:prstGeom>
        </p:spPr>
      </p:pic>
      <p:pic>
        <p:nvPicPr>
          <p:cNvPr id="3" name="We Can 5 (2020) WB_CD 3_06">
            <a:hlinkClick r:id="" action="ppaction://media"/>
            <a:extLst>
              <a:ext uri="{FF2B5EF4-FFF2-40B4-BE49-F238E27FC236}">
                <a16:creationId xmlns:a16="http://schemas.microsoft.com/office/drawing/2014/main" id="{342049F6-F2B0-4415-864C-B97153ECA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3512" y="648030"/>
            <a:ext cx="692738" cy="6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8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772816"/>
            <a:ext cx="5148572" cy="9361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068960"/>
            <a:ext cx="6480720" cy="193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570" y="3545388"/>
            <a:ext cx="1977901" cy="211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968452"/>
            <a:ext cx="548780" cy="54878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991544" y="2858160"/>
            <a:ext cx="66247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 have a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have an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 has an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If you have a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, an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, an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Then we have all the letters to write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pencil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Pencil: A Usability Case Study. A pencil is the hallmark of writing… | by  Silvia Kim | Medium">
            <a:extLst>
              <a:ext uri="{FF2B5EF4-FFF2-40B4-BE49-F238E27FC236}">
                <a16:creationId xmlns:a16="http://schemas.microsoft.com/office/drawing/2014/main" id="{E0D56AA1-6ACE-4F0A-90A5-1C4CCC93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2224" y="1603500"/>
            <a:ext cx="1643949" cy="12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FC4EB00-D3FA-4CA2-83AE-CE5C4F5B3E86}"/>
              </a:ext>
            </a:extLst>
          </p:cNvPr>
          <p:cNvSpPr/>
          <p:nvPr/>
        </p:nvSpPr>
        <p:spPr>
          <a:xfrm>
            <a:off x="3648076" y="561975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Day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9764A2F-55A6-46D0-AD51-7A32E833B37E}"/>
              </a:ext>
            </a:extLst>
          </p:cNvPr>
          <p:cNvSpPr/>
          <p:nvPr/>
        </p:nvSpPr>
        <p:spPr>
          <a:xfrm>
            <a:off x="6096001" y="561975"/>
            <a:ext cx="3648075" cy="7810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Wednesday 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9CEBD84-195F-4FAE-A694-46580D4DF9AE}"/>
              </a:ext>
            </a:extLst>
          </p:cNvPr>
          <p:cNvSpPr/>
          <p:nvPr/>
        </p:nvSpPr>
        <p:spPr>
          <a:xfrm>
            <a:off x="3648076" y="14859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Date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0A3035B-5DCB-45EF-BDBE-D2896C31A64B}"/>
              </a:ext>
            </a:extLst>
          </p:cNvPr>
          <p:cNvSpPr/>
          <p:nvPr/>
        </p:nvSpPr>
        <p:spPr>
          <a:xfrm>
            <a:off x="6096001" y="1457325"/>
            <a:ext cx="5229224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85E810B-438A-4283-8649-A5E252252D1A}"/>
              </a:ext>
            </a:extLst>
          </p:cNvPr>
          <p:cNvSpPr/>
          <p:nvPr/>
        </p:nvSpPr>
        <p:spPr>
          <a:xfrm>
            <a:off x="3648076" y="2352675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Subject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EA2D5A8-9889-4A2D-978E-029AC822685D}"/>
              </a:ext>
            </a:extLst>
          </p:cNvPr>
          <p:cNvSpPr/>
          <p:nvPr/>
        </p:nvSpPr>
        <p:spPr>
          <a:xfrm>
            <a:off x="6096001" y="2352675"/>
            <a:ext cx="3648075" cy="7810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We can 3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470B2CF-F8EB-4AE9-BA10-A71AD1DA75AA}"/>
              </a:ext>
            </a:extLst>
          </p:cNvPr>
          <p:cNvSpPr/>
          <p:nvPr/>
        </p:nvSpPr>
        <p:spPr>
          <a:xfrm>
            <a:off x="3648076" y="32766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Unit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64DC502-2E0D-4FA9-87A1-3B8DF3E1D4E4}"/>
              </a:ext>
            </a:extLst>
          </p:cNvPr>
          <p:cNvSpPr/>
          <p:nvPr/>
        </p:nvSpPr>
        <p:spPr>
          <a:xfrm>
            <a:off x="6096001" y="3276600"/>
            <a:ext cx="5229224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 It’s nice to meet you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E50871A-B184-4F62-A893-2D37CBC631D8}"/>
              </a:ext>
            </a:extLst>
          </p:cNvPr>
          <p:cNvSpPr/>
          <p:nvPr/>
        </p:nvSpPr>
        <p:spPr>
          <a:xfrm>
            <a:off x="3648076" y="417195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Lesson 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28F2551-2170-41CE-8190-81644A05E949}"/>
              </a:ext>
            </a:extLst>
          </p:cNvPr>
          <p:cNvSpPr/>
          <p:nvPr/>
        </p:nvSpPr>
        <p:spPr>
          <a:xfrm>
            <a:off x="6096002" y="4171950"/>
            <a:ext cx="3648074" cy="7810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 Rhythms and Reading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0C5DF9F-A3D7-44CE-9F27-FB8A0F69E9B9}"/>
              </a:ext>
            </a:extLst>
          </p:cNvPr>
          <p:cNvSpPr/>
          <p:nvPr/>
        </p:nvSpPr>
        <p:spPr>
          <a:xfrm>
            <a:off x="3648075" y="50673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Page 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761698B-86A1-4AA8-9B61-0F403754A8C7}"/>
              </a:ext>
            </a:extLst>
          </p:cNvPr>
          <p:cNvSpPr/>
          <p:nvPr/>
        </p:nvSpPr>
        <p:spPr>
          <a:xfrm>
            <a:off x="6096000" y="5067300"/>
            <a:ext cx="5229224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6-7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24" y="1412776"/>
            <a:ext cx="7296150" cy="5238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14" y="2122231"/>
            <a:ext cx="7334250" cy="675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31" y="2996950"/>
            <a:ext cx="6635817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>
            <a:off x="3287431" y="2636912"/>
            <a:ext cx="876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شكل بيضاوي 3"/>
          <p:cNvSpPr/>
          <p:nvPr/>
        </p:nvSpPr>
        <p:spPr>
          <a:xfrm>
            <a:off x="5005488" y="5661248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5274113" y="3861048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5654489" y="4437111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7237736" y="3865554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7741792" y="3573016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مستقيم 13"/>
          <p:cNvCxnSpPr/>
          <p:nvPr/>
        </p:nvCxnSpPr>
        <p:spPr>
          <a:xfrm>
            <a:off x="4503153" y="2636912"/>
            <a:ext cx="8768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461872" y="5021559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6245214" y="4560405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8582187" y="4531299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6798863" y="4344381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7381752" y="4653136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1" name="رابط مستقيم 20"/>
          <p:cNvCxnSpPr/>
          <p:nvPr/>
        </p:nvCxnSpPr>
        <p:spPr>
          <a:xfrm>
            <a:off x="5533878" y="2636912"/>
            <a:ext cx="76775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4753460" y="3573016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5077496" y="5085184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6661672" y="3762257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4401804" y="4747323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رابط مستقيم 25"/>
          <p:cNvCxnSpPr/>
          <p:nvPr/>
        </p:nvCxnSpPr>
        <p:spPr>
          <a:xfrm>
            <a:off x="6497243" y="2636912"/>
            <a:ext cx="553649" cy="0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/>
          <p:cNvSpPr/>
          <p:nvPr/>
        </p:nvSpPr>
        <p:spPr>
          <a:xfrm>
            <a:off x="6101282" y="3974073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7098701" y="3356992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5941592" y="5013176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2" name="رابط مستقيم 31"/>
          <p:cNvCxnSpPr/>
          <p:nvPr/>
        </p:nvCxnSpPr>
        <p:spPr>
          <a:xfrm>
            <a:off x="7262070" y="2636912"/>
            <a:ext cx="76775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شكل بيضاوي 32"/>
          <p:cNvSpPr/>
          <p:nvPr/>
        </p:nvSpPr>
        <p:spPr>
          <a:xfrm>
            <a:off x="4503153" y="4194305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5159609" y="3212976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8867512" y="3789040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5029821" y="4531299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7741792" y="4190097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7010041" y="5438099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/>
          <p:cNvCxnSpPr/>
          <p:nvPr/>
        </p:nvCxnSpPr>
        <p:spPr>
          <a:xfrm>
            <a:off x="8342190" y="2636912"/>
            <a:ext cx="76775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شكل بيضاوي 39"/>
          <p:cNvSpPr/>
          <p:nvPr/>
        </p:nvSpPr>
        <p:spPr>
          <a:xfrm>
            <a:off x="8330159" y="3897273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7655015" y="5301208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8245848" y="5661248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7957816" y="4653136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5653560" y="5589240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5797576" y="3356992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>
            <a:off x="9350302" y="2636912"/>
            <a:ext cx="767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شكل بيضاوي 46"/>
          <p:cNvSpPr/>
          <p:nvPr/>
        </p:nvSpPr>
        <p:spPr>
          <a:xfrm>
            <a:off x="3997376" y="3933056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3853360" y="4509120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9181952" y="4221088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6733680" y="5013176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We Can 5 (2020) WB_CD 3_07">
            <a:hlinkClick r:id="" action="ppaction://media"/>
            <a:extLst>
              <a:ext uri="{FF2B5EF4-FFF2-40B4-BE49-F238E27FC236}">
                <a16:creationId xmlns:a16="http://schemas.microsoft.com/office/drawing/2014/main" id="{9B042CD7-0917-46FD-AA32-2A2C013CD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5521" y="701876"/>
            <a:ext cx="695589" cy="6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980728"/>
            <a:ext cx="7972425" cy="5143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51" y="1621420"/>
            <a:ext cx="7679580" cy="469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2827306" y="1999134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855640" y="2988082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No , I can’t 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855640" y="3924186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855640" y="4860290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927648" y="5671542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No , I cant 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5554810"/>
            <a:ext cx="548780" cy="5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A057E86-870A-43DA-BC26-E650BA0E77E5}"/>
              </a:ext>
            </a:extLst>
          </p:cNvPr>
          <p:cNvSpPr/>
          <p:nvPr/>
        </p:nvSpPr>
        <p:spPr>
          <a:xfrm>
            <a:off x="2076450" y="1247183"/>
            <a:ext cx="25423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objectives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A94A1C0-AECB-41EB-ADE9-AD127EA2AF16}"/>
              </a:ext>
            </a:extLst>
          </p:cNvPr>
          <p:cNvSpPr/>
          <p:nvPr/>
        </p:nvSpPr>
        <p:spPr>
          <a:xfrm>
            <a:off x="3939001" y="3958528"/>
            <a:ext cx="25423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strategies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34CF39E-8037-4F9B-A5AB-3912DDC1AD10}"/>
              </a:ext>
            </a:extLst>
          </p:cNvPr>
          <p:cNvSpPr/>
          <p:nvPr/>
        </p:nvSpPr>
        <p:spPr>
          <a:xfrm>
            <a:off x="6581775" y="3429000"/>
            <a:ext cx="3648075" cy="1619250"/>
          </a:xfrm>
          <a:prstGeom prst="roundRect">
            <a:avLst/>
          </a:prstGeom>
          <a:solidFill>
            <a:srgbClr val="FDE6CA"/>
          </a:solidFill>
          <a:ln w="57150">
            <a:solidFill>
              <a:srgbClr val="F79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*Pair work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*Role play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*Problem solving</a:t>
            </a:r>
            <a:endParaRPr lang="ar-SA" sz="32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Nice To Meet You">
            <a:extLst>
              <a:ext uri="{FF2B5EF4-FFF2-40B4-BE49-F238E27FC236}">
                <a16:creationId xmlns:a16="http://schemas.microsoft.com/office/drawing/2014/main" id="{42D5E650-E139-4E25-BF08-155024BB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B40F88B-4646-47B0-A0A2-F3A7FC29C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9" t="74182" r="41719" b="11945"/>
          <a:stretch/>
        </p:blipFill>
        <p:spPr>
          <a:xfrm>
            <a:off x="4657308" y="828675"/>
            <a:ext cx="7153692" cy="18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ave and Has Song -  Rockin' English">
            <a:hlinkClick r:id="" action="ppaction://media"/>
            <a:extLst>
              <a:ext uri="{FF2B5EF4-FFF2-40B4-BE49-F238E27FC236}">
                <a16:creationId xmlns:a16="http://schemas.microsoft.com/office/drawing/2014/main" id="{1CE5CBF3-8C4A-4A90-93FD-83F616DC12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559" r="12445"/>
          <a:stretch/>
        </p:blipFill>
        <p:spPr>
          <a:xfrm>
            <a:off x="2333626" y="0"/>
            <a:ext cx="85534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AD2E37-22C5-40A5-BBBB-259FF6878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CBFA6C-3B10-4E13-83BC-6B1FA2A82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1F64983-DD57-4966-801C-07DEC7E7C4DA}"/>
              </a:ext>
            </a:extLst>
          </p:cNvPr>
          <p:cNvGrpSpPr/>
          <p:nvPr/>
        </p:nvGrpSpPr>
        <p:grpSpPr>
          <a:xfrm>
            <a:off x="1469366" y="142336"/>
            <a:ext cx="10541478" cy="6573328"/>
            <a:chOff x="3690938" y="0"/>
            <a:chExt cx="4808537" cy="6858000"/>
          </a:xfrm>
        </p:grpSpPr>
        <p:pic>
          <p:nvPicPr>
            <p:cNvPr id="1026" name="Picture 2" descr="Have, has | English grammar for kids, English language teaching, English  language learning">
              <a:extLst>
                <a:ext uri="{FF2B5EF4-FFF2-40B4-BE49-F238E27FC236}">
                  <a16:creationId xmlns:a16="http://schemas.microsoft.com/office/drawing/2014/main" id="{977834CF-F902-4818-A70B-1EDBFA942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938" y="0"/>
              <a:ext cx="48085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3305403C-5926-47F2-A377-7D96AC02C17A}"/>
                </a:ext>
              </a:extLst>
            </p:cNvPr>
            <p:cNvSpPr/>
            <p:nvPr/>
          </p:nvSpPr>
          <p:spPr>
            <a:xfrm>
              <a:off x="5334000" y="5857875"/>
              <a:ext cx="3019425" cy="885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77056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EF7142D-52A2-4046-89E7-FDEE1C227C84}"/>
              </a:ext>
            </a:extLst>
          </p:cNvPr>
          <p:cNvSpPr/>
          <p:nvPr/>
        </p:nvSpPr>
        <p:spPr>
          <a:xfrm>
            <a:off x="2068134" y="170089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DBCFB0-C71E-48E6-8DF8-2670FA295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371" y="9311"/>
            <a:ext cx="5441463" cy="6848690"/>
          </a:xfrm>
          <a:prstGeom prst="rect">
            <a:avLst/>
          </a:prstGeom>
        </p:spPr>
      </p:pic>
      <p:pic>
        <p:nvPicPr>
          <p:cNvPr id="6" name="We Can 5 (2016) SB_CD 1_08">
            <a:hlinkClick r:id="" action="ppaction://media"/>
            <a:extLst>
              <a:ext uri="{FF2B5EF4-FFF2-40B4-BE49-F238E27FC236}">
                <a16:creationId xmlns:a16="http://schemas.microsoft.com/office/drawing/2014/main" id="{D3881392-B922-4063-9EC9-59885D16E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01859" y="2396218"/>
            <a:ext cx="1023257" cy="102325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40407CB-9922-4FC2-AE87-A5FE7DEC056B}"/>
              </a:ext>
            </a:extLst>
          </p:cNvPr>
          <p:cNvSpPr txBox="1"/>
          <p:nvPr/>
        </p:nvSpPr>
        <p:spPr>
          <a:xfrm>
            <a:off x="1000125" y="143840"/>
            <a:ext cx="75057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chant and point </a:t>
            </a:r>
          </a:p>
          <a:p>
            <a:pPr algn="ctr"/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4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3D9BFAD-255C-4A21-AA5A-58DBB4D5532C}"/>
              </a:ext>
            </a:extLst>
          </p:cNvPr>
          <p:cNvSpPr txBox="1"/>
          <p:nvPr/>
        </p:nvSpPr>
        <p:spPr>
          <a:xfrm>
            <a:off x="4013437" y="996011"/>
            <a:ext cx="749475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>
              <a:solidFill>
                <a:srgbClr val="7030A0"/>
              </a:solidFill>
              <a:latin typeface="Comic Sans MS" panose="030F0702030302020204" pitchFamily="66" charset="0"/>
              <a:cs typeface="AGA Dimnah Regular" pitchFamily="2" charset="-78"/>
            </a:endParaRPr>
          </a:p>
          <a:p>
            <a:pPr algn="l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Write your own chant . Use words you know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15FF8BF-B0A2-4C3F-9ED9-382B0D1CE978}"/>
              </a:ext>
            </a:extLst>
          </p:cNvPr>
          <p:cNvSpPr/>
          <p:nvPr/>
        </p:nvSpPr>
        <p:spPr>
          <a:xfrm>
            <a:off x="3467527" y="46189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81BB3112-70D9-4BF9-9AE7-4D657319C44C}"/>
              </a:ext>
            </a:extLst>
          </p:cNvPr>
          <p:cNvSpPr/>
          <p:nvPr/>
        </p:nvSpPr>
        <p:spPr>
          <a:xfrm>
            <a:off x="3467527" y="1175117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B087E00-75C3-4CBF-B3F8-47A23D30CBCC}"/>
              </a:ext>
            </a:extLst>
          </p:cNvPr>
          <p:cNvSpPr txBox="1"/>
          <p:nvPr/>
        </p:nvSpPr>
        <p:spPr>
          <a:xfrm>
            <a:off x="3057606" y="2432984"/>
            <a:ext cx="586195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latin typeface="Comic Sans MS" panose="030F0702030302020204" pitchFamily="66" charset="0"/>
              </a:rPr>
              <a:t>I have a 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p</a:t>
            </a:r>
          </a:p>
          <a:p>
            <a:pPr algn="l"/>
            <a:r>
              <a:rPr lang="en-US" sz="3200" dirty="0">
                <a:latin typeface="Comic Sans MS" panose="030F0702030302020204" pitchFamily="66" charset="0"/>
              </a:rPr>
              <a:t>You have an 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</a:p>
          <a:p>
            <a:pPr algn="l"/>
            <a:r>
              <a:rPr lang="en-US" sz="3200" dirty="0">
                <a:latin typeface="Comic Sans MS" panose="030F0702030302020204" pitchFamily="66" charset="0"/>
              </a:rPr>
              <a:t>He has an 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n</a:t>
            </a:r>
          </a:p>
          <a:p>
            <a:pPr algn="l"/>
            <a:r>
              <a:rPr lang="en-US" sz="3200" dirty="0">
                <a:latin typeface="Comic Sans MS" panose="030F0702030302020204" pitchFamily="66" charset="0"/>
              </a:rPr>
              <a:t>She has a 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c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sz="3200" dirty="0">
                <a:latin typeface="Comic Sans MS" panose="030F0702030302020204" pitchFamily="66" charset="0"/>
              </a:rPr>
              <a:t>If you have an </a:t>
            </a:r>
            <a:r>
              <a:rPr lang="en-US" sz="3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latin typeface="Comic Sans MS" panose="030F0702030302020204" pitchFamily="66" charset="0"/>
              </a:rPr>
              <a:t>, an 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l</a:t>
            </a:r>
            <a:r>
              <a:rPr lang="en-US" sz="3200" dirty="0">
                <a:latin typeface="Comic Sans MS" panose="030F0702030302020204" pitchFamily="66" charset="0"/>
              </a:rPr>
              <a:t> , an 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sz="3200" dirty="0">
                <a:latin typeface="Comic Sans MS" panose="030F0702030302020204" pitchFamily="66" charset="0"/>
              </a:rPr>
              <a:t>Then we have all the letters </a:t>
            </a:r>
          </a:p>
          <a:p>
            <a:pPr algn="l"/>
            <a:r>
              <a:rPr lang="en-US" sz="3200" dirty="0">
                <a:latin typeface="Comic Sans MS" panose="030F0702030302020204" pitchFamily="66" charset="0"/>
              </a:rPr>
              <a:t>To write 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pencil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arvest 320 Professional Hex No. 2 Cedar Pencil by Musgrave Pencil Company">
            <a:extLst>
              <a:ext uri="{FF2B5EF4-FFF2-40B4-BE49-F238E27FC236}">
                <a16:creationId xmlns:a16="http://schemas.microsoft.com/office/drawing/2014/main" id="{B0309EA8-EFAC-4044-B2C0-6B22379A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6" b="93581" l="9986" r="89979">
                        <a14:foregroundMark x1="79993" y1="5706" x2="76427" y2="11769"/>
                        <a14:foregroundMark x1="76427" y1="11769" x2="76427" y2="11912"/>
                        <a14:foregroundMark x1="80956" y1="5492" x2="78816" y2="8096"/>
                        <a14:foregroundMark x1="21897" y1="90478" x2="19757" y2="93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01" y="2619255"/>
            <a:ext cx="2906489" cy="29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0AB409A-0028-4FAE-8406-5738D9A155C8}"/>
              </a:ext>
            </a:extLst>
          </p:cNvPr>
          <p:cNvSpPr txBox="1"/>
          <p:nvPr/>
        </p:nvSpPr>
        <p:spPr>
          <a:xfrm>
            <a:off x="1979839" y="4981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Point and read by yourself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1548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4A73202-D582-49A6-B232-5CAC17C97D25}"/>
              </a:ext>
            </a:extLst>
          </p:cNvPr>
          <p:cNvSpPr/>
          <p:nvPr/>
        </p:nvSpPr>
        <p:spPr>
          <a:xfrm>
            <a:off x="3562350" y="657225"/>
            <a:ext cx="2905125" cy="1209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True</a:t>
            </a:r>
            <a:endParaRPr lang="ar-SA" sz="5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40A12B3-282D-43A0-9E7F-501581BEE8C4}"/>
              </a:ext>
            </a:extLst>
          </p:cNvPr>
          <p:cNvSpPr/>
          <p:nvPr/>
        </p:nvSpPr>
        <p:spPr>
          <a:xfrm>
            <a:off x="7523511" y="657224"/>
            <a:ext cx="2905125" cy="1209675"/>
          </a:xfrm>
          <a:prstGeom prst="roundRect">
            <a:avLst/>
          </a:prstGeom>
          <a:solidFill>
            <a:srgbClr val="D35B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False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901AC1-7766-42FA-9412-D26ED7F20EF1}"/>
              </a:ext>
            </a:extLst>
          </p:cNvPr>
          <p:cNvSpPr/>
          <p:nvPr/>
        </p:nvSpPr>
        <p:spPr>
          <a:xfrm>
            <a:off x="6580340" y="800396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EE9010-2191-4131-B0AB-75DF6C5D6889}"/>
              </a:ext>
            </a:extLst>
          </p:cNvPr>
          <p:cNvSpPr/>
          <p:nvPr/>
        </p:nvSpPr>
        <p:spPr>
          <a:xfrm>
            <a:off x="4937903" y="1976735"/>
            <a:ext cx="4077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false sentence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82B282-3E78-498F-9949-EB6F18EDAD42}"/>
              </a:ext>
            </a:extLst>
          </p:cNvPr>
          <p:cNvSpPr/>
          <p:nvPr/>
        </p:nvSpPr>
        <p:spPr>
          <a:xfrm>
            <a:off x="2931332" y="3119735"/>
            <a:ext cx="5605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I has a red dress.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1C0E32E-2550-4635-A3C7-C9411F39459D}"/>
              </a:ext>
            </a:extLst>
          </p:cNvPr>
          <p:cNvSpPr/>
          <p:nvPr/>
        </p:nvSpPr>
        <p:spPr>
          <a:xfrm>
            <a:off x="3762022" y="4358046"/>
            <a:ext cx="541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red dress.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Clipart Resolution 2000*2000 - False Icon Transparent PNG - 2000x2000 -  Free Download on NicePNG">
            <a:extLst>
              <a:ext uri="{FF2B5EF4-FFF2-40B4-BE49-F238E27FC236}">
                <a16:creationId xmlns:a16="http://schemas.microsoft.com/office/drawing/2014/main" id="{A0EF35AC-491A-47F6-A84E-B35D9105D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11671" r="6945" b="8472"/>
          <a:stretch/>
        </p:blipFill>
        <p:spPr bwMode="auto">
          <a:xfrm>
            <a:off x="8672864" y="3161478"/>
            <a:ext cx="1000125" cy="9771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4A73202-D582-49A6-B232-5CAC17C97D25}"/>
              </a:ext>
            </a:extLst>
          </p:cNvPr>
          <p:cNvSpPr/>
          <p:nvPr/>
        </p:nvSpPr>
        <p:spPr>
          <a:xfrm>
            <a:off x="3562350" y="657225"/>
            <a:ext cx="2905125" cy="1209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True</a:t>
            </a:r>
            <a:endParaRPr lang="ar-SA" sz="5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40A12B3-282D-43A0-9E7F-501581BEE8C4}"/>
              </a:ext>
            </a:extLst>
          </p:cNvPr>
          <p:cNvSpPr/>
          <p:nvPr/>
        </p:nvSpPr>
        <p:spPr>
          <a:xfrm>
            <a:off x="7523511" y="657224"/>
            <a:ext cx="2905125" cy="1209675"/>
          </a:xfrm>
          <a:prstGeom prst="roundRect">
            <a:avLst/>
          </a:prstGeom>
          <a:solidFill>
            <a:srgbClr val="D35B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False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901AC1-7766-42FA-9412-D26ED7F20EF1}"/>
              </a:ext>
            </a:extLst>
          </p:cNvPr>
          <p:cNvSpPr/>
          <p:nvPr/>
        </p:nvSpPr>
        <p:spPr>
          <a:xfrm>
            <a:off x="6580340" y="800396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EE9010-2191-4131-B0AB-75DF6C5D6889}"/>
              </a:ext>
            </a:extLst>
          </p:cNvPr>
          <p:cNvSpPr/>
          <p:nvPr/>
        </p:nvSpPr>
        <p:spPr>
          <a:xfrm>
            <a:off x="4937903" y="1976735"/>
            <a:ext cx="4077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false sentence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82B282-3E78-498F-9949-EB6F18EDAD42}"/>
              </a:ext>
            </a:extLst>
          </p:cNvPr>
          <p:cNvSpPr/>
          <p:nvPr/>
        </p:nvSpPr>
        <p:spPr>
          <a:xfrm>
            <a:off x="3335805" y="3119735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She has a hat.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True False Icon Png, Transparent Png , Transparent Png Image - PNGitem">
            <a:extLst>
              <a:ext uri="{FF2B5EF4-FFF2-40B4-BE49-F238E27FC236}">
                <a16:creationId xmlns:a16="http://schemas.microsoft.com/office/drawing/2014/main" id="{96BDFB05-30D1-4050-A854-1CC05FDF0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6805" r="13257" b="6528"/>
          <a:stretch/>
        </p:blipFill>
        <p:spPr bwMode="auto">
          <a:xfrm>
            <a:off x="8264965" y="3238500"/>
            <a:ext cx="693493" cy="685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242</Words>
  <Application>Microsoft Office PowerPoint</Application>
  <PresentationFormat>شاشة عريضة</PresentationFormat>
  <Paragraphs>76</Paragraphs>
  <Slides>21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Ohoud Al Hadi</dc:creator>
  <cp:lastModifiedBy>محمد زايد</cp:lastModifiedBy>
  <cp:revision>4</cp:revision>
  <dcterms:created xsi:type="dcterms:W3CDTF">2021-09-07T20:04:22Z</dcterms:created>
  <dcterms:modified xsi:type="dcterms:W3CDTF">2023-09-03T17:52:39Z</dcterms:modified>
</cp:coreProperties>
</file>