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6"/>
  </p:notesMasterIdLst>
  <p:sldIdLst>
    <p:sldId id="257" r:id="rId3"/>
    <p:sldId id="261" r:id="rId4"/>
    <p:sldId id="281" r:id="rId5"/>
    <p:sldId id="282" r:id="rId6"/>
    <p:sldId id="283" r:id="rId7"/>
    <p:sldId id="294" r:id="rId8"/>
    <p:sldId id="29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6" r:id="rId17"/>
    <p:sldId id="307" r:id="rId18"/>
    <p:sldId id="308" r:id="rId19"/>
    <p:sldId id="312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8" r:id="rId28"/>
    <p:sldId id="303" r:id="rId29"/>
    <p:sldId id="304" r:id="rId30"/>
    <p:sldId id="305" r:id="rId31"/>
    <p:sldId id="319" r:id="rId32"/>
    <p:sldId id="320" r:id="rId33"/>
    <p:sldId id="321" r:id="rId34"/>
    <p:sldId id="295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A0098-E5A7-4566-96C1-BBC162FE63D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FD59-4B0E-433E-A921-F737E02A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81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831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15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231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83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53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773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63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213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4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732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29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369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25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919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484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46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681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681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0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056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031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217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69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32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0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35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07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9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58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72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85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9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60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38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68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51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39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2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46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71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478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29050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5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114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544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014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9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7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9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787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7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5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2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9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8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3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76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482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1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39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2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71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9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12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4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1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90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00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55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5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312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1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6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hyperlink" Target="http://www.pngall.com/true-and-false-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hyperlink" Target="http://www.pngall.com/true-and-false-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T.Hanan Allaheeb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3397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Listen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coat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…………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174626" y="576590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  <p:pic>
        <p:nvPicPr>
          <p:cNvPr id="10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E22EBFD9-E3B4-440E-8BCF-85DE7923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52012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E05201-9506-4953-A75C-AC9279D0E6A2}"/>
              </a:ext>
            </a:extLst>
          </p:cNvPr>
          <p:cNvSpPr/>
          <p:nvPr/>
        </p:nvSpPr>
        <p:spPr>
          <a:xfrm>
            <a:off x="7192148" y="1110000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coat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……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coat.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  <p:pic>
        <p:nvPicPr>
          <p:cNvPr id="10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E22EBFD9-E3B4-440E-8BCF-85DE7923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52012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39BAD1-E383-4595-A3A0-CF00929ACC3B}"/>
              </a:ext>
            </a:extLst>
          </p:cNvPr>
          <p:cNvSpPr/>
          <p:nvPr/>
        </p:nvSpPr>
        <p:spPr>
          <a:xfrm>
            <a:off x="6667502" y="1213951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not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Listen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llustration Of A Teenage Girl With Hands Cross And Saying No With Speech  Bubble With No Stock Photo, Picture And Royalty Free Image. Image 140819885.">
            <a:extLst>
              <a:ext uri="{FF2B5EF4-FFF2-40B4-BE49-F238E27FC236}">
                <a16:creationId xmlns:a16="http://schemas.microsoft.com/office/drawing/2014/main" id="{F352C30B-A0DE-472F-8194-B4434ADB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2753005"/>
            <a:ext cx="2036557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not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3397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llustration Of A Teenage Girl With Hands Cross And Saying No With Speech  Bubble With No Stock Photo, Picture And Royalty Free Image. Image 140819885.">
            <a:extLst>
              <a:ext uri="{FF2B5EF4-FFF2-40B4-BE49-F238E27FC236}">
                <a16:creationId xmlns:a16="http://schemas.microsoft.com/office/drawing/2014/main" id="{51DBFB80-8190-4D67-BB08-5999C69F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59" y="2477733"/>
            <a:ext cx="2571141" cy="36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not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Listen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llustration Of A Teenage Girl With Hands Cross And Saying No With Speech  Bubble With No Stock Photo, Picture And Royalty Free Image. Image 140819885.">
            <a:extLst>
              <a:ext uri="{FF2B5EF4-FFF2-40B4-BE49-F238E27FC236}">
                <a16:creationId xmlns:a16="http://schemas.microsoft.com/office/drawing/2014/main" id="{BF90D6C4-2857-48CB-AC80-83CAC202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81" y="2461171"/>
            <a:ext cx="2419348" cy="34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not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llustration Of A Teenage Girl With Hands Cross And Saying No With Speech  Bubble With No Stock Photo, Picture And Royalty Free Image. Image 140819885.">
            <a:extLst>
              <a:ext uri="{FF2B5EF4-FFF2-40B4-BE49-F238E27FC236}">
                <a16:creationId xmlns:a16="http://schemas.microsoft.com/office/drawing/2014/main" id="{BF90D6C4-2857-48CB-AC80-83CAC202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81" y="2461171"/>
            <a:ext cx="2419348" cy="34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coat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…………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  <p:pic>
        <p:nvPicPr>
          <p:cNvPr id="10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E22EBFD9-E3B4-440E-8BCF-85DE7923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52012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E05201-9506-4953-A75C-AC9279D0E6A2}"/>
              </a:ext>
            </a:extLst>
          </p:cNvPr>
          <p:cNvSpPr/>
          <p:nvPr/>
        </p:nvSpPr>
        <p:spPr>
          <a:xfrm>
            <a:off x="7203276" y="1275536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hoolgirl Style - Just Teach Simply Stylish Tropical - Days of the We">
            <a:extLst>
              <a:ext uri="{FF2B5EF4-FFF2-40B4-BE49-F238E27FC236}">
                <a16:creationId xmlns:a16="http://schemas.microsoft.com/office/drawing/2014/main" id="{7D0ADB5F-F53B-41F5-8173-7E1C75D4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38" y="775969"/>
            <a:ext cx="4101303" cy="53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0 Daniel ideas | danny phantom, cartoon profile pics, cartoon profile  pictures">
            <a:extLst>
              <a:ext uri="{FF2B5EF4-FFF2-40B4-BE49-F238E27FC236}">
                <a16:creationId xmlns:a16="http://schemas.microsoft.com/office/drawing/2014/main" id="{D86C0047-5AFA-4B5C-BAEE-25967CCF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8051" y="2473532"/>
            <a:ext cx="2634753" cy="20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816D90E-9F70-4331-8219-CE2939628DCD}"/>
              </a:ext>
            </a:extLst>
          </p:cNvPr>
          <p:cNvSpPr/>
          <p:nvPr/>
        </p:nvSpPr>
        <p:spPr>
          <a:xfrm>
            <a:off x="1595576" y="1104082"/>
            <a:ext cx="4949753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Say the days of the week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coat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…….. 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Coat.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  <p:pic>
        <p:nvPicPr>
          <p:cNvPr id="10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E22EBFD9-E3B4-440E-8BCF-85DE7923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52012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39BAD1-E383-4595-A3A0-CF00929ACC3B}"/>
              </a:ext>
            </a:extLst>
          </p:cNvPr>
          <p:cNvSpPr/>
          <p:nvPr/>
        </p:nvSpPr>
        <p:spPr>
          <a:xfrm>
            <a:off x="6761566" y="1066498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coat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…………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E22EBFD9-E3B4-440E-8BCF-85DE7923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52012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E05201-9506-4953-A75C-AC9279D0E6A2}"/>
              </a:ext>
            </a:extLst>
          </p:cNvPr>
          <p:cNvSpPr/>
          <p:nvPr/>
        </p:nvSpPr>
        <p:spPr>
          <a:xfrm>
            <a:off x="7427134" y="1164897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not mine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pic>
        <p:nvPicPr>
          <p:cNvPr id="12290" name="Picture 2" descr="Illustration Of A Teenage Girl With Hands Cross And Saying No With Speech  Bubble With No Stock Photo, Picture And Royalty Free Image. Image 140819885.">
            <a:extLst>
              <a:ext uri="{FF2B5EF4-FFF2-40B4-BE49-F238E27FC236}">
                <a16:creationId xmlns:a16="http://schemas.microsoft.com/office/drawing/2014/main" id="{F8965EC2-CFFB-4CE2-945E-648F3B95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92" y="2692551"/>
            <a:ext cx="2419349" cy="34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coat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……..…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coat.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E22EBFD9-E3B4-440E-8BCF-85DE7923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52012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39BAD1-E383-4595-A3A0-CF00929ACC3B}"/>
              </a:ext>
            </a:extLst>
          </p:cNvPr>
          <p:cNvSpPr/>
          <p:nvPr/>
        </p:nvSpPr>
        <p:spPr>
          <a:xfrm>
            <a:off x="6628831" y="1187984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not 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pic>
        <p:nvPicPr>
          <p:cNvPr id="13314" name="Picture 2" descr="Illustration Of A Teenage Girl With Hands Cross And Saying No With Speech  Bubble With No Stock Photo, Picture And Royalty Free Image. Image 140819885.">
            <a:extLst>
              <a:ext uri="{FF2B5EF4-FFF2-40B4-BE49-F238E27FC236}">
                <a16:creationId xmlns:a16="http://schemas.microsoft.com/office/drawing/2014/main" id="{54366505-FB1B-49E0-A078-B98744D7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38107"/>
            <a:ext cx="2435225" cy="3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2049141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It`s………….blouse.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1454152" y="696876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My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mine</a:t>
            </a:r>
          </a:p>
        </p:txBody>
      </p:sp>
      <p:pic>
        <p:nvPicPr>
          <p:cNvPr id="14338" name="Picture 2" descr="Blue Female Shirt With Belt Clip Art, Blouse, Clipart, Blue PNG and Vector  with Transparent Background for Free Download">
            <a:extLst>
              <a:ext uri="{FF2B5EF4-FFF2-40B4-BE49-F238E27FC236}">
                <a16:creationId xmlns:a16="http://schemas.microsoft.com/office/drawing/2014/main" id="{33112CB0-9F54-4607-9A60-196632EA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6671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FA2679-9990-4C70-A496-17620CC00F60}"/>
              </a:ext>
            </a:extLst>
          </p:cNvPr>
          <p:cNvSpPr/>
          <p:nvPr/>
        </p:nvSpPr>
        <p:spPr>
          <a:xfrm>
            <a:off x="6003925" y="2049141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It`s…………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pic>
        <p:nvPicPr>
          <p:cNvPr id="13" name="Picture 2" descr="Blue Female Shirt With Belt Clip Art, Blouse, Clipart, Blue PNG and Vector  with Transparent Background for Free Download">
            <a:extLst>
              <a:ext uri="{FF2B5EF4-FFF2-40B4-BE49-F238E27FC236}">
                <a16:creationId xmlns:a16="http://schemas.microsoft.com/office/drawing/2014/main" id="{F3CA024C-EB69-4ACE-B51D-B5C77910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671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796FA2-EA13-4799-8A19-16E0BEF4ADD7}"/>
              </a:ext>
            </a:extLst>
          </p:cNvPr>
          <p:cNvSpPr/>
          <p:nvPr/>
        </p:nvSpPr>
        <p:spPr>
          <a:xfrm>
            <a:off x="7313613" y="706849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My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mine</a:t>
            </a:r>
          </a:p>
        </p:txBody>
      </p:sp>
    </p:spTree>
    <p:extLst>
      <p:ext uri="{BB962C8B-B14F-4D97-AF65-F5344CB8AC3E}">
        <p14:creationId xmlns:p14="http://schemas.microsoft.com/office/powerpoint/2010/main" val="34686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2049141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It`s…………..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1454152" y="696876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My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FA2679-9990-4C70-A496-17620CC00F60}"/>
              </a:ext>
            </a:extLst>
          </p:cNvPr>
          <p:cNvSpPr/>
          <p:nvPr/>
        </p:nvSpPr>
        <p:spPr>
          <a:xfrm>
            <a:off x="6003925" y="2049141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It`s…………cap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796FA2-EA13-4799-8A19-16E0BEF4ADD7}"/>
              </a:ext>
            </a:extLst>
          </p:cNvPr>
          <p:cNvSpPr/>
          <p:nvPr/>
        </p:nvSpPr>
        <p:spPr>
          <a:xfrm>
            <a:off x="7313613" y="706849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My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or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mine</a:t>
            </a:r>
          </a:p>
        </p:txBody>
      </p:sp>
      <p:pic>
        <p:nvPicPr>
          <p:cNvPr id="15362" name="Picture 2" descr="Free Baseball Cap Clipart, Download Free Baseball Cap Clipart png images,  Free ClipArts on Clipart Library">
            <a:extLst>
              <a:ext uri="{FF2B5EF4-FFF2-40B4-BE49-F238E27FC236}">
                <a16:creationId xmlns:a16="http://schemas.microsoft.com/office/drawing/2014/main" id="{3AB85753-55C9-4D53-8705-A461C487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76713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aseball Cap Clipart, Download Free Baseball Cap Clipart png images,  Free ClipArts on Clipart Library">
            <a:extLst>
              <a:ext uri="{FF2B5EF4-FFF2-40B4-BE49-F238E27FC236}">
                <a16:creationId xmlns:a16="http://schemas.microsoft.com/office/drawing/2014/main" id="{97F2630C-6364-4B8F-85EE-08F50870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376713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-174625" y="2331882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car.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1454152" y="696876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True </a:t>
            </a:r>
            <a:r>
              <a:rPr lang="en-US" sz="2800" b="1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false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55683-F534-44DE-B9DC-D88B6F6BE9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/>
          <a:stretch/>
        </p:blipFill>
        <p:spPr>
          <a:xfrm>
            <a:off x="3442102" y="1150133"/>
            <a:ext cx="504423" cy="621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9075B-2A96-4A40-BEA8-D1EDAE2E8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282"/>
          <a:stretch/>
        </p:blipFill>
        <p:spPr>
          <a:xfrm>
            <a:off x="2033588" y="1127616"/>
            <a:ext cx="579436" cy="676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A4ABCD-8ED6-4579-AD84-2173A15F0CA7}"/>
              </a:ext>
            </a:extLst>
          </p:cNvPr>
          <p:cNvSpPr/>
          <p:nvPr/>
        </p:nvSpPr>
        <p:spPr>
          <a:xfrm>
            <a:off x="7008221" y="2331882"/>
            <a:ext cx="3849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car.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pic>
        <p:nvPicPr>
          <p:cNvPr id="16386" name="Picture 2" descr="Cute Wagon Car Clip Art Free PNG Image｜Illustoon">
            <a:extLst>
              <a:ext uri="{FF2B5EF4-FFF2-40B4-BE49-F238E27FC236}">
                <a16:creationId xmlns:a16="http://schemas.microsoft.com/office/drawing/2014/main" id="{D508351E-B586-4402-9F7A-8713F1CD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330401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Wagon Car Clip Art Free PNG Image｜Illustoon">
            <a:extLst>
              <a:ext uri="{FF2B5EF4-FFF2-40B4-BE49-F238E27FC236}">
                <a16:creationId xmlns:a16="http://schemas.microsoft.com/office/drawing/2014/main" id="{0FF3DE49-DCA6-417D-BDD9-A51E9E9B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41" y="3506788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BD651F2-290F-4F79-AFE0-E8A4F21A1E07}"/>
              </a:ext>
            </a:extLst>
          </p:cNvPr>
          <p:cNvSpPr/>
          <p:nvPr/>
        </p:nvSpPr>
        <p:spPr>
          <a:xfrm>
            <a:off x="7435852" y="662599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True </a:t>
            </a:r>
            <a:r>
              <a:rPr lang="en-US" sz="2800" b="1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false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584B0B-F07F-4C2B-9459-6F60CF50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/>
          <a:stretch/>
        </p:blipFill>
        <p:spPr>
          <a:xfrm>
            <a:off x="9423802" y="1115856"/>
            <a:ext cx="504423" cy="621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9B4CAE-41B4-4FF7-9B37-991CBF62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282"/>
          <a:stretch/>
        </p:blipFill>
        <p:spPr>
          <a:xfrm>
            <a:off x="8015288" y="1093339"/>
            <a:ext cx="579436" cy="676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3D639A-D3E4-4FF1-B197-0A2DA71F5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282"/>
          <a:stretch/>
        </p:blipFill>
        <p:spPr>
          <a:xfrm>
            <a:off x="10429875" y="2238601"/>
            <a:ext cx="1245391" cy="14548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420BA-1B6F-469F-96AA-65EC11FD7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/>
          <a:stretch/>
        </p:blipFill>
        <p:spPr>
          <a:xfrm>
            <a:off x="4618239" y="2151986"/>
            <a:ext cx="1099937" cy="13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-174625" y="2331882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.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1454152" y="696876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True </a:t>
            </a:r>
            <a:r>
              <a:rPr lang="en-US" sz="2800" b="1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false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55683-F534-44DE-B9DC-D88B6F6BE9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/>
          <a:stretch/>
        </p:blipFill>
        <p:spPr>
          <a:xfrm>
            <a:off x="3442102" y="1150133"/>
            <a:ext cx="504423" cy="621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9075B-2A96-4A40-BEA8-D1EDAE2E8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282"/>
          <a:stretch/>
        </p:blipFill>
        <p:spPr>
          <a:xfrm>
            <a:off x="2033588" y="1127616"/>
            <a:ext cx="579436" cy="676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A4ABCD-8ED6-4579-AD84-2173A15F0CA7}"/>
              </a:ext>
            </a:extLst>
          </p:cNvPr>
          <p:cNvSpPr/>
          <p:nvPr/>
        </p:nvSpPr>
        <p:spPr>
          <a:xfrm>
            <a:off x="6946112" y="2276025"/>
            <a:ext cx="41624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mine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cat.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D651F2-290F-4F79-AFE0-E8A4F21A1E07}"/>
              </a:ext>
            </a:extLst>
          </p:cNvPr>
          <p:cNvSpPr/>
          <p:nvPr/>
        </p:nvSpPr>
        <p:spPr>
          <a:xfrm>
            <a:off x="7435852" y="662599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True </a:t>
            </a:r>
            <a:r>
              <a:rPr lang="en-US" sz="2800" b="1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false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584B0B-F07F-4C2B-9459-6F60CF50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/>
          <a:stretch/>
        </p:blipFill>
        <p:spPr>
          <a:xfrm>
            <a:off x="9423802" y="1115856"/>
            <a:ext cx="504423" cy="621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9B4CAE-41B4-4FF7-9B37-991CBF62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282"/>
          <a:stretch/>
        </p:blipFill>
        <p:spPr>
          <a:xfrm>
            <a:off x="8015288" y="1093339"/>
            <a:ext cx="579436" cy="676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3D639A-D3E4-4FF1-B197-0A2DA71F5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282"/>
          <a:stretch/>
        </p:blipFill>
        <p:spPr>
          <a:xfrm>
            <a:off x="4000499" y="2151986"/>
            <a:ext cx="1245391" cy="14548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420BA-1B6F-469F-96AA-65EC11FD7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/>
          <a:stretch/>
        </p:blipFill>
        <p:spPr>
          <a:xfrm>
            <a:off x="10628514" y="2074198"/>
            <a:ext cx="1099937" cy="1354802"/>
          </a:xfrm>
          <a:prstGeom prst="rect">
            <a:avLst/>
          </a:prstGeom>
        </p:spPr>
      </p:pic>
      <p:pic>
        <p:nvPicPr>
          <p:cNvPr id="17410" name="Picture 2" descr="Cat Clipart High Res Stock Images | Shutterstock">
            <a:extLst>
              <a:ext uri="{FF2B5EF4-FFF2-40B4-BE49-F238E27FC236}">
                <a16:creationId xmlns:a16="http://schemas.microsoft.com/office/drawing/2014/main" id="{2C12A7C6-DED0-41F6-9119-7977EC36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281219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at Clipart High Res Stock Images | Shutterstock">
            <a:extLst>
              <a:ext uri="{FF2B5EF4-FFF2-40B4-BE49-F238E27FC236}">
                <a16:creationId xmlns:a16="http://schemas.microsoft.com/office/drawing/2014/main" id="{C6650870-2889-4434-AD36-DB34CC28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1" y="3506788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Listen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05502F2-4F1F-49F3-B2D5-8DA5752BBF65}"/>
              </a:ext>
            </a:extLst>
          </p:cNvPr>
          <p:cNvSpPr/>
          <p:nvPr/>
        </p:nvSpPr>
        <p:spPr>
          <a:xfrm>
            <a:off x="7343775" y="831037"/>
            <a:ext cx="3028950" cy="14287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C0B1C08-1633-402C-8042-173014392E28}"/>
              </a:ext>
            </a:extLst>
          </p:cNvPr>
          <p:cNvSpPr/>
          <p:nvPr/>
        </p:nvSpPr>
        <p:spPr>
          <a:xfrm>
            <a:off x="1620431" y="903287"/>
            <a:ext cx="3867150" cy="14287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Wow! I </a:t>
            </a:r>
            <a:r>
              <a:rPr lang="en-US" sz="3200" dirty="0">
                <a:solidFill>
                  <a:srgbClr val="880A7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hat.</a:t>
            </a:r>
          </a:p>
        </p:txBody>
      </p:sp>
      <p:pic>
        <p:nvPicPr>
          <p:cNvPr id="6146" name="Picture 2" descr="A girl wearing hat cartoon character in hand drawn doodle style 1970144 Vector  Art at Vecteezy">
            <a:extLst>
              <a:ext uri="{FF2B5EF4-FFF2-40B4-BE49-F238E27FC236}">
                <a16:creationId xmlns:a16="http://schemas.microsoft.com/office/drawing/2014/main" id="{9DE485BD-4BA6-489A-A191-2749BB31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755087"/>
            <a:ext cx="2305050" cy="30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ppy Girl Stock Illustrations – 667,943 Happy Girl Stock Illustrations,  Vectors &amp;amp; Clipart - Dreamstime">
            <a:extLst>
              <a:ext uri="{FF2B5EF4-FFF2-40B4-BE49-F238E27FC236}">
                <a16:creationId xmlns:a16="http://schemas.microsoft.com/office/drawing/2014/main" id="{4425E3C3-BE7C-445E-BA8B-1CF37487E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r="14662" b="9356"/>
          <a:stretch/>
        </p:blipFill>
        <p:spPr bwMode="auto">
          <a:xfrm>
            <a:off x="1819275" y="2755087"/>
            <a:ext cx="2181226" cy="32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58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05502F2-4F1F-49F3-B2D5-8DA5752BBF65}"/>
              </a:ext>
            </a:extLst>
          </p:cNvPr>
          <p:cNvSpPr/>
          <p:nvPr/>
        </p:nvSpPr>
        <p:spPr>
          <a:xfrm>
            <a:off x="7343775" y="831037"/>
            <a:ext cx="3028950" cy="14287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C0B1C08-1633-402C-8042-173014392E28}"/>
              </a:ext>
            </a:extLst>
          </p:cNvPr>
          <p:cNvSpPr/>
          <p:nvPr/>
        </p:nvSpPr>
        <p:spPr>
          <a:xfrm>
            <a:off x="1620431" y="903287"/>
            <a:ext cx="3867150" cy="14287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Wow! I </a:t>
            </a:r>
            <a:r>
              <a:rPr lang="en-US" sz="3200" dirty="0">
                <a:solidFill>
                  <a:srgbClr val="880A7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hat.</a:t>
            </a:r>
          </a:p>
        </p:txBody>
      </p:sp>
      <p:pic>
        <p:nvPicPr>
          <p:cNvPr id="6146" name="Picture 2" descr="A girl wearing hat cartoon character in hand drawn doodle style 1970144 Vector  Art at Vecteezy">
            <a:extLst>
              <a:ext uri="{FF2B5EF4-FFF2-40B4-BE49-F238E27FC236}">
                <a16:creationId xmlns:a16="http://schemas.microsoft.com/office/drawing/2014/main" id="{9DE485BD-4BA6-489A-A191-2749BB31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755087"/>
            <a:ext cx="2305050" cy="30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ppy Girl Stock Illustrations – 667,943 Happy Girl Stock Illustrations,  Vectors &amp;amp; Clipart - Dreamstime">
            <a:extLst>
              <a:ext uri="{FF2B5EF4-FFF2-40B4-BE49-F238E27FC236}">
                <a16:creationId xmlns:a16="http://schemas.microsoft.com/office/drawing/2014/main" id="{4425E3C3-BE7C-445E-BA8B-1CF37487E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r="14662" b="9356"/>
          <a:stretch/>
        </p:blipFill>
        <p:spPr bwMode="auto">
          <a:xfrm>
            <a:off x="1819275" y="2755087"/>
            <a:ext cx="2181226" cy="32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FF1BF549-E141-4D21-A452-F27FDFA4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7" y="1617662"/>
            <a:ext cx="838200" cy="4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practice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05502F2-4F1F-49F3-B2D5-8DA5752BBF65}"/>
              </a:ext>
            </a:extLst>
          </p:cNvPr>
          <p:cNvSpPr/>
          <p:nvPr/>
        </p:nvSpPr>
        <p:spPr>
          <a:xfrm>
            <a:off x="7343775" y="831037"/>
            <a:ext cx="3028950" cy="14287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………….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C0B1C08-1633-402C-8042-173014392E28}"/>
              </a:ext>
            </a:extLst>
          </p:cNvPr>
          <p:cNvSpPr/>
          <p:nvPr/>
        </p:nvSpPr>
        <p:spPr>
          <a:xfrm>
            <a:off x="1620431" y="903287"/>
            <a:ext cx="3867150" cy="14287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……………….</a:t>
            </a:r>
          </a:p>
        </p:txBody>
      </p:sp>
      <p:pic>
        <p:nvPicPr>
          <p:cNvPr id="6148" name="Picture 4" descr="Happy Girl Stock Illustrations – 667,943 Happy Girl Stock Illustrations,  Vectors &amp;amp; Clipart - Dreamstime">
            <a:extLst>
              <a:ext uri="{FF2B5EF4-FFF2-40B4-BE49-F238E27FC236}">
                <a16:creationId xmlns:a16="http://schemas.microsoft.com/office/drawing/2014/main" id="{4425E3C3-BE7C-445E-BA8B-1CF37487E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r="14662" b="9356"/>
          <a:stretch/>
        </p:blipFill>
        <p:spPr bwMode="auto">
          <a:xfrm>
            <a:off x="918367" y="2332037"/>
            <a:ext cx="2181226" cy="32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unny girl wearing purple jacket cartoon Vector Image">
            <a:extLst>
              <a:ext uri="{FF2B5EF4-FFF2-40B4-BE49-F238E27FC236}">
                <a16:creationId xmlns:a16="http://schemas.microsoft.com/office/drawing/2014/main" id="{244E86C3-2316-4052-87AD-08BEEC70A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 bwMode="auto">
          <a:xfrm>
            <a:off x="8064500" y="2775726"/>
            <a:ext cx="2032000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AD3CD7B3-BB2E-4579-A6D8-93AB9A16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30" y="1739493"/>
            <a:ext cx="901513" cy="11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1687">
            <a:off x="686575" y="2595546"/>
            <a:ext cx="10820400" cy="3575729"/>
            <a:chOff x="0" y="0"/>
            <a:chExt cx="34753756" cy="1148478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4608975" cy="11340008"/>
            </a:xfrm>
            <a:custGeom>
              <a:avLst/>
              <a:gdLst/>
              <a:ahLst/>
              <a:cxnLst/>
              <a:rect l="l" t="t" r="r" b="b"/>
              <a:pathLst>
                <a:path w="34608975" h="11340008">
                  <a:moveTo>
                    <a:pt x="0" y="0"/>
                  </a:moveTo>
                  <a:lnTo>
                    <a:pt x="34608975" y="0"/>
                  </a:lnTo>
                  <a:lnTo>
                    <a:pt x="34608975" y="11340008"/>
                  </a:lnTo>
                  <a:lnTo>
                    <a:pt x="0" y="11340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753755" cy="11484787"/>
            </a:xfrm>
            <a:custGeom>
              <a:avLst/>
              <a:gdLst/>
              <a:ahLst/>
              <a:cxnLst/>
              <a:rect l="l" t="t" r="r" b="b"/>
              <a:pathLst>
                <a:path w="34753755" h="11484787">
                  <a:moveTo>
                    <a:pt x="34608976" y="11340008"/>
                  </a:moveTo>
                  <a:lnTo>
                    <a:pt x="34753755" y="11340008"/>
                  </a:lnTo>
                  <a:lnTo>
                    <a:pt x="34753755" y="11484787"/>
                  </a:lnTo>
                  <a:lnTo>
                    <a:pt x="34608976" y="11484787"/>
                  </a:lnTo>
                  <a:lnTo>
                    <a:pt x="34608976" y="113400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340008"/>
                  </a:lnTo>
                  <a:lnTo>
                    <a:pt x="0" y="11340008"/>
                  </a:lnTo>
                  <a:lnTo>
                    <a:pt x="0" y="144780"/>
                  </a:lnTo>
                  <a:close/>
                  <a:moveTo>
                    <a:pt x="0" y="11340008"/>
                  </a:moveTo>
                  <a:lnTo>
                    <a:pt x="144780" y="11340008"/>
                  </a:lnTo>
                  <a:lnTo>
                    <a:pt x="144780" y="11484787"/>
                  </a:lnTo>
                  <a:lnTo>
                    <a:pt x="0" y="11484787"/>
                  </a:lnTo>
                  <a:lnTo>
                    <a:pt x="0" y="11340008"/>
                  </a:lnTo>
                  <a:close/>
                  <a:moveTo>
                    <a:pt x="34608976" y="144780"/>
                  </a:moveTo>
                  <a:lnTo>
                    <a:pt x="34753755" y="144780"/>
                  </a:lnTo>
                  <a:lnTo>
                    <a:pt x="34753755" y="11340008"/>
                  </a:lnTo>
                  <a:lnTo>
                    <a:pt x="34608976" y="11340008"/>
                  </a:lnTo>
                  <a:lnTo>
                    <a:pt x="34608976" y="144780"/>
                  </a:lnTo>
                  <a:close/>
                  <a:moveTo>
                    <a:pt x="144780" y="11340008"/>
                  </a:moveTo>
                  <a:lnTo>
                    <a:pt x="34608976" y="11340008"/>
                  </a:lnTo>
                  <a:lnTo>
                    <a:pt x="34608976" y="11484787"/>
                  </a:lnTo>
                  <a:lnTo>
                    <a:pt x="144780" y="11484787"/>
                  </a:lnTo>
                  <a:lnTo>
                    <a:pt x="144780" y="11340008"/>
                  </a:lnTo>
                  <a:close/>
                  <a:moveTo>
                    <a:pt x="34608976" y="0"/>
                  </a:moveTo>
                  <a:lnTo>
                    <a:pt x="34753755" y="0"/>
                  </a:lnTo>
                  <a:lnTo>
                    <a:pt x="34753755" y="144780"/>
                  </a:lnTo>
                  <a:lnTo>
                    <a:pt x="34608976" y="144780"/>
                  </a:lnTo>
                  <a:lnTo>
                    <a:pt x="346089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608976" y="0"/>
                  </a:lnTo>
                  <a:lnTo>
                    <a:pt x="346089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1687">
            <a:off x="416207" y="2417846"/>
            <a:ext cx="2817484" cy="2817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08312">
            <a:off x="8889673" y="3474275"/>
            <a:ext cx="2817484" cy="28174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8476" y="482600"/>
            <a:ext cx="1079772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-133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chivo Black"/>
              <a:ea typeface="+mn-ea"/>
              <a:cs typeface="+mn-cs"/>
            </a:endParaRPr>
          </a:p>
        </p:txBody>
      </p:sp>
      <p:pic>
        <p:nvPicPr>
          <p:cNvPr id="8" name="Picture 6" descr="10 Daniel ideas | danny phantom, cartoon profile pics, cartoon profile  pictures">
            <a:extLst>
              <a:ext uri="{FF2B5EF4-FFF2-40B4-BE49-F238E27FC236}">
                <a16:creationId xmlns:a16="http://schemas.microsoft.com/office/drawing/2014/main" id="{2C78E79F-4790-42E6-B690-2112972E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3495040"/>
            <a:ext cx="2634753" cy="20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E47AB8-1AF1-4D28-8F2D-091FD1C5D742}"/>
              </a:ext>
            </a:extLst>
          </p:cNvPr>
          <p:cNvSpPr/>
          <p:nvPr/>
        </p:nvSpPr>
        <p:spPr>
          <a:xfrm>
            <a:off x="5512779" y="3774526"/>
            <a:ext cx="3407664" cy="738664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B7098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It`s…………………..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36216B-091F-445C-9386-BB44CA6E7E24}"/>
              </a:ext>
            </a:extLst>
          </p:cNvPr>
          <p:cNvSpPr/>
          <p:nvPr/>
        </p:nvSpPr>
        <p:spPr>
          <a:xfrm>
            <a:off x="2996666" y="1186607"/>
            <a:ext cx="4329390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	hat day is it today?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4D31E-B60C-4043-BA2C-202A4632C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512" y="752475"/>
            <a:ext cx="7019925" cy="5353050"/>
          </a:xfrm>
          <a:prstGeom prst="rect">
            <a:avLst/>
          </a:prstGeom>
        </p:spPr>
      </p:pic>
      <p:pic>
        <p:nvPicPr>
          <p:cNvPr id="4" name="We Can 3 (2017) SB_CD 1_15">
            <a:hlinkClick r:id="" action="ppaction://media"/>
            <a:extLst>
              <a:ext uri="{FF2B5EF4-FFF2-40B4-BE49-F238E27FC236}">
                <a16:creationId xmlns:a16="http://schemas.microsoft.com/office/drawing/2014/main" id="{96ACAB28-358B-4895-BF2E-4277AFAA2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7874" y="895350"/>
            <a:ext cx="1298575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11C43-38AA-4ABE-A0F7-4261A2C52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1538287"/>
            <a:ext cx="5824537" cy="4216184"/>
          </a:xfrm>
          <a:prstGeom prst="rect">
            <a:avLst/>
          </a:prstGeom>
        </p:spPr>
      </p:pic>
      <p:pic>
        <p:nvPicPr>
          <p:cNvPr id="5" name="We Can 3 (2017) SB_CD 1_15">
            <a:hlinkClick r:id="" action="ppaction://media"/>
            <a:extLst>
              <a:ext uri="{FF2B5EF4-FFF2-40B4-BE49-F238E27FC236}">
                <a16:creationId xmlns:a16="http://schemas.microsoft.com/office/drawing/2014/main" id="{965D0AF9-6445-439C-A4B5-CE9430716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7874" y="895350"/>
            <a:ext cx="1298575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9760A-BD6E-4961-A132-7CE2B56BC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2243137"/>
            <a:ext cx="8362950" cy="2371725"/>
          </a:xfrm>
          <a:prstGeom prst="rect">
            <a:avLst/>
          </a:prstGeom>
        </p:spPr>
      </p:pic>
      <p:pic>
        <p:nvPicPr>
          <p:cNvPr id="5" name="We Can 3 (2017) SB_CD 1_16">
            <a:hlinkClick r:id="" action="ppaction://media"/>
            <a:extLst>
              <a:ext uri="{FF2B5EF4-FFF2-40B4-BE49-F238E27FC236}">
                <a16:creationId xmlns:a16="http://schemas.microsoft.com/office/drawing/2014/main" id="{803EF81A-50F1-4C78-BD36-F10A53674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8450" y="819150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ute Bye GIFs | Tenor">
            <a:extLst>
              <a:ext uri="{FF2B5EF4-FFF2-40B4-BE49-F238E27FC236}">
                <a16:creationId xmlns:a16="http://schemas.microsoft.com/office/drawing/2014/main" id="{215FF2E2-B41C-4F8E-AEF5-7B461EA73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38275"/>
            <a:ext cx="492089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3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ou ready Illustrations and Clip Art. 1,673 You ready royalty free 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01C9165B-AB55-4AFF-8E47-C339CC5A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8429"/>
            <a:ext cx="4140200" cy="29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Happy Girl Clipart, Download Free Happy Girl Clipart png images, Free  ClipArts on Clipart Library">
            <a:extLst>
              <a:ext uri="{FF2B5EF4-FFF2-40B4-BE49-F238E27FC236}">
                <a16:creationId xmlns:a16="http://schemas.microsoft.com/office/drawing/2014/main" id="{4F42094E-B6EB-4F00-928F-C4CF9095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5" y="1803400"/>
            <a:ext cx="266065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5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thing Illustrations and Clipart. 839,315 Clothing royalty free  illustrations, and drawings available to search from thousands of stock  vector EPS clip art graphic designers.">
            <a:extLst>
              <a:ext uri="{FF2B5EF4-FFF2-40B4-BE49-F238E27FC236}">
                <a16:creationId xmlns:a16="http://schemas.microsoft.com/office/drawing/2014/main" id="{F05698F9-233B-4DD5-AD50-CE802BBD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51" y="1795462"/>
            <a:ext cx="436038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CC79DE-93AC-40C3-B3DB-B8FFFC539DAE}"/>
              </a:ext>
            </a:extLst>
          </p:cNvPr>
          <p:cNvSpPr/>
          <p:nvPr/>
        </p:nvSpPr>
        <p:spPr>
          <a:xfrm>
            <a:off x="1779850" y="3167389"/>
            <a:ext cx="4185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Things we wear</a:t>
            </a:r>
          </a:p>
        </p:txBody>
      </p:sp>
    </p:spTree>
    <p:extLst>
      <p:ext uri="{BB962C8B-B14F-4D97-AF65-F5344CB8AC3E}">
        <p14:creationId xmlns:p14="http://schemas.microsoft.com/office/powerpoint/2010/main" val="25013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CC79DE-93AC-40C3-B3DB-B8FFFC539DAE}"/>
              </a:ext>
            </a:extLst>
          </p:cNvPr>
          <p:cNvSpPr/>
          <p:nvPr/>
        </p:nvSpPr>
        <p:spPr>
          <a:xfrm>
            <a:off x="4003250" y="2167264"/>
            <a:ext cx="4185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Wear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050" name="Picture 2" descr="Wear Cliparts - Cliparts Zone">
            <a:extLst>
              <a:ext uri="{FF2B5EF4-FFF2-40B4-BE49-F238E27FC236}">
                <a16:creationId xmlns:a16="http://schemas.microsoft.com/office/drawing/2014/main" id="{C01CD7F1-FCDA-4D48-AE0F-F8B2D763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25" y="1476375"/>
            <a:ext cx="1609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Wear Cliparts, Download Free Wear Cliparts png images, Free ClipArts  on Clipart Library">
            <a:extLst>
              <a:ext uri="{FF2B5EF4-FFF2-40B4-BE49-F238E27FC236}">
                <a16:creationId xmlns:a16="http://schemas.microsoft.com/office/drawing/2014/main" id="{0F429039-9A55-4F90-B772-0BEB9898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619500"/>
            <a:ext cx="1595437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earing Cloth Royalty Free Cliparts, Vectors, And Stock Illustration.  Image 51077313.">
            <a:extLst>
              <a:ext uri="{FF2B5EF4-FFF2-40B4-BE49-F238E27FC236}">
                <a16:creationId xmlns:a16="http://schemas.microsoft.com/office/drawing/2014/main" id="{2A2258E5-E3F1-4ACB-9FC9-95345016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21" y="2395537"/>
            <a:ext cx="2161659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1108075" y="1704674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Hat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409D90D9-451C-4D97-B6C8-BBEFB04B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952750"/>
            <a:ext cx="3208914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at Clipart Images, Stock Photos &amp;amp; Vectors | Shutterstock">
            <a:extLst>
              <a:ext uri="{FF2B5EF4-FFF2-40B4-BE49-F238E27FC236}">
                <a16:creationId xmlns:a16="http://schemas.microsoft.com/office/drawing/2014/main" id="{48AC3B27-0736-4E67-BC1D-38497C1B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724150"/>
            <a:ext cx="2028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Coat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1108075" y="1704674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blouse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8990A-8FAF-40D6-9766-59DB6779E915}"/>
              </a:ext>
            </a:extLst>
          </p:cNvPr>
          <p:cNvSpPr/>
          <p:nvPr/>
        </p:nvSpPr>
        <p:spPr>
          <a:xfrm>
            <a:off x="6761567" y="90328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shoes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pic>
        <p:nvPicPr>
          <p:cNvPr id="4098" name="Picture 2" descr="Blouse Cliparts - Cliparts Zone">
            <a:extLst>
              <a:ext uri="{FF2B5EF4-FFF2-40B4-BE49-F238E27FC236}">
                <a16:creationId xmlns:a16="http://schemas.microsoft.com/office/drawing/2014/main" id="{C31293BB-20C0-45AE-921E-517F4983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30102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rawfish Boil - Clip Art Library | Funny shoes, Sneakers, Shoes clipart">
            <a:extLst>
              <a:ext uri="{FF2B5EF4-FFF2-40B4-BE49-F238E27FC236}">
                <a16:creationId xmlns:a16="http://schemas.microsoft.com/office/drawing/2014/main" id="{52129B2D-A1A9-4DCF-B173-206E2A5E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815981"/>
            <a:ext cx="344300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4D84A55-EB60-4508-88A2-5DB1FF69D956}"/>
              </a:ext>
            </a:extLst>
          </p:cNvPr>
          <p:cNvSpPr/>
          <p:nvPr/>
        </p:nvSpPr>
        <p:spPr>
          <a:xfrm>
            <a:off x="69850" y="1695149"/>
            <a:ext cx="60261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Whose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 is this?</a:t>
            </a:r>
            <a:r>
              <a:rPr lang="en-US" sz="3600" dirty="0">
                <a:ln w="0"/>
                <a:solidFill>
                  <a:srgbClr val="EE32A6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7E51-0755-46BD-9DD5-D57DE4C946DB}"/>
              </a:ext>
            </a:extLst>
          </p:cNvPr>
          <p:cNvSpPr/>
          <p:nvPr/>
        </p:nvSpPr>
        <p:spPr>
          <a:xfrm>
            <a:off x="6761567" y="1451219"/>
            <a:ext cx="4247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It`s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my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hat.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HP Simplified" panose="020B0606020204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HP Simplified" panose="020B0606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21E6C-6154-45C0-B157-8EE91388D241}"/>
              </a:ext>
            </a:extLst>
          </p:cNvPr>
          <p:cNvSpPr/>
          <p:nvPr/>
        </p:nvSpPr>
        <p:spPr>
          <a:xfrm>
            <a:off x="-22225" y="641677"/>
            <a:ext cx="29940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Listen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5122" name="Picture 2" descr="Girl Pointing Stock Illustration - Download Image Now - iStock">
            <a:extLst>
              <a:ext uri="{FF2B5EF4-FFF2-40B4-BE49-F238E27FC236}">
                <a16:creationId xmlns:a16="http://schemas.microsoft.com/office/drawing/2014/main" id="{1651FB71-C330-4059-9346-739B45C4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151224"/>
            <a:ext cx="2419348" cy="28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t Clipart Black And White | Clipart Panda - Free Clipart Images | Clipart  black and white, Free clip art, Clip art">
            <a:extLst>
              <a:ext uri="{FF2B5EF4-FFF2-40B4-BE49-F238E27FC236}">
                <a16:creationId xmlns:a16="http://schemas.microsoft.com/office/drawing/2014/main" id="{39C32276-338B-4BDB-814A-9B8A8E6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128618"/>
            <a:ext cx="2190750" cy="1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B569C-5B9A-4A58-B539-A5E2B44B0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82" y="2673594"/>
            <a:ext cx="1913342" cy="34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35708164"/>
</p:tagLst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295</Words>
  <Application>Microsoft Office PowerPoint</Application>
  <PresentationFormat>Widescreen</PresentationFormat>
  <Paragraphs>84</Paragraphs>
  <Slides>33</Slides>
  <Notes>32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Aharoni</vt:lpstr>
      <vt:lpstr>AngsanaUPC</vt:lpstr>
      <vt:lpstr>Anonymous Pro</vt:lpstr>
      <vt:lpstr>Archivo Black</vt:lpstr>
      <vt:lpstr>Arial</vt:lpstr>
      <vt:lpstr>Calibri</vt:lpstr>
      <vt:lpstr>Coming Soon</vt:lpstr>
      <vt:lpstr>Concert One</vt:lpstr>
      <vt:lpstr>Forte</vt:lpstr>
      <vt:lpstr>HP Simplified</vt:lpstr>
      <vt:lpstr>Kristen ITC</vt:lpstr>
      <vt:lpstr>Roboto Mono</vt:lpstr>
      <vt:lpstr>Roboto Mono Regular</vt:lpstr>
      <vt:lpstr>Notebook Lesson by Slidesgo</vt:lpstr>
      <vt:lpstr>1_Office Theme</vt:lpstr>
      <vt:lpstr>Welcome to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حنان الحويطي</cp:lastModifiedBy>
  <cp:revision>4</cp:revision>
  <dcterms:created xsi:type="dcterms:W3CDTF">2021-09-18T06:36:59Z</dcterms:created>
  <dcterms:modified xsi:type="dcterms:W3CDTF">2021-09-18T07:32:50Z</dcterms:modified>
</cp:coreProperties>
</file>