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png"/>
  <Override PartName="/ppt/media/image26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6CAE"/>
    <a:srgbClr val="16BDC8"/>
    <a:srgbClr val="EC1F26"/>
    <a:srgbClr val="EA2793"/>
    <a:srgbClr val="F6881F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5.xml"/><Relationship Id="rId26" Type="http://schemas.openxmlformats.org/officeDocument/2006/relationships/image" Target="../media/image18.png"/><Relationship Id="rId39" Type="http://schemas.openxmlformats.org/officeDocument/2006/relationships/image" Target="../media/image26.jpg"/><Relationship Id="rId21" Type="http://schemas.openxmlformats.org/officeDocument/2006/relationships/image" Target="../media/image13.png"/><Relationship Id="rId34" Type="http://schemas.openxmlformats.org/officeDocument/2006/relationships/slide" Target="slide7.xml"/><Relationship Id="rId42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2.jpeg"/><Relationship Id="rId29" Type="http://schemas.openxmlformats.org/officeDocument/2006/relationships/image" Target="../media/image21.png"/><Relationship Id="rId4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24" Type="http://schemas.openxmlformats.org/officeDocument/2006/relationships/image" Target="../media/image16.png"/><Relationship Id="rId32" Type="http://schemas.openxmlformats.org/officeDocument/2006/relationships/slide" Target="slide10.xml"/><Relationship Id="rId37" Type="http://schemas.openxmlformats.org/officeDocument/2006/relationships/image" Target="../media/image25.jpg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20.gif"/><Relationship Id="rId36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31" Type="http://schemas.openxmlformats.org/officeDocument/2006/relationships/image" Target="../media/image22.jpg"/><Relationship Id="rId44" Type="http://schemas.openxmlformats.org/officeDocument/2006/relationships/image" Target="../media/image30.jp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jpg"/><Relationship Id="rId43" Type="http://schemas.openxmlformats.org/officeDocument/2006/relationships/image" Target="../media/image29.jp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5" Type="http://schemas.openxmlformats.org/officeDocument/2006/relationships/image" Target="../media/image17.png"/><Relationship Id="rId33" Type="http://schemas.openxmlformats.org/officeDocument/2006/relationships/image" Target="../media/image23.jpg"/><Relationship Id="rId38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3.jpg"/><Relationship Id="rId38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6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6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image" Target="../media/image23.jpg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slide" Target="slide9.xml"/><Relationship Id="rId47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image" Target="../media/image22.jpg"/><Relationship Id="rId40" Type="http://schemas.openxmlformats.org/officeDocument/2006/relationships/slide" Target="slide7.xml"/><Relationship Id="rId45" Type="http://schemas.openxmlformats.org/officeDocument/2006/relationships/image" Target="../media/image26.jp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slide" Target="slide8.xml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slide" Target="slide11.xml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image" Target="../media/image27.jpg"/><Relationship Id="rId43" Type="http://schemas.openxmlformats.org/officeDocument/2006/relationships/image" Target="../media/image25.jpg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slide" Target="slide10.xml"/><Relationship Id="rId46" Type="http://schemas.openxmlformats.org/officeDocument/2006/relationships/slide" Target="slide12.xml"/><Relationship Id="rId20" Type="http://schemas.openxmlformats.org/officeDocument/2006/relationships/slide" Target="slide6.xml"/><Relationship Id="rId41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60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58.jpg"/><Relationship Id="rId36" Type="http://schemas.openxmlformats.org/officeDocument/2006/relationships/image" Target="../media/image22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10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6.gif"/><Relationship Id="rId4" Type="http://schemas.openxmlformats.org/officeDocument/2006/relationships/image" Target="../media/image61.png"/><Relationship Id="rId9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slide" Target="slide7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22.jpg"/><Relationship Id="rId49" Type="http://schemas.openxmlformats.org/officeDocument/2006/relationships/image" Target="../media/image37.png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38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39.png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mp"/><Relationship Id="rId18" Type="http://schemas.openxmlformats.org/officeDocument/2006/relationships/image" Target="../media/image8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19.png"/><Relationship Id="rId42" Type="http://schemas.openxmlformats.org/officeDocument/2006/relationships/image" Target="../media/image24.jpg"/><Relationship Id="rId47" Type="http://schemas.openxmlformats.org/officeDocument/2006/relationships/slide" Target="slide12.xml"/><Relationship Id="rId50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9" Type="http://schemas.openxmlformats.org/officeDocument/2006/relationships/image" Target="../media/image14.png"/><Relationship Id="rId11" Type="http://schemas.openxmlformats.org/officeDocument/2006/relationships/image" Target="../media/image33.tmp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slide" Target="slide8.xml"/><Relationship Id="rId40" Type="http://schemas.openxmlformats.org/officeDocument/2006/relationships/image" Target="../media/image23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36" Type="http://schemas.openxmlformats.org/officeDocument/2006/relationships/image" Target="../media/image21.png"/><Relationship Id="rId49" Type="http://schemas.openxmlformats.org/officeDocument/2006/relationships/image" Target="../media/image40.png"/><Relationship Id="rId10" Type="http://schemas.openxmlformats.org/officeDocument/2006/relationships/image" Target="../media/image32.tmp"/><Relationship Id="rId19" Type="http://schemas.openxmlformats.org/officeDocument/2006/relationships/image" Target="../media/image2.png"/><Relationship Id="rId31" Type="http://schemas.openxmlformats.org/officeDocument/2006/relationships/image" Target="../media/image16.png"/><Relationship Id="rId44" Type="http://schemas.openxmlformats.org/officeDocument/2006/relationships/image" Target="../media/image25.jpg"/><Relationship Id="rId52" Type="http://schemas.openxmlformats.org/officeDocument/2006/relationships/image" Target="../media/image42.png"/><Relationship Id="rId4" Type="http://schemas.openxmlformats.org/officeDocument/2006/relationships/video" Target="../media/media3.MOV"/><Relationship Id="rId9" Type="http://schemas.openxmlformats.org/officeDocument/2006/relationships/image" Target="../media/image31.tmp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Relationship Id="rId43" Type="http://schemas.openxmlformats.org/officeDocument/2006/relationships/slide" Target="slide9.xml"/><Relationship Id="rId48" Type="http://schemas.openxmlformats.org/officeDocument/2006/relationships/image" Target="../media/image27.jpg"/><Relationship Id="rId8" Type="http://schemas.microsoft.com/office/2007/relationships/hdphoto" Target="../media/hdphoto1.wdp"/><Relationship Id="rId51" Type="http://schemas.microsoft.com/office/2007/relationships/hdphoto" Target="../media/hdphoto2.wdp"/><Relationship Id="rId3" Type="http://schemas.microsoft.com/office/2007/relationships/media" Target="../media/media3.MOV"/><Relationship Id="rId12" Type="http://schemas.openxmlformats.org/officeDocument/2006/relationships/image" Target="../media/image34.tmp"/><Relationship Id="rId17" Type="http://schemas.openxmlformats.org/officeDocument/2006/relationships/image" Target="../media/image7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2.jpg"/><Relationship Id="rId46" Type="http://schemas.openxmlformats.org/officeDocument/2006/relationships/image" Target="../media/image26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47" Type="http://schemas.openxmlformats.org/officeDocument/2006/relationships/image" Target="../media/image45.jpe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43.jpe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46" Type="http://schemas.openxmlformats.org/officeDocument/2006/relationships/image" Target="../media/image44.pn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46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48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47.png"/><Relationship Id="rId8" Type="http://schemas.openxmlformats.org/officeDocument/2006/relationships/image" Target="../media/image32.tmp"/><Relationship Id="rId51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50.png"/><Relationship Id="rId5" Type="http://schemas.openxmlformats.org/officeDocument/2006/relationships/image" Target="../media/image31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8" Type="http://schemas.openxmlformats.org/officeDocument/2006/relationships/image" Target="../media/image34.tmp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51.png"/><Relationship Id="rId20" Type="http://schemas.openxmlformats.org/officeDocument/2006/relationships/slide" Target="slide13.xml"/><Relationship Id="rId41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47" Type="http://schemas.openxmlformats.org/officeDocument/2006/relationships/image" Target="../media/image54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2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2.jpg"/><Relationship Id="rId38" Type="http://schemas.openxmlformats.org/officeDocument/2006/relationships/image" Target="../media/image24.jpg"/><Relationship Id="rId46" Type="http://schemas.openxmlformats.org/officeDocument/2006/relationships/image" Target="../media/image53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5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5.jpg"/><Relationship Id="rId38" Type="http://schemas.openxmlformats.org/officeDocument/2006/relationships/slide" Target="slide7.xml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628" y="4492758"/>
            <a:ext cx="3564538" cy="208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1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2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3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17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18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314602" y="882503"/>
            <a:ext cx="1811762" cy="3042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>
                <a:solidFill>
                  <a:srgbClr val="00B050"/>
                </a:solidFill>
                <a:latin typeface="Agency FB" panose="020B0503020202020204" pitchFamily="34" charset="0"/>
              </a:rPr>
              <a:t>Monday</a:t>
            </a:r>
            <a:endParaRPr lang="en-US" sz="3000" b="1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3 : My Family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3: Words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-401047" y="1848965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24 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25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84A87A-3708-45AB-A4B4-2290F8136F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75" y="342900"/>
            <a:ext cx="2200068" cy="259710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4DAFC254-DDD1-485D-ACFF-9201941A5BF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8340" y="1455664"/>
            <a:ext cx="2312416" cy="2617871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A3EF7439-6851-43A4-9EA1-8BFCC57799E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479" y="1417853"/>
            <a:ext cx="2312416" cy="26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1" y="68869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2" name="مستطيل 51">
            <a:extLst>
              <a:ext uri="{FF2B5EF4-FFF2-40B4-BE49-F238E27FC236}">
                <a16:creationId xmlns:a16="http://schemas.microsoft.com/office/drawing/2014/main" id="{D9691259-3007-4D91-88B8-C27933D86EF6}"/>
              </a:ext>
            </a:extLst>
          </p:cNvPr>
          <p:cNvSpPr/>
          <p:nvPr/>
        </p:nvSpPr>
        <p:spPr>
          <a:xfrm>
            <a:off x="397549" y="1138051"/>
            <a:ext cx="65041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What’s your dad’s name?</a:t>
            </a:r>
            <a:endParaRPr lang="ar-SA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 "/>
            </a:endParaRPr>
          </a:p>
        </p:txBody>
      </p:sp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2" name="مستطيل 61">
            <a:extLst>
              <a:ext uri="{FF2B5EF4-FFF2-40B4-BE49-F238E27FC236}">
                <a16:creationId xmlns:a16="http://schemas.microsoft.com/office/drawing/2014/main" id="{E2E94F21-1155-4C37-A176-1E607437AFA3}"/>
              </a:ext>
            </a:extLst>
          </p:cNvPr>
          <p:cNvSpPr/>
          <p:nvPr/>
        </p:nvSpPr>
        <p:spPr>
          <a:xfrm>
            <a:off x="1638847" y="487250"/>
            <a:ext cx="47256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Who is this?</a:t>
            </a:r>
            <a:endParaRPr lang="ar-SA" sz="48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D82EC76-C0AE-45CE-965F-C1AA908FDC8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654" y="1147333"/>
            <a:ext cx="1986550" cy="2799079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8CDBEA63-A2F6-4300-8853-D0D01306CB0F}"/>
              </a:ext>
            </a:extLst>
          </p:cNvPr>
          <p:cNvSpPr/>
          <p:nvPr/>
        </p:nvSpPr>
        <p:spPr>
          <a:xfrm>
            <a:off x="1994355" y="1775308"/>
            <a:ext cx="5464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This is my </a:t>
            </a:r>
          </a:p>
          <a:p>
            <a:pPr algn="ctr"/>
            <a:r>
              <a:rPr lang="en-US" sz="4800" b="1" cap="none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grandma</a:t>
            </a:r>
            <a:endParaRPr lang="ar-SA" sz="48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6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4" name="4_6012363158180596144">
            <a:hlinkClick r:id="" action="ppaction://media"/>
            <a:extLst>
              <a:ext uri="{FF2B5EF4-FFF2-40B4-BE49-F238E27FC236}">
                <a16:creationId xmlns:a16="http://schemas.microsoft.com/office/drawing/2014/main" id="{0C199D12-7EDE-40F9-9E4A-5C5728575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52615" y="455753"/>
            <a:ext cx="576718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 b="1340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682" y="468942"/>
            <a:ext cx="2725284" cy="341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83 / 84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" y="387383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4368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4926D761-56C1-42D2-A8AB-1F0F0BAF77CB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80062" y="333555"/>
            <a:ext cx="5636530" cy="3796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ysClr val="window" lastClr="FFFFFF">
                <a:lumMod val="85000"/>
              </a:sys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13594131-AFF9-4155-9E3D-8B2AA26D254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618121" y="4357685"/>
            <a:ext cx="3701591" cy="1495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ysClr val="window" lastClr="FFFFFF">
                <a:lumMod val="85000"/>
              </a:sys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3231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95562B84-04E6-41B7-B95D-FAEF0E368594}"/>
              </a:ext>
            </a:extLst>
          </p:cNvPr>
          <p:cNvSpPr txBox="1"/>
          <p:nvPr/>
        </p:nvSpPr>
        <p:spPr>
          <a:xfrm>
            <a:off x="1149530" y="475604"/>
            <a:ext cx="557594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, point , and say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استمع ثم تابع الكلمة واقرأها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DD772BC7-B635-48DA-AB00-6C35F8700F27}"/>
              </a:ext>
            </a:extLst>
          </p:cNvPr>
          <p:cNvSpPr/>
          <p:nvPr/>
        </p:nvSpPr>
        <p:spPr>
          <a:xfrm>
            <a:off x="603618" y="538612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1558447-9F51-4F43-9080-E9AB0422AE0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03618" y="1259849"/>
            <a:ext cx="5917586" cy="4890832"/>
          </a:xfrm>
          <a:prstGeom prst="rect">
            <a:avLst/>
          </a:prstGeom>
        </p:spPr>
      </p:pic>
      <p:pic>
        <p:nvPicPr>
          <p:cNvPr id="53" name="We Can 1 (2016) SB_CD 1_28">
            <a:hlinkClick r:id="" action="ppaction://media"/>
            <a:extLst>
              <a:ext uri="{FF2B5EF4-FFF2-40B4-BE49-F238E27FC236}">
                <a16:creationId xmlns:a16="http://schemas.microsoft.com/office/drawing/2014/main" id="{852D1D46-A90A-4362-AA61-69EEAD2E8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0706" y="5299337"/>
            <a:ext cx="978470" cy="654898"/>
          </a:xfrm>
          <a:prstGeom prst="rect">
            <a:avLst/>
          </a:prstGeom>
        </p:spPr>
      </p:pic>
      <p:pic>
        <p:nvPicPr>
          <p:cNvPr id="4" name="IMG_9966">
            <a:hlinkClick r:id="" action="ppaction://media"/>
            <a:extLst>
              <a:ext uri="{FF2B5EF4-FFF2-40B4-BE49-F238E27FC236}">
                <a16:creationId xmlns:a16="http://schemas.microsoft.com/office/drawing/2014/main" id="{6326D577-FC81-43A7-A787-C0F9646821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15970" y="3261240"/>
            <a:ext cx="745473" cy="4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55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0" grpId="0" build="p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6" descr="مشاهدة صورة المصدر">
            <a:extLst>
              <a:ext uri="{FF2B5EF4-FFF2-40B4-BE49-F238E27FC236}">
                <a16:creationId xmlns:a16="http://schemas.microsoft.com/office/drawing/2014/main" id="{4BDF76F0-4C45-48F2-8123-F55D2555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93" y="600946"/>
            <a:ext cx="1658854" cy="11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مشاهدة صورة المصدر">
            <a:extLst>
              <a:ext uri="{FF2B5EF4-FFF2-40B4-BE49-F238E27FC236}">
                <a16:creationId xmlns:a16="http://schemas.microsoft.com/office/drawing/2014/main" id="{29697A24-894F-4F82-A7AD-EE5DEDE14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76" y="1809078"/>
            <a:ext cx="2665242" cy="24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BDD39A33-00FD-40A2-BDC7-C703A6D9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2" y="595610"/>
            <a:ext cx="3177159" cy="320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290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09D3351-3C5C-4689-9220-F6168455CF97}"/>
              </a:ext>
            </a:extLst>
          </p:cNvPr>
          <p:cNvSpPr txBox="1"/>
          <p:nvPr/>
        </p:nvSpPr>
        <p:spPr>
          <a:xfrm>
            <a:off x="1085966" y="955777"/>
            <a:ext cx="371034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Five Finger Game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Put your fingers one by one . 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Don’t move them ! </a:t>
            </a:r>
            <a:endParaRPr lang="ar-SA" sz="20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7D99668E-3A2E-4596-9EC2-7926324D780C}"/>
              </a:ext>
            </a:extLst>
          </p:cNvPr>
          <p:cNvSpPr/>
          <p:nvPr/>
        </p:nvSpPr>
        <p:spPr>
          <a:xfrm>
            <a:off x="520549" y="1140010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99E6B04E-57BA-4A06-99FA-4D2CFFCA05D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53572" y="517779"/>
            <a:ext cx="1978343" cy="512886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F1C2B4C2-2FEB-4BCC-9BA9-E20FDDC266A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3284" y="1919265"/>
            <a:ext cx="5942673" cy="4054293"/>
          </a:xfrm>
          <a:prstGeom prst="rect">
            <a:avLst/>
          </a:prstGeom>
        </p:spPr>
      </p:pic>
      <p:pic>
        <p:nvPicPr>
          <p:cNvPr id="61" name="We Can 1 (2016) SB_CD 1_29">
            <a:hlinkClick r:id="" action="ppaction://media"/>
            <a:extLst>
              <a:ext uri="{FF2B5EF4-FFF2-40B4-BE49-F238E27FC236}">
                <a16:creationId xmlns:a16="http://schemas.microsoft.com/office/drawing/2014/main" id="{4A683EE9-BA83-4F44-8B99-1F1650B4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41684" y="5304313"/>
            <a:ext cx="721300" cy="611836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68C9C76-6357-426D-8BDC-624AFEB12592}"/>
              </a:ext>
            </a:extLst>
          </p:cNvPr>
          <p:cNvSpPr/>
          <p:nvPr/>
        </p:nvSpPr>
        <p:spPr>
          <a:xfrm>
            <a:off x="5377933" y="1784164"/>
            <a:ext cx="1288344" cy="11711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5" name="صورة 34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D5015716-8B68-40A4-872F-3F843BED7F1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3398">
            <a:off x="4882195" y="752498"/>
            <a:ext cx="1091896" cy="8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22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2" grpId="0" build="p"/>
      <p:bldP spid="5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6072" y="75896"/>
            <a:ext cx="7007474" cy="653566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1A5BC67-F288-42C8-8596-50B2F7920055}"/>
              </a:ext>
            </a:extLst>
          </p:cNvPr>
          <p:cNvSpPr txBox="1"/>
          <p:nvPr/>
        </p:nvSpPr>
        <p:spPr>
          <a:xfrm>
            <a:off x="1571115" y="571842"/>
            <a:ext cx="395329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Draw a family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ارسم صورة للعائلة </a:t>
            </a: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id="{73B4C532-001D-4BF0-BAF2-10B28BB9046B}"/>
              </a:ext>
            </a:extLst>
          </p:cNvPr>
          <p:cNvSpPr/>
          <p:nvPr/>
        </p:nvSpPr>
        <p:spPr>
          <a:xfrm>
            <a:off x="1356018" y="615717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7C034354-EB83-43B8-BD87-A69E112A166F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83182" y="1219149"/>
            <a:ext cx="6265433" cy="4776716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DF7E26C0-B5AC-436E-99CB-99689002FAA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36623" y="1675019"/>
            <a:ext cx="5381497" cy="38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4" y="71161"/>
            <a:ext cx="7007474" cy="51810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72" y="3987856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29" name="صورة 28" descr="صورة تحتوي على دمية&#10;&#10;تم إنشاء الوصف تلقائياً">
            <a:extLst>
              <a:ext uri="{FF2B5EF4-FFF2-40B4-BE49-F238E27FC236}">
                <a16:creationId xmlns:a16="http://schemas.microsoft.com/office/drawing/2014/main" id="{D675BA55-2E65-4703-BA9D-15556850F84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5" y="2104596"/>
            <a:ext cx="2295247" cy="2902113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A37753E8-E710-4C9C-8F0E-131499E8D78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049" y="2116442"/>
            <a:ext cx="1432995" cy="2662276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C84DFC3A-2625-4B86-9B0C-7C7A3F71D55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380" y="2104596"/>
            <a:ext cx="1417364" cy="2736695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E1C2FF1-1604-49C5-BC34-F9EEF8D13EB1}"/>
              </a:ext>
            </a:extLst>
          </p:cNvPr>
          <p:cNvSpPr txBox="1"/>
          <p:nvPr/>
        </p:nvSpPr>
        <p:spPr>
          <a:xfrm>
            <a:off x="469778" y="565826"/>
            <a:ext cx="21240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mic Sans MS "/>
              </a:rPr>
              <a:t>My name is</a:t>
            </a:r>
            <a:endParaRPr lang="ar-SA" sz="2400" dirty="0">
              <a:solidFill>
                <a:srgbClr val="C00000"/>
              </a:solidFill>
              <a:latin typeface="Comic Sans MS "/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AE0B00E4-F7E5-4430-B89B-18C047BBB8D6}"/>
              </a:ext>
            </a:extLst>
          </p:cNvPr>
          <p:cNvSpPr txBox="1"/>
          <p:nvPr/>
        </p:nvSpPr>
        <p:spPr>
          <a:xfrm>
            <a:off x="580956" y="1455222"/>
            <a:ext cx="190166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omic Sans MS "/>
              </a:rPr>
              <a:t>Wafa</a:t>
            </a:r>
            <a:endParaRPr lang="ar-SA" sz="3200" dirty="0">
              <a:solidFill>
                <a:srgbClr val="C00000"/>
              </a:solidFill>
              <a:latin typeface="Comic Sans MS 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7FD80F01-61D2-4D24-BB2C-B663CE398934}"/>
              </a:ext>
            </a:extLst>
          </p:cNvPr>
          <p:cNvSpPr txBox="1"/>
          <p:nvPr/>
        </p:nvSpPr>
        <p:spPr>
          <a:xfrm>
            <a:off x="2615129" y="1460431"/>
            <a:ext cx="190166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Comic Sans MS "/>
              </a:rPr>
              <a:t>Odaha</a:t>
            </a:r>
            <a:endParaRPr lang="ar-SA" sz="3200" dirty="0">
              <a:solidFill>
                <a:srgbClr val="00B050"/>
              </a:solidFill>
              <a:latin typeface="Comic Sans MS "/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017139A1-C593-4498-9EFE-91C485FD29DD}"/>
              </a:ext>
            </a:extLst>
          </p:cNvPr>
          <p:cNvSpPr txBox="1"/>
          <p:nvPr/>
        </p:nvSpPr>
        <p:spPr>
          <a:xfrm>
            <a:off x="4684172" y="1464358"/>
            <a:ext cx="190166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 "/>
              </a:rPr>
              <a:t>Ali</a:t>
            </a:r>
            <a:endParaRPr lang="ar-SA" sz="3200" dirty="0">
              <a:solidFill>
                <a:srgbClr val="0070C0"/>
              </a:solidFill>
              <a:latin typeface="Comic Sans MS "/>
            </a:endParaRP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36CCF174-D46D-460B-B01E-298CCA6295D4}"/>
              </a:ext>
            </a:extLst>
          </p:cNvPr>
          <p:cNvSpPr txBox="1"/>
          <p:nvPr/>
        </p:nvSpPr>
        <p:spPr>
          <a:xfrm>
            <a:off x="2503951" y="533396"/>
            <a:ext cx="212402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 "/>
              </a:rPr>
              <a:t>My  dad’s name is</a:t>
            </a:r>
            <a:endParaRPr lang="ar-SA" sz="2400" dirty="0">
              <a:solidFill>
                <a:srgbClr val="00B050"/>
              </a:solidFill>
              <a:latin typeface="Comic Sans MS "/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BDD457AE-241D-45FD-9220-0E4C3B4C68C4}"/>
              </a:ext>
            </a:extLst>
          </p:cNvPr>
          <p:cNvSpPr txBox="1"/>
          <p:nvPr/>
        </p:nvSpPr>
        <p:spPr>
          <a:xfrm>
            <a:off x="4401237" y="540621"/>
            <a:ext cx="21490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 "/>
              </a:rPr>
              <a:t>My  grandpa’s name is</a:t>
            </a:r>
            <a:endParaRPr lang="ar-SA" sz="2400" dirty="0">
              <a:solidFill>
                <a:srgbClr val="0070C0"/>
              </a:solidFill>
              <a:latin typeface="Comic Sans MS "/>
            </a:endParaRPr>
          </a:p>
        </p:txBody>
      </p:sp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3" grpId="0" animBg="1"/>
      <p:bldP spid="54" grpId="0" animBg="1"/>
      <p:bldP spid="55" grpId="0" animBg="1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5" y="180782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2BA1E2-62D1-44E3-A406-AC9EB9522583}"/>
              </a:ext>
            </a:extLst>
          </p:cNvPr>
          <p:cNvSpPr/>
          <p:nvPr/>
        </p:nvSpPr>
        <p:spPr>
          <a:xfrm>
            <a:off x="350891" y="1429035"/>
            <a:ext cx="44044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This is </a:t>
            </a:r>
          </a:p>
          <a:p>
            <a:pPr algn="ctr"/>
            <a:r>
              <a:rPr lang="en-US" sz="4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my baby sister</a:t>
            </a:r>
          </a:p>
          <a:p>
            <a:pPr algn="ctr"/>
            <a:r>
              <a:rPr lang="en-US" sz="44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 "/>
              </a:rPr>
              <a:t>Reem</a:t>
            </a:r>
            <a:endParaRPr lang="ar-SA" sz="44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 "/>
            </a:endParaRPr>
          </a:p>
        </p:txBody>
      </p:sp>
      <p:pic>
        <p:nvPicPr>
          <p:cNvPr id="29" name="صورة 28" descr="صورة تحتوي على شخص&#10;&#10;تم إنشاء الوصف تلقائياً">
            <a:extLst>
              <a:ext uri="{FF2B5EF4-FFF2-40B4-BE49-F238E27FC236}">
                <a16:creationId xmlns:a16="http://schemas.microsoft.com/office/drawing/2014/main" id="{81917C16-AA25-476E-A51F-3A8AA6956D0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1" y="1239538"/>
            <a:ext cx="2070771" cy="24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شاشة عريضة</PresentationFormat>
  <Paragraphs>123</Paragraphs>
  <Slides>14</Slides>
  <Notes>1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5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نوره العمري</cp:lastModifiedBy>
  <cp:revision>28</cp:revision>
  <dcterms:created xsi:type="dcterms:W3CDTF">2021-01-23T10:54:49Z</dcterms:created>
  <dcterms:modified xsi:type="dcterms:W3CDTF">2023-10-16T14:20:01Z</dcterms:modified>
</cp:coreProperties>
</file>