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22.jpg" ContentType="image/png"/>
  <Override PartName="/ppt/media/image26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6" r:id="rId3"/>
    <p:sldId id="271" r:id="rId4"/>
    <p:sldId id="270" r:id="rId5"/>
    <p:sldId id="267" r:id="rId6"/>
    <p:sldId id="269" r:id="rId7"/>
    <p:sldId id="272" r:id="rId8"/>
    <p:sldId id="273" r:id="rId9"/>
    <p:sldId id="274" r:id="rId10"/>
    <p:sldId id="275" r:id="rId11"/>
    <p:sldId id="276" r:id="rId12"/>
    <p:sldId id="277" r:id="rId13"/>
    <p:sldId id="268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DC8"/>
    <a:srgbClr val="EC1F26"/>
    <a:srgbClr val="EA2793"/>
    <a:srgbClr val="F6881F"/>
    <a:srgbClr val="A06CAE"/>
    <a:srgbClr val="FDD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56F3-6BB1-47BA-AE5E-0BF618FA70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B1D8-CE8C-4F0F-B972-F1C9BF3E77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3073-94F9-428E-AE9D-4CC746CA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072CE-0546-4D67-BC72-746EC0576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3778-3C20-4E49-AF07-0A87C245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AAE4-FDB4-4869-BEC8-39E05F1A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425-D93D-48D4-AD6D-464CA26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6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06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4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4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1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56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9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43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6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01C3-74F1-4FEA-B64F-88E304D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F30E-D88B-448A-9A99-D7A6E490F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0B3FB-2218-4E9B-9A97-72DD0A10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FA6B-3A0E-4BAB-8B73-7B6809EF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4345-094F-4090-8DDC-81ADFAC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6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3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00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8DDC-6B9C-4714-8557-0FD6BD4D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C077-EDB9-4839-9535-3991FB25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B325-743D-4A0B-A4CF-89131E64B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25A87-6F93-4BDC-A671-F298FA13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686A-2CD3-4732-AC0B-793C79B3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EB9F1-A5CB-40FB-AA2A-36E49BC1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4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4A9C-B710-46AA-B519-1F77C225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C84D-8843-44F6-8C4A-E311C1C1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2C845-80E2-46F4-A4D8-25D10B4F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B240E-5846-494C-BC5E-5D6C415E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72E68-1C5D-49EC-9362-30978EEB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069E2-40F5-4284-AD0B-0162E0AB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98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CA01-86B3-492E-9D2B-998DAB2F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C2536-6309-405B-A929-152C07325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55CEE-ACE3-433F-BA32-4E0E039D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9780-C69F-476C-82EC-D2BC4A4E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716D3-B6E0-4D24-9E27-8AB17C4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96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B481E-398B-40A1-97F7-B7C54B363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17461-8096-439C-81B7-C492490A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3663-3253-4F4C-9946-3C5277B0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72B2-36D5-440F-8A30-3F7FFE05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42633-DF20-4A70-AB52-C6DBE90C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54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F0BD-2C3E-461D-90CA-E5DC6AC2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B565-9269-4730-9C0C-56A267DF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593A-08CB-4789-B032-D39C57CE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66FEB-3069-4015-8E66-4ADD473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D6C6-451C-45D1-B9A9-3A78BFD4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4985-7A84-4910-BBE5-D206BD2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EC5E-BF9B-4248-9E98-B5323D29C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707E9-A89F-4B64-AEA6-427B3B2C0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C8F9-8C62-47F9-9037-C1C38CD3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F2111-6486-445D-B1B8-7DFFAD3F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CC1C-06D0-4F34-B35F-7249D2B1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178F-E647-4DA0-B5DE-8420DFB6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E45-021F-4740-A94A-CE0E494B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BA84-7C47-4F24-93A9-AC1374273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960B-07EE-4152-8CE9-1FB8317D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B7B3C-413B-48C4-99BA-1B94451A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67AF3-C84E-423F-985D-0DCEC658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7D9A4-80E6-4C36-8EE0-1410F88A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4E6FE-E2CE-4055-9974-BED852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5D7A-E21A-4AC4-A584-10A471B0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7556F-8BE8-4496-A3B5-574B9214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E752A-4DC9-45A4-A45C-556BB56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A0DE0-4256-44FF-B307-692F783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3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0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7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C4845-3356-4C4E-AF8C-55850A7E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94E8-D9A6-430B-8128-C9ED85BA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5DEA-BE9D-4258-8AC7-336C46DB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FCB4-91A2-489E-9C15-EDB6A4B91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C48A-F199-4105-856E-2D2C05DC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  <p:sldLayoutId id="2147483660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5.xml"/><Relationship Id="rId26" Type="http://schemas.openxmlformats.org/officeDocument/2006/relationships/image" Target="../media/image18.png"/><Relationship Id="rId39" Type="http://schemas.openxmlformats.org/officeDocument/2006/relationships/image" Target="../media/image26.jpg"/><Relationship Id="rId21" Type="http://schemas.openxmlformats.org/officeDocument/2006/relationships/image" Target="../media/image13.png"/><Relationship Id="rId34" Type="http://schemas.openxmlformats.org/officeDocument/2006/relationships/slide" Target="slide7.xml"/><Relationship Id="rId42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2.jpeg"/><Relationship Id="rId29" Type="http://schemas.openxmlformats.org/officeDocument/2006/relationships/image" Target="../media/image21.png"/><Relationship Id="rId41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2.xml"/><Relationship Id="rId24" Type="http://schemas.openxmlformats.org/officeDocument/2006/relationships/image" Target="../media/image16.png"/><Relationship Id="rId32" Type="http://schemas.openxmlformats.org/officeDocument/2006/relationships/slide" Target="slide10.xml"/><Relationship Id="rId37" Type="http://schemas.openxmlformats.org/officeDocument/2006/relationships/image" Target="../media/image25.jpg"/><Relationship Id="rId40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20.gif"/><Relationship Id="rId36" Type="http://schemas.openxmlformats.org/officeDocument/2006/relationships/slide" Target="slide9.xml"/><Relationship Id="rId10" Type="http://schemas.openxmlformats.org/officeDocument/2006/relationships/image" Target="../media/image8.png"/><Relationship Id="rId19" Type="http://schemas.openxmlformats.org/officeDocument/2006/relationships/image" Target="../media/image11.png"/><Relationship Id="rId31" Type="http://schemas.openxmlformats.org/officeDocument/2006/relationships/image" Target="../media/image22.jpg"/><Relationship Id="rId44" Type="http://schemas.openxmlformats.org/officeDocument/2006/relationships/image" Target="../media/image30.jp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slide" Target="slide6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slide" Target="slide8.xml"/><Relationship Id="rId35" Type="http://schemas.openxmlformats.org/officeDocument/2006/relationships/image" Target="../media/image24.jpg"/><Relationship Id="rId43" Type="http://schemas.openxmlformats.org/officeDocument/2006/relationships/image" Target="../media/image29.jp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slide" Target="slide3.xml"/><Relationship Id="rId17" Type="http://schemas.openxmlformats.org/officeDocument/2006/relationships/slide" Target="slide13.xml"/><Relationship Id="rId25" Type="http://schemas.openxmlformats.org/officeDocument/2006/relationships/image" Target="../media/image17.png"/><Relationship Id="rId33" Type="http://schemas.openxmlformats.org/officeDocument/2006/relationships/image" Target="../media/image23.jpg"/><Relationship Id="rId38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3.jpg"/><Relationship Id="rId38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6.jpg"/><Relationship Id="rId38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59.pn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57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slide" Target="slide12.xml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48" Type="http://schemas.openxmlformats.org/officeDocument/2006/relationships/image" Target="../media/image60.png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7.jpg"/><Relationship Id="rId38" Type="http://schemas.openxmlformats.org/officeDocument/2006/relationships/slide" Target="slide7.xml"/><Relationship Id="rId46" Type="http://schemas.openxmlformats.org/officeDocument/2006/relationships/image" Target="../media/image58.png"/><Relationship Id="rId20" Type="http://schemas.openxmlformats.org/officeDocument/2006/relationships/image" Target="../media/image10.png"/><Relationship Id="rId41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7.xml"/><Relationship Id="rId21" Type="http://schemas.openxmlformats.org/officeDocument/2006/relationships/slide" Target="slide13.xml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63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61.jpg"/><Relationship Id="rId36" Type="http://schemas.openxmlformats.org/officeDocument/2006/relationships/image" Target="../media/image22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image" Target="../media/image10.png"/><Relationship Id="rId4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10" Type="http://schemas.openxmlformats.org/officeDocument/2006/relationships/image" Target="../media/image69.gif"/><Relationship Id="rId4" Type="http://schemas.openxmlformats.org/officeDocument/2006/relationships/image" Target="../media/image64.png"/><Relationship Id="rId9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slide" Target="slide3.xml"/><Relationship Id="rId26" Type="http://schemas.openxmlformats.org/officeDocument/2006/relationships/image" Target="../media/image13.png"/><Relationship Id="rId39" Type="http://schemas.openxmlformats.org/officeDocument/2006/relationships/slide" Target="slide7.xml"/><Relationship Id="rId21" Type="http://schemas.openxmlformats.org/officeDocument/2006/relationships/image" Target="../media/image9.png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9" Type="http://schemas.openxmlformats.org/officeDocument/2006/relationships/image" Target="../media/image16.png"/><Relationship Id="rId11" Type="http://schemas.openxmlformats.org/officeDocument/2006/relationships/image" Target="../media/image34.tmp"/><Relationship Id="rId24" Type="http://schemas.openxmlformats.org/officeDocument/2006/relationships/slide" Target="slide5.xml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image" Target="../media/image22.jpg"/><Relationship Id="rId49" Type="http://schemas.openxmlformats.org/officeDocument/2006/relationships/image" Target="../media/image37.png"/><Relationship Id="rId10" Type="http://schemas.openxmlformats.org/officeDocument/2006/relationships/image" Target="../media/image33.tmp"/><Relationship Id="rId19" Type="http://schemas.openxmlformats.org/officeDocument/2006/relationships/slide" Target="slide4.xml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1.jpeg"/><Relationship Id="rId9" Type="http://schemas.openxmlformats.org/officeDocument/2006/relationships/image" Target="../media/image32.tm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hyperlink" Target="https://en.wikipedia.org/wiki/Flag_of_Saudi_Arabia" TargetMode="External"/><Relationship Id="rId8" Type="http://schemas.openxmlformats.org/officeDocument/2006/relationships/image" Target="../media/image31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5.tmp"/><Relationship Id="rId17" Type="http://schemas.openxmlformats.org/officeDocument/2006/relationships/slide" Target="slide2.xml"/><Relationship Id="rId25" Type="http://schemas.openxmlformats.org/officeDocument/2006/relationships/image" Target="../media/image11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slide" Target="slide6.xml"/><Relationship Id="rId41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47" Type="http://schemas.openxmlformats.org/officeDocument/2006/relationships/image" Target="../media/image40.png"/><Relationship Id="rId50" Type="http://schemas.openxmlformats.org/officeDocument/2006/relationships/image" Target="../media/image43.png"/><Relationship Id="rId55" Type="http://schemas.openxmlformats.org/officeDocument/2006/relationships/image" Target="../media/image48.png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38.jpeg"/><Relationship Id="rId53" Type="http://schemas.openxmlformats.org/officeDocument/2006/relationships/image" Target="../media/image46.png"/><Relationship Id="rId5" Type="http://schemas.openxmlformats.org/officeDocument/2006/relationships/image" Target="../media/image31.tmp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52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image" Target="../media/image11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48" Type="http://schemas.openxmlformats.org/officeDocument/2006/relationships/image" Target="../media/image41.png"/><Relationship Id="rId8" Type="http://schemas.openxmlformats.org/officeDocument/2006/relationships/image" Target="../media/image34.tmp"/><Relationship Id="rId51" Type="http://schemas.openxmlformats.org/officeDocument/2006/relationships/image" Target="../media/image44.png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46" Type="http://schemas.openxmlformats.org/officeDocument/2006/relationships/image" Target="../media/image39.png"/><Relationship Id="rId20" Type="http://schemas.openxmlformats.org/officeDocument/2006/relationships/slide" Target="slide13.xml"/><Relationship Id="rId41" Type="http://schemas.openxmlformats.org/officeDocument/2006/relationships/image" Target="../media/image26.jpg"/><Relationship Id="rId5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4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tmp"/><Relationship Id="rId18" Type="http://schemas.openxmlformats.org/officeDocument/2006/relationships/image" Target="../media/image8.png"/><Relationship Id="rId26" Type="http://schemas.openxmlformats.org/officeDocument/2006/relationships/slide" Target="slide13.xml"/><Relationship Id="rId39" Type="http://schemas.openxmlformats.org/officeDocument/2006/relationships/slide" Target="slide10.xml"/><Relationship Id="rId21" Type="http://schemas.openxmlformats.org/officeDocument/2006/relationships/slide" Target="slide3.xml"/><Relationship Id="rId34" Type="http://schemas.openxmlformats.org/officeDocument/2006/relationships/image" Target="../media/image19.png"/><Relationship Id="rId42" Type="http://schemas.openxmlformats.org/officeDocument/2006/relationships/image" Target="../media/image24.jpg"/><Relationship Id="rId47" Type="http://schemas.openxmlformats.org/officeDocument/2006/relationships/slide" Target="slide12.xml"/><Relationship Id="rId50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9" Type="http://schemas.openxmlformats.org/officeDocument/2006/relationships/image" Target="../media/image14.png"/><Relationship Id="rId11" Type="http://schemas.openxmlformats.org/officeDocument/2006/relationships/image" Target="../media/image33.tmp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37" Type="http://schemas.openxmlformats.org/officeDocument/2006/relationships/slide" Target="slide8.xml"/><Relationship Id="rId40" Type="http://schemas.openxmlformats.org/officeDocument/2006/relationships/image" Target="../media/image23.jpg"/><Relationship Id="rId45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23" Type="http://schemas.openxmlformats.org/officeDocument/2006/relationships/slide" Target="slide6.xml"/><Relationship Id="rId28" Type="http://schemas.openxmlformats.org/officeDocument/2006/relationships/image" Target="../media/image11.png"/><Relationship Id="rId36" Type="http://schemas.openxmlformats.org/officeDocument/2006/relationships/image" Target="../media/image21.png"/><Relationship Id="rId49" Type="http://schemas.openxmlformats.org/officeDocument/2006/relationships/image" Target="../media/image49.png"/><Relationship Id="rId10" Type="http://schemas.openxmlformats.org/officeDocument/2006/relationships/image" Target="../media/image32.tmp"/><Relationship Id="rId19" Type="http://schemas.openxmlformats.org/officeDocument/2006/relationships/image" Target="../media/image2.png"/><Relationship Id="rId31" Type="http://schemas.openxmlformats.org/officeDocument/2006/relationships/image" Target="../media/image16.png"/><Relationship Id="rId44" Type="http://schemas.openxmlformats.org/officeDocument/2006/relationships/image" Target="../media/image25.jpg"/><Relationship Id="rId52" Type="http://schemas.openxmlformats.org/officeDocument/2006/relationships/image" Target="../media/image51.png"/><Relationship Id="rId4" Type="http://schemas.openxmlformats.org/officeDocument/2006/relationships/video" Target="../media/media3.MP4"/><Relationship Id="rId9" Type="http://schemas.openxmlformats.org/officeDocument/2006/relationships/image" Target="../media/image31.tmp"/><Relationship Id="rId14" Type="http://schemas.openxmlformats.org/officeDocument/2006/relationships/image" Target="../media/image5.png"/><Relationship Id="rId22" Type="http://schemas.openxmlformats.org/officeDocument/2006/relationships/slide" Target="slide4.xml"/><Relationship Id="rId27" Type="http://schemas.openxmlformats.org/officeDocument/2006/relationships/slide" Target="slide5.xml"/><Relationship Id="rId30" Type="http://schemas.openxmlformats.org/officeDocument/2006/relationships/image" Target="../media/image15.png"/><Relationship Id="rId35" Type="http://schemas.openxmlformats.org/officeDocument/2006/relationships/image" Target="../media/image20.gif"/><Relationship Id="rId43" Type="http://schemas.openxmlformats.org/officeDocument/2006/relationships/slide" Target="slide9.xml"/><Relationship Id="rId48" Type="http://schemas.openxmlformats.org/officeDocument/2006/relationships/image" Target="../media/image27.jpg"/><Relationship Id="rId8" Type="http://schemas.microsoft.com/office/2007/relationships/hdphoto" Target="../media/hdphoto1.wdp"/><Relationship Id="rId51" Type="http://schemas.microsoft.com/office/2007/relationships/hdphoto" Target="../media/hdphoto2.wdp"/><Relationship Id="rId3" Type="http://schemas.microsoft.com/office/2007/relationships/media" Target="../media/media3.MP4"/><Relationship Id="rId12" Type="http://schemas.openxmlformats.org/officeDocument/2006/relationships/image" Target="../media/image34.tmp"/><Relationship Id="rId17" Type="http://schemas.openxmlformats.org/officeDocument/2006/relationships/image" Target="../media/image7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image" Target="../media/image22.jpg"/><Relationship Id="rId46" Type="http://schemas.openxmlformats.org/officeDocument/2006/relationships/image" Target="../media/image26.jpg"/><Relationship Id="rId20" Type="http://schemas.openxmlformats.org/officeDocument/2006/relationships/slide" Target="slide2.xml"/><Relationship Id="rId41" Type="http://schemas.openxmlformats.org/officeDocument/2006/relationships/slide" Target="slide7.xml"/><Relationship Id="rId1" Type="http://schemas.microsoft.com/office/2007/relationships/media" Target="../media/media2.mp3"/><Relationship Id="rId6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2.jpg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52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slide" Target="slide8.xml"/><Relationship Id="rId38" Type="http://schemas.openxmlformats.org/officeDocument/2006/relationships/image" Target="../media/image24.jp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image" Target="../media/image24.jpg"/><Relationship Id="rId21" Type="http://schemas.openxmlformats.org/officeDocument/2006/relationships/image" Target="../media/image10.png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53.png"/><Relationship Id="rId50" Type="http://schemas.microsoft.com/office/2007/relationships/hdphoto" Target="../media/hdphoto2.wdp"/><Relationship Id="rId7" Type="http://schemas.openxmlformats.org/officeDocument/2006/relationships/image" Target="../media/image31.tmp"/><Relationship Id="rId2" Type="http://schemas.openxmlformats.org/officeDocument/2006/relationships/audio" Target="../media/media4.mp3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27.jp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slide" Target="slide10.xml"/><Relationship Id="rId49" Type="http://schemas.openxmlformats.org/officeDocument/2006/relationships/image" Target="../media/image55.pn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4" Type="http://schemas.openxmlformats.org/officeDocument/2006/relationships/image" Target="../media/image1.jpe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48" Type="http://schemas.openxmlformats.org/officeDocument/2006/relationships/image" Target="../media/image54.png"/><Relationship Id="rId8" Type="http://schemas.openxmlformats.org/officeDocument/2006/relationships/image" Target="../media/image32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46" Type="http://schemas.openxmlformats.org/officeDocument/2006/relationships/image" Target="../media/image2.png"/><Relationship Id="rId20" Type="http://schemas.openxmlformats.org/officeDocument/2006/relationships/image" Target="../media/image9.png"/><Relationship Id="rId41" Type="http://schemas.openxmlformats.org/officeDocument/2006/relationships/image" Target="../media/image25.jpg"/><Relationship Id="rId1" Type="http://schemas.microsoft.com/office/2007/relationships/media" Target="../media/media4.mp3"/><Relationship Id="rId6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2.jpg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slide" Target="slide8.xml"/><Relationship Id="rId38" Type="http://schemas.openxmlformats.org/officeDocument/2006/relationships/image" Target="../media/image24.jp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2.jpg"/><Relationship Id="rId38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5.jpg"/><Relationship Id="rId38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8E0396B-B68E-4396-B2DE-47417859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628" y="4492758"/>
            <a:ext cx="3564538" cy="208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0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1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3545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2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3545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3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3545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4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3545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17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3544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18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3544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99935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Emoji/Emoticon Calendar Headers Months and Days of the Week | TpT">
            <a:extLst>
              <a:ext uri="{FF2B5EF4-FFF2-40B4-BE49-F238E27FC236}">
                <a16:creationId xmlns:a16="http://schemas.microsoft.com/office/drawing/2014/main" id="{9F74D856-F1A6-4318-AF1B-78D9B705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5" y="484969"/>
            <a:ext cx="1431275" cy="10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3BA0BD2-8627-43C6-AE6A-39D6C3371ED2}"/>
              </a:ext>
            </a:extLst>
          </p:cNvPr>
          <p:cNvSpPr txBox="1">
            <a:spLocks/>
          </p:cNvSpPr>
          <p:nvPr/>
        </p:nvSpPr>
        <p:spPr>
          <a:xfrm>
            <a:off x="435327" y="882504"/>
            <a:ext cx="1616130" cy="309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B050"/>
                </a:solidFill>
                <a:latin typeface="Agency FB" panose="020B0503020202020204" pitchFamily="34" charset="0"/>
              </a:rPr>
              <a:t>Sunday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94A275-AEA5-4EBA-B2EB-8FAAE0DCF6B6}"/>
              </a:ext>
            </a:extLst>
          </p:cNvPr>
          <p:cNvSpPr txBox="1"/>
          <p:nvPr/>
        </p:nvSpPr>
        <p:spPr>
          <a:xfrm>
            <a:off x="2032148" y="538612"/>
            <a:ext cx="472599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sz="2400" dirty="0">
                <a:latin typeface="Comic Sans MS" panose="030F0702030302020204" pitchFamily="66" charset="0"/>
              </a:rPr>
              <a:t>Unit 3 : My Family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288858-9E6B-49BE-82D6-0B875A7789CA}"/>
              </a:ext>
            </a:extLst>
          </p:cNvPr>
          <p:cNvSpPr txBox="1"/>
          <p:nvPr/>
        </p:nvSpPr>
        <p:spPr>
          <a:xfrm>
            <a:off x="2032149" y="945118"/>
            <a:ext cx="472599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Lesson 1: Talk Time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16794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l="3155" t="21084" b="23278"/>
          <a:stretch/>
        </p:blipFill>
        <p:spPr>
          <a:xfrm>
            <a:off x="726080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88404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0;p29">
            <a:extLst>
              <a:ext uri="{FF2B5EF4-FFF2-40B4-BE49-F238E27FC236}">
                <a16:creationId xmlns:a16="http://schemas.microsoft.com/office/drawing/2014/main" id="{02785797-4B28-4CD6-AD59-C4BA5F0D2E5B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School book clipart 3 » Clipart Station">
            <a:extLst>
              <a:ext uri="{FF2B5EF4-FFF2-40B4-BE49-F238E27FC236}">
                <a16:creationId xmlns:a16="http://schemas.microsoft.com/office/drawing/2014/main" id="{056F6CF3-6266-4B4A-97AF-DB8C137E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9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7CE4D2F4-4053-43F7-AFDD-FE348A4D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14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6FE06D07-3836-4FC5-967D-91A3829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2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2F63C73A-F1A2-485E-A8BB-7F524AB8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039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559BBC-E3F8-458F-B46E-887C1FD8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7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, clipart&#10;&#10;Description automatically generated">
            <a:hlinkClick r:id="rId30" action="ppaction://hlinksldjump"/>
            <a:extLst>
              <a:ext uri="{FF2B5EF4-FFF2-40B4-BE49-F238E27FC236}">
                <a16:creationId xmlns:a16="http://schemas.microsoft.com/office/drawing/2014/main" id="{8FD18812-BFA6-4C8A-A4D0-7E5B8C1201D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0632" y="3949786"/>
            <a:ext cx="515505" cy="611836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1F767472-0634-47B5-B9B9-5F64B2E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1530" y="4609038"/>
            <a:ext cx="559419" cy="595381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16668C8-DDEA-4CDB-9370-3B1A1C56A3C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7999350" y="3960953"/>
            <a:ext cx="501459" cy="53180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E454AA9-A5E3-4C8C-BB35-C67A026A056E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4885" y="3946412"/>
            <a:ext cx="528347" cy="60238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201C28B-E092-4F67-AAED-A43130A8BB3C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3477" y="4689294"/>
            <a:ext cx="611710" cy="515125"/>
          </a:xfrm>
          <a:prstGeom prst="rect">
            <a:avLst/>
          </a:prstGeom>
        </p:spPr>
      </p:pic>
      <p:pic>
        <p:nvPicPr>
          <p:cNvPr id="51" name="Picture 50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DB6CCF92-F034-45A2-AD76-D30537672012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0834" y="4596565"/>
            <a:ext cx="515505" cy="631202"/>
          </a:xfrm>
          <a:prstGeom prst="rect">
            <a:avLst/>
          </a:prstGeom>
        </p:spPr>
      </p:pic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81A5C462-D468-48EA-869C-AEE24C6783D0}"/>
              </a:ext>
            </a:extLst>
          </p:cNvPr>
          <p:cNvSpPr txBox="1">
            <a:spLocks/>
          </p:cNvSpPr>
          <p:nvPr/>
        </p:nvSpPr>
        <p:spPr>
          <a:xfrm>
            <a:off x="-401047" y="1848965"/>
            <a:ext cx="3091610" cy="11029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20 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21</a:t>
            </a:r>
          </a:p>
        </p:txBody>
      </p:sp>
      <p:pic>
        <p:nvPicPr>
          <p:cNvPr id="28" name="صورة 2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284A87A-3708-45AB-A4B4-2290F8136F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75" y="342900"/>
            <a:ext cx="2200068" cy="2597108"/>
          </a:xfrm>
          <a:prstGeom prst="rect">
            <a:avLst/>
          </a:prstGeom>
        </p:spPr>
      </p:pic>
      <p:pic>
        <p:nvPicPr>
          <p:cNvPr id="35" name="صورة 3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DAFC254-DDD1-485D-ACFF-9201941A5BF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53" y="1456137"/>
            <a:ext cx="2355426" cy="2563067"/>
          </a:xfrm>
          <a:prstGeom prst="rect">
            <a:avLst/>
          </a:prstGeom>
        </p:spPr>
      </p:pic>
      <p:pic>
        <p:nvPicPr>
          <p:cNvPr id="39" name="صورة 3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3EF7439-6851-43A4-9EA1-8BFCC57799E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05" y="1417853"/>
            <a:ext cx="2521408" cy="26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1" y="68869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8240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DE3063-CDD4-48FD-B983-383AC880CE2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6384620" y="381636"/>
            <a:ext cx="559419" cy="595381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9A5F0F5-3E53-4AF2-AAF5-60D95608BA3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E216598F-E309-4F4F-AFE2-11E5893A207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12C8BEB2-3A6E-44B3-BFCF-0456F743EBC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C739465E-2632-439E-A182-EE387B4B1D6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AA0F8D3-16D2-40E6-827C-ED97EC13C8C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C670A1CF-2D33-4F03-9DCB-A8B3ABECB427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2" name="مستطيل 51">
            <a:extLst>
              <a:ext uri="{FF2B5EF4-FFF2-40B4-BE49-F238E27FC236}">
                <a16:creationId xmlns:a16="http://schemas.microsoft.com/office/drawing/2014/main" id="{D9691259-3007-4D91-88B8-C27933D86EF6}"/>
              </a:ext>
            </a:extLst>
          </p:cNvPr>
          <p:cNvSpPr/>
          <p:nvPr/>
        </p:nvSpPr>
        <p:spPr>
          <a:xfrm>
            <a:off x="90127" y="1559355"/>
            <a:ext cx="70944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Nice to meet you</a:t>
            </a:r>
            <a:endParaRPr lang="ar-SA" sz="6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2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27AE6F5E-4C68-472A-B108-2381E6D8FBA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6368286" y="453663"/>
            <a:ext cx="611710" cy="515125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06A6BA17-1D3A-4D40-BEAE-8146DC93EB8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6EF1AE30-0451-49A2-98CE-66B3BAC66F4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BA9727E0-34DA-4059-B37B-1FA7C51C5731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066384DB-F02A-49E4-89F5-9068927B6B2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81F077B-EE9B-4F4C-8F78-FA4F81CD5C7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E4CE2278-6041-4F99-84A4-46EA6D42C25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2" name="مستطيل 61">
            <a:extLst>
              <a:ext uri="{FF2B5EF4-FFF2-40B4-BE49-F238E27FC236}">
                <a16:creationId xmlns:a16="http://schemas.microsoft.com/office/drawing/2014/main" id="{E2E94F21-1155-4C37-A176-1E607437AFA3}"/>
              </a:ext>
            </a:extLst>
          </p:cNvPr>
          <p:cNvSpPr/>
          <p:nvPr/>
        </p:nvSpPr>
        <p:spPr>
          <a:xfrm>
            <a:off x="1016398" y="1239041"/>
            <a:ext cx="763440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Nice to meet </a:t>
            </a:r>
          </a:p>
          <a:p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you</a:t>
            </a:r>
            <a:endParaRPr lang="ar-SA" sz="6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3DF07E1E-DB89-4F93-BF2D-D731C4BB9D93}"/>
              </a:ext>
            </a:extLst>
          </p:cNvPr>
          <p:cNvSpPr/>
          <p:nvPr/>
        </p:nvSpPr>
        <p:spPr>
          <a:xfrm>
            <a:off x="97879" y="2217394"/>
            <a:ext cx="70944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too</a:t>
            </a:r>
            <a:endParaRPr lang="ar-SA" sz="7200" b="1" cap="none" spc="50" dirty="0">
              <a:ln w="0"/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96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61574F-B17C-4133-8017-B89365DD857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6419802" y="367429"/>
            <a:ext cx="515505" cy="631202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C5BB452-80F3-4EA5-BF52-126A0328112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5FA08E96-E7A6-4648-A13D-7C58893737E5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95E94FD-4201-4256-AD4B-198CACED90D4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7E599DF8-DD24-45E6-AD75-B6DF651F3DF1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208091A1-28D9-4920-BFD8-FF620700B836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0E0A0F8D-9D91-480E-B5B4-F3206B0E928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1B39E710-D742-4E2A-8AF4-506F30FE5A8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20" y="1681246"/>
            <a:ext cx="2263630" cy="2321538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0490C67B-6301-4132-9600-A90B042CE87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9" y="1361650"/>
            <a:ext cx="1772803" cy="2585121"/>
          </a:xfrm>
          <a:prstGeom prst="rect">
            <a:avLst/>
          </a:prstGeom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6EC68EFF-3C7B-4000-9708-31973202A69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38" y="1223411"/>
            <a:ext cx="3073250" cy="3240760"/>
          </a:xfrm>
          <a:prstGeom prst="rect">
            <a:avLst/>
          </a:prstGeom>
        </p:spPr>
      </p:pic>
      <p:sp>
        <p:nvSpPr>
          <p:cNvPr id="55" name="فقاعة الكلام: بيضاوية 54">
            <a:extLst>
              <a:ext uri="{FF2B5EF4-FFF2-40B4-BE49-F238E27FC236}">
                <a16:creationId xmlns:a16="http://schemas.microsoft.com/office/drawing/2014/main" id="{91667EE5-2D46-47F8-AF80-0D4788EDD9C9}"/>
              </a:ext>
            </a:extLst>
          </p:cNvPr>
          <p:cNvSpPr/>
          <p:nvPr/>
        </p:nvSpPr>
        <p:spPr>
          <a:xfrm>
            <a:off x="372928" y="364681"/>
            <a:ext cx="3103824" cy="643673"/>
          </a:xfrm>
          <a:prstGeom prst="wedgeEllipseCallout">
            <a:avLst>
              <a:gd name="adj1" fmla="val -29390"/>
              <a:gd name="adj2" fmla="val 9566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Hi…….</a:t>
            </a:r>
            <a:br>
              <a:rPr lang="en-US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My brother Ahmad</a:t>
            </a:r>
          </a:p>
        </p:txBody>
      </p:sp>
      <p:sp>
        <p:nvSpPr>
          <p:cNvPr id="56" name="فقاعة الكلام: بيضاوية 55">
            <a:extLst>
              <a:ext uri="{FF2B5EF4-FFF2-40B4-BE49-F238E27FC236}">
                <a16:creationId xmlns:a16="http://schemas.microsoft.com/office/drawing/2014/main" id="{D772ADB8-4BEB-4230-BEEF-46A78D6D2C44}"/>
              </a:ext>
            </a:extLst>
          </p:cNvPr>
          <p:cNvSpPr/>
          <p:nvPr/>
        </p:nvSpPr>
        <p:spPr>
          <a:xfrm>
            <a:off x="5159351" y="588408"/>
            <a:ext cx="1597569" cy="821621"/>
          </a:xfrm>
          <a:prstGeom prst="wedgeEllipseCallout">
            <a:avLst>
              <a:gd name="adj1" fmla="val 29097"/>
              <a:gd name="adj2" fmla="val 9565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2BD6EFB9-8236-4E10-A480-0478B3859C1B}"/>
              </a:ext>
            </a:extLst>
          </p:cNvPr>
          <p:cNvSpPr/>
          <p:nvPr/>
        </p:nvSpPr>
        <p:spPr>
          <a:xfrm>
            <a:off x="4446836" y="740899"/>
            <a:ext cx="3059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Nice……</a:t>
            </a:r>
            <a:endParaRPr lang="ar-SA" sz="28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0" name="فقاعة الكلام: بيضاوية 59">
            <a:extLst>
              <a:ext uri="{FF2B5EF4-FFF2-40B4-BE49-F238E27FC236}">
                <a16:creationId xmlns:a16="http://schemas.microsoft.com/office/drawing/2014/main" id="{5221B551-FBB6-431E-A1D1-8E1DBFB999C6}"/>
              </a:ext>
            </a:extLst>
          </p:cNvPr>
          <p:cNvSpPr/>
          <p:nvPr/>
        </p:nvSpPr>
        <p:spPr>
          <a:xfrm>
            <a:off x="3213242" y="735662"/>
            <a:ext cx="1786143" cy="821621"/>
          </a:xfrm>
          <a:prstGeom prst="wedgeEllipseCallout">
            <a:avLst>
              <a:gd name="adj1" fmla="val -23556"/>
              <a:gd name="adj2" fmla="val 7789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8" name="صورة 57">
            <a:extLst>
              <a:ext uri="{FF2B5EF4-FFF2-40B4-BE49-F238E27FC236}">
                <a16:creationId xmlns:a16="http://schemas.microsoft.com/office/drawing/2014/main" id="{712FEAEC-3BD3-4365-A05A-483F7C539B3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386959" y="760060"/>
            <a:ext cx="3060457" cy="755970"/>
          </a:xfrm>
          <a:prstGeom prst="rect">
            <a:avLst/>
          </a:prstGeom>
        </p:spPr>
      </p:pic>
      <p:sp>
        <p:nvSpPr>
          <p:cNvPr id="61" name="مستطيل 60">
            <a:extLst>
              <a:ext uri="{FF2B5EF4-FFF2-40B4-BE49-F238E27FC236}">
                <a16:creationId xmlns:a16="http://schemas.microsoft.com/office/drawing/2014/main" id="{73BC3591-A846-40F8-BE3A-606B87F6C4F4}"/>
              </a:ext>
            </a:extLst>
          </p:cNvPr>
          <p:cNvSpPr/>
          <p:nvPr/>
        </p:nvSpPr>
        <p:spPr>
          <a:xfrm>
            <a:off x="1575774" y="5001681"/>
            <a:ext cx="41265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Complete</a:t>
            </a:r>
            <a:endParaRPr lang="ar-SA" sz="5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3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66F519C-B615-449C-BCEF-F537C467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" b="1921"/>
          <a:stretch/>
        </p:blipFill>
        <p:spPr bwMode="auto">
          <a:xfrm>
            <a:off x="838364" y="421698"/>
            <a:ext cx="2883072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526249D-A36A-4468-8EF7-CE31836F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2682" y="387383"/>
            <a:ext cx="2725284" cy="34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hool book clipart 3 » Clipart Station">
            <a:extLst>
              <a:ext uri="{FF2B5EF4-FFF2-40B4-BE49-F238E27FC236}">
                <a16:creationId xmlns:a16="http://schemas.microsoft.com/office/drawing/2014/main" id="{83C8969A-7176-4317-993A-113E509F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C6FC2F8-60AA-4AC3-BC08-9FB9AA6C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8FBBA09F-7E08-4098-BC4D-9D64E9B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D8433DA6-E40C-408A-B563-F690D640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8BECE5-EEE5-4A38-A52B-F4193063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B18AC1EC-FA1A-4508-864D-F22C1C20331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9" name="Picture 38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9485CB64-A966-491C-AAC9-52F569B10B8A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0" name="Picture 39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63DD1F46-BA9B-4108-9A9A-1DC376701DE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1" name="Picture 40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836F918A-F7C6-487F-9EB3-12CE8DAEE74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8BB67425-9765-4B10-8DBE-0E4486A40B4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3" name="Picture 42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9FAE5D33-1BA8-470B-AFEE-63C39E55CE71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BE61D56-65A3-45C2-A65D-F14B11417ABF}"/>
              </a:ext>
            </a:extLst>
          </p:cNvPr>
          <p:cNvSpPr txBox="1"/>
          <p:nvPr/>
        </p:nvSpPr>
        <p:spPr>
          <a:xfrm>
            <a:off x="398463" y="4814130"/>
            <a:ext cx="61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P: 79 / 80</a:t>
            </a:r>
            <a:endParaRPr lang="en-GB" sz="6000" b="1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95CFD29-2616-46DE-B667-F4B7DF0CBE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8" y="408238"/>
            <a:ext cx="6565476" cy="37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Minimal empty room mockup with white patterned wall ">
            <a:extLst>
              <a:ext uri="{FF2B5EF4-FFF2-40B4-BE49-F238E27FC236}">
                <a16:creationId xmlns:a16="http://schemas.microsoft.com/office/drawing/2014/main" id="{3908C482-2E63-4848-B7D0-4E177E7B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63022">
            <a:off x="1913142" y="5816356"/>
            <a:ext cx="280570" cy="2959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2711">
            <a:off x="1830640" y="1530691"/>
            <a:ext cx="280570" cy="295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8573">
            <a:off x="10382675" y="1451151"/>
            <a:ext cx="280570" cy="29590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04">
            <a:off x="9924396" y="5288156"/>
            <a:ext cx="280570" cy="295903"/>
          </a:xfrm>
          <a:prstGeom prst="rect">
            <a:avLst/>
          </a:prstGeom>
        </p:spPr>
      </p:pic>
      <p:pic>
        <p:nvPicPr>
          <p:cNvPr id="3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DBAE5E6-A522-4C15-8E04-A5AD24B4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81" y="218991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643B61-C000-4319-8A72-7F0E251D14B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69" y="2280589"/>
            <a:ext cx="3619271" cy="297934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29F860A-63FE-4305-9CAD-44F7B3B1F6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39" y="0"/>
            <a:ext cx="52704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0;p29">
            <a:extLst>
              <a:ext uri="{FF2B5EF4-FFF2-40B4-BE49-F238E27FC236}">
                <a16:creationId xmlns:a16="http://schemas.microsoft.com/office/drawing/2014/main" id="{5E1CBAF3-DAF9-4136-A98A-B7493487AD92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8" descr="School book clipart 3 » Clipart Station">
            <a:extLst>
              <a:ext uri="{FF2B5EF4-FFF2-40B4-BE49-F238E27FC236}">
                <a16:creationId xmlns:a16="http://schemas.microsoft.com/office/drawing/2014/main" id="{5D2BEA54-6326-4371-B76B-9F0FF24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E444E9B-1C88-4B17-AFA5-95AB2648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A05FDB6C-03F0-43E5-A0D0-F0EE7E43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BDE0FE0-6967-4A5A-AB9E-D0682D1C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3B421D-5858-46D6-9B9B-5F248F62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DD3316C0-3899-4FB2-A8F3-62F6C0F0910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CB7C110-AA38-41C3-A739-B35EE956417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A02BD556-9CFD-48D1-8501-1EF96DE43590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97D43FF-3BA4-49EC-A771-A698A9B187B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A065FAC2-7548-474F-A84E-5790C8F9B21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ED12AE5C-D8DA-4764-B095-AA37C187638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10" descr="Text&#10;&#10;Description automatically generated">
            <a:extLst>
              <a:ext uri="{FF2B5EF4-FFF2-40B4-BE49-F238E27FC236}">
                <a16:creationId xmlns:a16="http://schemas.microsoft.com/office/drawing/2014/main" id="{F070D64E-9DEA-41DB-8CB0-3E41A12099C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546283" y="483902"/>
            <a:ext cx="6212835" cy="3559028"/>
          </a:xfrm>
          <a:prstGeom prst="rect">
            <a:avLst/>
          </a:prstGeom>
        </p:spPr>
      </p:pic>
      <p:pic>
        <p:nvPicPr>
          <p:cNvPr id="51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712BB6E1-4A6F-4121-A1C6-531FF5B55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6283" y="3241437"/>
            <a:ext cx="947843" cy="8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7737" y="869113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25C5F3-A1B8-4041-8DC0-223EB0D8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5DB742D5-4DB4-42D1-AF7E-D91C33EDC8E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203" name="Picture 20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D7430669-5FC0-428E-BD1E-879CFC9E97A9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204" name="Picture 203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A92FBF9-AE40-4159-9351-975F3AC3E57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205" name="Picture 204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8EBD3B71-15E1-45EC-87BA-5E158ECF35A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206" name="Picture 205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534FB6A-F441-457A-9412-9C23425F33C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207" name="Picture 206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D249F22A-ABF9-4A1C-A127-48031A9A957F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84368" y="-106365"/>
            <a:ext cx="7007474" cy="67179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E7AAA9FE-CDEB-4A26-BDCD-0E7604BEEAF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528" y="246439"/>
            <a:ext cx="3044966" cy="2791141"/>
          </a:xfrm>
          <a:prstGeom prst="rect">
            <a:avLst/>
          </a:prstGeom>
        </p:spPr>
      </p:pic>
      <p:pic>
        <p:nvPicPr>
          <p:cNvPr id="15" name="صورة 14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FC441B36-B18B-4A6B-9BBD-E443951AE03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16" y="2903982"/>
            <a:ext cx="1281135" cy="1262573"/>
          </a:xfrm>
          <a:prstGeom prst="rect">
            <a:avLst/>
          </a:prstGeom>
        </p:spPr>
      </p:pic>
      <p:pic>
        <p:nvPicPr>
          <p:cNvPr id="29" name="صورة 2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0FA5DBE-66D8-44F7-9222-E8B44DBA2EC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" y="1639382"/>
            <a:ext cx="1275041" cy="1177332"/>
          </a:xfrm>
          <a:prstGeom prst="rect">
            <a:avLst/>
          </a:prstGeom>
        </p:spPr>
      </p:pic>
      <p:pic>
        <p:nvPicPr>
          <p:cNvPr id="32" name="صورة 31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6CB9B9A4-0F73-4FCD-B74E-3A9FBDE9AD2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34" y="839774"/>
            <a:ext cx="1707660" cy="1352512"/>
          </a:xfrm>
          <a:prstGeom prst="rect">
            <a:avLst/>
          </a:prstGeom>
        </p:spPr>
      </p:pic>
      <p:pic>
        <p:nvPicPr>
          <p:cNvPr id="57" name="صورة 5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8545FE9-29AF-4D30-A88D-0BF7B42A0A7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69" y="3021739"/>
            <a:ext cx="1281134" cy="1223651"/>
          </a:xfrm>
          <a:prstGeom prst="rect">
            <a:avLst/>
          </a:prstGeom>
        </p:spPr>
      </p:pic>
      <p:pic>
        <p:nvPicPr>
          <p:cNvPr id="59" name="صورة 5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81C3E69-825F-4162-8237-D9DE0C03F90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0" y="4708011"/>
            <a:ext cx="1483866" cy="1115135"/>
          </a:xfrm>
          <a:prstGeom prst="rect">
            <a:avLst/>
          </a:prstGeom>
        </p:spPr>
      </p:pic>
      <p:pic>
        <p:nvPicPr>
          <p:cNvPr id="61" name="صورة 60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233A35C0-28ED-4A40-B44F-342022EDB11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4" y="4558646"/>
            <a:ext cx="1600539" cy="1167904"/>
          </a:xfrm>
          <a:prstGeom prst="rect">
            <a:avLst/>
          </a:prstGeom>
        </p:spPr>
      </p:pic>
      <p:pic>
        <p:nvPicPr>
          <p:cNvPr id="63" name="صورة 62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C87206D8-1A77-4A3C-A647-58442D5BA42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98" y="3012601"/>
            <a:ext cx="1432102" cy="1364777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9BCE0DB9-739B-400A-87DA-05C42B49B91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49" y="4495682"/>
            <a:ext cx="1637583" cy="1276767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810B0398-D263-4D38-911D-7C60218D9C9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1" y="2870031"/>
            <a:ext cx="1374584" cy="1532747"/>
          </a:xfrm>
          <a:prstGeom prst="rect">
            <a:avLst/>
          </a:prstGeom>
        </p:spPr>
      </p:pic>
      <p:pic>
        <p:nvPicPr>
          <p:cNvPr id="71" name="صورة 70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0BC47E50-DEA7-4DAA-B149-035E1909181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43" y="564328"/>
            <a:ext cx="1012324" cy="8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585" y="153919"/>
            <a:ext cx="7007474" cy="65501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: Rounded Corners 19">
            <a:hlinkClick r:id="rId20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21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22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3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</a:rPr>
              <a:t>Fun Time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6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7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A6E531-259E-4A8D-859B-A7B9FCAE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377088A-C408-4E23-92E2-0BD283C7D29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2EF8D13-06E9-42E8-B940-443AB00ACA87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A64AF264-2906-4B8E-98D5-F3671121B31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E49BB79-AFD2-48CA-BE06-6C72FDE3BC74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BDF40C24-1843-4ED3-8635-80FE0FD99B4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7" action="ppaction://hlinksldjump"/>
            <a:extLst>
              <a:ext uri="{FF2B5EF4-FFF2-40B4-BE49-F238E27FC236}">
                <a16:creationId xmlns:a16="http://schemas.microsoft.com/office/drawing/2014/main" id="{169F8785-5758-44D2-9F6C-98DB9E20E400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5" name="مربع نص 54">
            <a:extLst>
              <a:ext uri="{FF2B5EF4-FFF2-40B4-BE49-F238E27FC236}">
                <a16:creationId xmlns:a16="http://schemas.microsoft.com/office/drawing/2014/main" id="{89E8E218-C0AE-432C-B21E-CFB286369FB4}"/>
              </a:ext>
            </a:extLst>
          </p:cNvPr>
          <p:cNvSpPr txBox="1"/>
          <p:nvPr/>
        </p:nvSpPr>
        <p:spPr>
          <a:xfrm>
            <a:off x="773378" y="598715"/>
            <a:ext cx="586067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Listen and say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id="{D818042B-A73D-405E-B7D8-3DA5C8921519}"/>
              </a:ext>
            </a:extLst>
          </p:cNvPr>
          <p:cNvSpPr/>
          <p:nvPr/>
        </p:nvSpPr>
        <p:spPr>
          <a:xfrm>
            <a:off x="1283477" y="660816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69E08E37-6BB1-47F2-B15D-BBAC47BD74A0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56382" y="1315311"/>
            <a:ext cx="5991396" cy="4584391"/>
          </a:xfrm>
          <a:prstGeom prst="rect">
            <a:avLst/>
          </a:prstGeom>
        </p:spPr>
      </p:pic>
      <p:pic>
        <p:nvPicPr>
          <p:cNvPr id="58" name="We Can 1 (2016) SB_CD 1_23">
            <a:hlinkClick r:id="" action="ppaction://media"/>
            <a:extLst>
              <a:ext uri="{FF2B5EF4-FFF2-40B4-BE49-F238E27FC236}">
                <a16:creationId xmlns:a16="http://schemas.microsoft.com/office/drawing/2014/main" id="{F63C2075-0FE1-4BD7-99EC-EFC42EB49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8605" y="5298169"/>
            <a:ext cx="1014484" cy="1014484"/>
          </a:xfrm>
          <a:prstGeom prst="rect">
            <a:avLst/>
          </a:prstGeom>
        </p:spPr>
      </p:pic>
      <p:pic>
        <p:nvPicPr>
          <p:cNvPr id="59" name="IMG_7229">
            <a:hlinkClick r:id="" action="ppaction://media"/>
            <a:extLst>
              <a:ext uri="{FF2B5EF4-FFF2-40B4-BE49-F238E27FC236}">
                <a16:creationId xmlns:a16="http://schemas.microsoft.com/office/drawing/2014/main" id="{445ACD21-4947-4CC4-8BCD-602E5ED80B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8213337" y="3271190"/>
            <a:ext cx="796987" cy="3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9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50166E-A509-4C6A-A6E4-75BB877B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D3CADE59-1493-488D-992D-0D99FFD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795B83F8-DD5C-4EA2-AB52-01DFC6BFE13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8C470D1-26C3-4E03-9626-2CA99CC7C95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0746711E-62D7-40D4-B65E-227611644D6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55E64987-BAD5-4C7A-A968-A7E47B80C1E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F9954314-DA2D-4851-BE1E-F95396EDF05F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4" name="مستطيل 63">
            <a:extLst>
              <a:ext uri="{FF2B5EF4-FFF2-40B4-BE49-F238E27FC236}">
                <a16:creationId xmlns:a16="http://schemas.microsoft.com/office/drawing/2014/main" id="{9B44D49D-E99F-4018-8A3D-DDF6C6B9CC9C}"/>
              </a:ext>
            </a:extLst>
          </p:cNvPr>
          <p:cNvSpPr/>
          <p:nvPr/>
        </p:nvSpPr>
        <p:spPr>
          <a:xfrm>
            <a:off x="1877009" y="2249295"/>
            <a:ext cx="36675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spc="50" dirty="0">
                <a:ln w="0"/>
                <a:solidFill>
                  <a:srgbClr val="1347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/>
              </a:rPr>
              <a:t>ما أجمل دين الإسلام حيث علمنا أدب اللقاء والمعاملة الحسنة</a:t>
            </a: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9911D3BD-2407-481B-A83F-644240DE9C54}"/>
              </a:ext>
            </a:extLst>
          </p:cNvPr>
          <p:cNvSpPr/>
          <p:nvPr/>
        </p:nvSpPr>
        <p:spPr>
          <a:xfrm>
            <a:off x="2742991" y="416089"/>
            <a:ext cx="17556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spc="5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/>
              </a:rPr>
              <a:t>قال تعالى:</a:t>
            </a:r>
          </a:p>
        </p:txBody>
      </p:sp>
      <p:pic>
        <p:nvPicPr>
          <p:cNvPr id="67" name="Picture 10" descr="مشاهدة صورة المصدر">
            <a:extLst>
              <a:ext uri="{FF2B5EF4-FFF2-40B4-BE49-F238E27FC236}">
                <a16:creationId xmlns:a16="http://schemas.microsoft.com/office/drawing/2014/main" id="{C12D238E-0B8F-45A7-95AB-1ED096B56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8" y="889440"/>
            <a:ext cx="6315075" cy="119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360EF545-C599-4A36-859E-DCACF42E617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98C88227-4EEE-4A8A-8676-0943CBD6B50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AF3F77E4-0BEA-49CC-9AFD-42EB24BEF810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4DCE1769-507D-47DB-899A-C2F9FDCD6E6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3AC9C20-9C84-4306-8E59-499503C4D06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35E7B892-2418-4B21-80AF-1C982AB98BF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82901" y="161506"/>
            <a:ext cx="7007474" cy="645005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8D8C2C35-010A-4381-97CE-219FCBF3A60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40846" y="505518"/>
            <a:ext cx="1933250" cy="539947"/>
          </a:xfrm>
          <a:prstGeom prst="rect">
            <a:avLst/>
          </a:prstGeom>
        </p:spPr>
      </p:pic>
      <p:sp>
        <p:nvSpPr>
          <p:cNvPr id="56" name="مربع نص 55">
            <a:extLst>
              <a:ext uri="{FF2B5EF4-FFF2-40B4-BE49-F238E27FC236}">
                <a16:creationId xmlns:a16="http://schemas.microsoft.com/office/drawing/2014/main" id="{C8BDC734-53FA-4E91-A31A-19B5F257AAAA}"/>
              </a:ext>
            </a:extLst>
          </p:cNvPr>
          <p:cNvSpPr txBox="1"/>
          <p:nvPr/>
        </p:nvSpPr>
        <p:spPr>
          <a:xfrm>
            <a:off x="1820175" y="1104752"/>
            <a:ext cx="44397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Let’s shake hands</a:t>
            </a:r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defTabSz="457200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cs typeface="AGA Dimnah Regular" pitchFamily="2" charset="-78"/>
              </a:rPr>
              <a:t>Make threes . Introduce each other </a:t>
            </a:r>
          </a:p>
        </p:txBody>
      </p:sp>
      <p:pic>
        <p:nvPicPr>
          <p:cNvPr id="58" name="صورة 57">
            <a:extLst>
              <a:ext uri="{FF2B5EF4-FFF2-40B4-BE49-F238E27FC236}">
                <a16:creationId xmlns:a16="http://schemas.microsoft.com/office/drawing/2014/main" id="{DE994ACE-77A7-4680-8DBC-4A56D4A242E4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19847" y="1809078"/>
            <a:ext cx="5964987" cy="3921659"/>
          </a:xfrm>
          <a:prstGeom prst="rect">
            <a:avLst/>
          </a:prstGeom>
        </p:spPr>
      </p:pic>
      <p:pic>
        <p:nvPicPr>
          <p:cNvPr id="59" name="We Can 1 (2016) SB_CD 1_24">
            <a:hlinkClick r:id="" action="ppaction://media"/>
            <a:extLst>
              <a:ext uri="{FF2B5EF4-FFF2-40B4-BE49-F238E27FC236}">
                <a16:creationId xmlns:a16="http://schemas.microsoft.com/office/drawing/2014/main" id="{276FF9EA-60F1-4C9F-AAD6-6F30325CC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54429" y="484915"/>
            <a:ext cx="499170" cy="552782"/>
          </a:xfrm>
          <a:prstGeom prst="rect">
            <a:avLst/>
          </a:prstGeom>
        </p:spPr>
      </p:pic>
      <p:sp>
        <p:nvSpPr>
          <p:cNvPr id="60" name="شكل بيضاوي 59">
            <a:extLst>
              <a:ext uri="{FF2B5EF4-FFF2-40B4-BE49-F238E27FC236}">
                <a16:creationId xmlns:a16="http://schemas.microsoft.com/office/drawing/2014/main" id="{F2C3730C-8ACA-47C2-A3C8-FDD490778195}"/>
              </a:ext>
            </a:extLst>
          </p:cNvPr>
          <p:cNvSpPr/>
          <p:nvPr/>
        </p:nvSpPr>
        <p:spPr>
          <a:xfrm>
            <a:off x="1060935" y="1115409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591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72" y="75895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EA4528AC-99DF-41BD-9EEF-CDC1973605D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54F3F5D1-F385-4539-AAFE-6815EC93A56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09D5DE64-AC3F-417D-9682-73237B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4B8BABAC-0F81-4D5D-8D8F-90F3667E1545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15A3668-8306-4C3B-B9CC-259E17AC6C8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B8AF667C-4EF9-450C-9CC6-F682F0DD83EE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4" name="Picture 5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9B25DA-AC1A-466C-8F04-C50EECB35AEB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417280" y="417127"/>
            <a:ext cx="501459" cy="531805"/>
          </a:xfrm>
          <a:prstGeom prst="rect">
            <a:avLst/>
          </a:prstGeom>
        </p:spPr>
      </p:pic>
      <p:sp>
        <p:nvSpPr>
          <p:cNvPr id="56" name="مربع نص 55">
            <a:extLst>
              <a:ext uri="{FF2B5EF4-FFF2-40B4-BE49-F238E27FC236}">
                <a16:creationId xmlns:a16="http://schemas.microsoft.com/office/drawing/2014/main" id="{9DA05EC9-3AD3-436C-B460-D45ADB38F825}"/>
              </a:ext>
            </a:extLst>
          </p:cNvPr>
          <p:cNvSpPr txBox="1"/>
          <p:nvPr/>
        </p:nvSpPr>
        <p:spPr>
          <a:xfrm>
            <a:off x="637378" y="4505072"/>
            <a:ext cx="628312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Practice the talks in threes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تدرب على المحادثة من خلال مجموعة من 3 </a:t>
            </a:r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id="{6BD3DF63-6BBF-4AA8-9720-C5AC2BF93319}"/>
              </a:ext>
            </a:extLst>
          </p:cNvPr>
          <p:cNvSpPr/>
          <p:nvPr/>
        </p:nvSpPr>
        <p:spPr>
          <a:xfrm>
            <a:off x="348501" y="4588331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6A693F4E-DE17-4169-A442-B7CB2A89DC3A}"/>
              </a:ext>
            </a:extLst>
          </p:cNvPr>
          <p:cNvSpPr txBox="1"/>
          <p:nvPr/>
        </p:nvSpPr>
        <p:spPr>
          <a:xfrm>
            <a:off x="653298" y="5326216"/>
            <a:ext cx="626720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Act out the talks in threes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مثل المحادثة مع مجموعة من 3  </a:t>
            </a:r>
          </a:p>
        </p:txBody>
      </p:sp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DC6D0904-FEB9-4D34-9446-888CF021AD7A}"/>
              </a:ext>
            </a:extLst>
          </p:cNvPr>
          <p:cNvSpPr/>
          <p:nvPr/>
        </p:nvSpPr>
        <p:spPr>
          <a:xfrm>
            <a:off x="364421" y="5409475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صورة 59">
            <a:extLst>
              <a:ext uri="{FF2B5EF4-FFF2-40B4-BE49-F238E27FC236}">
                <a16:creationId xmlns:a16="http://schemas.microsoft.com/office/drawing/2014/main" id="{CB686725-8C8B-43A7-8B82-CC464C909C3C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50286" y="265017"/>
            <a:ext cx="6400127" cy="378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57" grpId="0" animBg="1"/>
      <p:bldP spid="58" grpId="0" build="p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56013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61" y="3985505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82CDA9-7520-4639-A939-47507897250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6364136" y="387383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CE94146F-DAEE-41FC-B99E-D4F77924F36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AC833C62-85EC-49DA-805D-48720B745E5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DF9DC654-5DAE-4368-8CF4-4947A1DCC02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C5DB5AA-F0F3-4535-A1CD-B6D634B9318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EC3CE30B-E7BF-41BF-B9D1-7729683DA60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2B7451C7-8A29-42FF-8593-190E0C2B665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7" name="مستطيل 66">
            <a:extLst>
              <a:ext uri="{FF2B5EF4-FFF2-40B4-BE49-F238E27FC236}">
                <a16:creationId xmlns:a16="http://schemas.microsoft.com/office/drawing/2014/main" id="{62F19D9B-8BCC-4F29-AD98-D3562D1C5D2E}"/>
              </a:ext>
            </a:extLst>
          </p:cNvPr>
          <p:cNvSpPr/>
          <p:nvPr/>
        </p:nvSpPr>
        <p:spPr>
          <a:xfrm>
            <a:off x="622846" y="1472657"/>
            <a:ext cx="59611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is ………...</a:t>
            </a:r>
            <a:endParaRPr lang="ar-SA" sz="72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53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1D72D9C-1A8D-4DC3-A40C-AEED11041F1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377498" y="412012"/>
            <a:ext cx="528347" cy="60238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ED949E2-31BB-43C7-8B14-F704F11413A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43D6BF2-8CC6-4AAF-B90B-C53317B89344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3EDFC12F-77AD-4B02-86EF-E8FB6501C0AB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9F62A161-129D-4646-8897-01BCE0DF8A8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126C28E-16E8-413B-9D7E-01C7BEE0467E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24FF4EC-6CD4-4B65-934B-D9240B46C39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8" name="مستطيل 67">
            <a:extLst>
              <a:ext uri="{FF2B5EF4-FFF2-40B4-BE49-F238E27FC236}">
                <a16:creationId xmlns:a16="http://schemas.microsoft.com/office/drawing/2014/main" id="{26E5014E-32B9-4DE1-9EC5-1C2B5699D10A}"/>
              </a:ext>
            </a:extLst>
          </p:cNvPr>
          <p:cNvSpPr/>
          <p:nvPr/>
        </p:nvSpPr>
        <p:spPr>
          <a:xfrm>
            <a:off x="184819" y="675574"/>
            <a:ext cx="68387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is my brother</a:t>
            </a:r>
            <a:endParaRPr lang="ar-SA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AE10B6EF-D048-4852-AB11-30C7286E1592}"/>
              </a:ext>
            </a:extLst>
          </p:cNvPr>
          <p:cNvSpPr/>
          <p:nvPr/>
        </p:nvSpPr>
        <p:spPr>
          <a:xfrm>
            <a:off x="-149979" y="1689972"/>
            <a:ext cx="68387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is my sister</a:t>
            </a:r>
            <a:endParaRPr lang="ar-SA" sz="6000" b="1" cap="none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2BA1E2-62D1-44E3-A406-AC9EB9522583}"/>
              </a:ext>
            </a:extLst>
          </p:cNvPr>
          <p:cNvSpPr/>
          <p:nvPr/>
        </p:nvSpPr>
        <p:spPr>
          <a:xfrm>
            <a:off x="-46531" y="2817559"/>
            <a:ext cx="68387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is my friend</a:t>
            </a:r>
            <a:endParaRPr lang="ar-SA" sz="60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4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759757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Office PowerPoint</Application>
  <PresentationFormat>شاشة عريضة</PresentationFormat>
  <Paragraphs>122</Paragraphs>
  <Slides>14</Slides>
  <Notes>1</Notes>
  <HiddenSlides>0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5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نوره العمري</cp:lastModifiedBy>
  <cp:revision>28</cp:revision>
  <dcterms:created xsi:type="dcterms:W3CDTF">2021-01-23T10:54:49Z</dcterms:created>
  <dcterms:modified xsi:type="dcterms:W3CDTF">2023-10-16T17:02:23Z</dcterms:modified>
</cp:coreProperties>
</file>