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304" r:id="rId4"/>
    <p:sldId id="287" r:id="rId5"/>
    <p:sldId id="305" r:id="rId6"/>
    <p:sldId id="306" r:id="rId7"/>
    <p:sldId id="307" r:id="rId8"/>
    <p:sldId id="309" r:id="rId9"/>
    <p:sldId id="312" r:id="rId10"/>
    <p:sldId id="308" r:id="rId11"/>
    <p:sldId id="311" r:id="rId12"/>
    <p:sldId id="310" r:id="rId13"/>
    <p:sldId id="313" r:id="rId14"/>
    <p:sldId id="314" r:id="rId15"/>
    <p:sldId id="315" r:id="rId16"/>
    <p:sldId id="316" r:id="rId17"/>
    <p:sldId id="317" r:id="rId18"/>
    <p:sldId id="321" r:id="rId19"/>
    <p:sldId id="318" r:id="rId20"/>
    <p:sldId id="319" r:id="rId21"/>
    <p:sldId id="320" r:id="rId22"/>
    <p:sldId id="303" r:id="rId23"/>
    <p:sldId id="323" r:id="rId24"/>
    <p:sldId id="325" r:id="rId25"/>
    <p:sldId id="258" r:id="rId26"/>
    <p:sldId id="280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F"/>
    <a:srgbClr val="41AD51"/>
    <a:srgbClr val="FF1D1D"/>
    <a:srgbClr val="0033CC"/>
    <a:srgbClr val="FF0066"/>
    <a:srgbClr val="FF0000"/>
    <a:srgbClr val="FFFFFC"/>
    <a:srgbClr val="FFFF66"/>
    <a:srgbClr val="F5C000"/>
    <a:srgbClr val="FF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86243" autoAdjust="0"/>
  </p:normalViewPr>
  <p:slideViewPr>
    <p:cSldViewPr snapToGrid="0">
      <p:cViewPr varScale="1">
        <p:scale>
          <a:sx n="76" d="100"/>
          <a:sy n="76" d="100"/>
        </p:scale>
        <p:origin x="4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11747C6-FC87-4A4E-BFEB-20C7AFCC61F3}" type="datetimeFigureOut">
              <a:rPr lang="ar-SA" smtClean="0"/>
              <a:t>07/03/42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87576B5-9FBD-40A8-9A64-8229797B5F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791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Wingdings" panose="05000000000000000000" pitchFamily="2" charset="2"/>
              <a:buChar char="v"/>
            </a:pPr>
            <a:r>
              <a:rPr lang="en-US" dirty="0"/>
              <a:t>reality show:</a:t>
            </a:r>
          </a:p>
          <a:p>
            <a:pPr marL="171450" indent="-171450" algn="l" rtl="0"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 algn="l" rtl="0">
              <a:buFont typeface="Wingdings" panose="05000000000000000000" pitchFamily="2" charset="2"/>
              <a:buNone/>
            </a:pPr>
            <a:r>
              <a:rPr lang="en-US" dirty="0"/>
              <a:t>a television program designed to be entertaining rather than informative.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6433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buFont typeface="Wingdings" panose="05000000000000000000" pitchFamily="2" charset="2"/>
              <a:buChar char="v"/>
            </a:pPr>
            <a:r>
              <a:rPr lang="en-US" sz="1800" b="1" i="0" u="none" strike="noStrike" baseline="0" dirty="0">
                <a:latin typeface="Proxima Nova"/>
              </a:rPr>
              <a:t>Couch potato </a:t>
            </a:r>
          </a:p>
          <a:p>
            <a:pPr marL="0" indent="0" algn="l" rtl="0">
              <a:buFont typeface="Wingdings" panose="05000000000000000000" pitchFamily="2" charset="2"/>
              <a:buNone/>
            </a:pPr>
            <a:endParaRPr lang="en-US" sz="1800" b="1" i="0" u="none" strike="noStrike" baseline="0" dirty="0">
              <a:latin typeface="Proxima Nova"/>
            </a:endParaRPr>
          </a:p>
          <a:p>
            <a:pPr marL="0" indent="0" algn="l" rtl="0">
              <a:buFont typeface="Wingdings" panose="05000000000000000000" pitchFamily="2" charset="2"/>
              <a:buNone/>
            </a:pPr>
            <a:r>
              <a:rPr lang="en-US" sz="1800" b="0" i="0" u="none" strike="noStrike" baseline="0" dirty="0">
                <a:latin typeface="Proxima Nova Light"/>
              </a:rPr>
              <a:t>Asma says this, </a:t>
            </a:r>
          </a:p>
          <a:p>
            <a:pPr marL="0" indent="0" algn="l" rtl="0">
              <a:buFont typeface="Wingdings" panose="05000000000000000000" pitchFamily="2" charset="2"/>
              <a:buNone/>
            </a:pPr>
            <a:endParaRPr lang="en-US" sz="1800" b="0" i="0" u="none" strike="noStrike" baseline="0" dirty="0">
              <a:latin typeface="Proxima Nova Light"/>
            </a:endParaRPr>
          </a:p>
          <a:p>
            <a:pPr marL="0" indent="0" algn="l" rtl="0">
              <a:buFont typeface="Wingdings" panose="05000000000000000000" pitchFamily="2" charset="2"/>
              <a:buNone/>
            </a:pPr>
            <a:r>
              <a:rPr lang="en-US" sz="1800" b="0" i="0" u="none" strike="noStrike" baseline="0" dirty="0">
                <a:latin typeface="Proxima Nova Light"/>
              </a:rPr>
              <a:t>WHY?</a:t>
            </a:r>
          </a:p>
          <a:p>
            <a:pPr algn="l"/>
            <a:r>
              <a:rPr lang="en-US" sz="1800" b="0" i="0" u="none" strike="noStrike" baseline="0" dirty="0">
                <a:latin typeface="Proxima Nova Light"/>
              </a:rPr>
              <a:t>meaning that </a:t>
            </a:r>
            <a:endParaRPr lang="ar-SA" sz="1800" b="0" i="0" u="none" strike="noStrike" baseline="0" dirty="0">
              <a:solidFill>
                <a:srgbClr val="000000"/>
              </a:solidFill>
              <a:latin typeface="Proxima Nova Ligh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 err="1">
                <a:latin typeface="Proxima Nova Light"/>
              </a:rPr>
              <a:t>Noura</a:t>
            </a:r>
            <a:r>
              <a:rPr lang="en-US" sz="1800" b="0" i="0" u="none" strike="noStrike" baseline="0" dirty="0">
                <a:latin typeface="Proxima Nova Light"/>
              </a:rPr>
              <a:t> spends too much time watching TV.</a:t>
            </a:r>
          </a:p>
          <a:p>
            <a:pPr algn="l" rtl="0"/>
            <a:endParaRPr lang="en-US" sz="1800" b="0" i="0" u="none" strike="noStrike" baseline="0" dirty="0">
              <a:latin typeface="Proxima Nova Ligh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Proxima Nova Light"/>
              </a:rPr>
              <a:t>The expression compares the person to a vegetable, sitting on a couch and doing nothing.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518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buFont typeface="Wingdings" panose="05000000000000000000" pitchFamily="2" charset="2"/>
              <a:buChar char="v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3567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buFont typeface="Wingdings" panose="05000000000000000000" pitchFamily="2" charset="2"/>
              <a:buChar char="v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5588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buFont typeface="Wingdings" panose="05000000000000000000" pitchFamily="2" charset="2"/>
              <a:buChar char="v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725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buFont typeface="Wingdings" panose="05000000000000000000" pitchFamily="2" charset="2"/>
              <a:buChar char="v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076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4287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0237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Wingdings" panose="05000000000000000000" pitchFamily="2" charset="2"/>
              <a:buChar char="v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439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Wingdings" panose="05000000000000000000" pitchFamily="2" charset="2"/>
              <a:buChar char="v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280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Wingdings" panose="05000000000000000000" pitchFamily="2" charset="2"/>
              <a:buChar char="v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863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Remote control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Chef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Contestants / </a:t>
            </a:r>
            <a:r>
              <a:rPr lang="en-US" b="0" i="0" dirty="0">
                <a:effectLst/>
                <a:latin typeface="Roboto"/>
              </a:rPr>
              <a:t>competitors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5766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Plate /  dish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No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Couch potato ( someone who watches too much TV)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3490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buFont typeface="Wingdings" panose="05000000000000000000" pitchFamily="2" charset="2"/>
              <a:buChar char="v"/>
            </a:pPr>
            <a:r>
              <a:rPr lang="en-US" sz="1800" b="1" i="0" u="none" strike="noStrike" baseline="0" dirty="0">
                <a:latin typeface="Proxima Nova"/>
              </a:rPr>
              <a:t>get a kick out of </a:t>
            </a:r>
          </a:p>
          <a:p>
            <a:pPr algn="l" rtl="0"/>
            <a:endParaRPr lang="en-US" sz="1800" b="0" i="0" u="none" strike="noStrike" baseline="0" dirty="0">
              <a:latin typeface="Proxima Nova Light"/>
            </a:endParaRPr>
          </a:p>
          <a:p>
            <a:pPr algn="l" rtl="0"/>
            <a:r>
              <a:rPr lang="en-US" sz="1800" b="0" i="0" u="none" strike="noStrike" baseline="0" dirty="0" err="1">
                <a:latin typeface="Proxima Nova Light"/>
              </a:rPr>
              <a:t>Noura</a:t>
            </a:r>
            <a:r>
              <a:rPr lang="en-US" sz="1800" b="0" i="0" u="none" strike="noStrike" baseline="0" dirty="0">
                <a:latin typeface="Proxima Nova Light"/>
              </a:rPr>
              <a:t> says this</a:t>
            </a:r>
          </a:p>
          <a:p>
            <a:pPr algn="l" rtl="0"/>
            <a:endParaRPr lang="en-US" sz="1800" b="0" i="0" u="none" strike="noStrike" baseline="0" dirty="0">
              <a:latin typeface="Proxima Nova Light"/>
            </a:endParaRP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WHY?</a:t>
            </a: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meaning she has fun watching reality shows.)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342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buFont typeface="Wingdings" panose="05000000000000000000" pitchFamily="2" charset="2"/>
              <a:buChar char="v"/>
            </a:pPr>
            <a:r>
              <a:rPr lang="en-US" sz="1800" b="1" i="0" u="none" strike="noStrike" baseline="0" dirty="0">
                <a:latin typeface="Proxima Nova"/>
              </a:rPr>
              <a:t>bugs </a:t>
            </a:r>
          </a:p>
          <a:p>
            <a:pPr marL="0" indent="0" algn="l" rtl="0">
              <a:buFont typeface="Wingdings" panose="05000000000000000000" pitchFamily="2" charset="2"/>
              <a:buNone/>
            </a:pPr>
            <a:endParaRPr lang="en-US" sz="1800" b="1" i="0" u="none" strike="noStrike" baseline="0" dirty="0">
              <a:latin typeface="Proxima Nova"/>
            </a:endParaRPr>
          </a:p>
          <a:p>
            <a:pPr marL="0" indent="0" algn="l" rtl="0">
              <a:buFont typeface="Wingdings" panose="05000000000000000000" pitchFamily="2" charset="2"/>
              <a:buNone/>
            </a:pPr>
            <a:r>
              <a:rPr lang="en-US" sz="1800" b="0" i="0" u="none" strike="noStrike" baseline="0" dirty="0">
                <a:latin typeface="Proxima Nova Light"/>
              </a:rPr>
              <a:t>Asma says this, </a:t>
            </a:r>
          </a:p>
          <a:p>
            <a:pPr marL="0" indent="0" algn="l" rtl="0">
              <a:buFont typeface="Wingdings" panose="05000000000000000000" pitchFamily="2" charset="2"/>
              <a:buNone/>
            </a:pPr>
            <a:endParaRPr lang="en-US" sz="1800" b="0" i="0" u="none" strike="noStrike" baseline="0" dirty="0">
              <a:latin typeface="Proxima Nova Light"/>
            </a:endParaRPr>
          </a:p>
          <a:p>
            <a:pPr marL="0" indent="0" algn="l" rtl="0">
              <a:buFont typeface="Wingdings" panose="05000000000000000000" pitchFamily="2" charset="2"/>
              <a:buNone/>
            </a:pPr>
            <a:r>
              <a:rPr lang="en-US" sz="1800" b="0" i="0" u="none" strike="noStrike" baseline="0" dirty="0">
                <a:latin typeface="Proxima Nova Light"/>
              </a:rPr>
              <a:t>WHY?</a:t>
            </a:r>
          </a:p>
          <a:p>
            <a:pPr marL="0" indent="0" algn="l" rtl="0">
              <a:buFont typeface="Wingdings" panose="05000000000000000000" pitchFamily="2" charset="2"/>
              <a:buNone/>
            </a:pPr>
            <a:r>
              <a:rPr lang="en-US" sz="1800" b="0" i="0" u="none" strike="noStrike" baseline="0" dirty="0">
                <a:latin typeface="Proxima Nova Light"/>
              </a:rPr>
              <a:t>meaning that the shows annoy her</a:t>
            </a:r>
          </a:p>
          <a:p>
            <a:pPr marL="0" indent="0" algn="l" rtl="0">
              <a:buFont typeface="Wingdings" panose="05000000000000000000" pitchFamily="2" charset="2"/>
              <a:buNone/>
            </a:pPr>
            <a:endParaRPr lang="en-US" sz="1800" b="0" i="0" u="none" strike="noStrike" baseline="0" dirty="0">
              <a:latin typeface="Proxima Nova Ligh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Proxima Nova Light"/>
              </a:rPr>
              <a:t>The expression probably comes from the feeling you get when an insect is flying around you.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9519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buFont typeface="Wingdings" panose="05000000000000000000" pitchFamily="2" charset="2"/>
              <a:buChar char="v"/>
            </a:pPr>
            <a:r>
              <a:rPr lang="en-US" sz="1800" b="1" i="0" u="none" strike="noStrike" baseline="0" dirty="0">
                <a:latin typeface="Proxima Nova"/>
              </a:rPr>
              <a:t>Show off </a:t>
            </a:r>
          </a:p>
          <a:p>
            <a:pPr marL="0" indent="0" algn="l" rtl="0">
              <a:buFont typeface="Wingdings" panose="05000000000000000000" pitchFamily="2" charset="2"/>
              <a:buNone/>
            </a:pPr>
            <a:endParaRPr lang="en-US" sz="1800" b="1" i="0" u="none" strike="noStrike" baseline="0" dirty="0">
              <a:latin typeface="Proxima Nova"/>
            </a:endParaRPr>
          </a:p>
          <a:p>
            <a:pPr marL="0" indent="0" algn="l" rtl="0">
              <a:buFont typeface="Wingdings" panose="05000000000000000000" pitchFamily="2" charset="2"/>
              <a:buNone/>
            </a:pPr>
            <a:r>
              <a:rPr lang="en-US" sz="1800" b="0" i="0" u="none" strike="noStrike" baseline="0" dirty="0">
                <a:latin typeface="Proxima Nova Light"/>
              </a:rPr>
              <a:t>Asma says this, </a:t>
            </a:r>
          </a:p>
          <a:p>
            <a:pPr marL="0" indent="0" algn="l" rtl="0">
              <a:buFont typeface="Wingdings" panose="05000000000000000000" pitchFamily="2" charset="2"/>
              <a:buNone/>
            </a:pPr>
            <a:endParaRPr lang="en-US" sz="1800" b="0" i="0" u="none" strike="noStrike" baseline="0" dirty="0">
              <a:latin typeface="Proxima Nova Light"/>
            </a:endParaRPr>
          </a:p>
          <a:p>
            <a:pPr marL="0" indent="0" algn="l" rtl="0">
              <a:buFont typeface="Wingdings" panose="05000000000000000000" pitchFamily="2" charset="2"/>
              <a:buNone/>
            </a:pPr>
            <a:r>
              <a:rPr lang="en-US" sz="1800" b="0" i="0" u="none" strike="noStrike" baseline="0" dirty="0">
                <a:latin typeface="Proxima Nova Light"/>
              </a:rPr>
              <a:t>WHY?</a:t>
            </a:r>
          </a:p>
          <a:p>
            <a:pPr algn="l" rtl="0"/>
            <a:r>
              <a:rPr lang="en-US" sz="1800" b="0" i="0" u="none" strike="noStrike" baseline="0" dirty="0">
                <a:latin typeface="Proxima Nova Light"/>
              </a:rPr>
              <a:t>meaning that the contestant tries to show how clever or skilled he is so that other people will admire him.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576B5-9FBD-40A8-9A64-8229797B5FA7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45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C7B21-76F2-43EF-8431-A81119DF0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045" t="5627" r="29332" b="18040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文本框 16">
            <a:extLst>
              <a:ext uri="{FF2B5EF4-FFF2-40B4-BE49-F238E27FC236}">
                <a16:creationId xmlns:a16="http://schemas.microsoft.com/office/drawing/2014/main" id="{D4627817-9E8D-4B73-A0BD-6A01FDEFEFC8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5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8A86BF-DFE1-443D-8BC4-15314662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7E92ED-ABA6-4EB5-9C63-78F74F568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82BC6C-2011-4DE6-8986-65FB64CD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B3F33B-FED9-42FC-B9A4-0E3EA701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25926-DB92-48AB-BD17-C9B155FF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5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329A86E-F507-464A-A5A9-580400382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7F0EE4-6A43-4675-863D-257CEC861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417696-AB1C-4075-8830-B61FB976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051549-02BC-4BD5-B2E1-038FF4BF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5CA508-2937-4699-B32F-7BF95560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27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B7A127-41D1-4444-839C-00DDF109A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045" t="5627" r="29332" b="18040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3D2F6A-40EF-4AF4-AA65-6E50EBC9D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403" y="-1086823"/>
            <a:ext cx="2187639" cy="17634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F23351-E5B8-4894-86F6-6D6AE1E77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8261" y="-1275884"/>
            <a:ext cx="2602304" cy="26692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DA8810-92CA-4233-8E06-CE7DFA32E4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04124" y="4821643"/>
            <a:ext cx="3408247" cy="34949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5CEDA5C-E1AE-441B-8F3C-6BBF25ECA7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87517" y="6180681"/>
            <a:ext cx="2653564" cy="214326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684DD51-A1AA-4F2F-970B-09E9E63C667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060" y="0"/>
            <a:ext cx="12355032" cy="69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554D-E00D-4F2B-8FCF-0014DD19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BFC058-02F5-4D94-8684-D0A40E533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4DF4BD-5AF2-43EC-87FE-4A679A3B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9363A3-31C4-4BC2-B2EC-95FA55A93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92669E-F8B2-41B3-B8E3-6E912088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01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135C9-CF4D-4AE8-8696-2D429780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94B9DB-8AC5-4186-961C-8BED686F4A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E4D1A37-43BC-466D-9F82-48C32B2BD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377561-EA47-40ED-B6FC-CC184DC1C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820B0B-7D9D-4FC4-8543-FCBD0516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0DC815-5E70-43B6-AA16-D3239E01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4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D0EDC9-1A73-42AA-8745-502763E4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F86954-55C2-42AE-833B-BDBEEE534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A70DF1-CA01-4183-B6C9-076140BA2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26DD1B-9545-4C51-A542-DF90F3B6C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863CE88-80F9-4EAC-85AD-C6332CDA67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577C429-DF31-4FAC-A849-5788C3AA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00E609-8FED-4FDC-93F5-0E96BBE6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288325-F91B-44FD-9938-50A5CDB8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25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3E849-788C-4AC1-B190-A568F7EBA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05D9C2E-5074-4D1C-8290-CB12A4FF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6B9C461-1B03-4818-8F18-CC122058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EFBCEB-8D52-4BCC-A7D8-4F1CBE32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68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D957E9-2E1B-4F1C-8CC4-FD62F7FB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273C6CE-6CDE-4599-9639-FAA1B919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59A2A6-FD89-4D05-8A12-7BEFAA80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64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0AD25E-928F-470E-B000-5A62F878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6A24C1-7461-4662-9C6D-B8423639E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8A609A-7C26-4507-B98B-95BD12667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32158C-9B78-4828-B0C2-3D8405C9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79A512-8162-4735-A1A4-E44D32F62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6C5A8D-DBD7-4625-BD26-FD79F140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17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E06A-B1FF-4F22-9E78-C8A04E8F9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A058D7F-BA34-4BBA-BFBF-2C292297C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DADD00-3071-4449-8230-31F9CBD6B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771CF1-29ED-4559-A683-49265234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AE489D-B37A-4888-96B4-4868BD84F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A41C15-7B7A-4199-A360-606091D7E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82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F51DDC-80ED-41DC-AF19-677CFDFA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D96A16-0BFE-40D5-B271-34389C3C3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51566-64F4-43A8-9764-AA031880C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23DB9-45C1-4329-AEB2-1E95EAA5CA52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BCD7C-8B3C-4AE0-865E-9C354116D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B8DF59-AB1F-47E8-B845-D84DC04E1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7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11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9.png"/><Relationship Id="rId4" Type="http://schemas.openxmlformats.org/officeDocument/2006/relationships/image" Target="../media/image2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2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8.emf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8.emf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28.emf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emf"/><Relationship Id="rId7" Type="http://schemas.openxmlformats.org/officeDocument/2006/relationships/hyperlink" Target="https://forms.office.com/Pages/ShareFormPage.aspx?id=b4OQU5QpqkK9sELnf3f9C0tUDGzPRYpDjgbnhRSJpRlURThTSFNGSzk1VVE4TE5PS1ZZWU1CNUk5Ni4u&amp;sharetoken=3Fb937dliX5wEl3SnyCP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5.emf"/><Relationship Id="rId7" Type="http://schemas.openxmlformats.org/officeDocument/2006/relationships/image" Target="../media/image5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53.emf"/><Relationship Id="rId4" Type="http://schemas.openxmlformats.org/officeDocument/2006/relationships/image" Target="../media/image2.emf"/><Relationship Id="rId9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microsoft.com/office/2007/relationships/hdphoto" Target="../media/hdphoto3.wdp"/><Relationship Id="rId9" Type="http://schemas.openxmlformats.org/officeDocument/2006/relationships/hyperlink" Target="https://wordwall.net/ar/resource/5760426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3B6E8F-3037-4F64-8BD3-71E7D0201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75" y="188543"/>
            <a:ext cx="3399799" cy="2740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80A7BD-906A-41DF-830A-6CEE09165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622" y="-192091"/>
            <a:ext cx="4044228" cy="41482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F26B9-3975-48F3-A518-510BC3F9D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8" y="2496249"/>
            <a:ext cx="3408247" cy="34949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501A9D-D42D-4514-BF99-9C2DD0AE9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596" y="4139500"/>
            <a:ext cx="2653564" cy="21432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48A93E5-613A-4085-8A09-ACF7175B5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20028">
            <a:off x="2915852" y="5458443"/>
            <a:ext cx="884623" cy="74527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2E2AFCE-3A67-4870-9ADF-5CC924D744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0726" y="125733"/>
            <a:ext cx="8298180" cy="584727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5F95A2C-6F61-44E6-A8B7-2A9D983A96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1028" y="575239"/>
            <a:ext cx="7640389" cy="4551070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E53080DA-2CFD-4C68-AEE2-4085E9409D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1859" y="647670"/>
            <a:ext cx="3673529" cy="3675130"/>
          </a:xfrm>
          <a:prstGeom prst="rect">
            <a:avLst/>
          </a:prstGeom>
          <a:effectLst>
            <a:outerShdw blurRad="254000" dist="1270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23" name="文本框 15">
            <a:extLst>
              <a:ext uri="{FF2B5EF4-FFF2-40B4-BE49-F238E27FC236}">
                <a16:creationId xmlns:a16="http://schemas.microsoft.com/office/drawing/2014/main" id="{27969B9A-BBB8-4973-8F94-DF0DAA80F66A}"/>
              </a:ext>
            </a:extLst>
          </p:cNvPr>
          <p:cNvSpPr txBox="1"/>
          <p:nvPr/>
        </p:nvSpPr>
        <p:spPr>
          <a:xfrm>
            <a:off x="4547963" y="1805471"/>
            <a:ext cx="29813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U4  L4</a:t>
            </a:r>
          </a:p>
          <a:p>
            <a:pPr algn="ctr"/>
            <a:r>
              <a:rPr lang="en-US" altLang="zh-CN" sz="4000" b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Conversation</a:t>
            </a:r>
            <a:endParaRPr lang="zh-CN" altLang="en-US" sz="4000" b="1" dirty="0">
              <a:solidFill>
                <a:srgbClr val="0033CC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文本框 16">
            <a:extLst>
              <a:ext uri="{FF2B5EF4-FFF2-40B4-BE49-F238E27FC236}">
                <a16:creationId xmlns:a16="http://schemas.microsoft.com/office/drawing/2014/main" id="{35AB8E19-A9CA-4BCE-97AF-74B4DC099CC9}"/>
              </a:ext>
            </a:extLst>
          </p:cNvPr>
          <p:cNvSpPr txBox="1"/>
          <p:nvPr/>
        </p:nvSpPr>
        <p:spPr>
          <a:xfrm>
            <a:off x="4878980" y="1012766"/>
            <a:ext cx="23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latin typeface="Calibri" panose="020F0502020204030204" pitchFamily="34" charset="0"/>
                <a:ea typeface="微软雅黑" panose="020B0503020204020204" pitchFamily="34" charset="-122"/>
              </a:rPr>
              <a:t>Mega Goal 3</a:t>
            </a:r>
            <a:endParaRPr lang="zh-CN" altLang="en-US" sz="3200" b="1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BF15CFD9-901B-45D9-9E43-3B750D6EADBF}"/>
              </a:ext>
            </a:extLst>
          </p:cNvPr>
          <p:cNvSpPr/>
          <p:nvPr/>
        </p:nvSpPr>
        <p:spPr>
          <a:xfrm>
            <a:off x="4612687" y="3127034"/>
            <a:ext cx="285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ea typeface="微软雅黑" panose="020B0503020204020204" pitchFamily="34" charset="-122"/>
              </a:rPr>
              <a:t>By: Essa Al </a:t>
            </a:r>
            <a:r>
              <a:rPr lang="en-US" altLang="zh-CN" sz="2400" dirty="0" err="1">
                <a:latin typeface="Calibri" panose="020F0502020204030204" pitchFamily="34" charset="0"/>
                <a:ea typeface="微软雅黑" panose="020B0503020204020204" pitchFamily="34" charset="-122"/>
              </a:rPr>
              <a:t>Hussaini</a:t>
            </a:r>
            <a:endParaRPr lang="zh-CN" altLang="en-US" sz="24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7D44BA2-C84F-4E6A-8143-77ACBC1F67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53" y="3695307"/>
            <a:ext cx="6650070" cy="3227070"/>
          </a:xfrm>
          <a:prstGeom prst="rect">
            <a:avLst/>
          </a:prstGeom>
        </p:spPr>
      </p:pic>
      <p:pic>
        <p:nvPicPr>
          <p:cNvPr id="10" name="RealityShowMusic">
            <a:hlinkClick r:id="" action="ppaction://media"/>
            <a:extLst>
              <a:ext uri="{FF2B5EF4-FFF2-40B4-BE49-F238E27FC236}">
                <a16:creationId xmlns:a16="http://schemas.microsoft.com/office/drawing/2014/main" id="{5E9EEC8A-2F07-4F8D-920C-6FE99E0AD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96798" y="12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431FF9-4F71-458D-94C1-3A5F5D264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57" y="287974"/>
            <a:ext cx="11800114" cy="593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BCAC3FC-B32D-46B2-8AD3-356D35ACEBDE}"/>
              </a:ext>
            </a:extLst>
          </p:cNvPr>
          <p:cNvSpPr/>
          <p:nvPr/>
        </p:nvSpPr>
        <p:spPr>
          <a:xfrm>
            <a:off x="903514" y="638795"/>
            <a:ext cx="10450286" cy="5097976"/>
          </a:xfrm>
          <a:prstGeom prst="round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流程图: 接点 11">
            <a:extLst>
              <a:ext uri="{FF2B5EF4-FFF2-40B4-BE49-F238E27FC236}">
                <a16:creationId xmlns:a16="http://schemas.microsoft.com/office/drawing/2014/main" id="{06AED9FE-0A09-422C-AAC7-D835157B04E6}"/>
              </a:ext>
            </a:extLst>
          </p:cNvPr>
          <p:cNvSpPr/>
          <p:nvPr/>
        </p:nvSpPr>
        <p:spPr>
          <a:xfrm>
            <a:off x="7566489" y="1382872"/>
            <a:ext cx="3063411" cy="3063411"/>
          </a:xfrm>
          <a:prstGeom prst="flowChartConnector">
            <a:avLst/>
          </a:prstGeom>
          <a:solidFill>
            <a:srgbClr val="F26B6D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2" name="流程图: 接点 12">
            <a:extLst>
              <a:ext uri="{FF2B5EF4-FFF2-40B4-BE49-F238E27FC236}">
                <a16:creationId xmlns:a16="http://schemas.microsoft.com/office/drawing/2014/main" id="{824DA89C-0FA1-4490-BAE6-C93E934466E7}"/>
              </a:ext>
            </a:extLst>
          </p:cNvPr>
          <p:cNvSpPr/>
          <p:nvPr/>
        </p:nvSpPr>
        <p:spPr>
          <a:xfrm>
            <a:off x="8185949" y="2140732"/>
            <a:ext cx="1791530" cy="1791530"/>
          </a:xfrm>
          <a:prstGeom prst="flowChartConnector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4" name="عنوان 2">
            <a:extLst>
              <a:ext uri="{FF2B5EF4-FFF2-40B4-BE49-F238E27FC236}">
                <a16:creationId xmlns:a16="http://schemas.microsoft.com/office/drawing/2014/main" id="{B5CD8532-FF3D-4E04-8515-61CCDC089F2A}"/>
              </a:ext>
            </a:extLst>
          </p:cNvPr>
          <p:cNvSpPr txBox="1">
            <a:spLocks/>
          </p:cNvSpPr>
          <p:nvPr/>
        </p:nvSpPr>
        <p:spPr>
          <a:xfrm>
            <a:off x="8053176" y="1893297"/>
            <a:ext cx="2090036" cy="1143200"/>
          </a:xfrm>
          <a:prstGeom prst="rect">
            <a:avLst/>
          </a:prstGeom>
        </p:spPr>
        <p:txBody>
          <a:bodyPr>
            <a:prstTxWarp prst="textArchUp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Listening Time</a:t>
            </a:r>
            <a:endParaRPr lang="ar-SA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073CC67D-0DDC-49AC-89A4-F631D9E8DCC4}"/>
              </a:ext>
            </a:extLst>
          </p:cNvPr>
          <p:cNvGrpSpPr/>
          <p:nvPr/>
        </p:nvGrpSpPr>
        <p:grpSpPr>
          <a:xfrm>
            <a:off x="2283748" y="1084932"/>
            <a:ext cx="3902508" cy="808365"/>
            <a:chOff x="1345405" y="1117399"/>
            <a:chExt cx="6847285" cy="2795588"/>
          </a:xfrm>
        </p:grpSpPr>
        <p:sp>
          <p:nvSpPr>
            <p:cNvPr id="16" name="圆角矩形 7">
              <a:extLst>
                <a:ext uri="{FF2B5EF4-FFF2-40B4-BE49-F238E27FC236}">
                  <a16:creationId xmlns:a16="http://schemas.microsoft.com/office/drawing/2014/main" id="{86E4F128-9D1C-4BAA-8C76-1EA69146425F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17" name="圆角矩形 8">
              <a:extLst>
                <a:ext uri="{FF2B5EF4-FFF2-40B4-BE49-F238E27FC236}">
                  <a16:creationId xmlns:a16="http://schemas.microsoft.com/office/drawing/2014/main" id="{A497F4C5-268C-4742-A215-0B977D8BF4F7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18" name="Rectangle 161">
            <a:extLst>
              <a:ext uri="{FF2B5EF4-FFF2-40B4-BE49-F238E27FC236}">
                <a16:creationId xmlns:a16="http://schemas.microsoft.com/office/drawing/2014/main" id="{8D4E575F-E84A-4D40-8A94-12A90E353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220" y="1222042"/>
            <a:ext cx="3228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Books Closed</a:t>
            </a:r>
            <a:endParaRPr lang="ar-SA" sz="2800" b="1" dirty="0">
              <a:solidFill>
                <a:srgbClr val="FF0000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04F43A8-B044-448B-B1C1-2DE17CEFEF94}"/>
              </a:ext>
            </a:extLst>
          </p:cNvPr>
          <p:cNvSpPr txBox="1"/>
          <p:nvPr/>
        </p:nvSpPr>
        <p:spPr>
          <a:xfrm>
            <a:off x="2177602" y="1978609"/>
            <a:ext cx="4114800" cy="2424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FF66"/>
                </a:solidFill>
              </a:rPr>
              <a:t>You’re </a:t>
            </a:r>
            <a:r>
              <a:rPr lang="en-US" sz="2000" b="1" dirty="0" err="1">
                <a:solidFill>
                  <a:srgbClr val="FFFF66"/>
                </a:solidFill>
              </a:rPr>
              <a:t>gonna</a:t>
            </a:r>
            <a:r>
              <a:rPr lang="en-US" sz="2000" b="1" dirty="0">
                <a:solidFill>
                  <a:srgbClr val="FFFF66"/>
                </a:solidFill>
              </a:rPr>
              <a:t> listen to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66"/>
                </a:solidFill>
              </a:rPr>
              <a:t>a conversation between Asma &amp; </a:t>
            </a:r>
            <a:r>
              <a:rPr lang="en-US" sz="2800" b="1" dirty="0" err="1">
                <a:solidFill>
                  <a:srgbClr val="FFFF66"/>
                </a:solidFill>
              </a:rPr>
              <a:t>Nura</a:t>
            </a:r>
            <a:r>
              <a:rPr lang="en-US" sz="2800" b="1" dirty="0">
                <a:solidFill>
                  <a:srgbClr val="FFFF66"/>
                </a:solidFill>
              </a:rPr>
              <a:t> talking about a TV show.</a:t>
            </a:r>
            <a:endParaRPr lang="ar-SA" sz="2800" b="1" dirty="0">
              <a:solidFill>
                <a:srgbClr val="FFFF66"/>
              </a:solidFill>
            </a:endParaRPr>
          </a:p>
        </p:txBody>
      </p:sp>
      <p:pic>
        <p:nvPicPr>
          <p:cNvPr id="24" name="MG Bk 3 F-SA_'17_2-03">
            <a:hlinkClick r:id="" action="ppaction://media"/>
            <a:extLst>
              <a:ext uri="{FF2B5EF4-FFF2-40B4-BE49-F238E27FC236}">
                <a16:creationId xmlns:a16="http://schemas.microsoft.com/office/drawing/2014/main" id="{79902350-9C7F-453B-BC47-6F68C8ABD0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7159" y="2581366"/>
            <a:ext cx="609600" cy="609600"/>
          </a:xfrm>
          <a:prstGeom prst="rect">
            <a:avLst/>
          </a:prstGeom>
        </p:spPr>
      </p:pic>
      <p:pic>
        <p:nvPicPr>
          <p:cNvPr id="25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F13CC0FA-5881-45CC-876C-F7BDAB623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02" y="3930810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161">
            <a:extLst>
              <a:ext uri="{FF2B5EF4-FFF2-40B4-BE49-F238E27FC236}">
                <a16:creationId xmlns:a16="http://schemas.microsoft.com/office/drawing/2014/main" id="{E8901BCB-5D06-499A-A428-E1B50E772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1" y="2095863"/>
            <a:ext cx="3466043" cy="1558052"/>
          </a:xfrm>
          <a:prstGeom prst="wedgeEllipseCallout">
            <a:avLst>
              <a:gd name="adj1" fmla="val 23373"/>
              <a:gd name="adj2" fmla="val 62913"/>
            </a:avLst>
          </a:prstGeom>
          <a:solidFill>
            <a:srgbClr val="F5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What </a:t>
            </a:r>
          </a:p>
          <a:p>
            <a:pPr lvl="0"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TV SHOW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are they watching?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27" name="Rectangle 161">
            <a:extLst>
              <a:ext uri="{FF2B5EF4-FFF2-40B4-BE49-F238E27FC236}">
                <a16:creationId xmlns:a16="http://schemas.microsoft.com/office/drawing/2014/main" id="{A6898D3D-0EC0-4766-AA64-61D3424CA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197" y="2173370"/>
            <a:ext cx="2991353" cy="2120682"/>
          </a:xfrm>
          <a:prstGeom prst="wedgeEllipseCallout">
            <a:avLst>
              <a:gd name="adj1" fmla="val -9318"/>
              <a:gd name="adj2" fmla="val 56089"/>
            </a:avLst>
          </a:prstGeom>
          <a:solidFill>
            <a:schemeClr val="accent5">
              <a:lumMod val="75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Game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</a:p>
          <a:p>
            <a:pPr lvl="0"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Cooking SHOW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783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23" grpId="0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431FF9-4F71-458D-94C1-3A5F5D264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57" y="287974"/>
            <a:ext cx="11800114" cy="593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BCAC3FC-B32D-46B2-8AD3-356D35ACEBDE}"/>
              </a:ext>
            </a:extLst>
          </p:cNvPr>
          <p:cNvSpPr/>
          <p:nvPr/>
        </p:nvSpPr>
        <p:spPr>
          <a:xfrm>
            <a:off x="903514" y="638795"/>
            <a:ext cx="10450286" cy="5097976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5CB2E42-CB71-4528-85C2-A0A4DF8F5F68}"/>
              </a:ext>
            </a:extLst>
          </p:cNvPr>
          <p:cNvGrpSpPr/>
          <p:nvPr/>
        </p:nvGrpSpPr>
        <p:grpSpPr>
          <a:xfrm>
            <a:off x="7566489" y="1382872"/>
            <a:ext cx="3063411" cy="3063411"/>
            <a:chOff x="7566489" y="1382872"/>
            <a:chExt cx="3063411" cy="3063411"/>
          </a:xfrm>
        </p:grpSpPr>
        <p:sp>
          <p:nvSpPr>
            <p:cNvPr id="10" name="流程图: 接点 11">
              <a:extLst>
                <a:ext uri="{FF2B5EF4-FFF2-40B4-BE49-F238E27FC236}">
                  <a16:creationId xmlns:a16="http://schemas.microsoft.com/office/drawing/2014/main" id="{06AED9FE-0A09-422C-AAC7-D835157B04E6}"/>
                </a:ext>
              </a:extLst>
            </p:cNvPr>
            <p:cNvSpPr/>
            <p:nvPr/>
          </p:nvSpPr>
          <p:spPr>
            <a:xfrm>
              <a:off x="7566489" y="1382872"/>
              <a:ext cx="3063411" cy="3063411"/>
            </a:xfrm>
            <a:prstGeom prst="flowChartConnector">
              <a:avLst/>
            </a:prstGeom>
            <a:solidFill>
              <a:srgbClr val="F26B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2" name="流程图: 接点 12">
              <a:extLst>
                <a:ext uri="{FF2B5EF4-FFF2-40B4-BE49-F238E27FC236}">
                  <a16:creationId xmlns:a16="http://schemas.microsoft.com/office/drawing/2014/main" id="{824DA89C-0FA1-4490-BAE6-C93E934466E7}"/>
                </a:ext>
              </a:extLst>
            </p:cNvPr>
            <p:cNvSpPr/>
            <p:nvPr/>
          </p:nvSpPr>
          <p:spPr>
            <a:xfrm>
              <a:off x="8185949" y="2140732"/>
              <a:ext cx="1791530" cy="1791530"/>
            </a:xfrm>
            <a:prstGeom prst="flowChartConnector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4" name="عنوان 2">
              <a:extLst>
                <a:ext uri="{FF2B5EF4-FFF2-40B4-BE49-F238E27FC236}">
                  <a16:creationId xmlns:a16="http://schemas.microsoft.com/office/drawing/2014/main" id="{B5CD8532-FF3D-4E04-8515-61CCDC089F2A}"/>
                </a:ext>
              </a:extLst>
            </p:cNvPr>
            <p:cNvSpPr txBox="1">
              <a:spLocks/>
            </p:cNvSpPr>
            <p:nvPr/>
          </p:nvSpPr>
          <p:spPr>
            <a:xfrm>
              <a:off x="8053176" y="1893297"/>
              <a:ext cx="2090036" cy="1143200"/>
            </a:xfrm>
            <a:prstGeom prst="rect">
              <a:avLst/>
            </a:prstGeom>
          </p:spPr>
          <p:txBody>
            <a:bodyPr>
              <a:prstTxWarp prst="textArchUp">
                <a:avLst/>
              </a:prstTxWarp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Listening Time</a:t>
              </a:r>
              <a:endParaRPr lang="ar-SA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5" name="组合 1">
            <a:extLst>
              <a:ext uri="{FF2B5EF4-FFF2-40B4-BE49-F238E27FC236}">
                <a16:creationId xmlns:a16="http://schemas.microsoft.com/office/drawing/2014/main" id="{073CC67D-0DDC-49AC-89A4-F631D9E8DCC4}"/>
              </a:ext>
            </a:extLst>
          </p:cNvPr>
          <p:cNvGrpSpPr/>
          <p:nvPr/>
        </p:nvGrpSpPr>
        <p:grpSpPr>
          <a:xfrm>
            <a:off x="2283748" y="1084932"/>
            <a:ext cx="3902508" cy="808365"/>
            <a:chOff x="1345405" y="1117399"/>
            <a:chExt cx="6847285" cy="2795588"/>
          </a:xfrm>
        </p:grpSpPr>
        <p:sp>
          <p:nvSpPr>
            <p:cNvPr id="16" name="圆角矩形 7">
              <a:extLst>
                <a:ext uri="{FF2B5EF4-FFF2-40B4-BE49-F238E27FC236}">
                  <a16:creationId xmlns:a16="http://schemas.microsoft.com/office/drawing/2014/main" id="{86E4F128-9D1C-4BAA-8C76-1EA69146425F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17" name="圆角矩形 8">
              <a:extLst>
                <a:ext uri="{FF2B5EF4-FFF2-40B4-BE49-F238E27FC236}">
                  <a16:creationId xmlns:a16="http://schemas.microsoft.com/office/drawing/2014/main" id="{A497F4C5-268C-4742-A215-0B977D8BF4F7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18" name="Rectangle 161">
            <a:extLst>
              <a:ext uri="{FF2B5EF4-FFF2-40B4-BE49-F238E27FC236}">
                <a16:creationId xmlns:a16="http://schemas.microsoft.com/office/drawing/2014/main" id="{8D4E575F-E84A-4D40-8A94-12A90E353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220" y="1222042"/>
            <a:ext cx="3228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33CC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Books Open</a:t>
            </a:r>
            <a:endParaRPr lang="ar-SA" sz="2800" b="1" dirty="0">
              <a:solidFill>
                <a:srgbClr val="0033CC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04F43A8-B044-448B-B1C1-2DE17CEFEF94}"/>
              </a:ext>
            </a:extLst>
          </p:cNvPr>
          <p:cNvSpPr txBox="1"/>
          <p:nvPr/>
        </p:nvSpPr>
        <p:spPr>
          <a:xfrm>
            <a:off x="1898942" y="1575894"/>
            <a:ext cx="4140000" cy="2032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FF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58</a:t>
            </a:r>
            <a:endParaRPr lang="ar-SA" sz="13800" b="1" dirty="0">
              <a:solidFill>
                <a:srgbClr val="FF1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7DCEB98-7C82-4B20-A315-476F663E2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53" y="3695307"/>
            <a:ext cx="6650070" cy="3227070"/>
          </a:xfrm>
          <a:prstGeom prst="rect">
            <a:avLst/>
          </a:prstGeom>
        </p:spPr>
      </p:pic>
      <p:sp>
        <p:nvSpPr>
          <p:cNvPr id="26" name="Rectangle 161">
            <a:extLst>
              <a:ext uri="{FF2B5EF4-FFF2-40B4-BE49-F238E27FC236}">
                <a16:creationId xmlns:a16="http://schemas.microsoft.com/office/drawing/2014/main" id="{202EDCBD-314C-4CC9-A8B6-9F4A3A0C4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399" y="1163924"/>
            <a:ext cx="4140000" cy="2089665"/>
          </a:xfrm>
          <a:prstGeom prst="wedgeEllipseCallout">
            <a:avLst>
              <a:gd name="adj1" fmla="val -37979"/>
              <a:gd name="adj2" fmla="val 48935"/>
            </a:avLst>
          </a:prstGeom>
          <a:solidFill>
            <a:srgbClr val="F5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Listen &amp;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follow along </a:t>
            </a:r>
            <a:endParaRPr lang="ar-S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377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058A8CD-DB4E-4E7A-9193-B37FA7CA54A8}"/>
              </a:ext>
            </a:extLst>
          </p:cNvPr>
          <p:cNvGrpSpPr/>
          <p:nvPr/>
        </p:nvGrpSpPr>
        <p:grpSpPr>
          <a:xfrm>
            <a:off x="361393" y="398226"/>
            <a:ext cx="7227845" cy="5631872"/>
            <a:chOff x="361393" y="398226"/>
            <a:chExt cx="7227845" cy="563187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E42A9A1-B240-47D5-8DCC-36B6DC24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83D432E-81B0-4666-808B-5E302475F7EA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4112052-9A59-44F2-AD02-F0856D749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273" y="453955"/>
            <a:ext cx="2546365" cy="257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MG Bk 3 F-SA_'17_2-03">
            <a:hlinkClick r:id="" action="ppaction://media"/>
            <a:extLst>
              <a:ext uri="{FF2B5EF4-FFF2-40B4-BE49-F238E27FC236}">
                <a16:creationId xmlns:a16="http://schemas.microsoft.com/office/drawing/2014/main" id="{79902350-9C7F-453B-BC47-6F68C8ABD0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0171" y="1259248"/>
            <a:ext cx="609600" cy="609600"/>
          </a:xfrm>
          <a:prstGeom prst="rect">
            <a:avLst/>
          </a:prstGeom>
        </p:spPr>
      </p:pic>
      <p:pic>
        <p:nvPicPr>
          <p:cNvPr id="11" name="Picture 4" descr="Listening Icon #416587 - Free Icons Library">
            <a:extLst>
              <a:ext uri="{FF2B5EF4-FFF2-40B4-BE49-F238E27FC236}">
                <a16:creationId xmlns:a16="http://schemas.microsoft.com/office/drawing/2014/main" id="{4115DE0D-088C-42C6-AE1C-DFDF6DEDF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66" y="414202"/>
            <a:ext cx="877137" cy="87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组合 10">
            <a:extLst>
              <a:ext uri="{FF2B5EF4-FFF2-40B4-BE49-F238E27FC236}">
                <a16:creationId xmlns:a16="http://schemas.microsoft.com/office/drawing/2014/main" id="{BCFF528C-DF27-4FE1-B88C-09A0915D2EDE}"/>
              </a:ext>
            </a:extLst>
          </p:cNvPr>
          <p:cNvGrpSpPr/>
          <p:nvPr/>
        </p:nvGrpSpPr>
        <p:grpSpPr>
          <a:xfrm>
            <a:off x="7675704" y="453955"/>
            <a:ext cx="4101695" cy="599235"/>
            <a:chOff x="3628189" y="1129586"/>
            <a:chExt cx="4101695" cy="599235"/>
          </a:xfrm>
        </p:grpSpPr>
        <p:sp>
          <p:nvSpPr>
            <p:cNvPr id="26" name="圆角矩形 46">
              <a:extLst>
                <a:ext uri="{FF2B5EF4-FFF2-40B4-BE49-F238E27FC236}">
                  <a16:creationId xmlns:a16="http://schemas.microsoft.com/office/drawing/2014/main" id="{9131AF53-CF1E-4863-A13A-E33BE02D8C75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113">
              <a:extLst>
                <a:ext uri="{FF2B5EF4-FFF2-40B4-BE49-F238E27FC236}">
                  <a16:creationId xmlns:a16="http://schemas.microsoft.com/office/drawing/2014/main" id="{E5A65477-8D7E-4483-AD74-AD955D92E1BA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rgbClr val="0033CC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45">
            <a:extLst>
              <a:ext uri="{FF2B5EF4-FFF2-40B4-BE49-F238E27FC236}">
                <a16:creationId xmlns:a16="http://schemas.microsoft.com/office/drawing/2014/main" id="{2278E32D-AD94-4511-B87D-2D9C31EF7F7D}"/>
              </a:ext>
            </a:extLst>
          </p:cNvPr>
          <p:cNvSpPr txBox="1"/>
          <p:nvPr/>
        </p:nvSpPr>
        <p:spPr>
          <a:xfrm>
            <a:off x="7823454" y="453955"/>
            <a:ext cx="3389967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About the Conversation</a:t>
            </a:r>
          </a:p>
        </p:txBody>
      </p:sp>
      <p:grpSp>
        <p:nvGrpSpPr>
          <p:cNvPr id="29" name="دائرة">
            <a:extLst>
              <a:ext uri="{FF2B5EF4-FFF2-40B4-BE49-F238E27FC236}">
                <a16:creationId xmlns:a16="http://schemas.microsoft.com/office/drawing/2014/main" id="{1EA074AB-32A2-4BEE-8F49-512CAD4B14DC}"/>
              </a:ext>
            </a:extLst>
          </p:cNvPr>
          <p:cNvGrpSpPr/>
          <p:nvPr/>
        </p:nvGrpSpPr>
        <p:grpSpPr>
          <a:xfrm>
            <a:off x="7749608" y="527410"/>
            <a:ext cx="484080" cy="484079"/>
            <a:chOff x="3697823" y="1194997"/>
            <a:chExt cx="484080" cy="484079"/>
          </a:xfrm>
        </p:grpSpPr>
        <p:grpSp>
          <p:nvGrpSpPr>
            <p:cNvPr id="30" name="组合 105">
              <a:extLst>
                <a:ext uri="{FF2B5EF4-FFF2-40B4-BE49-F238E27FC236}">
                  <a16:creationId xmlns:a16="http://schemas.microsoft.com/office/drawing/2014/main" id="{9C860A2B-FF42-4330-940C-21678D334B38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同心圆 50">
                <a:extLst>
                  <a:ext uri="{FF2B5EF4-FFF2-40B4-BE49-F238E27FC236}">
                    <a16:creationId xmlns:a16="http://schemas.microsoft.com/office/drawing/2014/main" id="{7099EDC3-5572-4F6D-8B52-520EC95173F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107">
                <a:extLst>
                  <a:ext uri="{FF2B5EF4-FFF2-40B4-BE49-F238E27FC236}">
                    <a16:creationId xmlns:a16="http://schemas.microsoft.com/office/drawing/2014/main" id="{2D9F44C4-1BCF-434F-B254-8C87730F5159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1" name="TextBox 70">
              <a:extLst>
                <a:ext uri="{FF2B5EF4-FFF2-40B4-BE49-F238E27FC236}">
                  <a16:creationId xmlns:a16="http://schemas.microsoft.com/office/drawing/2014/main" id="{61F5CEAF-8510-42AF-954F-5D86044A5C25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4" name="组合 1">
            <a:extLst>
              <a:ext uri="{FF2B5EF4-FFF2-40B4-BE49-F238E27FC236}">
                <a16:creationId xmlns:a16="http://schemas.microsoft.com/office/drawing/2014/main" id="{CE922E4C-20FF-42A0-9D25-81E25324FB2A}"/>
              </a:ext>
            </a:extLst>
          </p:cNvPr>
          <p:cNvGrpSpPr/>
          <p:nvPr/>
        </p:nvGrpSpPr>
        <p:grpSpPr>
          <a:xfrm>
            <a:off x="7823454" y="1316739"/>
            <a:ext cx="3902508" cy="808365"/>
            <a:chOff x="1345405" y="1117399"/>
            <a:chExt cx="6847285" cy="2795588"/>
          </a:xfrm>
        </p:grpSpPr>
        <p:sp>
          <p:nvSpPr>
            <p:cNvPr id="35" name="圆角矩形 7">
              <a:extLst>
                <a:ext uri="{FF2B5EF4-FFF2-40B4-BE49-F238E27FC236}">
                  <a16:creationId xmlns:a16="http://schemas.microsoft.com/office/drawing/2014/main" id="{A1A356B0-39E0-447F-95DA-CC24740DE214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36" name="圆角矩形 8">
              <a:extLst>
                <a:ext uri="{FF2B5EF4-FFF2-40B4-BE49-F238E27FC236}">
                  <a16:creationId xmlns:a16="http://schemas.microsoft.com/office/drawing/2014/main" id="{4490AADD-A293-42B8-96FC-29AB1F621EAE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37" name="Rectangle 161">
            <a:extLst>
              <a:ext uri="{FF2B5EF4-FFF2-40B4-BE49-F238E27FC236}">
                <a16:creationId xmlns:a16="http://schemas.microsoft.com/office/drawing/2014/main" id="{FDFF399A-95EC-4980-AB70-AC9FA029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831" y="1408025"/>
            <a:ext cx="37871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b="1" dirty="0"/>
              <a:t>Describe the TV show </a:t>
            </a:r>
            <a:r>
              <a:rPr lang="en-US" sz="2000" b="1" dirty="0" err="1"/>
              <a:t>Noura</a:t>
            </a:r>
            <a:r>
              <a:rPr lang="en-US" sz="2000" b="1" dirty="0"/>
              <a:t> is watching </a:t>
            </a:r>
          </a:p>
        </p:txBody>
      </p:sp>
      <p:grpSp>
        <p:nvGrpSpPr>
          <p:cNvPr id="38" name="组合 1">
            <a:extLst>
              <a:ext uri="{FF2B5EF4-FFF2-40B4-BE49-F238E27FC236}">
                <a16:creationId xmlns:a16="http://schemas.microsoft.com/office/drawing/2014/main" id="{C3DCCFB2-B1E7-48F5-9A0C-44A81D7101BA}"/>
              </a:ext>
            </a:extLst>
          </p:cNvPr>
          <p:cNvGrpSpPr/>
          <p:nvPr/>
        </p:nvGrpSpPr>
        <p:grpSpPr>
          <a:xfrm>
            <a:off x="7799006" y="2379460"/>
            <a:ext cx="3902508" cy="808365"/>
            <a:chOff x="1345405" y="1117399"/>
            <a:chExt cx="6847285" cy="2795588"/>
          </a:xfrm>
        </p:grpSpPr>
        <p:sp>
          <p:nvSpPr>
            <p:cNvPr id="39" name="圆角矩形 7">
              <a:extLst>
                <a:ext uri="{FF2B5EF4-FFF2-40B4-BE49-F238E27FC236}">
                  <a16:creationId xmlns:a16="http://schemas.microsoft.com/office/drawing/2014/main" id="{575E92BB-311E-4C4F-9A1C-22D6B6D702CA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40" name="圆角矩形 8">
              <a:extLst>
                <a:ext uri="{FF2B5EF4-FFF2-40B4-BE49-F238E27FC236}">
                  <a16:creationId xmlns:a16="http://schemas.microsoft.com/office/drawing/2014/main" id="{E764F603-4F2C-41D7-A195-A571478957EF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41" name="Rectangle 161">
            <a:extLst>
              <a:ext uri="{FF2B5EF4-FFF2-40B4-BE49-F238E27FC236}">
                <a16:creationId xmlns:a16="http://schemas.microsoft.com/office/drawing/2014/main" id="{CCE3209D-4C54-4719-86F2-3A5004636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4383" y="2470746"/>
            <a:ext cx="37871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b="1" dirty="0"/>
              <a:t>How does Asma feel about this program? 	</a:t>
            </a:r>
            <a:r>
              <a:rPr lang="en-US" dirty="0">
                <a:solidFill>
                  <a:srgbClr val="FF0066"/>
                </a:solidFill>
              </a:rPr>
              <a:t>Give examples </a:t>
            </a:r>
          </a:p>
        </p:txBody>
      </p:sp>
      <p:grpSp>
        <p:nvGrpSpPr>
          <p:cNvPr id="42" name="组合 1">
            <a:extLst>
              <a:ext uri="{FF2B5EF4-FFF2-40B4-BE49-F238E27FC236}">
                <a16:creationId xmlns:a16="http://schemas.microsoft.com/office/drawing/2014/main" id="{B398DB75-0F42-459E-A533-13EDC9BE2D5C}"/>
              </a:ext>
            </a:extLst>
          </p:cNvPr>
          <p:cNvGrpSpPr/>
          <p:nvPr/>
        </p:nvGrpSpPr>
        <p:grpSpPr>
          <a:xfrm>
            <a:off x="7823454" y="3819525"/>
            <a:ext cx="3902508" cy="808365"/>
            <a:chOff x="1345405" y="1117399"/>
            <a:chExt cx="6847285" cy="2795588"/>
          </a:xfrm>
        </p:grpSpPr>
        <p:sp>
          <p:nvSpPr>
            <p:cNvPr id="43" name="圆角矩形 7">
              <a:extLst>
                <a:ext uri="{FF2B5EF4-FFF2-40B4-BE49-F238E27FC236}">
                  <a16:creationId xmlns:a16="http://schemas.microsoft.com/office/drawing/2014/main" id="{B6A85660-D6BE-42BB-8CD4-F4FEBE34B07E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44" name="圆角矩形 8">
              <a:extLst>
                <a:ext uri="{FF2B5EF4-FFF2-40B4-BE49-F238E27FC236}">
                  <a16:creationId xmlns:a16="http://schemas.microsoft.com/office/drawing/2014/main" id="{3FC2CEC4-5DEB-4202-B38D-DACD68C875B8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45" name="Rectangle 161">
            <a:extLst>
              <a:ext uri="{FF2B5EF4-FFF2-40B4-BE49-F238E27FC236}">
                <a16:creationId xmlns:a16="http://schemas.microsoft.com/office/drawing/2014/main" id="{194ADD4C-2D63-45CE-84A2-F5B961E3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831" y="3910811"/>
            <a:ext cx="378713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b="1" dirty="0"/>
              <a:t>Would you watch this program? </a:t>
            </a:r>
          </a:p>
          <a:p>
            <a:pPr algn="ctr"/>
            <a:r>
              <a:rPr lang="en-US" dirty="0">
                <a:solidFill>
                  <a:srgbClr val="FF0066"/>
                </a:solidFill>
              </a:rPr>
              <a:t>Why (not)?</a:t>
            </a: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9B8C091-2E58-4FED-BF60-4A817558AAF7}"/>
              </a:ext>
            </a:extLst>
          </p:cNvPr>
          <p:cNvCxnSpPr>
            <a:cxnSpLocks/>
          </p:cNvCxnSpPr>
          <p:nvPr/>
        </p:nvCxnSpPr>
        <p:spPr>
          <a:xfrm>
            <a:off x="1559192" y="969795"/>
            <a:ext cx="2574658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983FB887-0613-4B25-86B8-4AA08E09BBE6}"/>
              </a:ext>
            </a:extLst>
          </p:cNvPr>
          <p:cNvCxnSpPr>
            <a:cxnSpLocks/>
          </p:cNvCxnSpPr>
          <p:nvPr/>
        </p:nvCxnSpPr>
        <p:spPr>
          <a:xfrm>
            <a:off x="3846837" y="1160295"/>
            <a:ext cx="440677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رابط مستقيم 48">
            <a:extLst>
              <a:ext uri="{FF2B5EF4-FFF2-40B4-BE49-F238E27FC236}">
                <a16:creationId xmlns:a16="http://schemas.microsoft.com/office/drawing/2014/main" id="{1778CAB6-B48F-4E3F-9DFC-892C7AD98FB2}"/>
              </a:ext>
            </a:extLst>
          </p:cNvPr>
          <p:cNvCxnSpPr>
            <a:cxnSpLocks/>
          </p:cNvCxnSpPr>
          <p:nvPr/>
        </p:nvCxnSpPr>
        <p:spPr>
          <a:xfrm flipV="1">
            <a:off x="1266825" y="1385734"/>
            <a:ext cx="2991682" cy="2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31A68386-D6F3-4E46-B052-4C233A1850B2}"/>
              </a:ext>
            </a:extLst>
          </p:cNvPr>
          <p:cNvCxnSpPr>
            <a:cxnSpLocks/>
          </p:cNvCxnSpPr>
          <p:nvPr/>
        </p:nvCxnSpPr>
        <p:spPr>
          <a:xfrm>
            <a:off x="1235342" y="1560345"/>
            <a:ext cx="2003158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رابط مستقيم 54">
            <a:extLst>
              <a:ext uri="{FF2B5EF4-FFF2-40B4-BE49-F238E27FC236}">
                <a16:creationId xmlns:a16="http://schemas.microsoft.com/office/drawing/2014/main" id="{BB718B3D-4081-4A13-B0C1-72704189FCAD}"/>
              </a:ext>
            </a:extLst>
          </p:cNvPr>
          <p:cNvCxnSpPr>
            <a:cxnSpLocks/>
          </p:cNvCxnSpPr>
          <p:nvPr/>
        </p:nvCxnSpPr>
        <p:spPr>
          <a:xfrm>
            <a:off x="2203182" y="2004976"/>
            <a:ext cx="1934378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رابط مستقيم 55">
            <a:extLst>
              <a:ext uri="{FF2B5EF4-FFF2-40B4-BE49-F238E27FC236}">
                <a16:creationId xmlns:a16="http://schemas.microsoft.com/office/drawing/2014/main" id="{DE98B369-F958-4B3A-8A07-6AB8CECBCCB9}"/>
              </a:ext>
            </a:extLst>
          </p:cNvPr>
          <p:cNvCxnSpPr>
            <a:cxnSpLocks/>
          </p:cNvCxnSpPr>
          <p:nvPr/>
        </p:nvCxnSpPr>
        <p:spPr>
          <a:xfrm>
            <a:off x="1266825" y="2208045"/>
            <a:ext cx="2964666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رابط مستقيم 56">
            <a:extLst>
              <a:ext uri="{FF2B5EF4-FFF2-40B4-BE49-F238E27FC236}">
                <a16:creationId xmlns:a16="http://schemas.microsoft.com/office/drawing/2014/main" id="{6D1364BD-B76E-4A12-A46B-1EAC1C556D2D}"/>
              </a:ext>
            </a:extLst>
          </p:cNvPr>
          <p:cNvCxnSpPr>
            <a:cxnSpLocks/>
          </p:cNvCxnSpPr>
          <p:nvPr/>
        </p:nvCxnSpPr>
        <p:spPr>
          <a:xfrm>
            <a:off x="1266825" y="2379460"/>
            <a:ext cx="440677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Rectangle 161">
            <a:extLst>
              <a:ext uri="{FF2B5EF4-FFF2-40B4-BE49-F238E27FC236}">
                <a16:creationId xmlns:a16="http://schemas.microsoft.com/office/drawing/2014/main" id="{6567B1C3-50F4-4E4E-B3B4-9C8941A4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327" y="3254735"/>
            <a:ext cx="210591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b="1" dirty="0">
                <a:solidFill>
                  <a:srgbClr val="0033CC"/>
                </a:solidFill>
              </a:rPr>
              <a:t>She doesn’t like it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9" name="Rectangle 161">
            <a:extLst>
              <a:ext uri="{FF2B5EF4-FFF2-40B4-BE49-F238E27FC236}">
                <a16:creationId xmlns:a16="http://schemas.microsoft.com/office/drawing/2014/main" id="{813D018F-68B4-447D-BA3A-A1A885C25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875" y="1571379"/>
            <a:ext cx="4140000" cy="2089665"/>
          </a:xfrm>
          <a:prstGeom prst="wedgeEllipseCallout">
            <a:avLst>
              <a:gd name="adj1" fmla="val -48409"/>
              <a:gd name="adj2" fmla="val -36758"/>
            </a:avLst>
          </a:prstGeom>
          <a:solidFill>
            <a:srgbClr val="F5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Listen &amp;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follow along </a:t>
            </a:r>
            <a:endParaRPr lang="ar-S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599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555 0.00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8" grpId="0"/>
      <p:bldP spid="37" grpId="0"/>
      <p:bldP spid="41" grpId="0"/>
      <p:bldP spid="45" grpId="0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058A8CD-DB4E-4E7A-9193-B37FA7CA54A8}"/>
              </a:ext>
            </a:extLst>
          </p:cNvPr>
          <p:cNvGrpSpPr/>
          <p:nvPr/>
        </p:nvGrpSpPr>
        <p:grpSpPr>
          <a:xfrm>
            <a:off x="361393" y="398226"/>
            <a:ext cx="7227845" cy="5631872"/>
            <a:chOff x="361393" y="398226"/>
            <a:chExt cx="7227845" cy="563187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E42A9A1-B240-47D5-8DCC-36B6DC24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83D432E-81B0-4666-808B-5E302475F7EA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4112052-9A59-44F2-AD02-F0856D749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73" y="453955"/>
            <a:ext cx="2546365" cy="257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组合 1">
            <a:extLst>
              <a:ext uri="{FF2B5EF4-FFF2-40B4-BE49-F238E27FC236}">
                <a16:creationId xmlns:a16="http://schemas.microsoft.com/office/drawing/2014/main" id="{CE922E4C-20FF-42A0-9D25-81E25324FB2A}"/>
              </a:ext>
            </a:extLst>
          </p:cNvPr>
          <p:cNvGrpSpPr/>
          <p:nvPr/>
        </p:nvGrpSpPr>
        <p:grpSpPr>
          <a:xfrm>
            <a:off x="7856131" y="572453"/>
            <a:ext cx="3902508" cy="808365"/>
            <a:chOff x="1345405" y="1117399"/>
            <a:chExt cx="6847285" cy="2795588"/>
          </a:xfrm>
        </p:grpSpPr>
        <p:sp>
          <p:nvSpPr>
            <p:cNvPr id="35" name="圆角矩形 7">
              <a:extLst>
                <a:ext uri="{FF2B5EF4-FFF2-40B4-BE49-F238E27FC236}">
                  <a16:creationId xmlns:a16="http://schemas.microsoft.com/office/drawing/2014/main" id="{A1A356B0-39E0-447F-95DA-CC24740DE214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36" name="圆角矩形 8">
              <a:extLst>
                <a:ext uri="{FF2B5EF4-FFF2-40B4-BE49-F238E27FC236}">
                  <a16:creationId xmlns:a16="http://schemas.microsoft.com/office/drawing/2014/main" id="{4490AADD-A293-42B8-96FC-29AB1F621EAE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37" name="Rectangle 161">
            <a:extLst>
              <a:ext uri="{FF2B5EF4-FFF2-40B4-BE49-F238E27FC236}">
                <a16:creationId xmlns:a16="http://schemas.microsoft.com/office/drawing/2014/main" id="{FDFF399A-95EC-4980-AB70-AC9FA029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583" y="796042"/>
            <a:ext cx="3787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Who are the </a:t>
            </a:r>
            <a:r>
              <a:rPr lang="en-US" sz="2000" b="1" u="sng" dirty="0">
                <a:solidFill>
                  <a:srgbClr val="FF0000"/>
                </a:solidFill>
              </a:rPr>
              <a:t>contestants</a:t>
            </a:r>
            <a:r>
              <a:rPr lang="en-US" sz="2000" b="1" dirty="0">
                <a:solidFill>
                  <a:srgbClr val="FF0000"/>
                </a:solidFill>
              </a:rPr>
              <a:t>? </a:t>
            </a:r>
          </a:p>
        </p:txBody>
      </p:sp>
      <p:grpSp>
        <p:nvGrpSpPr>
          <p:cNvPr id="38" name="组合 1">
            <a:extLst>
              <a:ext uri="{FF2B5EF4-FFF2-40B4-BE49-F238E27FC236}">
                <a16:creationId xmlns:a16="http://schemas.microsoft.com/office/drawing/2014/main" id="{C3DCCFB2-B1E7-48F5-9A0C-44A81D7101BA}"/>
              </a:ext>
            </a:extLst>
          </p:cNvPr>
          <p:cNvGrpSpPr/>
          <p:nvPr/>
        </p:nvGrpSpPr>
        <p:grpSpPr>
          <a:xfrm>
            <a:off x="7813792" y="1631199"/>
            <a:ext cx="3902508" cy="808365"/>
            <a:chOff x="1345405" y="1117399"/>
            <a:chExt cx="6847285" cy="2795588"/>
          </a:xfrm>
        </p:grpSpPr>
        <p:sp>
          <p:nvSpPr>
            <p:cNvPr id="39" name="圆角矩形 7">
              <a:extLst>
                <a:ext uri="{FF2B5EF4-FFF2-40B4-BE49-F238E27FC236}">
                  <a16:creationId xmlns:a16="http://schemas.microsoft.com/office/drawing/2014/main" id="{575E92BB-311E-4C4F-9A1C-22D6B6D702CA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40" name="圆角矩形 8">
              <a:extLst>
                <a:ext uri="{FF2B5EF4-FFF2-40B4-BE49-F238E27FC236}">
                  <a16:creationId xmlns:a16="http://schemas.microsoft.com/office/drawing/2014/main" id="{E764F603-4F2C-41D7-A195-A571478957EF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41" name="Rectangle 161">
            <a:extLst>
              <a:ext uri="{FF2B5EF4-FFF2-40B4-BE49-F238E27FC236}">
                <a16:creationId xmlns:a16="http://schemas.microsoft.com/office/drawing/2014/main" id="{CCE3209D-4C54-4719-86F2-3A5004636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5358" y="1816095"/>
            <a:ext cx="3787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solidFill>
                  <a:srgbClr val="FF0000"/>
                </a:solidFill>
              </a:rPr>
              <a:t>What </a:t>
            </a:r>
            <a:r>
              <a:rPr lang="en-US" sz="2000" b="1" dirty="0">
                <a:solidFill>
                  <a:srgbClr val="FF0000"/>
                </a:solidFill>
              </a:rPr>
              <a:t>… the contestants do? </a:t>
            </a:r>
          </a:p>
        </p:txBody>
      </p:sp>
      <p:grpSp>
        <p:nvGrpSpPr>
          <p:cNvPr id="42" name="组合 1">
            <a:extLst>
              <a:ext uri="{FF2B5EF4-FFF2-40B4-BE49-F238E27FC236}">
                <a16:creationId xmlns:a16="http://schemas.microsoft.com/office/drawing/2014/main" id="{B398DB75-0F42-459E-A533-13EDC9BE2D5C}"/>
              </a:ext>
            </a:extLst>
          </p:cNvPr>
          <p:cNvGrpSpPr/>
          <p:nvPr/>
        </p:nvGrpSpPr>
        <p:grpSpPr>
          <a:xfrm>
            <a:off x="7813792" y="2689945"/>
            <a:ext cx="3902508" cy="808365"/>
            <a:chOff x="1345405" y="1117399"/>
            <a:chExt cx="6847285" cy="2795588"/>
          </a:xfrm>
        </p:grpSpPr>
        <p:sp>
          <p:nvSpPr>
            <p:cNvPr id="43" name="圆角矩形 7">
              <a:extLst>
                <a:ext uri="{FF2B5EF4-FFF2-40B4-BE49-F238E27FC236}">
                  <a16:creationId xmlns:a16="http://schemas.microsoft.com/office/drawing/2014/main" id="{B6A85660-D6BE-42BB-8CD4-F4FEBE34B07E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44" name="圆角矩形 8">
              <a:extLst>
                <a:ext uri="{FF2B5EF4-FFF2-40B4-BE49-F238E27FC236}">
                  <a16:creationId xmlns:a16="http://schemas.microsoft.com/office/drawing/2014/main" id="{3FC2CEC4-5DEB-4202-B38D-DACD68C875B8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45" name="Rectangle 161">
            <a:extLst>
              <a:ext uri="{FF2B5EF4-FFF2-40B4-BE49-F238E27FC236}">
                <a16:creationId xmlns:a16="http://schemas.microsoft.com/office/drawing/2014/main" id="{194ADD4C-2D63-45CE-84A2-F5B961E3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170" y="2781231"/>
            <a:ext cx="37319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b="1" dirty="0">
                <a:solidFill>
                  <a:srgbClr val="FF0000"/>
                </a:solidFill>
              </a:rPr>
              <a:t>What’s </a:t>
            </a:r>
            <a:r>
              <a:rPr lang="en-US" sz="2000" b="1" dirty="0">
                <a:solidFill>
                  <a:srgbClr val="FF0000"/>
                </a:solidFill>
              </a:rPr>
              <a:t>one of the contestants waiting for? </a:t>
            </a: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9B8C091-2E58-4FED-BF60-4A817558AAF7}"/>
              </a:ext>
            </a:extLst>
          </p:cNvPr>
          <p:cNvCxnSpPr>
            <a:cxnSpLocks/>
          </p:cNvCxnSpPr>
          <p:nvPr/>
        </p:nvCxnSpPr>
        <p:spPr>
          <a:xfrm>
            <a:off x="3089810" y="979320"/>
            <a:ext cx="104775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983FB887-0613-4B25-86B8-4AA08E09BBE6}"/>
              </a:ext>
            </a:extLst>
          </p:cNvPr>
          <p:cNvCxnSpPr>
            <a:cxnSpLocks/>
          </p:cNvCxnSpPr>
          <p:nvPr/>
        </p:nvCxnSpPr>
        <p:spPr>
          <a:xfrm>
            <a:off x="3089810" y="1160295"/>
            <a:ext cx="1197704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رابط مستقيم 48">
            <a:extLst>
              <a:ext uri="{FF2B5EF4-FFF2-40B4-BE49-F238E27FC236}">
                <a16:creationId xmlns:a16="http://schemas.microsoft.com/office/drawing/2014/main" id="{1778CAB6-B48F-4E3F-9DFC-892C7AD98FB2}"/>
              </a:ext>
            </a:extLst>
          </p:cNvPr>
          <p:cNvCxnSpPr>
            <a:cxnSpLocks/>
          </p:cNvCxnSpPr>
          <p:nvPr/>
        </p:nvCxnSpPr>
        <p:spPr>
          <a:xfrm flipV="1">
            <a:off x="1266825" y="1385734"/>
            <a:ext cx="2991682" cy="2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31A68386-D6F3-4E46-B052-4C233A1850B2}"/>
              </a:ext>
            </a:extLst>
          </p:cNvPr>
          <p:cNvCxnSpPr>
            <a:cxnSpLocks/>
          </p:cNvCxnSpPr>
          <p:nvPr/>
        </p:nvCxnSpPr>
        <p:spPr>
          <a:xfrm>
            <a:off x="1235342" y="1560345"/>
            <a:ext cx="2003158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05A7AFFF-B134-4632-90F2-0DF7111C4FC9}"/>
              </a:ext>
            </a:extLst>
          </p:cNvPr>
          <p:cNvCxnSpPr>
            <a:cxnSpLocks/>
          </p:cNvCxnSpPr>
          <p:nvPr/>
        </p:nvCxnSpPr>
        <p:spPr>
          <a:xfrm>
            <a:off x="3931720" y="4798845"/>
            <a:ext cx="216428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8" name="Picture 6" descr="Game show clipart 8 » Clipart Station">
            <a:extLst>
              <a:ext uri="{FF2B5EF4-FFF2-40B4-BE49-F238E27FC236}">
                <a16:creationId xmlns:a16="http://schemas.microsoft.com/office/drawing/2014/main" id="{ED0CC14A-5562-4CE7-A0F6-ED5EF0619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344" l="0" r="100000">
                        <a14:foregroundMark x1="80100" y1="88901" x2="80100" y2="88901"/>
                        <a14:foregroundMark x1="86000" y1="88457" x2="86000" y2="88457"/>
                        <a14:foregroundMark x1="90400" y1="89123" x2="90400" y2="89123"/>
                        <a14:foregroundMark x1="77800" y1="89123" x2="77800" y2="89123"/>
                        <a14:foregroundMark x1="59000" y1="88901" x2="59000" y2="88901"/>
                        <a14:foregroundMark x1="54800" y1="89345" x2="54800" y2="89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15"/>
          <a:stretch/>
        </p:blipFill>
        <p:spPr bwMode="auto">
          <a:xfrm>
            <a:off x="8453608" y="3808029"/>
            <a:ext cx="2425438" cy="198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21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058A8CD-DB4E-4E7A-9193-B37FA7CA54A8}"/>
              </a:ext>
            </a:extLst>
          </p:cNvPr>
          <p:cNvGrpSpPr/>
          <p:nvPr/>
        </p:nvGrpSpPr>
        <p:grpSpPr>
          <a:xfrm>
            <a:off x="361393" y="398226"/>
            <a:ext cx="7227845" cy="5631872"/>
            <a:chOff x="361393" y="398226"/>
            <a:chExt cx="7227845" cy="563187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E42A9A1-B240-47D5-8DCC-36B6DC24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83D432E-81B0-4666-808B-5E302475F7EA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4112052-9A59-44F2-AD02-F0856D74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273" y="453955"/>
            <a:ext cx="2546365" cy="257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组合 10">
            <a:extLst>
              <a:ext uri="{FF2B5EF4-FFF2-40B4-BE49-F238E27FC236}">
                <a16:creationId xmlns:a16="http://schemas.microsoft.com/office/drawing/2014/main" id="{BCFF528C-DF27-4FE1-B88C-09A0915D2EDE}"/>
              </a:ext>
            </a:extLst>
          </p:cNvPr>
          <p:cNvGrpSpPr/>
          <p:nvPr/>
        </p:nvGrpSpPr>
        <p:grpSpPr>
          <a:xfrm>
            <a:off x="7675704" y="453955"/>
            <a:ext cx="4101695" cy="599235"/>
            <a:chOff x="3628189" y="1129586"/>
            <a:chExt cx="4101695" cy="599235"/>
          </a:xfrm>
        </p:grpSpPr>
        <p:sp>
          <p:nvSpPr>
            <p:cNvPr id="26" name="圆角矩形 46">
              <a:extLst>
                <a:ext uri="{FF2B5EF4-FFF2-40B4-BE49-F238E27FC236}">
                  <a16:creationId xmlns:a16="http://schemas.microsoft.com/office/drawing/2014/main" id="{9131AF53-CF1E-4863-A13A-E33BE02D8C75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113">
              <a:extLst>
                <a:ext uri="{FF2B5EF4-FFF2-40B4-BE49-F238E27FC236}">
                  <a16:creationId xmlns:a16="http://schemas.microsoft.com/office/drawing/2014/main" id="{E5A65477-8D7E-4483-AD74-AD955D92E1BA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rgbClr val="FF1D1D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45">
            <a:extLst>
              <a:ext uri="{FF2B5EF4-FFF2-40B4-BE49-F238E27FC236}">
                <a16:creationId xmlns:a16="http://schemas.microsoft.com/office/drawing/2014/main" id="{2278E32D-AD94-4511-B87D-2D9C31EF7F7D}"/>
              </a:ext>
            </a:extLst>
          </p:cNvPr>
          <p:cNvSpPr txBox="1"/>
          <p:nvPr/>
        </p:nvSpPr>
        <p:spPr>
          <a:xfrm>
            <a:off x="8184295" y="453955"/>
            <a:ext cx="2668296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Who says?   WHY?</a:t>
            </a:r>
          </a:p>
        </p:txBody>
      </p:sp>
      <p:grpSp>
        <p:nvGrpSpPr>
          <p:cNvPr id="29" name="دائرة">
            <a:extLst>
              <a:ext uri="{FF2B5EF4-FFF2-40B4-BE49-F238E27FC236}">
                <a16:creationId xmlns:a16="http://schemas.microsoft.com/office/drawing/2014/main" id="{1EA074AB-32A2-4BEE-8F49-512CAD4B14DC}"/>
              </a:ext>
            </a:extLst>
          </p:cNvPr>
          <p:cNvGrpSpPr/>
          <p:nvPr/>
        </p:nvGrpSpPr>
        <p:grpSpPr>
          <a:xfrm>
            <a:off x="7749608" y="527410"/>
            <a:ext cx="484080" cy="484079"/>
            <a:chOff x="3697823" y="1194997"/>
            <a:chExt cx="484080" cy="484079"/>
          </a:xfrm>
        </p:grpSpPr>
        <p:grpSp>
          <p:nvGrpSpPr>
            <p:cNvPr id="30" name="组合 105">
              <a:extLst>
                <a:ext uri="{FF2B5EF4-FFF2-40B4-BE49-F238E27FC236}">
                  <a16:creationId xmlns:a16="http://schemas.microsoft.com/office/drawing/2014/main" id="{9C860A2B-FF42-4330-940C-21678D334B38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同心圆 50">
                <a:extLst>
                  <a:ext uri="{FF2B5EF4-FFF2-40B4-BE49-F238E27FC236}">
                    <a16:creationId xmlns:a16="http://schemas.microsoft.com/office/drawing/2014/main" id="{7099EDC3-5572-4F6D-8B52-520EC95173F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107">
                <a:extLst>
                  <a:ext uri="{FF2B5EF4-FFF2-40B4-BE49-F238E27FC236}">
                    <a16:creationId xmlns:a16="http://schemas.microsoft.com/office/drawing/2014/main" id="{2D9F44C4-1BCF-434F-B254-8C87730F5159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1" name="TextBox 70">
              <a:extLst>
                <a:ext uri="{FF2B5EF4-FFF2-40B4-BE49-F238E27FC236}">
                  <a16:creationId xmlns:a16="http://schemas.microsoft.com/office/drawing/2014/main" id="{61F5CEAF-8510-42AF-954F-5D86044A5C25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9B8C091-2E58-4FED-BF60-4A817558AAF7}"/>
              </a:ext>
            </a:extLst>
          </p:cNvPr>
          <p:cNvCxnSpPr>
            <a:cxnSpLocks/>
          </p:cNvCxnSpPr>
          <p:nvPr/>
        </p:nvCxnSpPr>
        <p:spPr>
          <a:xfrm>
            <a:off x="563413" y="2671595"/>
            <a:ext cx="2127816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062076B1-417C-450C-9903-463C33F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056" y="753572"/>
            <a:ext cx="3441033" cy="26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61">
            <a:extLst>
              <a:ext uri="{FF2B5EF4-FFF2-40B4-BE49-F238E27FC236}">
                <a16:creationId xmlns:a16="http://schemas.microsoft.com/office/drawing/2014/main" id="{194ADD4C-2D63-45CE-84A2-F5B961E3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876" y="1423105"/>
            <a:ext cx="2877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3200" b="1" dirty="0"/>
              <a:t>get a kick out of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63165E9-7467-456A-8EF3-F3D7B080A3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0"/>
          <a:stretch/>
        </p:blipFill>
        <p:spPr>
          <a:xfrm>
            <a:off x="7297753" y="3043325"/>
            <a:ext cx="4723188" cy="29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2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555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058A8CD-DB4E-4E7A-9193-B37FA7CA54A8}"/>
              </a:ext>
            </a:extLst>
          </p:cNvPr>
          <p:cNvGrpSpPr/>
          <p:nvPr/>
        </p:nvGrpSpPr>
        <p:grpSpPr>
          <a:xfrm>
            <a:off x="361393" y="398226"/>
            <a:ext cx="7227845" cy="5631872"/>
            <a:chOff x="361393" y="398226"/>
            <a:chExt cx="7227845" cy="563187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E42A9A1-B240-47D5-8DCC-36B6DC24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83D432E-81B0-4666-808B-5E302475F7EA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4112052-9A59-44F2-AD02-F0856D74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273" y="453955"/>
            <a:ext cx="2546365" cy="257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组合 10">
            <a:extLst>
              <a:ext uri="{FF2B5EF4-FFF2-40B4-BE49-F238E27FC236}">
                <a16:creationId xmlns:a16="http://schemas.microsoft.com/office/drawing/2014/main" id="{BCFF528C-DF27-4FE1-B88C-09A0915D2EDE}"/>
              </a:ext>
            </a:extLst>
          </p:cNvPr>
          <p:cNvGrpSpPr/>
          <p:nvPr/>
        </p:nvGrpSpPr>
        <p:grpSpPr>
          <a:xfrm>
            <a:off x="7675704" y="453955"/>
            <a:ext cx="4101695" cy="599235"/>
            <a:chOff x="3628189" y="1129586"/>
            <a:chExt cx="4101695" cy="599235"/>
          </a:xfrm>
        </p:grpSpPr>
        <p:sp>
          <p:nvSpPr>
            <p:cNvPr id="26" name="圆角矩形 46">
              <a:extLst>
                <a:ext uri="{FF2B5EF4-FFF2-40B4-BE49-F238E27FC236}">
                  <a16:creationId xmlns:a16="http://schemas.microsoft.com/office/drawing/2014/main" id="{9131AF53-CF1E-4863-A13A-E33BE02D8C75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113">
              <a:extLst>
                <a:ext uri="{FF2B5EF4-FFF2-40B4-BE49-F238E27FC236}">
                  <a16:creationId xmlns:a16="http://schemas.microsoft.com/office/drawing/2014/main" id="{E5A65477-8D7E-4483-AD74-AD955D92E1BA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rgbClr val="FF1D1D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45">
            <a:extLst>
              <a:ext uri="{FF2B5EF4-FFF2-40B4-BE49-F238E27FC236}">
                <a16:creationId xmlns:a16="http://schemas.microsoft.com/office/drawing/2014/main" id="{2278E32D-AD94-4511-B87D-2D9C31EF7F7D}"/>
              </a:ext>
            </a:extLst>
          </p:cNvPr>
          <p:cNvSpPr txBox="1"/>
          <p:nvPr/>
        </p:nvSpPr>
        <p:spPr>
          <a:xfrm>
            <a:off x="8184295" y="453955"/>
            <a:ext cx="2668296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Who says?   WHY?</a:t>
            </a:r>
          </a:p>
        </p:txBody>
      </p:sp>
      <p:grpSp>
        <p:nvGrpSpPr>
          <p:cNvPr id="29" name="دائرة">
            <a:extLst>
              <a:ext uri="{FF2B5EF4-FFF2-40B4-BE49-F238E27FC236}">
                <a16:creationId xmlns:a16="http://schemas.microsoft.com/office/drawing/2014/main" id="{1EA074AB-32A2-4BEE-8F49-512CAD4B14DC}"/>
              </a:ext>
            </a:extLst>
          </p:cNvPr>
          <p:cNvGrpSpPr/>
          <p:nvPr/>
        </p:nvGrpSpPr>
        <p:grpSpPr>
          <a:xfrm>
            <a:off x="11228616" y="543293"/>
            <a:ext cx="484080" cy="484079"/>
            <a:chOff x="3697823" y="1194997"/>
            <a:chExt cx="484080" cy="484079"/>
          </a:xfrm>
        </p:grpSpPr>
        <p:grpSp>
          <p:nvGrpSpPr>
            <p:cNvPr id="30" name="组合 105">
              <a:extLst>
                <a:ext uri="{FF2B5EF4-FFF2-40B4-BE49-F238E27FC236}">
                  <a16:creationId xmlns:a16="http://schemas.microsoft.com/office/drawing/2014/main" id="{9C860A2B-FF42-4330-940C-21678D334B38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同心圆 50">
                <a:extLst>
                  <a:ext uri="{FF2B5EF4-FFF2-40B4-BE49-F238E27FC236}">
                    <a16:creationId xmlns:a16="http://schemas.microsoft.com/office/drawing/2014/main" id="{7099EDC3-5572-4F6D-8B52-520EC95173F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107">
                <a:extLst>
                  <a:ext uri="{FF2B5EF4-FFF2-40B4-BE49-F238E27FC236}">
                    <a16:creationId xmlns:a16="http://schemas.microsoft.com/office/drawing/2014/main" id="{2D9F44C4-1BCF-434F-B254-8C87730F5159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1" name="TextBox 70">
              <a:extLst>
                <a:ext uri="{FF2B5EF4-FFF2-40B4-BE49-F238E27FC236}">
                  <a16:creationId xmlns:a16="http://schemas.microsoft.com/office/drawing/2014/main" id="{61F5CEAF-8510-42AF-954F-5D86044A5C25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9B8C091-2E58-4FED-BF60-4A817558AAF7}"/>
              </a:ext>
            </a:extLst>
          </p:cNvPr>
          <p:cNvCxnSpPr>
            <a:cxnSpLocks/>
          </p:cNvCxnSpPr>
          <p:nvPr/>
        </p:nvCxnSpPr>
        <p:spPr>
          <a:xfrm>
            <a:off x="573019" y="3903495"/>
            <a:ext cx="1321205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062076B1-417C-450C-9903-463C33F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23" y="827902"/>
            <a:ext cx="3441033" cy="26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61">
            <a:extLst>
              <a:ext uri="{FF2B5EF4-FFF2-40B4-BE49-F238E27FC236}">
                <a16:creationId xmlns:a16="http://schemas.microsoft.com/office/drawing/2014/main" id="{194ADD4C-2D63-45CE-84A2-F5B961E3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589" y="1459136"/>
            <a:ext cx="2877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3200" b="1" dirty="0"/>
              <a:t>bugs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63165E9-7467-456A-8EF3-F3D7B080A3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0"/>
          <a:stretch/>
        </p:blipFill>
        <p:spPr>
          <a:xfrm>
            <a:off x="7297753" y="3043325"/>
            <a:ext cx="4723188" cy="29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1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058A8CD-DB4E-4E7A-9193-B37FA7CA54A8}"/>
              </a:ext>
            </a:extLst>
          </p:cNvPr>
          <p:cNvGrpSpPr/>
          <p:nvPr/>
        </p:nvGrpSpPr>
        <p:grpSpPr>
          <a:xfrm>
            <a:off x="361393" y="398226"/>
            <a:ext cx="7227845" cy="5631872"/>
            <a:chOff x="361393" y="398226"/>
            <a:chExt cx="7227845" cy="563187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E42A9A1-B240-47D5-8DCC-36B6DC24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83D432E-81B0-4666-808B-5E302475F7EA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4112052-9A59-44F2-AD02-F0856D74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273" y="453955"/>
            <a:ext cx="2546365" cy="257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组合 10">
            <a:extLst>
              <a:ext uri="{FF2B5EF4-FFF2-40B4-BE49-F238E27FC236}">
                <a16:creationId xmlns:a16="http://schemas.microsoft.com/office/drawing/2014/main" id="{BCFF528C-DF27-4FE1-B88C-09A0915D2EDE}"/>
              </a:ext>
            </a:extLst>
          </p:cNvPr>
          <p:cNvGrpSpPr/>
          <p:nvPr/>
        </p:nvGrpSpPr>
        <p:grpSpPr>
          <a:xfrm>
            <a:off x="7675704" y="453955"/>
            <a:ext cx="4101695" cy="599235"/>
            <a:chOff x="3628189" y="1129586"/>
            <a:chExt cx="4101695" cy="599235"/>
          </a:xfrm>
        </p:grpSpPr>
        <p:sp>
          <p:nvSpPr>
            <p:cNvPr id="26" name="圆角矩形 46">
              <a:extLst>
                <a:ext uri="{FF2B5EF4-FFF2-40B4-BE49-F238E27FC236}">
                  <a16:creationId xmlns:a16="http://schemas.microsoft.com/office/drawing/2014/main" id="{9131AF53-CF1E-4863-A13A-E33BE02D8C75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113">
              <a:extLst>
                <a:ext uri="{FF2B5EF4-FFF2-40B4-BE49-F238E27FC236}">
                  <a16:creationId xmlns:a16="http://schemas.microsoft.com/office/drawing/2014/main" id="{E5A65477-8D7E-4483-AD74-AD955D92E1BA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rgbClr val="FF1D1D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45">
            <a:extLst>
              <a:ext uri="{FF2B5EF4-FFF2-40B4-BE49-F238E27FC236}">
                <a16:creationId xmlns:a16="http://schemas.microsoft.com/office/drawing/2014/main" id="{2278E32D-AD94-4511-B87D-2D9C31EF7F7D}"/>
              </a:ext>
            </a:extLst>
          </p:cNvPr>
          <p:cNvSpPr txBox="1"/>
          <p:nvPr/>
        </p:nvSpPr>
        <p:spPr>
          <a:xfrm>
            <a:off x="8184295" y="453955"/>
            <a:ext cx="2668296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Who says?   WHY?</a:t>
            </a:r>
          </a:p>
        </p:txBody>
      </p:sp>
      <p:grpSp>
        <p:nvGrpSpPr>
          <p:cNvPr id="29" name="دائرة">
            <a:extLst>
              <a:ext uri="{FF2B5EF4-FFF2-40B4-BE49-F238E27FC236}">
                <a16:creationId xmlns:a16="http://schemas.microsoft.com/office/drawing/2014/main" id="{1EA074AB-32A2-4BEE-8F49-512CAD4B14DC}"/>
              </a:ext>
            </a:extLst>
          </p:cNvPr>
          <p:cNvGrpSpPr/>
          <p:nvPr/>
        </p:nvGrpSpPr>
        <p:grpSpPr>
          <a:xfrm>
            <a:off x="11228616" y="543293"/>
            <a:ext cx="484080" cy="484079"/>
            <a:chOff x="3697823" y="1194997"/>
            <a:chExt cx="484080" cy="484079"/>
          </a:xfrm>
        </p:grpSpPr>
        <p:grpSp>
          <p:nvGrpSpPr>
            <p:cNvPr id="30" name="组合 105">
              <a:extLst>
                <a:ext uri="{FF2B5EF4-FFF2-40B4-BE49-F238E27FC236}">
                  <a16:creationId xmlns:a16="http://schemas.microsoft.com/office/drawing/2014/main" id="{9C860A2B-FF42-4330-940C-21678D334B38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同心圆 50">
                <a:extLst>
                  <a:ext uri="{FF2B5EF4-FFF2-40B4-BE49-F238E27FC236}">
                    <a16:creationId xmlns:a16="http://schemas.microsoft.com/office/drawing/2014/main" id="{7099EDC3-5572-4F6D-8B52-520EC95173F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107">
                <a:extLst>
                  <a:ext uri="{FF2B5EF4-FFF2-40B4-BE49-F238E27FC236}">
                    <a16:creationId xmlns:a16="http://schemas.microsoft.com/office/drawing/2014/main" id="{2D9F44C4-1BCF-434F-B254-8C87730F5159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1" name="TextBox 70">
              <a:extLst>
                <a:ext uri="{FF2B5EF4-FFF2-40B4-BE49-F238E27FC236}">
                  <a16:creationId xmlns:a16="http://schemas.microsoft.com/office/drawing/2014/main" id="{61F5CEAF-8510-42AF-954F-5D86044A5C25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9B8C091-2E58-4FED-BF60-4A817558AAF7}"/>
              </a:ext>
            </a:extLst>
          </p:cNvPr>
          <p:cNvCxnSpPr>
            <a:cxnSpLocks/>
          </p:cNvCxnSpPr>
          <p:nvPr/>
        </p:nvCxnSpPr>
        <p:spPr>
          <a:xfrm>
            <a:off x="5588000" y="4792495"/>
            <a:ext cx="624224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062076B1-417C-450C-9903-463C33F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840" y="937674"/>
            <a:ext cx="3441033" cy="26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61">
            <a:extLst>
              <a:ext uri="{FF2B5EF4-FFF2-40B4-BE49-F238E27FC236}">
                <a16:creationId xmlns:a16="http://schemas.microsoft.com/office/drawing/2014/main" id="{194ADD4C-2D63-45CE-84A2-F5B961E3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3006" y="1568908"/>
            <a:ext cx="2877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3200" b="1" dirty="0"/>
              <a:t>Show off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63165E9-7467-456A-8EF3-F3D7B080A3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0"/>
          <a:stretch/>
        </p:blipFill>
        <p:spPr>
          <a:xfrm>
            <a:off x="7297753" y="3043325"/>
            <a:ext cx="4723188" cy="29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9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058A8CD-DB4E-4E7A-9193-B37FA7CA54A8}"/>
              </a:ext>
            </a:extLst>
          </p:cNvPr>
          <p:cNvGrpSpPr/>
          <p:nvPr/>
        </p:nvGrpSpPr>
        <p:grpSpPr>
          <a:xfrm>
            <a:off x="361393" y="398226"/>
            <a:ext cx="7227845" cy="5631872"/>
            <a:chOff x="361393" y="398226"/>
            <a:chExt cx="7227845" cy="563187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E42A9A1-B240-47D5-8DCC-36B6DC24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83D432E-81B0-4666-808B-5E302475F7EA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4112052-9A59-44F2-AD02-F0856D74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273" y="453955"/>
            <a:ext cx="2546365" cy="257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组合 10">
            <a:extLst>
              <a:ext uri="{FF2B5EF4-FFF2-40B4-BE49-F238E27FC236}">
                <a16:creationId xmlns:a16="http://schemas.microsoft.com/office/drawing/2014/main" id="{BCFF528C-DF27-4FE1-B88C-09A0915D2EDE}"/>
              </a:ext>
            </a:extLst>
          </p:cNvPr>
          <p:cNvGrpSpPr/>
          <p:nvPr/>
        </p:nvGrpSpPr>
        <p:grpSpPr>
          <a:xfrm>
            <a:off x="7675704" y="453955"/>
            <a:ext cx="4101695" cy="599235"/>
            <a:chOff x="3628189" y="1129586"/>
            <a:chExt cx="4101695" cy="599235"/>
          </a:xfrm>
        </p:grpSpPr>
        <p:sp>
          <p:nvSpPr>
            <p:cNvPr id="26" name="圆角矩形 46">
              <a:extLst>
                <a:ext uri="{FF2B5EF4-FFF2-40B4-BE49-F238E27FC236}">
                  <a16:creationId xmlns:a16="http://schemas.microsoft.com/office/drawing/2014/main" id="{9131AF53-CF1E-4863-A13A-E33BE02D8C75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113">
              <a:extLst>
                <a:ext uri="{FF2B5EF4-FFF2-40B4-BE49-F238E27FC236}">
                  <a16:creationId xmlns:a16="http://schemas.microsoft.com/office/drawing/2014/main" id="{E5A65477-8D7E-4483-AD74-AD955D92E1BA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rgbClr val="FF1D1D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45">
            <a:extLst>
              <a:ext uri="{FF2B5EF4-FFF2-40B4-BE49-F238E27FC236}">
                <a16:creationId xmlns:a16="http://schemas.microsoft.com/office/drawing/2014/main" id="{2278E32D-AD94-4511-B87D-2D9C31EF7F7D}"/>
              </a:ext>
            </a:extLst>
          </p:cNvPr>
          <p:cNvSpPr txBox="1"/>
          <p:nvPr/>
        </p:nvSpPr>
        <p:spPr>
          <a:xfrm>
            <a:off x="8184295" y="453955"/>
            <a:ext cx="2668296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Who says?   WHY?</a:t>
            </a:r>
          </a:p>
        </p:txBody>
      </p:sp>
      <p:grpSp>
        <p:nvGrpSpPr>
          <p:cNvPr id="29" name="دائرة">
            <a:extLst>
              <a:ext uri="{FF2B5EF4-FFF2-40B4-BE49-F238E27FC236}">
                <a16:creationId xmlns:a16="http://schemas.microsoft.com/office/drawing/2014/main" id="{1EA074AB-32A2-4BEE-8F49-512CAD4B14DC}"/>
              </a:ext>
            </a:extLst>
          </p:cNvPr>
          <p:cNvGrpSpPr/>
          <p:nvPr/>
        </p:nvGrpSpPr>
        <p:grpSpPr>
          <a:xfrm>
            <a:off x="11228616" y="543293"/>
            <a:ext cx="484080" cy="484079"/>
            <a:chOff x="3697823" y="1194997"/>
            <a:chExt cx="484080" cy="484079"/>
          </a:xfrm>
        </p:grpSpPr>
        <p:grpSp>
          <p:nvGrpSpPr>
            <p:cNvPr id="30" name="组合 105">
              <a:extLst>
                <a:ext uri="{FF2B5EF4-FFF2-40B4-BE49-F238E27FC236}">
                  <a16:creationId xmlns:a16="http://schemas.microsoft.com/office/drawing/2014/main" id="{9C860A2B-FF42-4330-940C-21678D334B38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同心圆 50">
                <a:extLst>
                  <a:ext uri="{FF2B5EF4-FFF2-40B4-BE49-F238E27FC236}">
                    <a16:creationId xmlns:a16="http://schemas.microsoft.com/office/drawing/2014/main" id="{7099EDC3-5572-4F6D-8B52-520EC95173F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107">
                <a:extLst>
                  <a:ext uri="{FF2B5EF4-FFF2-40B4-BE49-F238E27FC236}">
                    <a16:creationId xmlns:a16="http://schemas.microsoft.com/office/drawing/2014/main" id="{2D9F44C4-1BCF-434F-B254-8C87730F5159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1" name="TextBox 70">
              <a:extLst>
                <a:ext uri="{FF2B5EF4-FFF2-40B4-BE49-F238E27FC236}">
                  <a16:creationId xmlns:a16="http://schemas.microsoft.com/office/drawing/2014/main" id="{61F5CEAF-8510-42AF-954F-5D86044A5C25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9B8C091-2E58-4FED-BF60-4A817558AAF7}"/>
              </a:ext>
            </a:extLst>
          </p:cNvPr>
          <p:cNvCxnSpPr>
            <a:cxnSpLocks/>
          </p:cNvCxnSpPr>
          <p:nvPr/>
        </p:nvCxnSpPr>
        <p:spPr>
          <a:xfrm>
            <a:off x="5715487" y="5541795"/>
            <a:ext cx="1105851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062076B1-417C-450C-9903-463C33F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840" y="937674"/>
            <a:ext cx="3441033" cy="26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61">
            <a:extLst>
              <a:ext uri="{FF2B5EF4-FFF2-40B4-BE49-F238E27FC236}">
                <a16:creationId xmlns:a16="http://schemas.microsoft.com/office/drawing/2014/main" id="{194ADD4C-2D63-45CE-84A2-F5B961E3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3006" y="1568908"/>
            <a:ext cx="2877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3200" b="1" dirty="0"/>
              <a:t>couch potato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63165E9-7467-456A-8EF3-F3D7B080A3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0"/>
          <a:stretch/>
        </p:blipFill>
        <p:spPr>
          <a:xfrm>
            <a:off x="7297753" y="3043325"/>
            <a:ext cx="4723188" cy="29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0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058A8CD-DB4E-4E7A-9193-B37FA7CA54A8}"/>
              </a:ext>
            </a:extLst>
          </p:cNvPr>
          <p:cNvGrpSpPr/>
          <p:nvPr/>
        </p:nvGrpSpPr>
        <p:grpSpPr>
          <a:xfrm>
            <a:off x="361393" y="398226"/>
            <a:ext cx="7227845" cy="5631872"/>
            <a:chOff x="361393" y="398226"/>
            <a:chExt cx="7227845" cy="563187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E42A9A1-B240-47D5-8DCC-36B6DC24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83D432E-81B0-4666-808B-5E302475F7EA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4112052-9A59-44F2-AD02-F0856D74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273" y="453955"/>
            <a:ext cx="2546365" cy="257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71DF725-5874-4288-B3C1-92F074F9FF15}"/>
              </a:ext>
            </a:extLst>
          </p:cNvPr>
          <p:cNvSpPr/>
          <p:nvPr/>
        </p:nvSpPr>
        <p:spPr>
          <a:xfrm>
            <a:off x="457327" y="487017"/>
            <a:ext cx="6844902" cy="545429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754D37C-B2DE-44A6-BD61-65232AE91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291" y="1246115"/>
            <a:ext cx="6581827" cy="418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10">
            <a:extLst>
              <a:ext uri="{FF2B5EF4-FFF2-40B4-BE49-F238E27FC236}">
                <a16:creationId xmlns:a16="http://schemas.microsoft.com/office/drawing/2014/main" id="{BCFF528C-DF27-4FE1-B88C-09A0915D2EDE}"/>
              </a:ext>
            </a:extLst>
          </p:cNvPr>
          <p:cNvGrpSpPr/>
          <p:nvPr/>
        </p:nvGrpSpPr>
        <p:grpSpPr>
          <a:xfrm>
            <a:off x="5079291" y="650567"/>
            <a:ext cx="6581827" cy="599235"/>
            <a:chOff x="3628189" y="1129586"/>
            <a:chExt cx="4101695" cy="599235"/>
          </a:xfrm>
        </p:grpSpPr>
        <p:sp>
          <p:nvSpPr>
            <p:cNvPr id="26" name="圆角矩形 46">
              <a:extLst>
                <a:ext uri="{FF2B5EF4-FFF2-40B4-BE49-F238E27FC236}">
                  <a16:creationId xmlns:a16="http://schemas.microsoft.com/office/drawing/2014/main" id="{9131AF53-CF1E-4863-A13A-E33BE02D8C75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113">
              <a:extLst>
                <a:ext uri="{FF2B5EF4-FFF2-40B4-BE49-F238E27FC236}">
                  <a16:creationId xmlns:a16="http://schemas.microsoft.com/office/drawing/2014/main" id="{E5A65477-8D7E-4483-AD74-AD955D92E1BA}"/>
                </a:ext>
              </a:extLst>
            </p:cNvPr>
            <p:cNvSpPr/>
            <p:nvPr/>
          </p:nvSpPr>
          <p:spPr>
            <a:xfrm>
              <a:off x="3707358" y="1218924"/>
              <a:ext cx="3962742" cy="434740"/>
            </a:xfrm>
            <a:prstGeom prst="roundRect">
              <a:avLst>
                <a:gd name="adj" fmla="val 50000"/>
              </a:avLst>
            </a:prstGeom>
            <a:solidFill>
              <a:srgbClr val="0067BF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45">
            <a:extLst>
              <a:ext uri="{FF2B5EF4-FFF2-40B4-BE49-F238E27FC236}">
                <a16:creationId xmlns:a16="http://schemas.microsoft.com/office/drawing/2014/main" id="{2278E32D-AD94-4511-B87D-2D9C31EF7F7D}"/>
              </a:ext>
            </a:extLst>
          </p:cNvPr>
          <p:cNvSpPr txBox="1"/>
          <p:nvPr/>
        </p:nvSpPr>
        <p:spPr>
          <a:xfrm>
            <a:off x="5709445" y="650567"/>
            <a:ext cx="1434753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Real Talk</a:t>
            </a:r>
          </a:p>
        </p:txBody>
      </p:sp>
      <p:grpSp>
        <p:nvGrpSpPr>
          <p:cNvPr id="29" name="دائرة">
            <a:extLst>
              <a:ext uri="{FF2B5EF4-FFF2-40B4-BE49-F238E27FC236}">
                <a16:creationId xmlns:a16="http://schemas.microsoft.com/office/drawing/2014/main" id="{1EA074AB-32A2-4BEE-8F49-512CAD4B14DC}"/>
              </a:ext>
            </a:extLst>
          </p:cNvPr>
          <p:cNvGrpSpPr/>
          <p:nvPr/>
        </p:nvGrpSpPr>
        <p:grpSpPr>
          <a:xfrm>
            <a:off x="5153195" y="724022"/>
            <a:ext cx="484080" cy="484079"/>
            <a:chOff x="3697823" y="1194997"/>
            <a:chExt cx="484080" cy="484079"/>
          </a:xfrm>
        </p:grpSpPr>
        <p:grpSp>
          <p:nvGrpSpPr>
            <p:cNvPr id="30" name="组合 105">
              <a:extLst>
                <a:ext uri="{FF2B5EF4-FFF2-40B4-BE49-F238E27FC236}">
                  <a16:creationId xmlns:a16="http://schemas.microsoft.com/office/drawing/2014/main" id="{9C860A2B-FF42-4330-940C-21678D334B38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同心圆 50">
                <a:extLst>
                  <a:ext uri="{FF2B5EF4-FFF2-40B4-BE49-F238E27FC236}">
                    <a16:creationId xmlns:a16="http://schemas.microsoft.com/office/drawing/2014/main" id="{7099EDC3-5572-4F6D-8B52-520EC95173F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107">
                <a:extLst>
                  <a:ext uri="{FF2B5EF4-FFF2-40B4-BE49-F238E27FC236}">
                    <a16:creationId xmlns:a16="http://schemas.microsoft.com/office/drawing/2014/main" id="{2D9F44C4-1BCF-434F-B254-8C87730F5159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1" name="TextBox 70">
              <a:extLst>
                <a:ext uri="{FF2B5EF4-FFF2-40B4-BE49-F238E27FC236}">
                  <a16:creationId xmlns:a16="http://schemas.microsoft.com/office/drawing/2014/main" id="{61F5CEAF-8510-42AF-954F-5D86044A5C25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11266" name="Picture 2" descr="Happiness clipart enjoyed, Happiness enjoyed Transparent FREE for download  on WebStockReview 2020">
            <a:extLst>
              <a:ext uri="{FF2B5EF4-FFF2-40B4-BE49-F238E27FC236}">
                <a16:creationId xmlns:a16="http://schemas.microsoft.com/office/drawing/2014/main" id="{2D2995AC-B6EC-4931-ACF4-0B05160D1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95957" l="0" r="100000">
                        <a14:foregroundMark x1="6143" y1="68936" x2="6143" y2="68936"/>
                        <a14:foregroundMark x1="5897" y1="65106" x2="5897" y2="65106"/>
                        <a14:foregroundMark x1="9337" y1="74043" x2="9337" y2="74043"/>
                        <a14:foregroundMark x1="19656" y1="77447" x2="19656" y2="77447"/>
                        <a14:foregroundMark x1="54545" y1="43404" x2="54545" y2="43404"/>
                        <a14:foregroundMark x1="19902" y1="78723" x2="19902" y2="78723"/>
                        <a14:foregroundMark x1="57494" y1="45532" x2="57494" y2="45532"/>
                        <a14:foregroundMark x1="59214" y1="44894" x2="59214" y2="44894"/>
                        <a14:foregroundMark x1="91646" y1="81277" x2="91646" y2="81277"/>
                        <a14:foregroundMark x1="78624" y1="79149" x2="78624" y2="79149"/>
                        <a14:foregroundMark x1="76904" y1="78085" x2="76904" y2="78085"/>
                        <a14:foregroundMark x1="96314" y1="86809" x2="96314" y2="86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87"/>
          <a:stretch/>
        </p:blipFill>
        <p:spPr bwMode="auto">
          <a:xfrm>
            <a:off x="2419690" y="309220"/>
            <a:ext cx="2188283" cy="24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 Man Angry Over The Whole World Is Screaming. Royalty Free Cliparts,  Vectors, And Stock Illustration. Image 11342215.">
            <a:extLst>
              <a:ext uri="{FF2B5EF4-FFF2-40B4-BE49-F238E27FC236}">
                <a16:creationId xmlns:a16="http://schemas.microsoft.com/office/drawing/2014/main" id="{128FD866-D7CD-48F3-AFBD-DB70E72B7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9" b="95706" l="4385" r="98385">
                        <a14:foregroundMark x1="39077" y1="22560" x2="39077" y2="22560"/>
                        <a14:foregroundMark x1="37923" y1="22560" x2="37923" y2="22560"/>
                        <a14:foregroundMark x1="36692" y1="22014" x2="36692" y2="22014"/>
                        <a14:foregroundMark x1="40000" y1="43716" x2="40000" y2="43716"/>
                        <a14:foregroundMark x1="40846" y1="29040" x2="40846" y2="29040"/>
                        <a14:foregroundMark x1="69000" y1="44653" x2="69000" y2="44653"/>
                        <a14:foregroundMark x1="74615" y1="71272" x2="74615" y2="71272"/>
                        <a14:foregroundMark x1="30692" y1="60734" x2="30692" y2="60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5" y="1768757"/>
            <a:ext cx="2439297" cy="24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Overweight Man Sitting Couch Stock Illustrations – 60 Overweight Man  Sitting Couch Stock Illustrations, Vectors &amp; Clipart - Dreamstime">
            <a:extLst>
              <a:ext uri="{FF2B5EF4-FFF2-40B4-BE49-F238E27FC236}">
                <a16:creationId xmlns:a16="http://schemas.microsoft.com/office/drawing/2014/main" id="{49C0FA6D-7F16-4D28-9397-14786EC0C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33" l="0" r="100000">
                        <a14:foregroundMark x1="83000" y1="76913" x2="83000" y2="76913"/>
                        <a14:foregroundMark x1="80375" y1="73930" x2="80375" y2="73930"/>
                        <a14:foregroundMark x1="78375" y1="71077" x2="78375" y2="71077"/>
                        <a14:foregroundMark x1="77625" y1="68742" x2="77625" y2="68742"/>
                        <a14:foregroundMark x1="78500" y1="67575" x2="78500" y2="67575"/>
                        <a14:foregroundMark x1="78875" y1="67834" x2="79250" y2="68482"/>
                        <a14:foregroundMark x1="81625" y1="72633" x2="85875" y2="74578"/>
                        <a14:foregroundMark x1="88875" y1="75875" x2="88875" y2="75875"/>
                        <a14:foregroundMark x1="89750" y1="75746" x2="90000" y2="76265"/>
                        <a14:foregroundMark x1="91000" y1="77562" x2="92250" y2="79767"/>
                        <a14:foregroundMark x1="92250" y1="79767" x2="91375" y2="80545"/>
                        <a14:foregroundMark x1="90125" y1="80804" x2="86250" y2="81453"/>
                        <a14:foregroundMark x1="85375" y1="81453" x2="84750" y2="81323"/>
                        <a14:foregroundMark x1="83750" y1="80804" x2="82500" y2="80415"/>
                        <a14:foregroundMark x1="80750" y1="79118" x2="79625" y2="78210"/>
                        <a14:foregroundMark x1="78500" y1="77173" x2="78500" y2="77173"/>
                        <a14:foregroundMark x1="77875" y1="76654" x2="77875" y2="76654"/>
                        <a14:foregroundMark x1="77500" y1="76135" x2="77500" y2="76135"/>
                        <a14:foregroundMark x1="77000" y1="74838" x2="77000" y2="74838"/>
                        <a14:foregroundMark x1="75750" y1="73541" x2="75750" y2="73541"/>
                        <a14:foregroundMark x1="74500" y1="70558" x2="74750" y2="69780"/>
                        <a14:foregroundMark x1="76000" y1="68742" x2="76000" y2="68742"/>
                        <a14:foregroundMark x1="77125" y1="67834" x2="77625" y2="67445"/>
                        <a14:foregroundMark x1="79250" y1="65888" x2="79750" y2="65499"/>
                        <a14:foregroundMark x1="80375" y1="64851" x2="80375" y2="64851"/>
                        <a14:foregroundMark x1="77250" y1="64851" x2="77250" y2="64851"/>
                        <a14:foregroundMark x1="78375" y1="64462" x2="78375" y2="64462"/>
                        <a14:foregroundMark x1="88875" y1="69780" x2="88875" y2="69780"/>
                        <a14:foregroundMark x1="89125" y1="70039" x2="90750" y2="70169"/>
                        <a14:foregroundMark x1="91250" y1="70428" x2="91625" y2="70947"/>
                        <a14:foregroundMark x1="92125" y1="71725" x2="92125" y2="72244"/>
                        <a14:foregroundMark x1="93250" y1="74319" x2="93250" y2="74319"/>
                        <a14:foregroundMark x1="94125" y1="74968" x2="94125" y2="74968"/>
                        <a14:foregroundMark x1="98500" y1="76135" x2="98500" y2="76135"/>
                        <a14:foregroundMark x1="97875" y1="78340" x2="97875" y2="78340"/>
                        <a14:foregroundMark x1="12375" y1="74319" x2="12375" y2="74319"/>
                        <a14:foregroundMark x1="8625" y1="73022" x2="8625" y2="73022"/>
                        <a14:foregroundMark x1="5875" y1="74968" x2="5750" y2="75616"/>
                        <a14:foregroundMark x1="6625" y1="77562" x2="6625" y2="77562"/>
                        <a14:foregroundMark x1="9625" y1="78729" x2="9625" y2="78729"/>
                        <a14:foregroundMark x1="11250" y1="78340" x2="11250" y2="78340"/>
                        <a14:foregroundMark x1="13250" y1="77951" x2="13250" y2="77951"/>
                        <a14:foregroundMark x1="17750" y1="76265" x2="17750" y2="76265"/>
                        <a14:foregroundMark x1="18625" y1="75357" x2="18625" y2="75357"/>
                        <a14:foregroundMark x1="19125" y1="74449" x2="19125" y2="74449"/>
                        <a14:foregroundMark x1="18750" y1="73152" x2="18750" y2="73152"/>
                        <a14:foregroundMark x1="18000" y1="71855" x2="18000" y2="71855"/>
                        <a14:foregroundMark x1="20000" y1="71077" x2="20500" y2="71466"/>
                        <a14:foregroundMark x1="20750" y1="71466" x2="21250" y2="71725"/>
                        <a14:foregroundMark x1="22000" y1="71855" x2="22000" y2="71855"/>
                        <a14:foregroundMark x1="21250" y1="75616" x2="21250" y2="75616"/>
                        <a14:foregroundMark x1="20375" y1="80026" x2="20375" y2="80026"/>
                        <a14:foregroundMark x1="19000" y1="80545" x2="18000" y2="80804"/>
                        <a14:foregroundMark x1="17125" y1="80026" x2="15500" y2="79637"/>
                        <a14:foregroundMark x1="14625" y1="79248" x2="14625" y2="79248"/>
                        <a14:foregroundMark x1="13625" y1="78470" x2="13625" y2="78470"/>
                        <a14:foregroundMark x1="14125" y1="76913" x2="14125" y2="76913"/>
                        <a14:foregroundMark x1="6125" y1="75616" x2="6125" y2="75616"/>
                        <a14:foregroundMark x1="4250" y1="76913" x2="4250" y2="76913"/>
                        <a14:foregroundMark x1="4625" y1="74838" x2="4625" y2="74838"/>
                        <a14:foregroundMark x1="2500" y1="75357" x2="2500" y2="75357"/>
                        <a14:foregroundMark x1="20875" y1="69261" x2="20875" y2="69261"/>
                        <a14:foregroundMark x1="20875" y1="69261" x2="20875" y2="69261"/>
                        <a14:foregroundMark x1="18375" y1="68093" x2="18375" y2="68093"/>
                        <a14:foregroundMark x1="18375" y1="67834" x2="18375" y2="67834"/>
                        <a14:foregroundMark x1="16750" y1="66796" x2="16750" y2="66796"/>
                        <a14:foregroundMark x1="15250" y1="68093" x2="15250" y2="68093"/>
                        <a14:foregroundMark x1="24625" y1="73022" x2="24625" y2="73022"/>
                        <a14:foregroundMark x1="22125" y1="71855" x2="22125" y2="71855"/>
                        <a14:foregroundMark x1="47125" y1="30739" x2="47125" y2="30739"/>
                        <a14:foregroundMark x1="45125" y1="32425" x2="45125" y2="32425"/>
                        <a14:foregroundMark x1="44125" y1="33722" x2="42500" y2="37743"/>
                        <a14:foregroundMark x1="42500" y1="38911" x2="42500" y2="39429"/>
                        <a14:foregroundMark x1="41625" y1="43191" x2="41250" y2="44617"/>
                        <a14:foregroundMark x1="41250" y1="45136" x2="41250" y2="46174"/>
                        <a14:foregroundMark x1="42375" y1="47601" x2="42375" y2="47601"/>
                        <a14:foregroundMark x1="43250" y1="48379" x2="43250" y2="48379"/>
                        <a14:foregroundMark x1="44250" y1="48119" x2="44250" y2="48119"/>
                        <a14:foregroundMark x1="45500" y1="45914" x2="45500" y2="45914"/>
                        <a14:foregroundMark x1="46375" y1="44228" x2="46375" y2="44228"/>
                        <a14:foregroundMark x1="47500" y1="42802" x2="47500" y2="42802"/>
                        <a14:foregroundMark x1="49125" y1="40597" x2="50125" y2="38132"/>
                        <a14:foregroundMark x1="51625" y1="34630" x2="51625" y2="34630"/>
                        <a14:foregroundMark x1="53000" y1="34501" x2="56125" y2="34760"/>
                        <a14:foregroundMark x1="56375" y1="34760" x2="57000" y2="34760"/>
                        <a14:foregroundMark x1="57375" y1="34760" x2="59125" y2="34760"/>
                        <a14:foregroundMark x1="59625" y1="34501" x2="59625" y2="34501"/>
                        <a14:foregroundMark x1="61750" y1="34760" x2="62875" y2="35538"/>
                        <a14:foregroundMark x1="63375" y1="35149" x2="65875" y2="37095"/>
                        <a14:foregroundMark x1="66125" y1="37095" x2="67125" y2="38521"/>
                        <a14:foregroundMark x1="67500" y1="38521" x2="68250" y2="39300"/>
                        <a14:foregroundMark x1="68250" y1="39300" x2="68250" y2="39300"/>
                        <a14:foregroundMark x1="69875" y1="40726" x2="72875" y2="43320"/>
                        <a14:foregroundMark x1="73375" y1="43191" x2="73875" y2="43580"/>
                        <a14:foregroundMark x1="75750" y1="43580" x2="75750" y2="43580"/>
                        <a14:foregroundMark x1="67375" y1="41505" x2="62875" y2="41505"/>
                        <a14:foregroundMark x1="58375" y1="40208" x2="53250" y2="39040"/>
                        <a14:foregroundMark x1="49125" y1="38132" x2="47000" y2="38392"/>
                        <a14:foregroundMark x1="45875" y1="38392" x2="44250" y2="40337"/>
                        <a14:foregroundMark x1="42875" y1="41634" x2="41375" y2="43839"/>
                        <a14:foregroundMark x1="40750" y1="45914" x2="40750" y2="45914"/>
                        <a14:foregroundMark x1="40125" y1="45914" x2="39625" y2="45525"/>
                        <a14:foregroundMark x1="38625" y1="45006" x2="38000" y2="44099"/>
                        <a14:foregroundMark x1="36750" y1="42802" x2="36750" y2="42802"/>
                        <a14:foregroundMark x1="36375" y1="42283" x2="36375" y2="42283"/>
                        <a14:foregroundMark x1="35000" y1="39948" x2="35000" y2="39948"/>
                        <a14:foregroundMark x1="34250" y1="39689" x2="35375" y2="38521"/>
                        <a14:foregroundMark x1="37500" y1="36835" x2="40000" y2="34501"/>
                        <a14:foregroundMark x1="40875" y1="33204" x2="41750" y2="32166"/>
                        <a14:foregroundMark x1="42125" y1="32036" x2="42625" y2="30869"/>
                        <a14:foregroundMark x1="42625" y1="30220" x2="42625" y2="30220"/>
                        <a14:foregroundMark x1="43000" y1="29442" x2="43000" y2="29442"/>
                        <a14:foregroundMark x1="43000" y1="29442" x2="43000" y2="29442"/>
                        <a14:foregroundMark x1="39250" y1="33463" x2="39500" y2="38003"/>
                        <a14:foregroundMark x1="39250" y1="43320" x2="38000" y2="45525"/>
                        <a14:foregroundMark x1="36625" y1="44877" x2="35125" y2="44488"/>
                        <a14:foregroundMark x1="33750" y1="43191" x2="33750" y2="43191"/>
                        <a14:foregroundMark x1="32625" y1="42802" x2="32125" y2="43191"/>
                        <a14:foregroundMark x1="46375" y1="47211" x2="46375" y2="48119"/>
                        <a14:foregroundMark x1="46125" y1="50195" x2="46125" y2="50713"/>
                        <a14:foregroundMark x1="46125" y1="50973" x2="46250" y2="52270"/>
                        <a14:foregroundMark x1="46750" y1="52399" x2="48250" y2="53178"/>
                        <a14:foregroundMark x1="49875" y1="52918" x2="49875" y2="52918"/>
                        <a14:foregroundMark x1="46375" y1="35409" x2="46375" y2="35409"/>
                        <a14:foregroundMark x1="45875" y1="33333" x2="45000" y2="31907"/>
                        <a14:foregroundMark x1="45000" y1="31128" x2="44875" y2="29961"/>
                        <a14:foregroundMark x1="44625" y1="27237" x2="44500" y2="26459"/>
                        <a14:foregroundMark x1="44250" y1="25551" x2="44250" y2="25551"/>
                        <a14:foregroundMark x1="44250" y1="25551" x2="44250" y2="25551"/>
                        <a14:foregroundMark x1="45875" y1="28923" x2="47000" y2="30739"/>
                        <a14:foregroundMark x1="50500" y1="35149" x2="51625" y2="37224"/>
                        <a14:foregroundMark x1="51750" y1="37224" x2="53000" y2="37743"/>
                        <a14:foregroundMark x1="57125" y1="38521" x2="58000" y2="38521"/>
                        <a14:foregroundMark x1="58250" y1="38521" x2="59250" y2="38911"/>
                        <a14:foregroundMark x1="60000" y1="38651" x2="61250" y2="39040"/>
                        <a14:foregroundMark x1="61250" y1="39040" x2="61250" y2="39040"/>
                        <a14:foregroundMark x1="44500" y1="22957" x2="44500" y2="22957"/>
                        <a14:foregroundMark x1="45000" y1="20493" x2="45000" y2="20493"/>
                        <a14:foregroundMark x1="25750" y1="29053" x2="25750" y2="29053"/>
                        <a14:foregroundMark x1="23625" y1="27626" x2="23625" y2="27626"/>
                        <a14:foregroundMark x1="23625" y1="27367" x2="23000" y2="27367"/>
                        <a14:foregroundMark x1="22375" y1="26978" x2="22375" y2="26978"/>
                        <a14:foregroundMark x1="22000" y1="26978" x2="22000" y2="26978"/>
                        <a14:foregroundMark x1="20750" y1="26978" x2="20750" y2="26978"/>
                        <a14:foregroundMark x1="20375" y1="26978" x2="23000" y2="26848"/>
                        <a14:foregroundMark x1="30375" y1="26459" x2="30875" y2="26459"/>
                        <a14:foregroundMark x1="30875" y1="26459" x2="30875" y2="26459"/>
                        <a14:foregroundMark x1="30000" y1="25681" x2="30000" y2="25681"/>
                        <a14:foregroundMark x1="28375" y1="28664" x2="28375" y2="28664"/>
                        <a14:foregroundMark x1="28375" y1="28923" x2="28625" y2="29831"/>
                        <a14:foregroundMark x1="29000" y1="29831" x2="29000" y2="30350"/>
                        <a14:foregroundMark x1="25375" y1="29313" x2="24625" y2="29442"/>
                        <a14:foregroundMark x1="21500" y1="29313" x2="21500" y2="29313"/>
                        <a14:foregroundMark x1="19250" y1="28275" x2="19250" y2="28275"/>
                        <a14:foregroundMark x1="18000" y1="27756" x2="18000" y2="27756"/>
                        <a14:foregroundMark x1="66625" y1="34760" x2="66625" y2="34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83" y="3088269"/>
            <a:ext cx="2743208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73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9049 -0.0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058A8CD-DB4E-4E7A-9193-B37FA7CA54A8}"/>
              </a:ext>
            </a:extLst>
          </p:cNvPr>
          <p:cNvGrpSpPr/>
          <p:nvPr/>
        </p:nvGrpSpPr>
        <p:grpSpPr>
          <a:xfrm>
            <a:off x="361393" y="398226"/>
            <a:ext cx="7227845" cy="5631872"/>
            <a:chOff x="361393" y="398226"/>
            <a:chExt cx="7227845" cy="563187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E42A9A1-B240-47D5-8DCC-36B6DC24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83D432E-81B0-4666-808B-5E302475F7EA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4112052-9A59-44F2-AD02-F0856D74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273" y="453955"/>
            <a:ext cx="2546365" cy="257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062076B1-417C-450C-9903-463C33F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30" y="0"/>
            <a:ext cx="3441033" cy="385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61">
            <a:extLst>
              <a:ext uri="{FF2B5EF4-FFF2-40B4-BE49-F238E27FC236}">
                <a16:creationId xmlns:a16="http://schemas.microsoft.com/office/drawing/2014/main" id="{194ADD4C-2D63-45CE-84A2-F5B961E3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9399" y="798388"/>
            <a:ext cx="31904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V Boli" panose="02000500030200090000" pitchFamily="2" charset="0"/>
                <a:cs typeface="MV Boli" panose="02000500030200090000" pitchFamily="2" charset="0"/>
              </a:rPr>
              <a:t>get a kick out 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V Boli" panose="02000500030200090000" pitchFamily="2" charset="0"/>
                <a:cs typeface="MV Boli" panose="02000500030200090000" pitchFamily="2" charset="0"/>
              </a:rPr>
              <a:t>bugs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V Boli" panose="02000500030200090000" pitchFamily="2" charset="0"/>
                <a:cs typeface="MV Boli" panose="02000500030200090000" pitchFamily="2" charset="0"/>
              </a:rPr>
              <a:t>show off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V Boli" panose="02000500030200090000" pitchFamily="2" charset="0"/>
                <a:cs typeface="MV Boli" panose="02000500030200090000" pitchFamily="2" charset="0"/>
              </a:rPr>
              <a:t>couch potato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DC30BE4-86B1-4FE7-B514-D5EBA3241413}"/>
              </a:ext>
            </a:extLst>
          </p:cNvPr>
          <p:cNvSpPr txBox="1"/>
          <p:nvPr/>
        </p:nvSpPr>
        <p:spPr>
          <a:xfrm>
            <a:off x="8049699" y="3043326"/>
            <a:ext cx="2254250" cy="1200329"/>
          </a:xfrm>
          <a:prstGeom prst="wedgeRectCallout">
            <a:avLst>
              <a:gd name="adj1" fmla="val 36068"/>
              <a:gd name="adj2" fmla="val 5826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rgbClr val="FF0000"/>
                </a:solidFill>
                <a:latin typeface="Proxima Nova Light"/>
              </a:rPr>
              <a:t>informal expressions </a:t>
            </a:r>
          </a:p>
          <a:p>
            <a:pPr algn="ctr"/>
            <a:endParaRPr lang="en-US" dirty="0">
              <a:latin typeface="Proxima Nova Light"/>
            </a:endParaRPr>
          </a:p>
          <a:p>
            <a:pPr algn="ctr"/>
            <a:r>
              <a:rPr lang="en-US" dirty="0">
                <a:latin typeface="Proxima Nova Light"/>
              </a:rPr>
              <a:t>shouldn't</a:t>
            </a:r>
            <a:r>
              <a:rPr lang="en-US" sz="1800" b="0" i="0" u="none" strike="noStrike" baseline="0" dirty="0">
                <a:latin typeface="Proxima Nova Light"/>
              </a:rPr>
              <a:t> use them in formal situations 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DF6939F-CC1C-4DE6-B4A9-5C3AEA7B37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4" t="-2162" r="8033" b="3108"/>
          <a:stretch/>
        </p:blipFill>
        <p:spPr>
          <a:xfrm>
            <a:off x="10414818" y="3594100"/>
            <a:ext cx="1075914" cy="2435998"/>
          </a:xfrm>
          <a:prstGeom prst="rect">
            <a:avLst/>
          </a:prstGeom>
        </p:spPr>
      </p:pic>
      <p:pic>
        <p:nvPicPr>
          <p:cNvPr id="23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28FA7DD6-7F43-4B7B-99AB-DA2D9F6B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02" y="3930810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18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1">
            <a:extLst>
              <a:ext uri="{FF2B5EF4-FFF2-40B4-BE49-F238E27FC236}">
                <a16:creationId xmlns:a16="http://schemas.microsoft.com/office/drawing/2014/main" id="{D81230E6-A339-4545-9DD6-4DA239367E43}"/>
              </a:ext>
            </a:extLst>
          </p:cNvPr>
          <p:cNvGrpSpPr/>
          <p:nvPr/>
        </p:nvGrpSpPr>
        <p:grpSpPr>
          <a:xfrm>
            <a:off x="566759" y="679777"/>
            <a:ext cx="5135464" cy="552124"/>
            <a:chOff x="1264428" y="1152525"/>
            <a:chExt cx="6847285" cy="2795588"/>
          </a:xfrm>
        </p:grpSpPr>
        <p:sp>
          <p:nvSpPr>
            <p:cNvPr id="71" name="圆角矩形 7">
              <a:extLst>
                <a:ext uri="{FF2B5EF4-FFF2-40B4-BE49-F238E27FC236}">
                  <a16:creationId xmlns:a16="http://schemas.microsoft.com/office/drawing/2014/main" id="{A943F632-BDA1-4B78-88B1-535C02BD17CF}"/>
                </a:ext>
              </a:extLst>
            </p:cNvPr>
            <p:cNvSpPr/>
            <p:nvPr/>
          </p:nvSpPr>
          <p:spPr bwMode="auto">
            <a:xfrm>
              <a:off x="1264428" y="1152525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72" name="圆角矩形 8">
              <a:extLst>
                <a:ext uri="{FF2B5EF4-FFF2-40B4-BE49-F238E27FC236}">
                  <a16:creationId xmlns:a16="http://schemas.microsoft.com/office/drawing/2014/main" id="{96A34F54-2B08-4986-8CE1-17BAB525BF4A}"/>
                </a:ext>
              </a:extLst>
            </p:cNvPr>
            <p:cNvSpPr/>
            <p:nvPr/>
          </p:nvSpPr>
          <p:spPr bwMode="auto">
            <a:xfrm>
              <a:off x="1473978" y="1362076"/>
              <a:ext cx="6428185" cy="2306241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850D68A-6548-4110-AFBB-267DC8BD9401}"/>
              </a:ext>
            </a:extLst>
          </p:cNvPr>
          <p:cNvGrpSpPr/>
          <p:nvPr/>
        </p:nvGrpSpPr>
        <p:grpSpPr>
          <a:xfrm>
            <a:off x="1498599" y="3012738"/>
            <a:ext cx="9788525" cy="2613361"/>
            <a:chOff x="571500" y="2568238"/>
            <a:chExt cx="8374380" cy="2613361"/>
          </a:xfrm>
        </p:grpSpPr>
        <p:sp>
          <p:nvSpPr>
            <p:cNvPr id="19" name="任意多边形 4">
              <a:extLst>
                <a:ext uri="{FF2B5EF4-FFF2-40B4-BE49-F238E27FC236}">
                  <a16:creationId xmlns:a16="http://schemas.microsoft.com/office/drawing/2014/main" id="{D3CF7E77-3A34-4598-8FDF-A3232F7717A1}"/>
                </a:ext>
              </a:extLst>
            </p:cNvPr>
            <p:cNvSpPr/>
            <p:nvPr/>
          </p:nvSpPr>
          <p:spPr>
            <a:xfrm>
              <a:off x="571500" y="2568238"/>
              <a:ext cx="8001000" cy="2613361"/>
            </a:xfrm>
            <a:custGeom>
              <a:avLst/>
              <a:gdLst>
                <a:gd name="connsiteX0" fmla="*/ 0 w 8001000"/>
                <a:gd name="connsiteY0" fmla="*/ 2542126 h 2542126"/>
                <a:gd name="connsiteX1" fmla="*/ 1009650 w 8001000"/>
                <a:gd name="connsiteY1" fmla="*/ 1265776 h 2542126"/>
                <a:gd name="connsiteX2" fmla="*/ 2400300 w 8001000"/>
                <a:gd name="connsiteY2" fmla="*/ 446626 h 2542126"/>
                <a:gd name="connsiteX3" fmla="*/ 4114800 w 8001000"/>
                <a:gd name="connsiteY3" fmla="*/ 27526 h 2542126"/>
                <a:gd name="connsiteX4" fmla="*/ 6324600 w 8001000"/>
                <a:gd name="connsiteY4" fmla="*/ 103726 h 2542126"/>
                <a:gd name="connsiteX5" fmla="*/ 8001000 w 8001000"/>
                <a:gd name="connsiteY5" fmla="*/ 618076 h 2542126"/>
                <a:gd name="connsiteX0" fmla="*/ 0 w 8001000"/>
                <a:gd name="connsiteY0" fmla="*/ 2542126 h 2542126"/>
                <a:gd name="connsiteX1" fmla="*/ 1066800 w 8001000"/>
                <a:gd name="connsiteY1" fmla="*/ 1284826 h 2542126"/>
                <a:gd name="connsiteX2" fmla="*/ 2400300 w 8001000"/>
                <a:gd name="connsiteY2" fmla="*/ 446626 h 2542126"/>
                <a:gd name="connsiteX3" fmla="*/ 4114800 w 8001000"/>
                <a:gd name="connsiteY3" fmla="*/ 27526 h 2542126"/>
                <a:gd name="connsiteX4" fmla="*/ 6324600 w 8001000"/>
                <a:gd name="connsiteY4" fmla="*/ 103726 h 2542126"/>
                <a:gd name="connsiteX5" fmla="*/ 8001000 w 8001000"/>
                <a:gd name="connsiteY5" fmla="*/ 618076 h 2542126"/>
                <a:gd name="connsiteX0" fmla="*/ 0 w 8001000"/>
                <a:gd name="connsiteY0" fmla="*/ 2600659 h 2600659"/>
                <a:gd name="connsiteX1" fmla="*/ 1066800 w 8001000"/>
                <a:gd name="connsiteY1" fmla="*/ 1343359 h 2600659"/>
                <a:gd name="connsiteX2" fmla="*/ 2400300 w 8001000"/>
                <a:gd name="connsiteY2" fmla="*/ 505159 h 2600659"/>
                <a:gd name="connsiteX3" fmla="*/ 4191000 w 8001000"/>
                <a:gd name="connsiteY3" fmla="*/ 17479 h 2600659"/>
                <a:gd name="connsiteX4" fmla="*/ 6324600 w 8001000"/>
                <a:gd name="connsiteY4" fmla="*/ 162259 h 2600659"/>
                <a:gd name="connsiteX5" fmla="*/ 8001000 w 8001000"/>
                <a:gd name="connsiteY5" fmla="*/ 676609 h 2600659"/>
                <a:gd name="connsiteX0" fmla="*/ 0 w 8001000"/>
                <a:gd name="connsiteY0" fmla="*/ 2613361 h 2613361"/>
                <a:gd name="connsiteX1" fmla="*/ 1066800 w 8001000"/>
                <a:gd name="connsiteY1" fmla="*/ 1356061 h 2613361"/>
                <a:gd name="connsiteX2" fmla="*/ 2400300 w 8001000"/>
                <a:gd name="connsiteY2" fmla="*/ 517861 h 2613361"/>
                <a:gd name="connsiteX3" fmla="*/ 4191000 w 8001000"/>
                <a:gd name="connsiteY3" fmla="*/ 30181 h 2613361"/>
                <a:gd name="connsiteX4" fmla="*/ 6339840 w 8001000"/>
                <a:gd name="connsiteY4" fmla="*/ 121621 h 2613361"/>
                <a:gd name="connsiteX5" fmla="*/ 8001000 w 8001000"/>
                <a:gd name="connsiteY5" fmla="*/ 689311 h 26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0" h="2613361">
                  <a:moveTo>
                    <a:pt x="0" y="2613361"/>
                  </a:moveTo>
                  <a:cubicBezTo>
                    <a:pt x="304800" y="2149811"/>
                    <a:pt x="666750" y="1705311"/>
                    <a:pt x="1066800" y="1356061"/>
                  </a:cubicBezTo>
                  <a:cubicBezTo>
                    <a:pt x="1466850" y="1006811"/>
                    <a:pt x="1879600" y="738841"/>
                    <a:pt x="2400300" y="517861"/>
                  </a:cubicBezTo>
                  <a:cubicBezTo>
                    <a:pt x="2921000" y="296881"/>
                    <a:pt x="3534410" y="96221"/>
                    <a:pt x="4191000" y="30181"/>
                  </a:cubicBezTo>
                  <a:cubicBezTo>
                    <a:pt x="4847590" y="-35859"/>
                    <a:pt x="5704840" y="11766"/>
                    <a:pt x="6339840" y="121621"/>
                  </a:cubicBezTo>
                  <a:cubicBezTo>
                    <a:pt x="6974840" y="231476"/>
                    <a:pt x="7486650" y="481348"/>
                    <a:pt x="8001000" y="689311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B13C5C20-294F-478D-9A4D-6A97D28866F8}"/>
                </a:ext>
              </a:extLst>
            </p:cNvPr>
            <p:cNvCxnSpPr/>
            <p:nvPr/>
          </p:nvCxnSpPr>
          <p:spPr>
            <a:xfrm flipV="1">
              <a:off x="8557260" y="2686050"/>
              <a:ext cx="388620" cy="57150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22009BF-C177-49F8-8A60-0D2D0EF351EC}"/>
              </a:ext>
            </a:extLst>
          </p:cNvPr>
          <p:cNvGrpSpPr/>
          <p:nvPr/>
        </p:nvGrpSpPr>
        <p:grpSpPr>
          <a:xfrm rot="19122705">
            <a:off x="1839897" y="4219079"/>
            <a:ext cx="1149133" cy="338897"/>
            <a:chOff x="2396187" y="280488"/>
            <a:chExt cx="1760823" cy="519292"/>
          </a:xfrm>
          <a:solidFill>
            <a:srgbClr val="9EDAE4"/>
          </a:solidFill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3D3B6C-0912-4007-A448-561D999120EB}"/>
                </a:ext>
              </a:extLst>
            </p:cNvPr>
            <p:cNvSpPr/>
            <p:nvPr/>
          </p:nvSpPr>
          <p:spPr>
            <a:xfrm rot="165005">
              <a:off x="2396187" y="434662"/>
              <a:ext cx="1760823" cy="365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Express </a:t>
              </a:r>
              <a:endParaRPr lang="zh-CN" altLang="en-US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F926189E-378F-4DF1-87D7-8E2A3572A148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45A1C8-D572-4480-8CA0-60AF9D2683D0}"/>
              </a:ext>
            </a:extLst>
          </p:cNvPr>
          <p:cNvGrpSpPr/>
          <p:nvPr/>
        </p:nvGrpSpPr>
        <p:grpSpPr>
          <a:xfrm rot="19998607">
            <a:off x="3152960" y="3340424"/>
            <a:ext cx="1149133" cy="338894"/>
            <a:chOff x="2396193" y="280488"/>
            <a:chExt cx="1760823" cy="519289"/>
          </a:xfrm>
          <a:solidFill>
            <a:srgbClr val="FCEC2D"/>
          </a:solidFill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A0C72BD-F8F8-4325-9E8B-C6AB16B8146F}"/>
                </a:ext>
              </a:extLst>
            </p:cNvPr>
            <p:cNvSpPr/>
            <p:nvPr/>
          </p:nvSpPr>
          <p:spPr>
            <a:xfrm>
              <a:off x="2396193" y="434658"/>
              <a:ext cx="1760823" cy="365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Find out </a:t>
              </a:r>
              <a:endParaRPr lang="zh-CN" altLang="en-US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C013A467-E944-4D3C-8134-3863EBBA6EE1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937DE57-3A17-40DC-851C-776504693755}"/>
              </a:ext>
            </a:extLst>
          </p:cNvPr>
          <p:cNvGrpSpPr/>
          <p:nvPr/>
        </p:nvGrpSpPr>
        <p:grpSpPr>
          <a:xfrm rot="20874171">
            <a:off x="4741886" y="2785305"/>
            <a:ext cx="1264046" cy="338896"/>
            <a:chOff x="2308144" y="280488"/>
            <a:chExt cx="1936905" cy="519291"/>
          </a:xfrm>
          <a:solidFill>
            <a:srgbClr val="4188CE"/>
          </a:solidFill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D135864-9150-4CEB-AF27-B76BF3BB4841}"/>
                </a:ext>
              </a:extLst>
            </p:cNvPr>
            <p:cNvSpPr/>
            <p:nvPr/>
          </p:nvSpPr>
          <p:spPr>
            <a:xfrm>
              <a:off x="2308144" y="434661"/>
              <a:ext cx="1936905" cy="365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Name</a:t>
              </a:r>
              <a:endParaRPr lang="zh-CN" altLang="en-US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4203D1E9-0038-4834-A330-FB17240E0D18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8C01CB7-C73D-4EA2-9660-7E21E96A331A}"/>
              </a:ext>
            </a:extLst>
          </p:cNvPr>
          <p:cNvGrpSpPr/>
          <p:nvPr/>
        </p:nvGrpSpPr>
        <p:grpSpPr>
          <a:xfrm>
            <a:off x="6571969" y="2589359"/>
            <a:ext cx="1149133" cy="350812"/>
            <a:chOff x="2396187" y="280488"/>
            <a:chExt cx="1760823" cy="537548"/>
          </a:xfrm>
          <a:solidFill>
            <a:schemeClr val="accent2"/>
          </a:solidFill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CB969D7-AD8B-4FCC-AA67-A091C90B72EC}"/>
                </a:ext>
              </a:extLst>
            </p:cNvPr>
            <p:cNvSpPr/>
            <p:nvPr/>
          </p:nvSpPr>
          <p:spPr>
            <a:xfrm>
              <a:off x="2396187" y="416404"/>
              <a:ext cx="1760823" cy="40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use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77B8AB2C-A132-465E-8FFA-873AE96450BC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E5F6FF6-D09D-4190-99C5-E7C81CBBD88D}"/>
              </a:ext>
            </a:extLst>
          </p:cNvPr>
          <p:cNvGrpSpPr/>
          <p:nvPr/>
        </p:nvGrpSpPr>
        <p:grpSpPr>
          <a:xfrm rot="617415">
            <a:off x="8503855" y="2708816"/>
            <a:ext cx="863360" cy="378330"/>
            <a:chOff x="2615138" y="280488"/>
            <a:chExt cx="1322932" cy="579712"/>
          </a:xfrm>
          <a:solidFill>
            <a:srgbClr val="FF9298"/>
          </a:solidFill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B77DE500-BC56-4D8D-86C9-A979458F6C39}"/>
                </a:ext>
              </a:extLst>
            </p:cNvPr>
            <p:cNvSpPr/>
            <p:nvPr/>
          </p:nvSpPr>
          <p:spPr>
            <a:xfrm>
              <a:off x="2615138" y="374231"/>
              <a:ext cx="1322932" cy="4859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Find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FEF82066-B531-4D95-B945-A6EAED12943E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D42C9E0-8E11-41DB-A571-D9D97A568A23}"/>
              </a:ext>
            </a:extLst>
          </p:cNvPr>
          <p:cNvGrpSpPr/>
          <p:nvPr/>
        </p:nvGrpSpPr>
        <p:grpSpPr>
          <a:xfrm>
            <a:off x="2492676" y="4678598"/>
            <a:ext cx="619125" cy="633972"/>
            <a:chOff x="877075" y="3059462"/>
            <a:chExt cx="619125" cy="633972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A3866E8-F83E-4E81-BF8F-455ED88445DF}"/>
                </a:ext>
              </a:extLst>
            </p:cNvPr>
            <p:cNvGrpSpPr/>
            <p:nvPr/>
          </p:nvGrpSpPr>
          <p:grpSpPr>
            <a:xfrm>
              <a:off x="877075" y="3059462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9" name="同心圆 28">
                <a:extLst>
                  <a:ext uri="{FF2B5EF4-FFF2-40B4-BE49-F238E27FC236}">
                    <a16:creationId xmlns:a16="http://schemas.microsoft.com/office/drawing/2014/main" id="{907A7144-68C4-48B4-8D48-2FDA85C3DE57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FE698C17-58CA-49E7-869C-7D844B9A14BA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TextBox 42">
              <a:extLst>
                <a:ext uri="{FF2B5EF4-FFF2-40B4-BE49-F238E27FC236}">
                  <a16:creationId xmlns:a16="http://schemas.microsoft.com/office/drawing/2014/main" id="{1FB68795-45E4-4F05-BEED-EB9BCC283CB2}"/>
                </a:ext>
              </a:extLst>
            </p:cNvPr>
            <p:cNvSpPr txBox="1"/>
            <p:nvPr/>
          </p:nvSpPr>
          <p:spPr>
            <a:xfrm rot="20085162">
              <a:off x="1060663" y="3222559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A49CEFD-C856-49C7-B27F-83E5867718BE}"/>
              </a:ext>
            </a:extLst>
          </p:cNvPr>
          <p:cNvGrpSpPr/>
          <p:nvPr/>
        </p:nvGrpSpPr>
        <p:grpSpPr>
          <a:xfrm>
            <a:off x="3782409" y="3893883"/>
            <a:ext cx="619125" cy="633972"/>
            <a:chOff x="2877864" y="3455276"/>
            <a:chExt cx="619125" cy="633972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3A12713A-7D8A-4BFD-957F-5935A7479FEF}"/>
                </a:ext>
              </a:extLst>
            </p:cNvPr>
            <p:cNvGrpSpPr/>
            <p:nvPr/>
          </p:nvGrpSpPr>
          <p:grpSpPr>
            <a:xfrm>
              <a:off x="2877864" y="3455276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4" name="同心圆 31">
                <a:extLst>
                  <a:ext uri="{FF2B5EF4-FFF2-40B4-BE49-F238E27FC236}">
                    <a16:creationId xmlns:a16="http://schemas.microsoft.com/office/drawing/2014/main" id="{2031972E-FFEB-4356-BE98-D3AB70149DC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829D4F54-CB37-44F2-ACB0-8379E5F50AD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4FB7F55A-3418-4012-8F52-6D09B3E740B5}"/>
                </a:ext>
              </a:extLst>
            </p:cNvPr>
            <p:cNvSpPr txBox="1"/>
            <p:nvPr/>
          </p:nvSpPr>
          <p:spPr>
            <a:xfrm rot="19571467">
              <a:off x="3051269" y="3610461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55C69F2A-445E-4C30-A860-1DA90293F724}"/>
              </a:ext>
            </a:extLst>
          </p:cNvPr>
          <p:cNvGrpSpPr/>
          <p:nvPr/>
        </p:nvGrpSpPr>
        <p:grpSpPr>
          <a:xfrm>
            <a:off x="5208039" y="3383711"/>
            <a:ext cx="619125" cy="633972"/>
            <a:chOff x="3723650" y="1639176"/>
            <a:chExt cx="619125" cy="633972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8CC3EF56-69A3-45A9-8044-7792C0FF4028}"/>
                </a:ext>
              </a:extLst>
            </p:cNvPr>
            <p:cNvGrpSpPr/>
            <p:nvPr/>
          </p:nvGrpSpPr>
          <p:grpSpPr>
            <a:xfrm>
              <a:off x="3723650" y="1639176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9" name="同心圆 34">
                <a:extLst>
                  <a:ext uri="{FF2B5EF4-FFF2-40B4-BE49-F238E27FC236}">
                    <a16:creationId xmlns:a16="http://schemas.microsoft.com/office/drawing/2014/main" id="{3EDAFF07-02CB-4533-96AC-87929AF42691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E0704B8E-398F-4C42-B986-AD0515875037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8" name="TextBox 44">
              <a:extLst>
                <a:ext uri="{FF2B5EF4-FFF2-40B4-BE49-F238E27FC236}">
                  <a16:creationId xmlns:a16="http://schemas.microsoft.com/office/drawing/2014/main" id="{3C73B1A2-AAE6-4E26-B318-5B7BBB101BDB}"/>
                </a:ext>
              </a:extLst>
            </p:cNvPr>
            <p:cNvSpPr txBox="1"/>
            <p:nvPr/>
          </p:nvSpPr>
          <p:spPr>
            <a:xfrm rot="20721555">
              <a:off x="3907382" y="1792862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3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2F5B56D-4F4E-40CE-B26F-E77A2B815242}"/>
              </a:ext>
            </a:extLst>
          </p:cNvPr>
          <p:cNvGrpSpPr/>
          <p:nvPr/>
        </p:nvGrpSpPr>
        <p:grpSpPr>
          <a:xfrm>
            <a:off x="6836971" y="3111149"/>
            <a:ext cx="619125" cy="633972"/>
            <a:chOff x="5473327" y="2971804"/>
            <a:chExt cx="619125" cy="633972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7C046EF9-3455-4901-84B2-CC7D693323A4}"/>
                </a:ext>
              </a:extLst>
            </p:cNvPr>
            <p:cNvGrpSpPr/>
            <p:nvPr/>
          </p:nvGrpSpPr>
          <p:grpSpPr>
            <a:xfrm>
              <a:off x="5473327" y="2971804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4" name="同心圆 37">
                <a:extLst>
                  <a:ext uri="{FF2B5EF4-FFF2-40B4-BE49-F238E27FC236}">
                    <a16:creationId xmlns:a16="http://schemas.microsoft.com/office/drawing/2014/main" id="{2305F263-303A-4073-B8AE-D132FC823591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488C3AE6-C174-4C6C-8266-9E2C61D38765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3" name="TextBox 45">
              <a:extLst>
                <a:ext uri="{FF2B5EF4-FFF2-40B4-BE49-F238E27FC236}">
                  <a16:creationId xmlns:a16="http://schemas.microsoft.com/office/drawing/2014/main" id="{E9DDE24D-24D0-40C8-9CD5-72ABA3EE74AF}"/>
                </a:ext>
              </a:extLst>
            </p:cNvPr>
            <p:cNvSpPr txBox="1"/>
            <p:nvPr/>
          </p:nvSpPr>
          <p:spPr>
            <a:xfrm>
              <a:off x="5644869" y="3142741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CA258B13-3864-4231-922B-EE5E86700B28}"/>
              </a:ext>
            </a:extLst>
          </p:cNvPr>
          <p:cNvGrpSpPr/>
          <p:nvPr/>
        </p:nvGrpSpPr>
        <p:grpSpPr>
          <a:xfrm>
            <a:off x="8477007" y="3296838"/>
            <a:ext cx="619125" cy="633972"/>
            <a:chOff x="7213287" y="1774359"/>
            <a:chExt cx="619125" cy="633972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B23F4C5-1847-44BC-AF73-AE4112D54E6A}"/>
                </a:ext>
              </a:extLst>
            </p:cNvPr>
            <p:cNvGrpSpPr/>
            <p:nvPr/>
          </p:nvGrpSpPr>
          <p:grpSpPr>
            <a:xfrm>
              <a:off x="7213287" y="1774359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9" name="同心圆 40">
                <a:extLst>
                  <a:ext uri="{FF2B5EF4-FFF2-40B4-BE49-F238E27FC236}">
                    <a16:creationId xmlns:a16="http://schemas.microsoft.com/office/drawing/2014/main" id="{62B3CA4B-3FE1-4C89-B2AF-3AC14398561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C5891399-BF1C-4FB5-85DE-EF4F654FB378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8" name="TextBox 46">
              <a:extLst>
                <a:ext uri="{FF2B5EF4-FFF2-40B4-BE49-F238E27FC236}">
                  <a16:creationId xmlns:a16="http://schemas.microsoft.com/office/drawing/2014/main" id="{BC3FC82A-B719-486A-90FC-3FC3B9A7BCB2}"/>
                </a:ext>
              </a:extLst>
            </p:cNvPr>
            <p:cNvSpPr txBox="1"/>
            <p:nvPr/>
          </p:nvSpPr>
          <p:spPr>
            <a:xfrm rot="1067031">
              <a:off x="7384829" y="1966060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</p:grpSp>
      <p:sp>
        <p:nvSpPr>
          <p:cNvPr id="61" name="TextBox 54">
            <a:extLst>
              <a:ext uri="{FF2B5EF4-FFF2-40B4-BE49-F238E27FC236}">
                <a16:creationId xmlns:a16="http://schemas.microsoft.com/office/drawing/2014/main" id="{7B4EA957-8F24-409E-842B-8386AD8EA1D0}"/>
              </a:ext>
            </a:extLst>
          </p:cNvPr>
          <p:cNvSpPr txBox="1"/>
          <p:nvPr/>
        </p:nvSpPr>
        <p:spPr>
          <a:xfrm>
            <a:off x="6275399" y="1580736"/>
            <a:ext cx="1807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the (real talk) phrases in new sentences</a:t>
            </a:r>
            <a:endParaRPr lang="zh-CN" altLang="en-US" sz="20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2" name="TextBox 55">
            <a:extLst>
              <a:ext uri="{FF2B5EF4-FFF2-40B4-BE49-F238E27FC236}">
                <a16:creationId xmlns:a16="http://schemas.microsoft.com/office/drawing/2014/main" id="{B62B3006-F67E-40D1-80A4-62BDA10B6C87}"/>
              </a:ext>
            </a:extLst>
          </p:cNvPr>
          <p:cNvSpPr txBox="1"/>
          <p:nvPr/>
        </p:nvSpPr>
        <p:spPr>
          <a:xfrm rot="20020129">
            <a:off x="2501235" y="2208147"/>
            <a:ext cx="1839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information about TV show through an audio text</a:t>
            </a:r>
          </a:p>
        </p:txBody>
      </p:sp>
      <p:sp>
        <p:nvSpPr>
          <p:cNvPr id="63" name="TextBox 56">
            <a:extLst>
              <a:ext uri="{FF2B5EF4-FFF2-40B4-BE49-F238E27FC236}">
                <a16:creationId xmlns:a16="http://schemas.microsoft.com/office/drawing/2014/main" id="{480A6BEF-D8F7-486C-9E8B-04E9511E1E90}"/>
              </a:ext>
            </a:extLst>
          </p:cNvPr>
          <p:cNvSpPr txBox="1"/>
          <p:nvPr/>
        </p:nvSpPr>
        <p:spPr>
          <a:xfrm rot="19195761">
            <a:off x="1223169" y="3469389"/>
            <a:ext cx="15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certainty correctly</a:t>
            </a:r>
            <a:endParaRPr lang="zh-CN" altLang="en-US" sz="20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TextBox 57">
            <a:extLst>
              <a:ext uri="{FF2B5EF4-FFF2-40B4-BE49-F238E27FC236}">
                <a16:creationId xmlns:a16="http://schemas.microsoft.com/office/drawing/2014/main" id="{58B4136C-09F5-4AB0-8F9C-0BD5E238E7D9}"/>
              </a:ext>
            </a:extLst>
          </p:cNvPr>
          <p:cNvSpPr txBox="1"/>
          <p:nvPr/>
        </p:nvSpPr>
        <p:spPr>
          <a:xfrm rot="20839499">
            <a:off x="4369620" y="1804126"/>
            <a:ext cx="1661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the program show you got its description</a:t>
            </a:r>
            <a:endParaRPr lang="zh-CN" altLang="en-US" sz="20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TextBox 58">
            <a:extLst>
              <a:ext uri="{FF2B5EF4-FFF2-40B4-BE49-F238E27FC236}">
                <a16:creationId xmlns:a16="http://schemas.microsoft.com/office/drawing/2014/main" id="{216BC89D-7EF2-41B2-AD6B-A08F1974E640}"/>
              </a:ext>
            </a:extLst>
          </p:cNvPr>
          <p:cNvSpPr txBox="1"/>
          <p:nvPr/>
        </p:nvSpPr>
        <p:spPr>
          <a:xfrm rot="647597">
            <a:off x="8283288" y="1435449"/>
            <a:ext cx="1751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the meaning of new words in the conversation</a:t>
            </a:r>
          </a:p>
        </p:txBody>
      </p:sp>
      <p:sp>
        <p:nvSpPr>
          <p:cNvPr id="2" name="Rectangle 161">
            <a:extLst>
              <a:ext uri="{FF2B5EF4-FFF2-40B4-BE49-F238E27FC236}">
                <a16:creationId xmlns:a16="http://schemas.microsoft.com/office/drawing/2014/main" id="{6E8BA729-51E0-4475-9B95-AD5917CCD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503" y="712251"/>
            <a:ext cx="48211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Lesson Goals </a:t>
            </a:r>
            <a:r>
              <a:rPr lang="en-US" sz="24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&amp;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Outcomes</a:t>
            </a:r>
            <a:endParaRPr lang="ar-SA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66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0FEBA520-4236-4ED6-A77F-C8A8A6616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02" y="3930810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57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062076B1-417C-450C-9903-463C33F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67056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61">
            <a:extLst>
              <a:ext uri="{FF2B5EF4-FFF2-40B4-BE49-F238E27FC236}">
                <a16:creationId xmlns:a16="http://schemas.microsoft.com/office/drawing/2014/main" id="{194ADD4C-2D63-45CE-84A2-F5B961E3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821356"/>
            <a:ext cx="551132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What do you get a kick out of?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bugs you?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Have you met anyone who likes showing off?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Are you a couch potato?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329CB65-37BE-4A0D-BD24-8F76E1C49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68" y="2867117"/>
            <a:ext cx="5186363" cy="3192495"/>
          </a:xfrm>
          <a:prstGeom prst="rect">
            <a:avLst/>
          </a:prstGeom>
        </p:spPr>
      </p:pic>
      <p:grpSp>
        <p:nvGrpSpPr>
          <p:cNvPr id="14" name="组合 10">
            <a:extLst>
              <a:ext uri="{FF2B5EF4-FFF2-40B4-BE49-F238E27FC236}">
                <a16:creationId xmlns:a16="http://schemas.microsoft.com/office/drawing/2014/main" id="{B8D26732-36A1-4D1A-8333-C37844C251AD}"/>
              </a:ext>
            </a:extLst>
          </p:cNvPr>
          <p:cNvGrpSpPr/>
          <p:nvPr/>
        </p:nvGrpSpPr>
        <p:grpSpPr>
          <a:xfrm>
            <a:off x="500204" y="553911"/>
            <a:ext cx="4101695" cy="599235"/>
            <a:chOff x="3628189" y="1129586"/>
            <a:chExt cx="4101695" cy="599235"/>
          </a:xfrm>
        </p:grpSpPr>
        <p:sp>
          <p:nvSpPr>
            <p:cNvPr id="15" name="圆角矩形 46">
              <a:extLst>
                <a:ext uri="{FF2B5EF4-FFF2-40B4-BE49-F238E27FC236}">
                  <a16:creationId xmlns:a16="http://schemas.microsoft.com/office/drawing/2014/main" id="{7D7F64AA-297D-44DA-98F2-FAC4DEC99708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圆角矩形 113">
              <a:extLst>
                <a:ext uri="{FF2B5EF4-FFF2-40B4-BE49-F238E27FC236}">
                  <a16:creationId xmlns:a16="http://schemas.microsoft.com/office/drawing/2014/main" id="{272D803A-46C5-489C-8F1D-A5353BE2688E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rgbClr val="FF1D1D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TextBox 45">
            <a:extLst>
              <a:ext uri="{FF2B5EF4-FFF2-40B4-BE49-F238E27FC236}">
                <a16:creationId xmlns:a16="http://schemas.microsoft.com/office/drawing/2014/main" id="{3235DCBB-26D0-47CE-83F2-29205D170B1E}"/>
              </a:ext>
            </a:extLst>
          </p:cNvPr>
          <p:cNvSpPr txBox="1"/>
          <p:nvPr/>
        </p:nvSpPr>
        <p:spPr>
          <a:xfrm>
            <a:off x="667776" y="553911"/>
            <a:ext cx="3350341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Practice Makes Perfect</a:t>
            </a:r>
          </a:p>
        </p:txBody>
      </p:sp>
      <p:grpSp>
        <p:nvGrpSpPr>
          <p:cNvPr id="18" name="دائرة">
            <a:extLst>
              <a:ext uri="{FF2B5EF4-FFF2-40B4-BE49-F238E27FC236}">
                <a16:creationId xmlns:a16="http://schemas.microsoft.com/office/drawing/2014/main" id="{FDE04E93-821C-44F5-912E-3CEC30A0AA45}"/>
              </a:ext>
            </a:extLst>
          </p:cNvPr>
          <p:cNvGrpSpPr/>
          <p:nvPr/>
        </p:nvGrpSpPr>
        <p:grpSpPr>
          <a:xfrm>
            <a:off x="574108" y="627366"/>
            <a:ext cx="484080" cy="484079"/>
            <a:chOff x="3697823" y="1194997"/>
            <a:chExt cx="484080" cy="484079"/>
          </a:xfrm>
        </p:grpSpPr>
        <p:grpSp>
          <p:nvGrpSpPr>
            <p:cNvPr id="19" name="组合 105">
              <a:extLst>
                <a:ext uri="{FF2B5EF4-FFF2-40B4-BE49-F238E27FC236}">
                  <a16:creationId xmlns:a16="http://schemas.microsoft.com/office/drawing/2014/main" id="{EA425FC0-C925-4414-AC66-5FEC0EA84A01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同心圆 50">
                <a:extLst>
                  <a:ext uri="{FF2B5EF4-FFF2-40B4-BE49-F238E27FC236}">
                    <a16:creationId xmlns:a16="http://schemas.microsoft.com/office/drawing/2014/main" id="{030D3903-401B-4161-87B0-E711928C23F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椭圆 107">
                <a:extLst>
                  <a:ext uri="{FF2B5EF4-FFF2-40B4-BE49-F238E27FC236}">
                    <a16:creationId xmlns:a16="http://schemas.microsoft.com/office/drawing/2014/main" id="{DBDFC4D3-7C29-4796-A959-725572E07C1D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1" name="TextBox 70">
              <a:extLst>
                <a:ext uri="{FF2B5EF4-FFF2-40B4-BE49-F238E27FC236}">
                  <a16:creationId xmlns:a16="http://schemas.microsoft.com/office/drawing/2014/main" id="{8B3A6B57-75B8-4E87-B095-87A873CA22FE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4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DB05466C-7925-430A-BB59-B7E6CDFC7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02" y="3930810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35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28554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058A8CD-DB4E-4E7A-9193-B37FA7CA54A8}"/>
              </a:ext>
            </a:extLst>
          </p:cNvPr>
          <p:cNvGrpSpPr/>
          <p:nvPr/>
        </p:nvGrpSpPr>
        <p:grpSpPr>
          <a:xfrm>
            <a:off x="361393" y="398226"/>
            <a:ext cx="7227845" cy="5631872"/>
            <a:chOff x="361393" y="398226"/>
            <a:chExt cx="7227845" cy="563187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E42A9A1-B240-47D5-8DCC-36B6DC24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83D432E-81B0-4666-808B-5E302475F7EA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4112052-9A59-44F2-AD02-F0856D74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273" y="453955"/>
            <a:ext cx="2546365" cy="257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C6DDCBD6-F2F4-435D-A90A-7B13FFBE5970}"/>
              </a:ext>
            </a:extLst>
          </p:cNvPr>
          <p:cNvSpPr/>
          <p:nvPr/>
        </p:nvSpPr>
        <p:spPr>
          <a:xfrm>
            <a:off x="387185" y="487017"/>
            <a:ext cx="6844902" cy="545429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AD0FE81-1F6C-443D-A1AF-5BB394EA5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741" y="1027198"/>
            <a:ext cx="7204594" cy="328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10">
            <a:extLst>
              <a:ext uri="{FF2B5EF4-FFF2-40B4-BE49-F238E27FC236}">
                <a16:creationId xmlns:a16="http://schemas.microsoft.com/office/drawing/2014/main" id="{BCFF528C-DF27-4FE1-B88C-09A0915D2EDE}"/>
              </a:ext>
            </a:extLst>
          </p:cNvPr>
          <p:cNvGrpSpPr/>
          <p:nvPr/>
        </p:nvGrpSpPr>
        <p:grpSpPr>
          <a:xfrm>
            <a:off x="4530728" y="1321229"/>
            <a:ext cx="4101695" cy="599235"/>
            <a:chOff x="3628189" y="1129586"/>
            <a:chExt cx="4101695" cy="599235"/>
          </a:xfrm>
        </p:grpSpPr>
        <p:sp>
          <p:nvSpPr>
            <p:cNvPr id="26" name="圆角矩形 46">
              <a:extLst>
                <a:ext uri="{FF2B5EF4-FFF2-40B4-BE49-F238E27FC236}">
                  <a16:creationId xmlns:a16="http://schemas.microsoft.com/office/drawing/2014/main" id="{9131AF53-CF1E-4863-A13A-E33BE02D8C75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113">
              <a:extLst>
                <a:ext uri="{FF2B5EF4-FFF2-40B4-BE49-F238E27FC236}">
                  <a16:creationId xmlns:a16="http://schemas.microsoft.com/office/drawing/2014/main" id="{E5A65477-8D7E-4483-AD74-AD955D92E1BA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rgbClr val="0067BF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45">
            <a:extLst>
              <a:ext uri="{FF2B5EF4-FFF2-40B4-BE49-F238E27FC236}">
                <a16:creationId xmlns:a16="http://schemas.microsoft.com/office/drawing/2014/main" id="{2278E32D-AD94-4511-B87D-2D9C31EF7F7D}"/>
              </a:ext>
            </a:extLst>
          </p:cNvPr>
          <p:cNvSpPr txBox="1"/>
          <p:nvPr/>
        </p:nvSpPr>
        <p:spPr>
          <a:xfrm>
            <a:off x="4849051" y="1321229"/>
            <a:ext cx="3048848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Expressing Certainty</a:t>
            </a:r>
          </a:p>
        </p:txBody>
      </p:sp>
      <p:grpSp>
        <p:nvGrpSpPr>
          <p:cNvPr id="29" name="دائرة">
            <a:extLst>
              <a:ext uri="{FF2B5EF4-FFF2-40B4-BE49-F238E27FC236}">
                <a16:creationId xmlns:a16="http://schemas.microsoft.com/office/drawing/2014/main" id="{1EA074AB-32A2-4BEE-8F49-512CAD4B14DC}"/>
              </a:ext>
            </a:extLst>
          </p:cNvPr>
          <p:cNvGrpSpPr/>
          <p:nvPr/>
        </p:nvGrpSpPr>
        <p:grpSpPr>
          <a:xfrm>
            <a:off x="4604632" y="1394684"/>
            <a:ext cx="484080" cy="484079"/>
            <a:chOff x="3697823" y="1194997"/>
            <a:chExt cx="484080" cy="484079"/>
          </a:xfrm>
        </p:grpSpPr>
        <p:grpSp>
          <p:nvGrpSpPr>
            <p:cNvPr id="30" name="组合 105">
              <a:extLst>
                <a:ext uri="{FF2B5EF4-FFF2-40B4-BE49-F238E27FC236}">
                  <a16:creationId xmlns:a16="http://schemas.microsoft.com/office/drawing/2014/main" id="{9C860A2B-FF42-4330-940C-21678D334B38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同心圆 50">
                <a:extLst>
                  <a:ext uri="{FF2B5EF4-FFF2-40B4-BE49-F238E27FC236}">
                    <a16:creationId xmlns:a16="http://schemas.microsoft.com/office/drawing/2014/main" id="{7099EDC3-5572-4F6D-8B52-520EC95173F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107">
                <a:extLst>
                  <a:ext uri="{FF2B5EF4-FFF2-40B4-BE49-F238E27FC236}">
                    <a16:creationId xmlns:a16="http://schemas.microsoft.com/office/drawing/2014/main" id="{2D9F44C4-1BCF-434F-B254-8C87730F5159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1" name="TextBox 70">
              <a:extLst>
                <a:ext uri="{FF2B5EF4-FFF2-40B4-BE49-F238E27FC236}">
                  <a16:creationId xmlns:a16="http://schemas.microsoft.com/office/drawing/2014/main" id="{61F5CEAF-8510-42AF-954F-5D86044A5C25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901BDCD-22BD-4BE6-A0E8-4CB90E54A9F3}"/>
              </a:ext>
            </a:extLst>
          </p:cNvPr>
          <p:cNvSpPr txBox="1"/>
          <p:nvPr/>
        </p:nvSpPr>
        <p:spPr>
          <a:xfrm>
            <a:off x="891737" y="1743357"/>
            <a:ext cx="3222790" cy="1200329"/>
          </a:xfrm>
          <a:prstGeom prst="wedgeRectCallout">
            <a:avLst>
              <a:gd name="adj1" fmla="val -32989"/>
              <a:gd name="adj2" fmla="val 9472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latin typeface="Proxima Nova Light"/>
              </a:rPr>
              <a:t>use these phrases when you are very sure about something </a:t>
            </a:r>
            <a:endParaRPr lang="ar-SA" sz="2400" dirty="0">
              <a:latin typeface="Proxima Nova Light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7B5E147D-529F-4C1F-AB5B-ED52131380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4" t="-2162" r="8033" b="3108"/>
          <a:stretch/>
        </p:blipFill>
        <p:spPr>
          <a:xfrm flipH="1">
            <a:off x="791807" y="3594100"/>
            <a:ext cx="1075914" cy="2435998"/>
          </a:xfrm>
          <a:prstGeom prst="rect">
            <a:avLst/>
          </a:prstGeom>
        </p:spPr>
      </p:pic>
      <p:sp>
        <p:nvSpPr>
          <p:cNvPr id="24" name="Rectangle 161">
            <a:extLst>
              <a:ext uri="{FF2B5EF4-FFF2-40B4-BE49-F238E27FC236}">
                <a16:creationId xmlns:a16="http://schemas.microsoft.com/office/drawing/2014/main" id="{83F90DEB-E3EF-41ED-B6FC-5EADC475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275" y="1526272"/>
            <a:ext cx="2878315" cy="2077403"/>
          </a:xfrm>
          <a:prstGeom prst="wedgeEllipseCallout">
            <a:avLst>
              <a:gd name="adj1" fmla="val -58586"/>
              <a:gd name="adj2" fmla="val -20857"/>
            </a:avLst>
          </a:prstGeom>
          <a:solidFill>
            <a:srgbClr val="C00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What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Expression Asma uses ..?</a:t>
            </a:r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F3133D28-48EB-4D0A-ACBC-EA3750EA7625}"/>
              </a:ext>
            </a:extLst>
          </p:cNvPr>
          <p:cNvCxnSpPr>
            <a:cxnSpLocks/>
          </p:cNvCxnSpPr>
          <p:nvPr/>
        </p:nvCxnSpPr>
        <p:spPr>
          <a:xfrm>
            <a:off x="1155844" y="4800390"/>
            <a:ext cx="1105851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290" name="Picture 2" descr="Businessman giving the OK sign Royalty Free Vector Clip Art illustration  -vc102373-CoolCLIPS.com">
            <a:extLst>
              <a:ext uri="{FF2B5EF4-FFF2-40B4-BE49-F238E27FC236}">
                <a16:creationId xmlns:a16="http://schemas.microsoft.com/office/drawing/2014/main" id="{C6DD7A26-D646-4135-A58A-29F62E707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77" y="1405249"/>
            <a:ext cx="31908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E50CA852-EBCC-4441-984A-91E9DB02E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00" y="3346527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92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28554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  <p:bldP spid="22" grpId="0" animBg="1"/>
      <p:bldP spid="22" grpId="1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9306D8A-E35D-4A9A-89D5-075E74584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1289003"/>
            <a:ext cx="5988064" cy="374019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B4E1A9A-0391-4E5F-A528-74A57CD83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5497" y="2971561"/>
            <a:ext cx="1803667" cy="3519237"/>
          </a:xfrm>
          <a:prstGeom prst="rect">
            <a:avLst/>
          </a:prstGeom>
        </p:spPr>
      </p:pic>
      <p:pic>
        <p:nvPicPr>
          <p:cNvPr id="2" name="Picture 2" descr="Exercise Clip Art Treadmill | Clipart Panda - Free Clipart Images | Exercise  for kids, Jumping jacks, Yoga for kids">
            <a:extLst>
              <a:ext uri="{FF2B5EF4-FFF2-40B4-BE49-F238E27FC236}">
                <a16:creationId xmlns:a16="http://schemas.microsoft.com/office/drawing/2014/main" id="{796F1530-6A01-46CD-94EA-E35C6BD7F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2"/>
          <a:stretch/>
        </p:blipFill>
        <p:spPr bwMode="auto">
          <a:xfrm>
            <a:off x="5197972" y="1322966"/>
            <a:ext cx="6191656" cy="358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63B4418-69DC-4DCE-8E5E-41CFBA808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65" y="976488"/>
            <a:ext cx="6469271" cy="4558546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9279733-0AAC-4A79-917D-1E2B2F5F635F}"/>
              </a:ext>
            </a:extLst>
          </p:cNvPr>
          <p:cNvSpPr txBox="1"/>
          <p:nvPr/>
        </p:nvSpPr>
        <p:spPr>
          <a:xfrm>
            <a:off x="1345091" y="2648395"/>
            <a:ext cx="2609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https://learningapps.org/watch?v=pj5qpn0yj20</a:t>
            </a:r>
            <a:endParaRPr lang="ar-SA" dirty="0"/>
          </a:p>
        </p:txBody>
      </p:sp>
      <p:pic>
        <p:nvPicPr>
          <p:cNvPr id="4098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EC035C12-DCAD-4F4C-9EED-9B3C8AC5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00" y="3346527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61">
            <a:extLst>
              <a:ext uri="{FF2B5EF4-FFF2-40B4-BE49-F238E27FC236}">
                <a16:creationId xmlns:a16="http://schemas.microsoft.com/office/drawing/2014/main" id="{0FA3D743-CFB7-4B3B-809E-4BFABC14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3063" y="2404432"/>
            <a:ext cx="2609775" cy="1341656"/>
          </a:xfrm>
          <a:prstGeom prst="wedgeEllipseCallout">
            <a:avLst>
              <a:gd name="adj1" fmla="val -31149"/>
              <a:gd name="adj2" fmla="val 55240"/>
            </a:avLst>
          </a:prstGeom>
          <a:solidFill>
            <a:schemeClr val="accent2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Quick</a:t>
            </a:r>
          </a:p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Check</a:t>
            </a:r>
            <a:endParaRPr lang="en-US" altLang="zh-CN" sz="4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5BAE297F-5B08-4A74-8570-E5EDCFA3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63" y="657462"/>
            <a:ext cx="1990933" cy="199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9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3BC194D-416F-4FBB-8BB7-691C40301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972" y="1257652"/>
            <a:ext cx="6191656" cy="358455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B4E1A9A-0391-4E5F-A528-74A57CD83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5497" y="2971561"/>
            <a:ext cx="1803667" cy="3519237"/>
          </a:xfrm>
          <a:prstGeom prst="rect">
            <a:avLst/>
          </a:prstGeom>
        </p:spPr>
      </p:pic>
      <p:pic>
        <p:nvPicPr>
          <p:cNvPr id="2" name="Picture 2" descr="Exercise Clip Art Treadmill | Clipart Panda - Free Clipart Images | Exercise  for kids, Jumping jacks, Yoga for kids">
            <a:extLst>
              <a:ext uri="{FF2B5EF4-FFF2-40B4-BE49-F238E27FC236}">
                <a16:creationId xmlns:a16="http://schemas.microsoft.com/office/drawing/2014/main" id="{796F1530-6A01-46CD-94EA-E35C6BD7F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2"/>
          <a:stretch/>
        </p:blipFill>
        <p:spPr bwMode="auto">
          <a:xfrm>
            <a:off x="5197972" y="1257652"/>
            <a:ext cx="6191656" cy="358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237A7A5E-6C4D-4ECD-B6CE-03CCDCCB9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511" y="697063"/>
            <a:ext cx="1990933" cy="199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9279733-0AAC-4A79-917D-1E2B2F5F635F}"/>
              </a:ext>
            </a:extLst>
          </p:cNvPr>
          <p:cNvSpPr txBox="1"/>
          <p:nvPr/>
        </p:nvSpPr>
        <p:spPr>
          <a:xfrm>
            <a:off x="1345091" y="2648395"/>
            <a:ext cx="2609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https://learningapps.org/watch?v=pr2r2b8an20</a:t>
            </a:r>
            <a:endParaRPr lang="ar-SA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763B4418-69DC-4DCE-8E5E-41CFBA808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65" y="976488"/>
            <a:ext cx="6469271" cy="4558546"/>
          </a:xfrm>
          <a:prstGeom prst="rect">
            <a:avLst/>
          </a:prstGeom>
        </p:spPr>
      </p:pic>
      <p:pic>
        <p:nvPicPr>
          <p:cNvPr id="4098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EC035C12-DCAD-4F4C-9EED-9B3C8AC5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00" y="3346527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61">
            <a:extLst>
              <a:ext uri="{FF2B5EF4-FFF2-40B4-BE49-F238E27FC236}">
                <a16:creationId xmlns:a16="http://schemas.microsoft.com/office/drawing/2014/main" id="{0FA3D743-CFB7-4B3B-809E-4BFABC14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3063" y="2404432"/>
            <a:ext cx="2609775" cy="1341656"/>
          </a:xfrm>
          <a:prstGeom prst="wedgeEllipseCallout">
            <a:avLst>
              <a:gd name="adj1" fmla="val -31149"/>
              <a:gd name="adj2" fmla="val 55240"/>
            </a:avLst>
          </a:prstGeom>
          <a:solidFill>
            <a:srgbClr val="7030A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Quick</a:t>
            </a:r>
          </a:p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Check</a:t>
            </a:r>
            <a:endParaRPr lang="en-US" altLang="zh-CN" sz="4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991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799BCA6-8581-4A5F-96F1-3AFCBC3F2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1" y="180750"/>
            <a:ext cx="7358386" cy="202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Truth or Consequences | DeSmog">
            <a:extLst>
              <a:ext uri="{FF2B5EF4-FFF2-40B4-BE49-F238E27FC236}">
                <a16:creationId xmlns:a16="http://schemas.microsoft.com/office/drawing/2014/main" id="{D362665B-CF46-47BF-A0CF-4D87E70E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60" y="2461920"/>
            <a:ext cx="5018723" cy="357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03414F0-8E5A-429D-A934-568FF60DA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4440" y="1089386"/>
            <a:ext cx="7275161" cy="56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7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72EA72F-9857-4494-966A-4C872BACC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66" y="3355701"/>
            <a:ext cx="3408247" cy="34949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9EBC8A-6859-4696-BF74-ECF8AC69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73" y="4714739"/>
            <a:ext cx="2653564" cy="21432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23FE08-3703-477B-A9FC-A0B8167BE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43" y="-709451"/>
            <a:ext cx="3399799" cy="2740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8E5EDD-75DA-4E30-820A-6777DBBFD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537" y="-898513"/>
            <a:ext cx="4044228" cy="41482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88A904-F2FC-41E2-8ADF-760F82E4A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275" y="1522858"/>
            <a:ext cx="3698561" cy="3700173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3" name="Rectangle 161">
            <a:extLst>
              <a:ext uri="{FF2B5EF4-FFF2-40B4-BE49-F238E27FC236}">
                <a16:creationId xmlns:a16="http://schemas.microsoft.com/office/drawing/2014/main" id="{48646921-2C1F-418A-BDD0-B72BC3870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920" y="1942531"/>
            <a:ext cx="4246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dirty="0">
                <a:solidFill>
                  <a:srgbClr val="F26B6D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HOMEWORK</a:t>
            </a:r>
            <a:endParaRPr lang="zh-CN" altLang="en-US" sz="3200" dirty="0">
              <a:solidFill>
                <a:srgbClr val="F26B6D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411B4FC-045E-4A1B-9A61-6DF609EE5558}"/>
              </a:ext>
            </a:extLst>
          </p:cNvPr>
          <p:cNvSpPr txBox="1"/>
          <p:nvPr/>
        </p:nvSpPr>
        <p:spPr>
          <a:xfrm>
            <a:off x="4368279" y="4311812"/>
            <a:ext cx="33080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https://forms.office.com/Pages/ShareFormPage.aspx?id=b4OQU5QpqkK9sELnf3f9C0tUDGzPRYpDjgbnhRSJpRlURThTSFNGSzk1VVE4TE5PS1ZZWU1CNUk5Ni4u&amp;sharetoken=3Fb937dliX5wEl3SnyCP</a:t>
            </a:r>
            <a:endParaRPr lang="ar-SA" sz="1000" dirty="0"/>
          </a:p>
        </p:txBody>
      </p:sp>
      <p:pic>
        <p:nvPicPr>
          <p:cNvPr id="15" name="Picture 2" descr="Microsoft Forms - an Office 365 tutorial">
            <a:hlinkClick r:id="rId7"/>
            <a:extLst>
              <a:ext uri="{FF2B5EF4-FFF2-40B4-BE49-F238E27FC236}">
                <a16:creationId xmlns:a16="http://schemas.microsoft.com/office/drawing/2014/main" id="{3AFC398E-53CB-4201-A14E-7B7BAE2E7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92" y="2632865"/>
            <a:ext cx="1316755" cy="1316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41402290-0D18-4D96-A364-CD711D68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44660" y="3201652"/>
            <a:ext cx="1413730" cy="13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73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72EA72F-9857-4494-966A-4C872BACC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66" y="3355701"/>
            <a:ext cx="3408247" cy="34949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9EBC8A-6859-4696-BF74-ECF8AC69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73" y="4714739"/>
            <a:ext cx="2653564" cy="21432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23FE08-3703-477B-A9FC-A0B8167BE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43" y="-709451"/>
            <a:ext cx="3399799" cy="2740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8E5EDD-75DA-4E30-820A-6777DBBFD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537" y="-898513"/>
            <a:ext cx="4044228" cy="414827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9220D66-A949-4B39-A4DB-16BD9D0E7922}"/>
              </a:ext>
            </a:extLst>
          </p:cNvPr>
          <p:cNvGrpSpPr/>
          <p:nvPr/>
        </p:nvGrpSpPr>
        <p:grpSpPr>
          <a:xfrm>
            <a:off x="4101275" y="1522858"/>
            <a:ext cx="3698561" cy="3700173"/>
            <a:chOff x="3617392" y="513777"/>
            <a:chExt cx="1734715" cy="173547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E88A904-F2FC-41E2-8ADF-760F82E4A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7392" y="513777"/>
              <a:ext cx="1734715" cy="1735471"/>
            </a:xfrm>
            <a:prstGeom prst="rect">
              <a:avLst/>
            </a:prstGeom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F430040-B90F-423D-9FC0-961F61EE7581}"/>
                </a:ext>
              </a:extLst>
            </p:cNvPr>
            <p:cNvSpPr txBox="1"/>
            <p:nvPr/>
          </p:nvSpPr>
          <p:spPr>
            <a:xfrm>
              <a:off x="3735618" y="994246"/>
              <a:ext cx="1480324" cy="90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THANK</a:t>
              </a:r>
            </a:p>
            <a:p>
              <a:pPr algn="ctr"/>
              <a:r>
                <a:rPr lang="en-US" altLang="zh-CN" sz="60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YOU</a:t>
              </a:r>
              <a:endParaRPr lang="zh-CN" altLang="en-US" sz="6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5A3D07CB-5280-42C3-A97B-24B4066F1E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867" y="4182229"/>
            <a:ext cx="879750" cy="8801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A3A329-8D45-43AF-AACC-607A71F07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20028">
            <a:off x="6625285" y="5635210"/>
            <a:ext cx="884623" cy="7452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1D4651B-BF1A-4711-B3E0-E9496A03A4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06" y="649219"/>
            <a:ext cx="913658" cy="7515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4D0F49A-B250-4D64-8D64-A2622215D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845" y="2129280"/>
            <a:ext cx="1013625" cy="1014067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8E26919F-6790-4110-B334-FB420A5EF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957" y="5493549"/>
            <a:ext cx="72728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LilyUPC" panose="020B0604020202020204" pitchFamily="34" charset="-34"/>
                <a:sym typeface="微软雅黑" panose="020B0503020204020204" pitchFamily="34" charset="-122"/>
              </a:rPr>
              <a:t>Lesson done by: Essa Al </a:t>
            </a:r>
            <a:r>
              <a:rPr lang="en-US" altLang="zh-CN" spc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LilyUPC" panose="020B0604020202020204" pitchFamily="34" charset="-34"/>
                <a:sym typeface="微软雅黑" panose="020B0503020204020204" pitchFamily="34" charset="-122"/>
              </a:rPr>
              <a:t>Hussaini</a:t>
            </a:r>
            <a:endParaRPr lang="zh-CN" altLang="en-US" spc="6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21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12A56C6-78E3-4BE0-9399-58FB0C649C51}"/>
              </a:ext>
            </a:extLst>
          </p:cNvPr>
          <p:cNvGrpSpPr/>
          <p:nvPr/>
        </p:nvGrpSpPr>
        <p:grpSpPr>
          <a:xfrm>
            <a:off x="2123208" y="1948715"/>
            <a:ext cx="8286962" cy="3519237"/>
            <a:chOff x="2123208" y="1948715"/>
            <a:chExt cx="8286962" cy="3519237"/>
          </a:xfrm>
        </p:grpSpPr>
        <p:pic>
          <p:nvPicPr>
            <p:cNvPr id="78" name="Picture 2" descr="Start the presentation and see your notes in Presenter view - Office Support">
              <a:extLst>
                <a:ext uri="{FF2B5EF4-FFF2-40B4-BE49-F238E27FC236}">
                  <a16:creationId xmlns:a16="http://schemas.microsoft.com/office/drawing/2014/main" id="{FAEE1727-B5F8-4129-8B48-9282179BF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746" y="1948715"/>
              <a:ext cx="6256424" cy="3519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صورة 78">
              <a:extLst>
                <a:ext uri="{FF2B5EF4-FFF2-40B4-BE49-F238E27FC236}">
                  <a16:creationId xmlns:a16="http://schemas.microsoft.com/office/drawing/2014/main" id="{1354BDFA-530D-4A66-A182-FBEE7F8FE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3208" y="1948715"/>
              <a:ext cx="2127230" cy="3519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0" name="组合 10">
            <a:extLst>
              <a:ext uri="{FF2B5EF4-FFF2-40B4-BE49-F238E27FC236}">
                <a16:creationId xmlns:a16="http://schemas.microsoft.com/office/drawing/2014/main" id="{3D27F995-5234-49E4-834D-F80F7767DF42}"/>
              </a:ext>
            </a:extLst>
          </p:cNvPr>
          <p:cNvGrpSpPr/>
          <p:nvPr/>
        </p:nvGrpSpPr>
        <p:grpSpPr>
          <a:xfrm>
            <a:off x="3534164" y="1123778"/>
            <a:ext cx="4101695" cy="599235"/>
            <a:chOff x="3628189" y="1129586"/>
            <a:chExt cx="4101695" cy="599235"/>
          </a:xfrm>
        </p:grpSpPr>
        <p:sp>
          <p:nvSpPr>
            <p:cNvPr id="81" name="圆角矩形 46">
              <a:extLst>
                <a:ext uri="{FF2B5EF4-FFF2-40B4-BE49-F238E27FC236}">
                  <a16:creationId xmlns:a16="http://schemas.microsoft.com/office/drawing/2014/main" id="{0C7EC6A8-7668-4B53-893E-83F1286342B7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圆角矩形 113">
              <a:extLst>
                <a:ext uri="{FF2B5EF4-FFF2-40B4-BE49-F238E27FC236}">
                  <a16:creationId xmlns:a16="http://schemas.microsoft.com/office/drawing/2014/main" id="{C4B03A7F-2339-4980-B151-75CF888C64C1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3" name="TextBox 45">
            <a:extLst>
              <a:ext uri="{FF2B5EF4-FFF2-40B4-BE49-F238E27FC236}">
                <a16:creationId xmlns:a16="http://schemas.microsoft.com/office/drawing/2014/main" id="{76BE5302-672E-42F6-AE7B-7832425929CD}"/>
              </a:ext>
            </a:extLst>
          </p:cNvPr>
          <p:cNvSpPr txBox="1"/>
          <p:nvPr/>
        </p:nvSpPr>
        <p:spPr>
          <a:xfrm>
            <a:off x="3803333" y="1127270"/>
            <a:ext cx="3341749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For better presentation</a:t>
            </a:r>
          </a:p>
        </p:txBody>
      </p:sp>
      <p:grpSp>
        <p:nvGrpSpPr>
          <p:cNvPr id="84" name="دائرة">
            <a:extLst>
              <a:ext uri="{FF2B5EF4-FFF2-40B4-BE49-F238E27FC236}">
                <a16:creationId xmlns:a16="http://schemas.microsoft.com/office/drawing/2014/main" id="{D48C39FF-F7FE-4E04-9505-AB639C40A8C1}"/>
              </a:ext>
            </a:extLst>
          </p:cNvPr>
          <p:cNvGrpSpPr/>
          <p:nvPr/>
        </p:nvGrpSpPr>
        <p:grpSpPr>
          <a:xfrm>
            <a:off x="3608068" y="1197233"/>
            <a:ext cx="484080" cy="484079"/>
            <a:chOff x="3697823" y="1194997"/>
            <a:chExt cx="484080" cy="484079"/>
          </a:xfrm>
        </p:grpSpPr>
        <p:grpSp>
          <p:nvGrpSpPr>
            <p:cNvPr id="85" name="组合 105">
              <a:extLst>
                <a:ext uri="{FF2B5EF4-FFF2-40B4-BE49-F238E27FC236}">
                  <a16:creationId xmlns:a16="http://schemas.microsoft.com/office/drawing/2014/main" id="{23DAB050-4AD4-4486-8A39-DFCCCC6F1B44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7" name="同心圆 50">
                <a:extLst>
                  <a:ext uri="{FF2B5EF4-FFF2-40B4-BE49-F238E27FC236}">
                    <a16:creationId xmlns:a16="http://schemas.microsoft.com/office/drawing/2014/main" id="{E99AA4BC-2D21-4EA7-BFCD-BF4BBADD456D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椭圆 107">
                <a:extLst>
                  <a:ext uri="{FF2B5EF4-FFF2-40B4-BE49-F238E27FC236}">
                    <a16:creationId xmlns:a16="http://schemas.microsoft.com/office/drawing/2014/main" id="{D0B86072-E84D-4EA1-BF5D-4B70CC667D7F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86" name="TextBox 70">
              <a:extLst>
                <a:ext uri="{FF2B5EF4-FFF2-40B4-BE49-F238E27FC236}">
                  <a16:creationId xmlns:a16="http://schemas.microsoft.com/office/drawing/2014/main" id="{1D5D09FD-2D74-4770-8333-7FF0F698A040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66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0FEBA520-4236-4ED6-A77F-C8A8A6616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02" y="3930810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04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28554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1B244EB0-4CD1-49CE-A497-5700C0384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57" y="287974"/>
            <a:ext cx="11800114" cy="593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CED264-9708-4A39-91B4-AF4E8EA2969F}"/>
              </a:ext>
            </a:extLst>
          </p:cNvPr>
          <p:cNvSpPr/>
          <p:nvPr/>
        </p:nvSpPr>
        <p:spPr>
          <a:xfrm>
            <a:off x="903514" y="638795"/>
            <a:ext cx="10450286" cy="5097976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61">
            <a:extLst>
              <a:ext uri="{FF2B5EF4-FFF2-40B4-BE49-F238E27FC236}">
                <a16:creationId xmlns:a16="http://schemas.microsoft.com/office/drawing/2014/main" id="{6BB994E4-F705-448B-8B1A-B2093F525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176" y="638795"/>
            <a:ext cx="2969725" cy="2813149"/>
          </a:xfrm>
          <a:prstGeom prst="wedgeEllipseCallout">
            <a:avLst>
              <a:gd name="adj1" fmla="val 23373"/>
              <a:gd name="adj2" fmla="val 62913"/>
            </a:avLst>
          </a:prstGeom>
          <a:solidFill>
            <a:srgbClr val="F5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Guess</a:t>
            </a:r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</a:p>
          <a:p>
            <a:pPr lvl="0" algn="ctr"/>
            <a:r>
              <a:rPr lang="en-US" altLang="zh-CN" sz="24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the kind of TV program </a:t>
            </a:r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we’re </a:t>
            </a:r>
            <a:r>
              <a:rPr lang="en-US" altLang="zh-CN" sz="2400" dirty="0" err="1">
                <a:latin typeface="Comic Sans MS" panose="030F0702030302020204" pitchFamily="66" charset="0"/>
                <a:ea typeface="方正综艺简体" panose="02010601030101010101" pitchFamily="2" charset="-122"/>
              </a:rPr>
              <a:t>gonna</a:t>
            </a:r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introduce?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18" name="Picture 2" descr="Perfect Smile Man Stock Photos And Images - 123RF">
            <a:extLst>
              <a:ext uri="{FF2B5EF4-FFF2-40B4-BE49-F238E27FC236}">
                <a16:creationId xmlns:a16="http://schemas.microsoft.com/office/drawing/2014/main" id="{FB5DC6DE-C502-412A-B67A-B806196B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565" y="984604"/>
            <a:ext cx="1817788" cy="13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1E0E23B-22AA-44AA-9A6E-DB44BF79F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53" y="3695307"/>
            <a:ext cx="6650070" cy="3227070"/>
          </a:xfrm>
          <a:prstGeom prst="rect">
            <a:avLst/>
          </a:prstGeom>
        </p:spPr>
      </p:pic>
      <p:grpSp>
        <p:nvGrpSpPr>
          <p:cNvPr id="28" name="组合 1">
            <a:extLst>
              <a:ext uri="{FF2B5EF4-FFF2-40B4-BE49-F238E27FC236}">
                <a16:creationId xmlns:a16="http://schemas.microsoft.com/office/drawing/2014/main" id="{E5EE19F6-09F1-4D6F-83C2-ECF02D6E0295}"/>
              </a:ext>
            </a:extLst>
          </p:cNvPr>
          <p:cNvGrpSpPr/>
          <p:nvPr/>
        </p:nvGrpSpPr>
        <p:grpSpPr>
          <a:xfrm>
            <a:off x="4141593" y="2480614"/>
            <a:ext cx="3902508" cy="808365"/>
            <a:chOff x="1345405" y="1117399"/>
            <a:chExt cx="6847285" cy="2795588"/>
          </a:xfrm>
        </p:grpSpPr>
        <p:sp>
          <p:nvSpPr>
            <p:cNvPr id="29" name="圆角矩形 7">
              <a:extLst>
                <a:ext uri="{FF2B5EF4-FFF2-40B4-BE49-F238E27FC236}">
                  <a16:creationId xmlns:a16="http://schemas.microsoft.com/office/drawing/2014/main" id="{A992638D-D73B-44BC-A913-CFC08DC11763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30" name="圆角矩形 8">
              <a:extLst>
                <a:ext uri="{FF2B5EF4-FFF2-40B4-BE49-F238E27FC236}">
                  <a16:creationId xmlns:a16="http://schemas.microsoft.com/office/drawing/2014/main" id="{53E75324-F631-403C-88B3-F357AA3CF241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31" name="Rectangle 161">
            <a:extLst>
              <a:ext uri="{FF2B5EF4-FFF2-40B4-BE49-F238E27FC236}">
                <a16:creationId xmlns:a16="http://schemas.microsoft.com/office/drawing/2014/main" id="{70B85496-0FC0-4C9A-8F71-B8A61326F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1065" y="2617724"/>
            <a:ext cx="3228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33CC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Reality Shows</a:t>
            </a:r>
            <a:endParaRPr lang="ar-SA" sz="2800" b="1" dirty="0">
              <a:solidFill>
                <a:srgbClr val="0033CC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32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E92CCE1B-1EE4-4099-BD7C-7581F9DBD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02" y="3930810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28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1B244EB0-4CD1-49CE-A497-5700C0384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57" y="287974"/>
            <a:ext cx="11800114" cy="593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CED264-9708-4A39-91B4-AF4E8EA2969F}"/>
              </a:ext>
            </a:extLst>
          </p:cNvPr>
          <p:cNvSpPr/>
          <p:nvPr/>
        </p:nvSpPr>
        <p:spPr>
          <a:xfrm>
            <a:off x="903514" y="638795"/>
            <a:ext cx="10450286" cy="5097976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61">
            <a:extLst>
              <a:ext uri="{FF2B5EF4-FFF2-40B4-BE49-F238E27FC236}">
                <a16:creationId xmlns:a16="http://schemas.microsoft.com/office/drawing/2014/main" id="{6BB994E4-F705-448B-8B1A-B2093F525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517" y="1362446"/>
            <a:ext cx="2969725" cy="1255097"/>
          </a:xfrm>
          <a:prstGeom prst="wedgeEllipseCallout">
            <a:avLst>
              <a:gd name="adj1" fmla="val 23373"/>
              <a:gd name="adj2" fmla="val 62913"/>
            </a:avLst>
          </a:prstGeom>
          <a:solidFill>
            <a:srgbClr val="F5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..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watch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n-US" altLang="zh-CN" sz="20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Reality Shows</a:t>
            </a:r>
            <a:r>
              <a:rPr lang="en-US" altLang="zh-CN" sz="20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?</a:t>
            </a:r>
            <a:endParaRPr lang="zh-CN" altLang="en-US" sz="2400" dirty="0">
              <a:solidFill>
                <a:schemeClr val="bg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1E0E23B-22AA-44AA-9A6E-DB44BF79F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53" y="3695307"/>
            <a:ext cx="6650070" cy="3227070"/>
          </a:xfrm>
          <a:prstGeom prst="rect">
            <a:avLst/>
          </a:prstGeom>
        </p:spPr>
      </p:pic>
      <p:pic>
        <p:nvPicPr>
          <p:cNvPr id="2052" name="Picture 4" descr="Option, no, checklist, paper, yes, ballot, fill icon">
            <a:extLst>
              <a:ext uri="{FF2B5EF4-FFF2-40B4-BE49-F238E27FC236}">
                <a16:creationId xmlns:a16="http://schemas.microsoft.com/office/drawing/2014/main" id="{CF29716C-6A2B-4453-9870-3B4030033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17046" r="11461" b="16202"/>
          <a:stretch/>
        </p:blipFill>
        <p:spPr bwMode="auto">
          <a:xfrm>
            <a:off x="3383067" y="2146057"/>
            <a:ext cx="1126450" cy="9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44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1B244EB0-4CD1-49CE-A497-5700C0384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57" y="287974"/>
            <a:ext cx="11800114" cy="593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CED264-9708-4A39-91B4-AF4E8EA2969F}"/>
              </a:ext>
            </a:extLst>
          </p:cNvPr>
          <p:cNvSpPr/>
          <p:nvPr/>
        </p:nvSpPr>
        <p:spPr>
          <a:xfrm>
            <a:off x="903514" y="638795"/>
            <a:ext cx="10450286" cy="5097976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61">
            <a:extLst>
              <a:ext uri="{FF2B5EF4-FFF2-40B4-BE49-F238E27FC236}">
                <a16:creationId xmlns:a16="http://schemas.microsoft.com/office/drawing/2014/main" id="{6BB994E4-F705-448B-8B1A-B2093F525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88" y="1056111"/>
            <a:ext cx="3390678" cy="1644610"/>
          </a:xfrm>
          <a:prstGeom prst="wedgeEllipseCallout">
            <a:avLst>
              <a:gd name="adj1" fmla="val -38208"/>
              <a:gd name="adj2" fmla="val 50724"/>
            </a:avLst>
          </a:prstGeom>
          <a:solidFill>
            <a:srgbClr val="41AD51"/>
          </a:solidFill>
          <a:ln>
            <a:solidFill>
              <a:srgbClr val="FFFFFC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Which</a:t>
            </a:r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</a:p>
          <a:p>
            <a:pPr lvl="0" algn="ctr"/>
            <a:r>
              <a:rPr lang="en-US" altLang="zh-CN" sz="14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REALITY SHOWS do you </a:t>
            </a:r>
            <a:r>
              <a:rPr lang="en-US" altLang="zh-CN" sz="2800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watch?</a:t>
            </a:r>
            <a:endParaRPr lang="zh-CN" altLang="en-US" sz="2800" b="1" dirty="0">
              <a:solidFill>
                <a:srgbClr val="FFFF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1E0E23B-22AA-44AA-9A6E-DB44BF79F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53" y="3695307"/>
            <a:ext cx="6650070" cy="3227070"/>
          </a:xfrm>
          <a:prstGeom prst="rect">
            <a:avLst/>
          </a:prstGeom>
        </p:spPr>
      </p:pic>
      <p:grpSp>
        <p:nvGrpSpPr>
          <p:cNvPr id="12" name="组合 10">
            <a:extLst>
              <a:ext uri="{FF2B5EF4-FFF2-40B4-BE49-F238E27FC236}">
                <a16:creationId xmlns:a16="http://schemas.microsoft.com/office/drawing/2014/main" id="{0B49DE4F-F23A-4369-9DE4-8656B17DA473}"/>
              </a:ext>
            </a:extLst>
          </p:cNvPr>
          <p:cNvGrpSpPr/>
          <p:nvPr/>
        </p:nvGrpSpPr>
        <p:grpSpPr>
          <a:xfrm>
            <a:off x="1260864" y="821611"/>
            <a:ext cx="4101695" cy="599235"/>
            <a:chOff x="3628189" y="1129586"/>
            <a:chExt cx="4101695" cy="599235"/>
          </a:xfrm>
        </p:grpSpPr>
        <p:sp>
          <p:nvSpPr>
            <p:cNvPr id="13" name="圆角矩形 46">
              <a:extLst>
                <a:ext uri="{FF2B5EF4-FFF2-40B4-BE49-F238E27FC236}">
                  <a16:creationId xmlns:a16="http://schemas.microsoft.com/office/drawing/2014/main" id="{70366E12-DC40-4A60-A571-9811137878EA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113">
              <a:extLst>
                <a:ext uri="{FF2B5EF4-FFF2-40B4-BE49-F238E27FC236}">
                  <a16:creationId xmlns:a16="http://schemas.microsoft.com/office/drawing/2014/main" id="{545A92D3-3F65-446E-B66C-F246E64FA99A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TextBox 45">
            <a:extLst>
              <a:ext uri="{FF2B5EF4-FFF2-40B4-BE49-F238E27FC236}">
                <a16:creationId xmlns:a16="http://schemas.microsoft.com/office/drawing/2014/main" id="{9288DF15-5051-416B-87BD-F1357141D6CB}"/>
              </a:ext>
            </a:extLst>
          </p:cNvPr>
          <p:cNvSpPr txBox="1"/>
          <p:nvPr/>
        </p:nvSpPr>
        <p:spPr>
          <a:xfrm>
            <a:off x="1877504" y="825103"/>
            <a:ext cx="2646815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For those who say</a:t>
            </a:r>
          </a:p>
        </p:txBody>
      </p:sp>
      <p:grpSp>
        <p:nvGrpSpPr>
          <p:cNvPr id="17" name="دائرة">
            <a:extLst>
              <a:ext uri="{FF2B5EF4-FFF2-40B4-BE49-F238E27FC236}">
                <a16:creationId xmlns:a16="http://schemas.microsoft.com/office/drawing/2014/main" id="{014C33E4-7452-4953-8A9D-D691F6E4D582}"/>
              </a:ext>
            </a:extLst>
          </p:cNvPr>
          <p:cNvGrpSpPr/>
          <p:nvPr/>
        </p:nvGrpSpPr>
        <p:grpSpPr>
          <a:xfrm>
            <a:off x="1334768" y="895066"/>
            <a:ext cx="484080" cy="484079"/>
            <a:chOff x="3697823" y="1194997"/>
            <a:chExt cx="484080" cy="484079"/>
          </a:xfrm>
        </p:grpSpPr>
        <p:grpSp>
          <p:nvGrpSpPr>
            <p:cNvPr id="19" name="组合 105">
              <a:extLst>
                <a:ext uri="{FF2B5EF4-FFF2-40B4-BE49-F238E27FC236}">
                  <a16:creationId xmlns:a16="http://schemas.microsoft.com/office/drawing/2014/main" id="{72AF7C6C-2971-413B-BE20-D212A8621224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同心圆 50">
                <a:extLst>
                  <a:ext uri="{FF2B5EF4-FFF2-40B4-BE49-F238E27FC236}">
                    <a16:creationId xmlns:a16="http://schemas.microsoft.com/office/drawing/2014/main" id="{9FA51284-677F-4822-9A46-4A176CBC8C2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椭圆 107">
                <a:extLst>
                  <a:ext uri="{FF2B5EF4-FFF2-40B4-BE49-F238E27FC236}">
                    <a16:creationId xmlns:a16="http://schemas.microsoft.com/office/drawing/2014/main" id="{FE11BE37-2865-4A1E-84EC-D578A887A22F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0" name="TextBox 70">
              <a:extLst>
                <a:ext uri="{FF2B5EF4-FFF2-40B4-BE49-F238E27FC236}">
                  <a16:creationId xmlns:a16="http://schemas.microsoft.com/office/drawing/2014/main" id="{03D9DC87-FB84-4868-BF66-D544E0AD1608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4" name="Picture 4" descr="Option, no, checklist, paper, yes, ballot, fill icon">
            <a:extLst>
              <a:ext uri="{FF2B5EF4-FFF2-40B4-BE49-F238E27FC236}">
                <a16:creationId xmlns:a16="http://schemas.microsoft.com/office/drawing/2014/main" id="{D3063AC5-C15B-44B8-BADF-D5E7FAD84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17046" r="11461" b="50573"/>
          <a:stretch/>
        </p:blipFill>
        <p:spPr bwMode="auto">
          <a:xfrm>
            <a:off x="2637686" y="1445839"/>
            <a:ext cx="1126450" cy="4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61">
            <a:extLst>
              <a:ext uri="{FF2B5EF4-FFF2-40B4-BE49-F238E27FC236}">
                <a16:creationId xmlns:a16="http://schemas.microsoft.com/office/drawing/2014/main" id="{B4AADE38-44D6-4BF4-AA90-10DF00FF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859" y="1154685"/>
            <a:ext cx="3390678" cy="1644610"/>
          </a:xfrm>
          <a:prstGeom prst="wedgeEllipseCallout">
            <a:avLst>
              <a:gd name="adj1" fmla="val -38208"/>
              <a:gd name="adj2" fmla="val 50724"/>
            </a:avLst>
          </a:prstGeom>
          <a:solidFill>
            <a:srgbClr val="41AD51"/>
          </a:solidFill>
          <a:ln>
            <a:solidFill>
              <a:srgbClr val="FFFFFC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Name</a:t>
            </a:r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</a:p>
          <a:p>
            <a:pPr lvl="0" algn="ctr"/>
            <a:r>
              <a:rPr lang="en-US" altLang="zh-CN" sz="14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REALITY SHOWS you </a:t>
            </a:r>
            <a:r>
              <a:rPr lang="en-US" altLang="zh-CN" sz="2800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watch</a:t>
            </a:r>
            <a:endParaRPr lang="zh-CN" altLang="en-US" sz="2800" b="1" dirty="0">
              <a:solidFill>
                <a:srgbClr val="FFFF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27" name="Rectangle 161">
            <a:extLst>
              <a:ext uri="{FF2B5EF4-FFF2-40B4-BE49-F238E27FC236}">
                <a16:creationId xmlns:a16="http://schemas.microsoft.com/office/drawing/2014/main" id="{618A03DA-57A6-4946-AF43-0FE05C176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463" y="1336846"/>
            <a:ext cx="3390678" cy="1514773"/>
          </a:xfrm>
          <a:prstGeom prst="wedgeEllipseCallout">
            <a:avLst>
              <a:gd name="adj1" fmla="val -38208"/>
              <a:gd name="adj2" fmla="val 50724"/>
            </a:avLst>
          </a:prstGeom>
          <a:solidFill>
            <a:srgbClr val="41AD51"/>
          </a:solidFill>
          <a:ln>
            <a:solidFill>
              <a:srgbClr val="FFFFFC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What makes </a:t>
            </a:r>
            <a:r>
              <a:rPr lang="en-US" altLang="zh-CN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you </a:t>
            </a:r>
            <a:r>
              <a:rPr lang="en-US" altLang="zh-C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enjoy</a:t>
            </a:r>
          </a:p>
          <a:p>
            <a:pPr lvl="0" algn="ctr"/>
            <a:r>
              <a:rPr lang="en-US" altLang="zh-CN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watching it? </a:t>
            </a:r>
            <a:endParaRPr lang="zh-CN" altLang="en-US" b="1" dirty="0">
              <a:solidFill>
                <a:srgbClr val="FFFF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26" name="Rectangle 161">
            <a:extLst>
              <a:ext uri="{FF2B5EF4-FFF2-40B4-BE49-F238E27FC236}">
                <a16:creationId xmlns:a16="http://schemas.microsoft.com/office/drawing/2014/main" id="{CF88737A-7749-4947-8BA6-BBB9C7CDA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392" y="1340028"/>
            <a:ext cx="3390678" cy="1168539"/>
          </a:xfrm>
          <a:prstGeom prst="wedgeEllipseCallout">
            <a:avLst>
              <a:gd name="adj1" fmla="val -38208"/>
              <a:gd name="adj2" fmla="val 50724"/>
            </a:avLst>
          </a:prstGeom>
          <a:solidFill>
            <a:srgbClr val="41AD51"/>
          </a:solidFill>
          <a:ln>
            <a:solidFill>
              <a:srgbClr val="FFFFFC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Watch ..</a:t>
            </a:r>
            <a:r>
              <a:rPr lang="en-US" altLang="zh-CN" sz="16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endParaRPr lang="en-US" altLang="zh-CN" sz="24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lvl="0" algn="ctr"/>
            <a:r>
              <a:rPr lang="en-US" altLang="zh-CN" sz="2800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too much?</a:t>
            </a:r>
            <a:endParaRPr lang="zh-CN" altLang="en-US" sz="2800" b="1" dirty="0">
              <a:solidFill>
                <a:srgbClr val="FFFF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26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28737 -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25" grpId="0" animBg="1"/>
      <p:bldP spid="27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1B244EB0-4CD1-49CE-A497-5700C0384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57" y="287974"/>
            <a:ext cx="11800114" cy="593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CED264-9708-4A39-91B4-AF4E8EA2969F}"/>
              </a:ext>
            </a:extLst>
          </p:cNvPr>
          <p:cNvSpPr/>
          <p:nvPr/>
        </p:nvSpPr>
        <p:spPr>
          <a:xfrm>
            <a:off x="903514" y="638795"/>
            <a:ext cx="10450286" cy="5097976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61">
            <a:extLst>
              <a:ext uri="{FF2B5EF4-FFF2-40B4-BE49-F238E27FC236}">
                <a16:creationId xmlns:a16="http://schemas.microsoft.com/office/drawing/2014/main" id="{6BB994E4-F705-448B-8B1A-B2093F525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475" y="1731041"/>
            <a:ext cx="3390678" cy="735747"/>
          </a:xfrm>
          <a:prstGeom prst="wedgeEllipseCallout">
            <a:avLst>
              <a:gd name="adj1" fmla="val -33339"/>
              <a:gd name="adj2" fmla="val 67985"/>
            </a:avLst>
          </a:prstGeom>
          <a:solidFill>
            <a:srgbClr val="FF0066"/>
          </a:solidFill>
          <a:ln>
            <a:solidFill>
              <a:srgbClr val="FFFFFC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WHY?</a:t>
            </a:r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1E0E23B-22AA-44AA-9A6E-DB44BF79F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53" y="3695307"/>
            <a:ext cx="6650070" cy="3227070"/>
          </a:xfrm>
          <a:prstGeom prst="rect">
            <a:avLst/>
          </a:prstGeom>
        </p:spPr>
      </p:pic>
      <p:grpSp>
        <p:nvGrpSpPr>
          <p:cNvPr id="12" name="组合 10">
            <a:extLst>
              <a:ext uri="{FF2B5EF4-FFF2-40B4-BE49-F238E27FC236}">
                <a16:creationId xmlns:a16="http://schemas.microsoft.com/office/drawing/2014/main" id="{0B49DE4F-F23A-4369-9DE4-8656B17DA473}"/>
              </a:ext>
            </a:extLst>
          </p:cNvPr>
          <p:cNvGrpSpPr/>
          <p:nvPr/>
        </p:nvGrpSpPr>
        <p:grpSpPr>
          <a:xfrm>
            <a:off x="1260864" y="821611"/>
            <a:ext cx="4101695" cy="599235"/>
            <a:chOff x="3628189" y="1129586"/>
            <a:chExt cx="4101695" cy="599235"/>
          </a:xfrm>
        </p:grpSpPr>
        <p:sp>
          <p:nvSpPr>
            <p:cNvPr id="13" name="圆角矩形 46">
              <a:extLst>
                <a:ext uri="{FF2B5EF4-FFF2-40B4-BE49-F238E27FC236}">
                  <a16:creationId xmlns:a16="http://schemas.microsoft.com/office/drawing/2014/main" id="{70366E12-DC40-4A60-A571-9811137878EA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113">
              <a:extLst>
                <a:ext uri="{FF2B5EF4-FFF2-40B4-BE49-F238E27FC236}">
                  <a16:creationId xmlns:a16="http://schemas.microsoft.com/office/drawing/2014/main" id="{545A92D3-3F65-446E-B66C-F246E64FA99A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TextBox 45">
            <a:extLst>
              <a:ext uri="{FF2B5EF4-FFF2-40B4-BE49-F238E27FC236}">
                <a16:creationId xmlns:a16="http://schemas.microsoft.com/office/drawing/2014/main" id="{9288DF15-5051-416B-87BD-F1357141D6CB}"/>
              </a:ext>
            </a:extLst>
          </p:cNvPr>
          <p:cNvSpPr txBox="1"/>
          <p:nvPr/>
        </p:nvSpPr>
        <p:spPr>
          <a:xfrm>
            <a:off x="1877504" y="825103"/>
            <a:ext cx="2646815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For those who say</a:t>
            </a:r>
          </a:p>
        </p:txBody>
      </p:sp>
      <p:grpSp>
        <p:nvGrpSpPr>
          <p:cNvPr id="17" name="دائرة">
            <a:extLst>
              <a:ext uri="{FF2B5EF4-FFF2-40B4-BE49-F238E27FC236}">
                <a16:creationId xmlns:a16="http://schemas.microsoft.com/office/drawing/2014/main" id="{014C33E4-7452-4953-8A9D-D691F6E4D582}"/>
              </a:ext>
            </a:extLst>
          </p:cNvPr>
          <p:cNvGrpSpPr/>
          <p:nvPr/>
        </p:nvGrpSpPr>
        <p:grpSpPr>
          <a:xfrm>
            <a:off x="1334768" y="895066"/>
            <a:ext cx="484080" cy="484079"/>
            <a:chOff x="3697823" y="1194997"/>
            <a:chExt cx="484080" cy="484079"/>
          </a:xfrm>
        </p:grpSpPr>
        <p:grpSp>
          <p:nvGrpSpPr>
            <p:cNvPr id="19" name="组合 105">
              <a:extLst>
                <a:ext uri="{FF2B5EF4-FFF2-40B4-BE49-F238E27FC236}">
                  <a16:creationId xmlns:a16="http://schemas.microsoft.com/office/drawing/2014/main" id="{72AF7C6C-2971-413B-BE20-D212A8621224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同心圆 50">
                <a:extLst>
                  <a:ext uri="{FF2B5EF4-FFF2-40B4-BE49-F238E27FC236}">
                    <a16:creationId xmlns:a16="http://schemas.microsoft.com/office/drawing/2014/main" id="{9FA51284-677F-4822-9A46-4A176CBC8C2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椭圆 107">
                <a:extLst>
                  <a:ext uri="{FF2B5EF4-FFF2-40B4-BE49-F238E27FC236}">
                    <a16:creationId xmlns:a16="http://schemas.microsoft.com/office/drawing/2014/main" id="{FE11BE37-2865-4A1E-84EC-D578A887A22F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0" name="TextBox 70">
              <a:extLst>
                <a:ext uri="{FF2B5EF4-FFF2-40B4-BE49-F238E27FC236}">
                  <a16:creationId xmlns:a16="http://schemas.microsoft.com/office/drawing/2014/main" id="{03D9DC87-FB84-4868-BF66-D544E0AD1608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4" name="Picture 4" descr="Option, no, checklist, paper, yes, ballot, fill icon">
            <a:extLst>
              <a:ext uri="{FF2B5EF4-FFF2-40B4-BE49-F238E27FC236}">
                <a16:creationId xmlns:a16="http://schemas.microsoft.com/office/drawing/2014/main" id="{D3063AC5-C15B-44B8-BADF-D5E7FAD84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50975" r="7244" b="16644"/>
          <a:stretch/>
        </p:blipFill>
        <p:spPr bwMode="auto">
          <a:xfrm>
            <a:off x="2637686" y="1445839"/>
            <a:ext cx="1126450" cy="4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61">
            <a:extLst>
              <a:ext uri="{FF2B5EF4-FFF2-40B4-BE49-F238E27FC236}">
                <a16:creationId xmlns:a16="http://schemas.microsoft.com/office/drawing/2014/main" id="{B4AADE38-44D6-4BF4-AA90-10DF00FF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611" y="2190203"/>
            <a:ext cx="2177881" cy="735747"/>
          </a:xfrm>
          <a:prstGeom prst="wedgeEllipseCallout">
            <a:avLst>
              <a:gd name="adj1" fmla="val -38208"/>
              <a:gd name="adj2" fmla="val 50724"/>
            </a:avLst>
          </a:prstGeom>
          <a:solidFill>
            <a:srgbClr val="FF0066"/>
          </a:solidFill>
          <a:ln>
            <a:solidFill>
              <a:srgbClr val="FFFFFC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boring?</a:t>
            </a:r>
            <a:endParaRPr lang="zh-CN" altLang="en-US" sz="2800" b="1" dirty="0">
              <a:solidFill>
                <a:srgbClr val="FFFF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27" name="Rectangle 161">
            <a:extLst>
              <a:ext uri="{FF2B5EF4-FFF2-40B4-BE49-F238E27FC236}">
                <a16:creationId xmlns:a16="http://schemas.microsoft.com/office/drawing/2014/main" id="{618A03DA-57A6-4946-AF43-0FE05C176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220" y="2233970"/>
            <a:ext cx="3390678" cy="735747"/>
          </a:xfrm>
          <a:prstGeom prst="wedgeEllipseCallout">
            <a:avLst>
              <a:gd name="adj1" fmla="val -11614"/>
              <a:gd name="adj2" fmla="val 83521"/>
            </a:avLst>
          </a:prstGeom>
          <a:solidFill>
            <a:srgbClr val="FF0066"/>
          </a:solidFill>
          <a:ln>
            <a:solidFill>
              <a:srgbClr val="FFFFFC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b="1" dirty="0">
                <a:solidFill>
                  <a:srgbClr val="FFFF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annoys you?</a:t>
            </a:r>
            <a:endParaRPr lang="zh-CN" altLang="en-US" b="1" dirty="0">
              <a:solidFill>
                <a:srgbClr val="FFFF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28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07DD7653-37D5-4E81-AFA5-277989CE2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02" y="3930810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6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28737 -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2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10">
            <a:extLst>
              <a:ext uri="{FF2B5EF4-FFF2-40B4-BE49-F238E27FC236}">
                <a16:creationId xmlns:a16="http://schemas.microsoft.com/office/drawing/2014/main" id="{02FF3040-5CFF-4CB3-B292-0C4AD2DBB5D4}"/>
              </a:ext>
            </a:extLst>
          </p:cNvPr>
          <p:cNvGrpSpPr/>
          <p:nvPr/>
        </p:nvGrpSpPr>
        <p:grpSpPr>
          <a:xfrm>
            <a:off x="500678" y="638795"/>
            <a:ext cx="4101695" cy="599235"/>
            <a:chOff x="3628189" y="1129586"/>
            <a:chExt cx="4101695" cy="599235"/>
          </a:xfrm>
        </p:grpSpPr>
        <p:sp>
          <p:nvSpPr>
            <p:cNvPr id="28" name="圆角矩形 46">
              <a:extLst>
                <a:ext uri="{FF2B5EF4-FFF2-40B4-BE49-F238E27FC236}">
                  <a16:creationId xmlns:a16="http://schemas.microsoft.com/office/drawing/2014/main" id="{835D1044-92C2-4C0F-8A18-D316D7A88201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圆角矩形 113">
              <a:extLst>
                <a:ext uri="{FF2B5EF4-FFF2-40B4-BE49-F238E27FC236}">
                  <a16:creationId xmlns:a16="http://schemas.microsoft.com/office/drawing/2014/main" id="{17B43E62-B7C1-443E-95C4-F50280677557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TextBox 45">
            <a:extLst>
              <a:ext uri="{FF2B5EF4-FFF2-40B4-BE49-F238E27FC236}">
                <a16:creationId xmlns:a16="http://schemas.microsoft.com/office/drawing/2014/main" id="{8EAC9D25-7EF3-41F1-B4B8-4521211847FB}"/>
              </a:ext>
            </a:extLst>
          </p:cNvPr>
          <p:cNvSpPr txBox="1"/>
          <p:nvPr/>
        </p:nvSpPr>
        <p:spPr>
          <a:xfrm>
            <a:off x="693191" y="638795"/>
            <a:ext cx="2979149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The Picture Shows ..</a:t>
            </a:r>
          </a:p>
        </p:txBody>
      </p:sp>
      <p:grpSp>
        <p:nvGrpSpPr>
          <p:cNvPr id="31" name="دائرة">
            <a:extLst>
              <a:ext uri="{FF2B5EF4-FFF2-40B4-BE49-F238E27FC236}">
                <a16:creationId xmlns:a16="http://schemas.microsoft.com/office/drawing/2014/main" id="{A2470026-755B-4801-8F57-D592828667E2}"/>
              </a:ext>
            </a:extLst>
          </p:cNvPr>
          <p:cNvGrpSpPr/>
          <p:nvPr/>
        </p:nvGrpSpPr>
        <p:grpSpPr>
          <a:xfrm>
            <a:off x="574582" y="712250"/>
            <a:ext cx="484080" cy="484079"/>
            <a:chOff x="3697823" y="1194997"/>
            <a:chExt cx="484080" cy="484079"/>
          </a:xfrm>
        </p:grpSpPr>
        <p:grpSp>
          <p:nvGrpSpPr>
            <p:cNvPr id="32" name="组合 105">
              <a:extLst>
                <a:ext uri="{FF2B5EF4-FFF2-40B4-BE49-F238E27FC236}">
                  <a16:creationId xmlns:a16="http://schemas.microsoft.com/office/drawing/2014/main" id="{CE41DC4D-ABCE-4DAE-8CCD-2EF9C6CD9E4A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同心圆 50">
                <a:extLst>
                  <a:ext uri="{FF2B5EF4-FFF2-40B4-BE49-F238E27FC236}">
                    <a16:creationId xmlns:a16="http://schemas.microsoft.com/office/drawing/2014/main" id="{EFC7D542-11D2-48AA-AC22-EA9939EEEE21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椭圆 107">
                <a:extLst>
                  <a:ext uri="{FF2B5EF4-FFF2-40B4-BE49-F238E27FC236}">
                    <a16:creationId xmlns:a16="http://schemas.microsoft.com/office/drawing/2014/main" id="{96C90294-0285-44B3-9773-BBE160BE2E44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3" name="TextBox 70">
              <a:extLst>
                <a:ext uri="{FF2B5EF4-FFF2-40B4-BE49-F238E27FC236}">
                  <a16:creationId xmlns:a16="http://schemas.microsoft.com/office/drawing/2014/main" id="{33A5FE39-0219-4907-AB01-D2B265F46799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3074" name="Picture 2" descr="Transparent Tv Png Transparent - Transparent Remote Control Png , Free  Transparent Clipart - ClipartKey">
            <a:extLst>
              <a:ext uri="{FF2B5EF4-FFF2-40B4-BE49-F238E27FC236}">
                <a16:creationId xmlns:a16="http://schemas.microsoft.com/office/drawing/2014/main" id="{6B020E65-5D7C-4E54-8ACA-F6AA4745D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8" b="96451" l="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0" y="2607911"/>
            <a:ext cx="3016183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talian Chef Clipart Free - ClipartXtras | Italian chef, Chef images, Chef">
            <a:extLst>
              <a:ext uri="{FF2B5EF4-FFF2-40B4-BE49-F238E27FC236}">
                <a16:creationId xmlns:a16="http://schemas.microsoft.com/office/drawing/2014/main" id="{92B6EB4C-1549-4202-ACB6-E36645997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2" b="98385" l="3231" r="97000">
                        <a14:foregroundMark x1="31769" y1="48231" x2="31769" y2="48231"/>
                        <a14:foregroundMark x1="22077" y1="50154" x2="22077" y2="50154"/>
                        <a14:backgroundMark x1="81769" y1="28385" x2="81769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74" y="1896631"/>
            <a:ext cx="3519237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ame show clipart 8 » Clipart Station">
            <a:extLst>
              <a:ext uri="{FF2B5EF4-FFF2-40B4-BE49-F238E27FC236}">
                <a16:creationId xmlns:a16="http://schemas.microsoft.com/office/drawing/2014/main" id="{31EA1508-D677-487D-AEEE-28B39765F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344" l="0" r="100000">
                        <a14:foregroundMark x1="80100" y1="88901" x2="80100" y2="88901"/>
                        <a14:foregroundMark x1="86000" y1="88457" x2="86000" y2="88457"/>
                        <a14:foregroundMark x1="90400" y1="89123" x2="90400" y2="89123"/>
                        <a14:foregroundMark x1="77800" y1="89123" x2="77800" y2="89123"/>
                        <a14:foregroundMark x1="59000" y1="88901" x2="59000" y2="88901"/>
                        <a14:foregroundMark x1="54800" y1="89345" x2="54800" y2="89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15"/>
          <a:stretch/>
        </p:blipFill>
        <p:spPr bwMode="auto">
          <a:xfrm>
            <a:off x="7551568" y="2060531"/>
            <a:ext cx="3906192" cy="31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hlinkClick r:id="rId9"/>
            <a:extLst>
              <a:ext uri="{FF2B5EF4-FFF2-40B4-BE49-F238E27FC236}">
                <a16:creationId xmlns:a16="http://schemas.microsoft.com/office/drawing/2014/main" id="{4CB5AB95-FEF9-4957-93BF-D0DA23ED0A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6889" l="4444" r="100000">
                        <a14:foregroundMark x1="22667" y1="74222" x2="22667" y2="74222"/>
                        <a14:foregroundMark x1="31556" y1="70222" x2="31556" y2="70222"/>
                        <a14:foregroundMark x1="41778" y1="73778" x2="41778" y2="73778"/>
                        <a14:foregroundMark x1="47556" y1="74222" x2="47556" y2="74222"/>
                        <a14:foregroundMark x1="64889" y1="76000" x2="64889" y2="76000"/>
                        <a14:foregroundMark x1="77333" y1="75111" x2="77333" y2="75111"/>
                        <a14:foregroundMark x1="85778" y1="74222" x2="85778" y2="74222"/>
                        <a14:foregroundMark x1="92000" y1="69778" x2="92000" y2="6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8" t="6435" b="11207"/>
          <a:stretch/>
        </p:blipFill>
        <p:spPr>
          <a:xfrm>
            <a:off x="4846968" y="558666"/>
            <a:ext cx="1249032" cy="1095929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4609DD63-6C05-4BA0-A83B-0FEDF687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7994" y="952742"/>
            <a:ext cx="798014" cy="73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7F66A2B-EE4A-4954-A561-76AB216B85CD}"/>
              </a:ext>
            </a:extLst>
          </p:cNvPr>
          <p:cNvSpPr txBox="1"/>
          <p:nvPr/>
        </p:nvSpPr>
        <p:spPr>
          <a:xfrm>
            <a:off x="6340595" y="690691"/>
            <a:ext cx="2409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https://wordwall.net/ar/resource/5760426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6579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28554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10">
            <a:extLst>
              <a:ext uri="{FF2B5EF4-FFF2-40B4-BE49-F238E27FC236}">
                <a16:creationId xmlns:a16="http://schemas.microsoft.com/office/drawing/2014/main" id="{02FF3040-5CFF-4CB3-B292-0C4AD2DBB5D4}"/>
              </a:ext>
            </a:extLst>
          </p:cNvPr>
          <p:cNvGrpSpPr/>
          <p:nvPr/>
        </p:nvGrpSpPr>
        <p:grpSpPr>
          <a:xfrm>
            <a:off x="500678" y="638795"/>
            <a:ext cx="4101695" cy="599235"/>
            <a:chOff x="3628189" y="1129586"/>
            <a:chExt cx="4101695" cy="599235"/>
          </a:xfrm>
        </p:grpSpPr>
        <p:sp>
          <p:nvSpPr>
            <p:cNvPr id="28" name="圆角矩形 46">
              <a:extLst>
                <a:ext uri="{FF2B5EF4-FFF2-40B4-BE49-F238E27FC236}">
                  <a16:creationId xmlns:a16="http://schemas.microsoft.com/office/drawing/2014/main" id="{835D1044-92C2-4C0F-8A18-D316D7A88201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圆角矩形 113">
              <a:extLst>
                <a:ext uri="{FF2B5EF4-FFF2-40B4-BE49-F238E27FC236}">
                  <a16:creationId xmlns:a16="http://schemas.microsoft.com/office/drawing/2014/main" id="{17B43E62-B7C1-443E-95C4-F50280677557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TextBox 45">
            <a:extLst>
              <a:ext uri="{FF2B5EF4-FFF2-40B4-BE49-F238E27FC236}">
                <a16:creationId xmlns:a16="http://schemas.microsoft.com/office/drawing/2014/main" id="{8EAC9D25-7EF3-41F1-B4B8-4521211847FB}"/>
              </a:ext>
            </a:extLst>
          </p:cNvPr>
          <p:cNvSpPr txBox="1"/>
          <p:nvPr/>
        </p:nvSpPr>
        <p:spPr>
          <a:xfrm>
            <a:off x="693191" y="638795"/>
            <a:ext cx="2979149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The Picture Shows ..</a:t>
            </a:r>
          </a:p>
        </p:txBody>
      </p:sp>
      <p:grpSp>
        <p:nvGrpSpPr>
          <p:cNvPr id="31" name="دائرة">
            <a:extLst>
              <a:ext uri="{FF2B5EF4-FFF2-40B4-BE49-F238E27FC236}">
                <a16:creationId xmlns:a16="http://schemas.microsoft.com/office/drawing/2014/main" id="{A2470026-755B-4801-8F57-D592828667E2}"/>
              </a:ext>
            </a:extLst>
          </p:cNvPr>
          <p:cNvGrpSpPr/>
          <p:nvPr/>
        </p:nvGrpSpPr>
        <p:grpSpPr>
          <a:xfrm>
            <a:off x="4095762" y="739914"/>
            <a:ext cx="484080" cy="484079"/>
            <a:chOff x="3697823" y="1194997"/>
            <a:chExt cx="484080" cy="484079"/>
          </a:xfrm>
        </p:grpSpPr>
        <p:grpSp>
          <p:nvGrpSpPr>
            <p:cNvPr id="32" name="组合 105">
              <a:extLst>
                <a:ext uri="{FF2B5EF4-FFF2-40B4-BE49-F238E27FC236}">
                  <a16:creationId xmlns:a16="http://schemas.microsoft.com/office/drawing/2014/main" id="{CE41DC4D-ABCE-4DAE-8CCD-2EF9C6CD9E4A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同心圆 50">
                <a:extLst>
                  <a:ext uri="{FF2B5EF4-FFF2-40B4-BE49-F238E27FC236}">
                    <a16:creationId xmlns:a16="http://schemas.microsoft.com/office/drawing/2014/main" id="{EFC7D542-11D2-48AA-AC22-EA9939EEEE21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椭圆 107">
                <a:extLst>
                  <a:ext uri="{FF2B5EF4-FFF2-40B4-BE49-F238E27FC236}">
                    <a16:creationId xmlns:a16="http://schemas.microsoft.com/office/drawing/2014/main" id="{96C90294-0285-44B3-9773-BBE160BE2E44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3" name="TextBox 70">
              <a:extLst>
                <a:ext uri="{FF2B5EF4-FFF2-40B4-BE49-F238E27FC236}">
                  <a16:creationId xmlns:a16="http://schemas.microsoft.com/office/drawing/2014/main" id="{33A5FE39-0219-4907-AB01-D2B265F46799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7174" name="Picture 6" descr="plate png clipart Plate Clip art clipart - Plate, Product, transparent clip  art">
            <a:extLst>
              <a:ext uri="{FF2B5EF4-FFF2-40B4-BE49-F238E27FC236}">
                <a16:creationId xmlns:a16="http://schemas.microsoft.com/office/drawing/2014/main" id="{F1621EF1-7B89-495F-A625-22B01691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60" y="2629478"/>
            <a:ext cx="3433600" cy="25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ouch Clipart Couch Tv - Couch Potato , Transparent Cartoon, Free Cliparts  &amp; Silhouettes - NetClipart">
            <a:extLst>
              <a:ext uri="{FF2B5EF4-FFF2-40B4-BE49-F238E27FC236}">
                <a16:creationId xmlns:a16="http://schemas.microsoft.com/office/drawing/2014/main" id="{A9097407-E697-4D19-B047-8906478A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6" b="93241" l="3696" r="96087">
                        <a14:foregroundMark x1="36087" y1="51820" x2="36087" y2="51820"/>
                        <a14:foregroundMark x1="66196" y1="26690" x2="66196" y2="26690"/>
                        <a14:foregroundMark x1="55978" y1="75043" x2="55978" y2="75043"/>
                        <a14:foregroundMark x1="23370" y1="37435" x2="23370" y2="37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15" y="2124590"/>
            <a:ext cx="4946485" cy="310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9EFDD2B-A9B3-4865-A501-4DADB4F563C7}"/>
              </a:ext>
            </a:extLst>
          </p:cNvPr>
          <p:cNvGrpSpPr/>
          <p:nvPr/>
        </p:nvGrpSpPr>
        <p:grpSpPr>
          <a:xfrm>
            <a:off x="4200135" y="1882245"/>
            <a:ext cx="3102305" cy="3102305"/>
            <a:chOff x="4200135" y="1882245"/>
            <a:chExt cx="3102305" cy="3102305"/>
          </a:xfrm>
        </p:grpSpPr>
        <p:pic>
          <p:nvPicPr>
            <p:cNvPr id="7176" name="Picture 8">
              <a:extLst>
                <a:ext uri="{FF2B5EF4-FFF2-40B4-BE49-F238E27FC236}">
                  <a16:creationId xmlns:a16="http://schemas.microsoft.com/office/drawing/2014/main" id="{C8E2CE77-5C4A-4518-B076-1B757A093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750" l="0" r="100000">
                          <a14:foregroundMark x1="29875" y1="19750" x2="29875" y2="19750"/>
                          <a14:foregroundMark x1="16250" y1="16500" x2="16250" y2="16500"/>
                          <a14:foregroundMark x1="21875" y1="25375" x2="21875" y2="25375"/>
                          <a14:foregroundMark x1="24750" y1="20750" x2="24750" y2="20750"/>
                          <a14:foregroundMark x1="28000" y1="20250" x2="28000" y2="20250"/>
                          <a14:foregroundMark x1="28000" y1="23125" x2="28000" y2="23125"/>
                          <a14:foregroundMark x1="17750" y1="25375" x2="17750" y2="25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00135" y="1882245"/>
              <a:ext cx="3102305" cy="3102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A1098487-E9B5-463D-AC56-87B50C50EC85}"/>
                </a:ext>
              </a:extLst>
            </p:cNvPr>
            <p:cNvSpPr/>
            <p:nvPr/>
          </p:nvSpPr>
          <p:spPr>
            <a:xfrm>
              <a:off x="4500579" y="2163134"/>
              <a:ext cx="802941" cy="87172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1" anchor="ctr"/>
            <a:lstStyle/>
            <a:p>
              <a:pPr algn="ctr"/>
              <a:r>
                <a:rPr lang="en-US" sz="1600" b="1" dirty="0">
                  <a:latin typeface="Arial Rounded MT Bold" panose="020F0704030504030204" pitchFamily="34" charset="0"/>
                </a:rPr>
                <a:t>NAH</a:t>
              </a:r>
              <a:endParaRPr lang="ar-SA" sz="1600" b="1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23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D8FA50D6-C11C-451B-BF4A-DF380D610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02" y="3930810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5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553</Words>
  <Application>Microsoft Office PowerPoint</Application>
  <PresentationFormat>شاشة عريضة</PresentationFormat>
  <Paragraphs>159</Paragraphs>
  <Slides>26</Slides>
  <Notes>16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40" baseType="lpstr">
      <vt:lpstr>等线</vt:lpstr>
      <vt:lpstr>等线 Light</vt:lpstr>
      <vt:lpstr>微软雅黑</vt:lpstr>
      <vt:lpstr>Arial</vt:lpstr>
      <vt:lpstr>Arial Rounded MT Bold</vt:lpstr>
      <vt:lpstr>Calibri</vt:lpstr>
      <vt:lpstr>Comic Sans MS</vt:lpstr>
      <vt:lpstr>Helvetica</vt:lpstr>
      <vt:lpstr>MV Boli</vt:lpstr>
      <vt:lpstr>Proxima Nova</vt:lpstr>
      <vt:lpstr>Proxima Nova Light</vt:lpstr>
      <vt:lpstr>Roboto</vt:lpstr>
      <vt:lpstr>Wingdings</vt:lpstr>
      <vt:lpstr>Office 主题​​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MG3 U4 L4 Conversation</dc:title>
  <dc:creator>Essa AlHussaini</dc:creator>
  <cp:lastModifiedBy>ALMOTSAFH</cp:lastModifiedBy>
  <cp:revision>136</cp:revision>
  <dcterms:created xsi:type="dcterms:W3CDTF">2017-07-17T05:18:09Z</dcterms:created>
  <dcterms:modified xsi:type="dcterms:W3CDTF">2020-10-24T04:10:51Z</dcterms:modified>
</cp:coreProperties>
</file>