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9" r:id="rId4"/>
    <p:sldId id="286" r:id="rId5"/>
    <p:sldId id="288" r:id="rId6"/>
    <p:sldId id="289" r:id="rId7"/>
    <p:sldId id="258" r:id="rId8"/>
    <p:sldId id="257" r:id="rId9"/>
    <p:sldId id="290" r:id="rId10"/>
    <p:sldId id="291" r:id="rId11"/>
    <p:sldId id="293" r:id="rId12"/>
    <p:sldId id="292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3" r:id="rId21"/>
    <p:sldId id="301" r:id="rId22"/>
    <p:sldId id="302" r:id="rId23"/>
    <p:sldId id="281" r:id="rId24"/>
    <p:sldId id="28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C"/>
    <a:srgbClr val="FF1C00"/>
    <a:srgbClr val="FF7D09"/>
    <a:srgbClr val="E2D900"/>
    <a:srgbClr val="FFFF66"/>
    <a:srgbClr val="0033CC"/>
    <a:srgbClr val="00AAFF"/>
    <a:srgbClr val="3088DA"/>
    <a:srgbClr val="4188CE"/>
    <a:srgbClr val="7F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C7B21-76F2-43EF-8431-A81119DF0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45" t="5627" r="29332" b="18040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文本框 16">
            <a:extLst>
              <a:ext uri="{FF2B5EF4-FFF2-40B4-BE49-F238E27FC236}">
                <a16:creationId xmlns:a16="http://schemas.microsoft.com/office/drawing/2014/main" id="{D4627817-9E8D-4B73-A0BD-6A01FDEFEFC8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8A86BF-DFE1-443D-8BC4-15314662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7E92ED-ABA6-4EB5-9C63-78F74F568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82BC6C-2011-4DE6-8986-65FB64CD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B3F33B-FED9-42FC-B9A4-0E3EA701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25926-DB92-48AB-BD17-C9B155FF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5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329A86E-F507-464A-A5A9-580400382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7F0EE4-6A43-4675-863D-257CEC861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417696-AB1C-4075-8830-B61FB976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051549-02BC-4BD5-B2E1-038FF4BF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5CA508-2937-4699-B32F-7BF95560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27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B7A127-41D1-4444-839C-00DDF109A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045" t="5627" r="29332" b="18040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3D2F6A-40EF-4AF4-AA65-6E50EBC9D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9403" y="-1086823"/>
            <a:ext cx="2187639" cy="17634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F23351-E5B8-4894-86F6-6D6AE1E7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8261" y="-1275884"/>
            <a:ext cx="2602304" cy="26692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DA8810-92CA-4233-8E06-CE7DFA32E4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04124" y="4821643"/>
            <a:ext cx="3408247" cy="34949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5CEDA5C-E1AE-441B-8F3C-6BBF25ECA7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87517" y="6180681"/>
            <a:ext cx="2653564" cy="214326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5BC8EF5-AA46-44F9-BE42-B8C3F8A206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12385" cy="68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554D-E00D-4F2B-8FCF-0014DD19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BFC058-02F5-4D94-8684-D0A40E533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4DF4BD-5AF2-43EC-87FE-4A679A3B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9363A3-31C4-4BC2-B2EC-95FA55A9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92669E-F8B2-41B3-B8E3-6E912088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01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135C9-CF4D-4AE8-8696-2D429780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94B9DB-8AC5-4186-961C-8BED686F4A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E4D1A37-43BC-466D-9F82-48C32B2BD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377561-EA47-40ED-B6FC-CC184DC1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820B0B-7D9D-4FC4-8543-FCBD0516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0DC815-5E70-43B6-AA16-D3239E01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4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D0EDC9-1A73-42AA-8745-502763E4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F86954-55C2-42AE-833B-BDBEEE534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A70DF1-CA01-4183-B6C9-076140BA2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26DD1B-9545-4C51-A542-DF90F3B6C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863CE88-80F9-4EAC-85AD-C6332CDA67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577C429-DF31-4FAC-A849-5788C3AA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00E609-8FED-4FDC-93F5-0E96BBE6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288325-F91B-44FD-9938-50A5CDB8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5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F3E849-788C-4AC1-B190-A568F7EBA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05D9C2E-5074-4D1C-8290-CB12A4FF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6B9C461-1B03-4818-8F18-CC122058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EFBCEB-8D52-4BCC-A7D8-4F1CBE32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8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7D957E9-2E1B-4F1C-8CC4-FD62F7FB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73C6CE-6CDE-4599-9639-FAA1B919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59A2A6-FD89-4D05-8A12-7BEFAA80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64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0AD25E-928F-470E-B000-5A62F878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6A24C1-7461-4662-9C6D-B8423639E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8A609A-7C26-4507-B98B-95BD12667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32158C-9B78-4828-B0C2-3D8405C9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79A512-8162-4735-A1A4-E44D32F6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6C5A8D-DBD7-4625-BD26-FD79F140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17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E06A-B1FF-4F22-9E78-C8A04E8F9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A058D7F-BA34-4BBA-BFBF-2C292297C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DADD00-3071-4449-8230-31F9CBD6B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771CF1-29ED-4559-A683-49265234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AE489D-B37A-4888-96B4-4868BD84F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A41C15-7B7A-4199-A360-606091D7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82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F51DDC-80ED-41DC-AF19-677CFDFA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D96A16-0BFE-40D5-B271-34389C3C3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51566-64F4-43A8-9764-AA031880C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23DB9-45C1-4329-AEB2-1E95EAA5CA52}" type="datetimeFigureOut">
              <a:rPr lang="zh-CN" altLang="en-US" smtClean="0"/>
              <a:t>2020/10/19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BCD7C-8B3C-4AE0-865E-9C354116D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B8DF59-AB1F-47E8-B845-D84DC04E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44839-CE23-4666-89A7-366CB64777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7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9.png"/><Relationship Id="rId4" Type="http://schemas.openxmlformats.org/officeDocument/2006/relationships/image" Target="../media/image2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34.png"/><Relationship Id="rId5" Type="http://schemas.openxmlformats.org/officeDocument/2006/relationships/image" Target="../media/image3.emf"/><Relationship Id="rId10" Type="http://schemas.openxmlformats.org/officeDocument/2006/relationships/image" Target="../media/image33.png"/><Relationship Id="rId4" Type="http://schemas.openxmlformats.org/officeDocument/2006/relationships/image" Target="../media/image2.emf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11.png"/><Relationship Id="rId5" Type="http://schemas.openxmlformats.org/officeDocument/2006/relationships/image" Target="../media/image3.emf"/><Relationship Id="rId10" Type="http://schemas.openxmlformats.org/officeDocument/2006/relationships/image" Target="../media/image33.png"/><Relationship Id="rId4" Type="http://schemas.openxmlformats.org/officeDocument/2006/relationships/image" Target="../media/image2.emf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12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11.png"/><Relationship Id="rId5" Type="http://schemas.openxmlformats.org/officeDocument/2006/relationships/image" Target="../media/image3.emf"/><Relationship Id="rId10" Type="http://schemas.openxmlformats.org/officeDocument/2006/relationships/image" Target="../media/image33.png"/><Relationship Id="rId4" Type="http://schemas.openxmlformats.org/officeDocument/2006/relationships/image" Target="../media/image2.emf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12" Type="http://schemas.openxmlformats.org/officeDocument/2006/relationships/image" Target="../media/image3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11.png"/><Relationship Id="rId5" Type="http://schemas.openxmlformats.org/officeDocument/2006/relationships/image" Target="../media/image3.emf"/><Relationship Id="rId10" Type="http://schemas.openxmlformats.org/officeDocument/2006/relationships/image" Target="../media/image33.png"/><Relationship Id="rId4" Type="http://schemas.openxmlformats.org/officeDocument/2006/relationships/image" Target="../media/image2.emf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12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11.png"/><Relationship Id="rId5" Type="http://schemas.openxmlformats.org/officeDocument/2006/relationships/image" Target="../media/image3.emf"/><Relationship Id="rId10" Type="http://schemas.openxmlformats.org/officeDocument/2006/relationships/image" Target="../media/image33.png"/><Relationship Id="rId4" Type="http://schemas.openxmlformats.org/officeDocument/2006/relationships/image" Target="../media/image2.emf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emf"/><Relationship Id="rId11" Type="http://schemas.openxmlformats.org/officeDocument/2006/relationships/image" Target="../media/image11.png"/><Relationship Id="rId5" Type="http://schemas.openxmlformats.org/officeDocument/2006/relationships/image" Target="../media/image3.emf"/><Relationship Id="rId10" Type="http://schemas.openxmlformats.org/officeDocument/2006/relationships/image" Target="../media/image33.png"/><Relationship Id="rId4" Type="http://schemas.openxmlformats.org/officeDocument/2006/relationships/image" Target="../media/image2.emf"/><Relationship Id="rId9" Type="http://schemas.openxmlformats.org/officeDocument/2006/relationships/image" Target="../media/image32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emf"/><Relationship Id="rId10" Type="http://schemas.openxmlformats.org/officeDocument/2006/relationships/image" Target="../media/image43.png"/><Relationship Id="rId4" Type="http://schemas.openxmlformats.org/officeDocument/2006/relationships/image" Target="../media/image4.emf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5.emf"/><Relationship Id="rId10" Type="http://schemas.openxmlformats.org/officeDocument/2006/relationships/image" Target="../media/image47.png"/><Relationship Id="rId4" Type="http://schemas.openxmlformats.org/officeDocument/2006/relationships/image" Target="../media/image4.emf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emf"/><Relationship Id="rId10" Type="http://schemas.microsoft.com/office/2007/relationships/hdphoto" Target="../media/hdphoto5.wdp"/><Relationship Id="rId4" Type="http://schemas.openxmlformats.org/officeDocument/2006/relationships/image" Target="../media/image4.emf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emf"/><Relationship Id="rId7" Type="http://schemas.openxmlformats.org/officeDocument/2006/relationships/hyperlink" Target="https://wordwall.net/play/5503/216/862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30.png"/><Relationship Id="rId4" Type="http://schemas.openxmlformats.org/officeDocument/2006/relationships/image" Target="../media/image2.emf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emf"/><Relationship Id="rId7" Type="http://schemas.openxmlformats.org/officeDocument/2006/relationships/image" Target="../media/image5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10" Type="http://schemas.openxmlformats.org/officeDocument/2006/relationships/image" Target="../media/image52.emf"/><Relationship Id="rId4" Type="http://schemas.openxmlformats.org/officeDocument/2006/relationships/image" Target="../media/image2.emf"/><Relationship Id="rId9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hyperlink" Target="https://quizizz.com/admin/quiz/5f8a1e562096a7001bed3008?studentShare=true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0.png"/><Relationship Id="rId5" Type="http://schemas.openxmlformats.org/officeDocument/2006/relationships/image" Target="../media/image25.jpeg"/><Relationship Id="rId10" Type="http://schemas.microsoft.com/office/2007/relationships/hdphoto" Target="../media/hdphoto3.wdp"/><Relationship Id="rId4" Type="http://schemas.openxmlformats.org/officeDocument/2006/relationships/image" Target="../media/image27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3B6E8F-3037-4F64-8BD3-71E7D0201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75" y="188543"/>
            <a:ext cx="3399799" cy="2740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80A7BD-906A-41DF-830A-6CEE09165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622" y="-192091"/>
            <a:ext cx="4044228" cy="41482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F26B9-3975-48F3-A518-510BC3F9D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8" y="2496249"/>
            <a:ext cx="3408247" cy="34949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501A9D-D42D-4514-BF99-9C2DD0AE9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8596" y="4139500"/>
            <a:ext cx="2653564" cy="21432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48A93E5-613A-4085-8A09-ACF7175B5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20028">
            <a:off x="2915852" y="5458443"/>
            <a:ext cx="884623" cy="74527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2E2AFCE-3A67-4870-9ADF-5CC924D744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601" y="-134005"/>
            <a:ext cx="10040798" cy="707520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5F95A2C-6F61-44E6-A8B7-2A9D983A96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444500"/>
            <a:ext cx="9244871" cy="55251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E53080DA-2CFD-4C68-AEE2-4085E9409D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1134" y="888301"/>
            <a:ext cx="3673529" cy="3675130"/>
          </a:xfrm>
          <a:prstGeom prst="rect">
            <a:avLst/>
          </a:prstGeom>
          <a:effectLst>
            <a:outerShdw blurRad="254000" dist="1270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23" name="文本框 15">
            <a:extLst>
              <a:ext uri="{FF2B5EF4-FFF2-40B4-BE49-F238E27FC236}">
                <a16:creationId xmlns:a16="http://schemas.microsoft.com/office/drawing/2014/main" id="{27969B9A-BBB8-4973-8F94-DF0DAA80F66A}"/>
              </a:ext>
            </a:extLst>
          </p:cNvPr>
          <p:cNvSpPr txBox="1"/>
          <p:nvPr/>
        </p:nvSpPr>
        <p:spPr>
          <a:xfrm>
            <a:off x="4067604" y="2046102"/>
            <a:ext cx="3580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U4  L1</a:t>
            </a:r>
          </a:p>
          <a:p>
            <a:pPr algn="ctr"/>
            <a:r>
              <a:rPr lang="en-US" altLang="zh-CN" sz="4000" b="1" dirty="0">
                <a:solidFill>
                  <a:srgbClr val="0033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Listen &amp; Discuss</a:t>
            </a:r>
            <a:endParaRPr lang="zh-CN" altLang="en-US" sz="4000" b="1" dirty="0">
              <a:solidFill>
                <a:srgbClr val="0033CC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文本框 16">
            <a:extLst>
              <a:ext uri="{FF2B5EF4-FFF2-40B4-BE49-F238E27FC236}">
                <a16:creationId xmlns:a16="http://schemas.microsoft.com/office/drawing/2014/main" id="{35AB8E19-A9CA-4BCE-97AF-74B4DC099CC9}"/>
              </a:ext>
            </a:extLst>
          </p:cNvPr>
          <p:cNvSpPr txBox="1"/>
          <p:nvPr/>
        </p:nvSpPr>
        <p:spPr>
          <a:xfrm>
            <a:off x="4698255" y="1253397"/>
            <a:ext cx="2319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latin typeface="Calibri" panose="020F0502020204030204" pitchFamily="34" charset="0"/>
                <a:ea typeface="微软雅黑" panose="020B0503020204020204" pitchFamily="34" charset="-122"/>
              </a:rPr>
              <a:t>Mega Goal 3</a:t>
            </a:r>
            <a:endParaRPr lang="zh-CN" altLang="en-US" sz="3200" b="1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BF15CFD9-901B-45D9-9E43-3B750D6EADBF}"/>
              </a:ext>
            </a:extLst>
          </p:cNvPr>
          <p:cNvSpPr/>
          <p:nvPr/>
        </p:nvSpPr>
        <p:spPr>
          <a:xfrm>
            <a:off x="4431962" y="3367665"/>
            <a:ext cx="285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ea typeface="微软雅黑" panose="020B0503020204020204" pitchFamily="34" charset="-122"/>
              </a:rPr>
              <a:t>By: Essa Al </a:t>
            </a:r>
            <a:r>
              <a:rPr lang="en-US" altLang="zh-CN" sz="2400" dirty="0" err="1">
                <a:latin typeface="Calibri" panose="020F0502020204030204" pitchFamily="34" charset="0"/>
                <a:ea typeface="微软雅黑" panose="020B0503020204020204" pitchFamily="34" charset="-122"/>
              </a:rPr>
              <a:t>Hussaini</a:t>
            </a:r>
            <a:endParaRPr lang="zh-CN" altLang="en-US" sz="24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9" name="نغمة التلفزيون السعودي - -قناة ذكريات- من الزمن الجميل - YouTube">
            <a:hlinkClick r:id="" action="ppaction://media"/>
            <a:extLst>
              <a:ext uri="{FF2B5EF4-FFF2-40B4-BE49-F238E27FC236}">
                <a16:creationId xmlns:a16="http://schemas.microsoft.com/office/drawing/2014/main" id="{AC57DA14-8056-4524-8B7A-4C58F7C713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1"/>
                  <p14:fade in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38878" y="-496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32" name="شكل حر: شكل 31">
            <a:extLst>
              <a:ext uri="{FF2B5EF4-FFF2-40B4-BE49-F238E27FC236}">
                <a16:creationId xmlns:a16="http://schemas.microsoft.com/office/drawing/2014/main" id="{24E19015-163C-4286-85DA-D3189B08E9D8}"/>
              </a:ext>
            </a:extLst>
          </p:cNvPr>
          <p:cNvSpPr/>
          <p:nvPr/>
        </p:nvSpPr>
        <p:spPr>
          <a:xfrm>
            <a:off x="-177800" y="-101600"/>
            <a:ext cx="12687300" cy="7289800"/>
          </a:xfrm>
          <a:custGeom>
            <a:avLst/>
            <a:gdLst>
              <a:gd name="connsiteX0" fmla="*/ 4608350 w 12687300"/>
              <a:gd name="connsiteY0" fmla="*/ 7188200 h 7289800"/>
              <a:gd name="connsiteX1" fmla="*/ 5792951 w 12687300"/>
              <a:gd name="connsiteY1" fmla="*/ 7188200 h 7289800"/>
              <a:gd name="connsiteX2" fmla="*/ 5781502 w 12687300"/>
              <a:gd name="connsiteY2" fmla="*/ 7192764 h 7289800"/>
              <a:gd name="connsiteX3" fmla="*/ 5200650 w 12687300"/>
              <a:gd name="connsiteY3" fmla="*/ 7289800 h 7289800"/>
              <a:gd name="connsiteX4" fmla="*/ 4619800 w 12687300"/>
              <a:gd name="connsiteY4" fmla="*/ 7192764 h 7289800"/>
              <a:gd name="connsiteX5" fmla="*/ 11029169 w 12687300"/>
              <a:gd name="connsiteY5" fmla="*/ 2789292 h 7289800"/>
              <a:gd name="connsiteX6" fmla="*/ 10186832 w 12687300"/>
              <a:gd name="connsiteY6" fmla="*/ 3556000 h 7289800"/>
              <a:gd name="connsiteX7" fmla="*/ 11029169 w 12687300"/>
              <a:gd name="connsiteY7" fmla="*/ 4322708 h 7289800"/>
              <a:gd name="connsiteX8" fmla="*/ 11871506 w 12687300"/>
              <a:gd name="connsiteY8" fmla="*/ 3556000 h 7289800"/>
              <a:gd name="connsiteX9" fmla="*/ 11029169 w 12687300"/>
              <a:gd name="connsiteY9" fmla="*/ 2789292 h 7289800"/>
              <a:gd name="connsiteX10" fmla="*/ 5288769 w 12687300"/>
              <a:gd name="connsiteY10" fmla="*/ 97285 h 7289800"/>
              <a:gd name="connsiteX11" fmla="*/ 4446432 w 12687300"/>
              <a:gd name="connsiteY11" fmla="*/ 863993 h 7289800"/>
              <a:gd name="connsiteX12" fmla="*/ 5288769 w 12687300"/>
              <a:gd name="connsiteY12" fmla="*/ 1630701 h 7289800"/>
              <a:gd name="connsiteX13" fmla="*/ 6131106 w 12687300"/>
              <a:gd name="connsiteY13" fmla="*/ 863993 h 7289800"/>
              <a:gd name="connsiteX14" fmla="*/ 5288769 w 12687300"/>
              <a:gd name="connsiteY14" fmla="*/ 97285 h 7289800"/>
              <a:gd name="connsiteX15" fmla="*/ 0 w 12687300"/>
              <a:gd name="connsiteY15" fmla="*/ 0 h 7289800"/>
              <a:gd name="connsiteX16" fmla="*/ 12687300 w 12687300"/>
              <a:gd name="connsiteY16" fmla="*/ 0 h 7289800"/>
              <a:gd name="connsiteX17" fmla="*/ 12687300 w 12687300"/>
              <a:gd name="connsiteY17" fmla="*/ 7188200 h 7289800"/>
              <a:gd name="connsiteX18" fmla="*/ 5792951 w 12687300"/>
              <a:gd name="connsiteY18" fmla="*/ 7188200 h 7289800"/>
              <a:gd name="connsiteX19" fmla="*/ 5911946 w 12687300"/>
              <a:gd name="connsiteY19" fmla="*/ 7140768 h 7289800"/>
              <a:gd name="connsiteX20" fmla="*/ 6692900 w 12687300"/>
              <a:gd name="connsiteY20" fmla="*/ 6055009 h 7289800"/>
              <a:gd name="connsiteX21" fmla="*/ 5200650 w 12687300"/>
              <a:gd name="connsiteY21" fmla="*/ 4820218 h 7289800"/>
              <a:gd name="connsiteX22" fmla="*/ 3708401 w 12687300"/>
              <a:gd name="connsiteY22" fmla="*/ 6055009 h 7289800"/>
              <a:gd name="connsiteX23" fmla="*/ 4489356 w 12687300"/>
              <a:gd name="connsiteY23" fmla="*/ 7140768 h 7289800"/>
              <a:gd name="connsiteX24" fmla="*/ 4608350 w 12687300"/>
              <a:gd name="connsiteY24" fmla="*/ 7188200 h 7289800"/>
              <a:gd name="connsiteX25" fmla="*/ 0 w 12687300"/>
              <a:gd name="connsiteY25" fmla="*/ 7188200 h 728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687300" h="7289800">
                <a:moveTo>
                  <a:pt x="4608350" y="7188200"/>
                </a:moveTo>
                <a:lnTo>
                  <a:pt x="5792951" y="7188200"/>
                </a:lnTo>
                <a:lnTo>
                  <a:pt x="5781502" y="7192764"/>
                </a:lnTo>
                <a:cubicBezTo>
                  <a:pt x="5602971" y="7255248"/>
                  <a:pt x="5406687" y="7289800"/>
                  <a:pt x="5200650" y="7289800"/>
                </a:cubicBezTo>
                <a:cubicBezTo>
                  <a:pt x="4994614" y="7289800"/>
                  <a:pt x="4798330" y="7255248"/>
                  <a:pt x="4619800" y="7192764"/>
                </a:cubicBezTo>
                <a:close/>
                <a:moveTo>
                  <a:pt x="11029169" y="2789292"/>
                </a:moveTo>
                <a:cubicBezTo>
                  <a:pt x="10563959" y="2789292"/>
                  <a:pt x="10186832" y="3132559"/>
                  <a:pt x="10186832" y="3556000"/>
                </a:cubicBezTo>
                <a:cubicBezTo>
                  <a:pt x="10186832" y="3979441"/>
                  <a:pt x="10563959" y="4322708"/>
                  <a:pt x="11029169" y="4322708"/>
                </a:cubicBezTo>
                <a:cubicBezTo>
                  <a:pt x="11494379" y="4322708"/>
                  <a:pt x="11871506" y="3979441"/>
                  <a:pt x="11871506" y="3556000"/>
                </a:cubicBezTo>
                <a:cubicBezTo>
                  <a:pt x="11871506" y="3132559"/>
                  <a:pt x="11494379" y="2789292"/>
                  <a:pt x="11029169" y="2789292"/>
                </a:cubicBezTo>
                <a:close/>
                <a:moveTo>
                  <a:pt x="5288769" y="97285"/>
                </a:moveTo>
                <a:cubicBezTo>
                  <a:pt x="4823560" y="97285"/>
                  <a:pt x="4446432" y="440552"/>
                  <a:pt x="4446432" y="863993"/>
                </a:cubicBezTo>
                <a:cubicBezTo>
                  <a:pt x="4446432" y="1287434"/>
                  <a:pt x="4823560" y="1630701"/>
                  <a:pt x="5288769" y="1630701"/>
                </a:cubicBezTo>
                <a:cubicBezTo>
                  <a:pt x="5753979" y="1630701"/>
                  <a:pt x="6131106" y="1287434"/>
                  <a:pt x="6131106" y="863993"/>
                </a:cubicBezTo>
                <a:cubicBezTo>
                  <a:pt x="6131106" y="440552"/>
                  <a:pt x="5753979" y="97285"/>
                  <a:pt x="5288769" y="97285"/>
                </a:cubicBezTo>
                <a:close/>
                <a:moveTo>
                  <a:pt x="0" y="0"/>
                </a:moveTo>
                <a:lnTo>
                  <a:pt x="12687300" y="0"/>
                </a:lnTo>
                <a:lnTo>
                  <a:pt x="12687300" y="7188200"/>
                </a:lnTo>
                <a:lnTo>
                  <a:pt x="5792951" y="7188200"/>
                </a:lnTo>
                <a:lnTo>
                  <a:pt x="5911946" y="7140768"/>
                </a:lnTo>
                <a:cubicBezTo>
                  <a:pt x="6377117" y="6931669"/>
                  <a:pt x="6692900" y="6523854"/>
                  <a:pt x="6692900" y="6055009"/>
                </a:cubicBezTo>
                <a:cubicBezTo>
                  <a:pt x="6692900" y="5373053"/>
                  <a:pt x="6024798" y="4820218"/>
                  <a:pt x="5200650" y="4820218"/>
                </a:cubicBezTo>
                <a:cubicBezTo>
                  <a:pt x="4376503" y="4820218"/>
                  <a:pt x="3708401" y="5373053"/>
                  <a:pt x="3708401" y="6055009"/>
                </a:cubicBezTo>
                <a:cubicBezTo>
                  <a:pt x="3708401" y="6523854"/>
                  <a:pt x="4024184" y="6931669"/>
                  <a:pt x="4489356" y="7140768"/>
                </a:cubicBezTo>
                <a:lnTo>
                  <a:pt x="4608350" y="7188200"/>
                </a:lnTo>
                <a:lnTo>
                  <a:pt x="0" y="71882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AC019228-3D00-4CE5-868C-FC7F5FFD9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7494" y="3668963"/>
            <a:ext cx="1803667" cy="3519237"/>
          </a:xfrm>
          <a:prstGeom prst="rect">
            <a:avLst/>
          </a:prstGeom>
        </p:spPr>
      </p:pic>
      <p:sp>
        <p:nvSpPr>
          <p:cNvPr id="38" name="Forma libre 12">
            <a:extLst>
              <a:ext uri="{FF2B5EF4-FFF2-40B4-BE49-F238E27FC236}">
                <a16:creationId xmlns:a16="http://schemas.microsoft.com/office/drawing/2014/main" id="{BE207BFD-E7F6-4D03-96B2-DA07EE953200}"/>
              </a:ext>
            </a:extLst>
          </p:cNvPr>
          <p:cNvSpPr>
            <a:spLocks noChangeAspect="1"/>
          </p:cNvSpPr>
          <p:nvPr/>
        </p:nvSpPr>
        <p:spPr bwMode="auto">
          <a:xfrm>
            <a:off x="5278417" y="1482147"/>
            <a:ext cx="2681707" cy="3072535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ED0D5A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1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the Earth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36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indicates to?</a:t>
            </a:r>
            <a:endParaRPr lang="es-ES" sz="4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39" name="Rectangle 161">
            <a:extLst>
              <a:ext uri="{FF2B5EF4-FFF2-40B4-BE49-F238E27FC236}">
                <a16:creationId xmlns:a16="http://schemas.microsoft.com/office/drawing/2014/main" id="{996E25E8-5FBC-4FC8-A26D-2AF64F8AF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273299"/>
            <a:ext cx="2364834" cy="1733490"/>
          </a:xfrm>
          <a:prstGeom prst="cloudCallout">
            <a:avLst>
              <a:gd name="adj1" fmla="val 49852"/>
              <a:gd name="adj2" fmla="val 34804"/>
            </a:avLst>
          </a:prstGeom>
          <a:solidFill>
            <a:srgbClr val="EFFAFA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countries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indicated?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9805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77800" y="-1016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7" name="组合 10">
            <a:extLst>
              <a:ext uri="{FF2B5EF4-FFF2-40B4-BE49-F238E27FC236}">
                <a16:creationId xmlns:a16="http://schemas.microsoft.com/office/drawing/2014/main" id="{72716FF2-DAC9-4965-A948-47A94A99BB44}"/>
              </a:ext>
            </a:extLst>
          </p:cNvPr>
          <p:cNvGrpSpPr/>
          <p:nvPr/>
        </p:nvGrpSpPr>
        <p:grpSpPr>
          <a:xfrm>
            <a:off x="1889589" y="2197409"/>
            <a:ext cx="3063411" cy="3063411"/>
            <a:chOff x="2477118" y="1168709"/>
            <a:chExt cx="4063382" cy="4063382"/>
          </a:xfrm>
        </p:grpSpPr>
        <p:sp>
          <p:nvSpPr>
            <p:cNvPr id="18" name="流程图: 接点 11">
              <a:extLst>
                <a:ext uri="{FF2B5EF4-FFF2-40B4-BE49-F238E27FC236}">
                  <a16:creationId xmlns:a16="http://schemas.microsoft.com/office/drawing/2014/main" id="{DC2042D2-5D9C-4BF1-8DD5-3688890698F5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9" name="流程图: 接点 12">
              <a:extLst>
                <a:ext uri="{FF2B5EF4-FFF2-40B4-BE49-F238E27FC236}">
                  <a16:creationId xmlns:a16="http://schemas.microsoft.com/office/drawing/2014/main" id="{BFE07CB0-8792-45B3-BA83-637FB42E2A3C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26" name="Rectangle 161">
            <a:extLst>
              <a:ext uri="{FF2B5EF4-FFF2-40B4-BE49-F238E27FC236}">
                <a16:creationId xmlns:a16="http://schemas.microsoft.com/office/drawing/2014/main" id="{019796A2-5E5A-407E-A768-188B2A379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2487" y="2409490"/>
            <a:ext cx="4246169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Read along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ea typeface="方正综艺简体" panose="02010601030101010101" pitchFamily="2" charset="-122"/>
                <a:cs typeface="MV Boli" panose="02000500030200090000" pitchFamily="2" charset="0"/>
              </a:rPr>
              <a:t>as you listen</a:t>
            </a:r>
          </a:p>
        </p:txBody>
      </p:sp>
    </p:spTree>
    <p:extLst>
      <p:ext uri="{BB962C8B-B14F-4D97-AF65-F5344CB8AC3E}">
        <p14:creationId xmlns:p14="http://schemas.microsoft.com/office/powerpoint/2010/main" val="40406407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4144CC61-D624-4202-BA04-8691A5798B29}"/>
              </a:ext>
            </a:extLst>
          </p:cNvPr>
          <p:cNvGrpSpPr/>
          <p:nvPr/>
        </p:nvGrpSpPr>
        <p:grpSpPr>
          <a:xfrm>
            <a:off x="5297704" y="160051"/>
            <a:ext cx="976096" cy="1052550"/>
            <a:chOff x="2477118" y="1168709"/>
            <a:chExt cx="4063382" cy="4063382"/>
          </a:xfrm>
        </p:grpSpPr>
        <p:sp>
          <p:nvSpPr>
            <p:cNvPr id="14" name="流程图: 接点 11">
              <a:extLst>
                <a:ext uri="{FF2B5EF4-FFF2-40B4-BE49-F238E27FC236}">
                  <a16:creationId xmlns:a16="http://schemas.microsoft.com/office/drawing/2014/main" id="{F8989E3F-5A3A-4B1F-A410-6D9A6FE850EB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5" name="流程图: 接点 12">
              <a:extLst>
                <a:ext uri="{FF2B5EF4-FFF2-40B4-BE49-F238E27FC236}">
                  <a16:creationId xmlns:a16="http://schemas.microsoft.com/office/drawing/2014/main" id="{DA64998D-0F1B-440F-8700-D4ACA72245E8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70AB3E8C-D63A-40FB-9CF6-0A23E35B8A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812" y="101600"/>
            <a:ext cx="389215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FB4F032E-F937-4510-AB97-84B52CF9BE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54" end="207257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75300" y="1314201"/>
            <a:ext cx="609600" cy="609600"/>
          </a:xfrm>
          <a:prstGeom prst="rect">
            <a:avLst/>
          </a:prstGeom>
        </p:spPr>
      </p:pic>
      <p:sp>
        <p:nvSpPr>
          <p:cNvPr id="28" name="Rectangle 161">
            <a:extLst>
              <a:ext uri="{FF2B5EF4-FFF2-40B4-BE49-F238E27FC236}">
                <a16:creationId xmlns:a16="http://schemas.microsoft.com/office/drawing/2014/main" id="{414B6ABF-EC10-4BC2-BA50-EB6662A1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189" y="2340079"/>
            <a:ext cx="3158313" cy="6473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Day shown?</a:t>
            </a:r>
          </a:p>
        </p:txBody>
      </p:sp>
      <p:sp>
        <p:nvSpPr>
          <p:cNvPr id="29" name="Rectangle 161">
            <a:extLst>
              <a:ext uri="{FF2B5EF4-FFF2-40B4-BE49-F238E27FC236}">
                <a16:creationId xmlns:a16="http://schemas.microsoft.com/office/drawing/2014/main" id="{6A88F867-160A-48EC-9F6A-B1CC5059D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229" y="2340079"/>
            <a:ext cx="3426232" cy="6473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kind</a:t>
            </a:r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of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Program?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1C0A3B75-A7F1-4953-9D61-4D936B82C9D9}"/>
              </a:ext>
            </a:extLst>
          </p:cNvPr>
          <p:cNvGrpSpPr/>
          <p:nvPr/>
        </p:nvGrpSpPr>
        <p:grpSpPr>
          <a:xfrm>
            <a:off x="4496496" y="2257529"/>
            <a:ext cx="3289699" cy="812441"/>
            <a:chOff x="4455307" y="1824822"/>
            <a:chExt cx="3289699" cy="812441"/>
          </a:xfrm>
        </p:grpSpPr>
        <p:sp>
          <p:nvSpPr>
            <p:cNvPr id="24" name="Rectangle 161">
              <a:extLst>
                <a:ext uri="{FF2B5EF4-FFF2-40B4-BE49-F238E27FC236}">
                  <a16:creationId xmlns:a16="http://schemas.microsoft.com/office/drawing/2014/main" id="{C65D5B71-DFC5-447A-913F-47DBEF630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693" y="1989922"/>
              <a:ext cx="3158313" cy="6473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Saudi program?</a:t>
              </a:r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B773C66E-E1FD-4F31-B33B-609F52368AB5}"/>
                </a:ext>
              </a:extLst>
            </p:cNvPr>
            <p:cNvGrpSpPr/>
            <p:nvPr/>
          </p:nvGrpSpPr>
          <p:grpSpPr>
            <a:xfrm>
              <a:off x="4455307" y="1824822"/>
              <a:ext cx="523112" cy="535410"/>
              <a:chOff x="8167678" y="1003085"/>
              <a:chExt cx="523112" cy="535410"/>
            </a:xfrm>
          </p:grpSpPr>
          <p:pic>
            <p:nvPicPr>
              <p:cNvPr id="6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F46FA783-C76F-4CF4-BD60-9754968451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BF3B4306-58DC-4103-89C0-2AE7E11204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B022EC0-1B7C-4DF4-AA1D-24DB485A7562}"/>
              </a:ext>
            </a:extLst>
          </p:cNvPr>
          <p:cNvGrpSpPr/>
          <p:nvPr/>
        </p:nvGrpSpPr>
        <p:grpSpPr>
          <a:xfrm>
            <a:off x="4467489" y="2315595"/>
            <a:ext cx="3347712" cy="696309"/>
            <a:chOff x="5796287" y="3157961"/>
            <a:chExt cx="3347712" cy="696309"/>
          </a:xfrm>
        </p:grpSpPr>
        <p:sp>
          <p:nvSpPr>
            <p:cNvPr id="30" name="Rectangle 161">
              <a:extLst>
                <a:ext uri="{FF2B5EF4-FFF2-40B4-BE49-F238E27FC236}">
                  <a16:creationId xmlns:a16="http://schemas.microsoft.com/office/drawing/2014/main" id="{0FAE8B0F-2FA8-4898-87A6-EC4BBF1D0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686" y="3206929"/>
              <a:ext cx="3158313" cy="6473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a food program?</a:t>
              </a:r>
            </a:p>
          </p:txBody>
        </p:sp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35599174-E9DC-49F5-BDF5-1314689CFDA9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34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939FB8AE-4403-4B9A-89AA-5B3650B90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5B560E38-1AA0-468B-B3A8-67E1E4219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D2588A0E-E5BF-4AA8-8D6A-CD7030C15534}"/>
              </a:ext>
            </a:extLst>
          </p:cNvPr>
          <p:cNvGrpSpPr/>
          <p:nvPr/>
        </p:nvGrpSpPr>
        <p:grpSpPr>
          <a:xfrm>
            <a:off x="4471784" y="1977974"/>
            <a:ext cx="3339123" cy="1371551"/>
            <a:chOff x="5796287" y="3157961"/>
            <a:chExt cx="3339123" cy="1371551"/>
          </a:xfrm>
        </p:grpSpPr>
        <p:sp>
          <p:nvSpPr>
            <p:cNvPr id="38" name="Rectangle 161">
              <a:extLst>
                <a:ext uri="{FF2B5EF4-FFF2-40B4-BE49-F238E27FC236}">
                  <a16:creationId xmlns:a16="http://schemas.microsoft.com/office/drawing/2014/main" id="{06634DA0-EE6D-4BF8-9607-1E7DA34D6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097" y="3269237"/>
              <a:ext cx="3158313" cy="126027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  1</a:t>
              </a:r>
              <a:r>
                <a:rPr lang="en-US" sz="2400" b="1" baseline="30000" dirty="0">
                  <a:solidFill>
                    <a:srgbClr val="FF00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st</a:t>
              </a:r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 aired in 1984?</a:t>
              </a:r>
            </a:p>
          </p:txBody>
        </p:sp>
        <p:grpSp>
          <p:nvGrpSpPr>
            <p:cNvPr id="39" name="مجموعة 38">
              <a:extLst>
                <a:ext uri="{FF2B5EF4-FFF2-40B4-BE49-F238E27FC236}">
                  <a16:creationId xmlns:a16="http://schemas.microsoft.com/office/drawing/2014/main" id="{811AB81C-B722-4A96-A030-D903581F24E5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40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48B7C706-E0B1-453D-AC3D-4E5F6D519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6035B082-D3D6-4128-A00F-2BC8D7E62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221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4144CC61-D624-4202-BA04-8691A5798B29}"/>
              </a:ext>
            </a:extLst>
          </p:cNvPr>
          <p:cNvGrpSpPr/>
          <p:nvPr/>
        </p:nvGrpSpPr>
        <p:grpSpPr>
          <a:xfrm>
            <a:off x="5297704" y="160051"/>
            <a:ext cx="976096" cy="1052550"/>
            <a:chOff x="2477118" y="1168709"/>
            <a:chExt cx="4063382" cy="4063382"/>
          </a:xfrm>
        </p:grpSpPr>
        <p:sp>
          <p:nvSpPr>
            <p:cNvPr id="14" name="流程图: 接点 11">
              <a:extLst>
                <a:ext uri="{FF2B5EF4-FFF2-40B4-BE49-F238E27FC236}">
                  <a16:creationId xmlns:a16="http://schemas.microsoft.com/office/drawing/2014/main" id="{F8989E3F-5A3A-4B1F-A410-6D9A6FE850EB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5" name="流程图: 接点 12">
              <a:extLst>
                <a:ext uri="{FF2B5EF4-FFF2-40B4-BE49-F238E27FC236}">
                  <a16:creationId xmlns:a16="http://schemas.microsoft.com/office/drawing/2014/main" id="{DA64998D-0F1B-440F-8700-D4ACA72245E8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5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FB4F032E-F937-4510-AB97-84B52CF9BE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500" end="175002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5300" y="1314201"/>
            <a:ext cx="609600" cy="609600"/>
          </a:xfrm>
          <a:prstGeom prst="rect">
            <a:avLst/>
          </a:prstGeom>
        </p:spPr>
      </p:pic>
      <p:sp>
        <p:nvSpPr>
          <p:cNvPr id="28" name="Rectangle 161">
            <a:extLst>
              <a:ext uri="{FF2B5EF4-FFF2-40B4-BE49-F238E27FC236}">
                <a16:creationId xmlns:a16="http://schemas.microsoft.com/office/drawing/2014/main" id="{414B6ABF-EC10-4BC2-BA50-EB6662A1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843" y="3272209"/>
            <a:ext cx="3158313" cy="6473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Time shown?</a:t>
            </a:r>
          </a:p>
        </p:txBody>
      </p:sp>
      <p:sp>
        <p:nvSpPr>
          <p:cNvPr id="29" name="Rectangle 161">
            <a:extLst>
              <a:ext uri="{FF2B5EF4-FFF2-40B4-BE49-F238E27FC236}">
                <a16:creationId xmlns:a16="http://schemas.microsoft.com/office/drawing/2014/main" id="{6A88F867-160A-48EC-9F6A-B1CC5059D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2" y="3116285"/>
            <a:ext cx="3426232" cy="1004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 else</a:t>
            </a:r>
          </a:p>
          <a:p>
            <a:pPr lvl="0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the guests do?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B022EC0-1B7C-4DF4-AA1D-24DB485A7562}"/>
              </a:ext>
            </a:extLst>
          </p:cNvPr>
          <p:cNvGrpSpPr/>
          <p:nvPr/>
        </p:nvGrpSpPr>
        <p:grpSpPr>
          <a:xfrm>
            <a:off x="4327444" y="3025939"/>
            <a:ext cx="3347712" cy="1053854"/>
            <a:chOff x="5796287" y="3157961"/>
            <a:chExt cx="3347712" cy="1053854"/>
          </a:xfrm>
        </p:grpSpPr>
        <p:sp>
          <p:nvSpPr>
            <p:cNvPr id="30" name="Rectangle 161">
              <a:extLst>
                <a:ext uri="{FF2B5EF4-FFF2-40B4-BE49-F238E27FC236}">
                  <a16:creationId xmlns:a16="http://schemas.microsoft.com/office/drawing/2014/main" id="{0FAE8B0F-2FA8-4898-87A6-EC4BBF1D0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686" y="3206929"/>
              <a:ext cx="3158313" cy="1004886"/>
            </a:xfrm>
            <a:prstGeom prst="roundRect">
              <a:avLst/>
            </a:prstGeom>
            <a:solidFill>
              <a:srgbClr val="00AAFF"/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the guest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only cooks?</a:t>
              </a:r>
            </a:p>
          </p:txBody>
        </p:sp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35599174-E9DC-49F5-BDF5-1314689CFDA9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34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939FB8AE-4403-4B9A-89AA-5B3650B90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5B560E38-1AA0-468B-B3A8-67E1E4219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7BEBD6D9-BF8E-4EAE-8182-A91614D67B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039" y="0"/>
            <a:ext cx="360451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2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4144CC61-D624-4202-BA04-8691A5798B29}"/>
              </a:ext>
            </a:extLst>
          </p:cNvPr>
          <p:cNvGrpSpPr/>
          <p:nvPr/>
        </p:nvGrpSpPr>
        <p:grpSpPr>
          <a:xfrm>
            <a:off x="5297704" y="160051"/>
            <a:ext cx="976096" cy="1052550"/>
            <a:chOff x="2477118" y="1168709"/>
            <a:chExt cx="4063382" cy="4063382"/>
          </a:xfrm>
        </p:grpSpPr>
        <p:sp>
          <p:nvSpPr>
            <p:cNvPr id="14" name="流程图: 接点 11">
              <a:extLst>
                <a:ext uri="{FF2B5EF4-FFF2-40B4-BE49-F238E27FC236}">
                  <a16:creationId xmlns:a16="http://schemas.microsoft.com/office/drawing/2014/main" id="{F8989E3F-5A3A-4B1F-A410-6D9A6FE850EB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5" name="流程图: 接点 12">
              <a:extLst>
                <a:ext uri="{FF2B5EF4-FFF2-40B4-BE49-F238E27FC236}">
                  <a16:creationId xmlns:a16="http://schemas.microsoft.com/office/drawing/2014/main" id="{DA64998D-0F1B-440F-8700-D4ACA72245E8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5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FB4F032E-F937-4510-AB97-84B52CF9BE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00" end="115106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5300" y="1314201"/>
            <a:ext cx="609600" cy="609600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B022EC0-1B7C-4DF4-AA1D-24DB485A7562}"/>
              </a:ext>
            </a:extLst>
          </p:cNvPr>
          <p:cNvGrpSpPr/>
          <p:nvPr/>
        </p:nvGrpSpPr>
        <p:grpSpPr>
          <a:xfrm>
            <a:off x="4439905" y="1960636"/>
            <a:ext cx="3347712" cy="696309"/>
            <a:chOff x="5796287" y="3157961"/>
            <a:chExt cx="3347712" cy="696309"/>
          </a:xfrm>
        </p:grpSpPr>
        <p:sp>
          <p:nvSpPr>
            <p:cNvPr id="30" name="Rectangle 161">
              <a:extLst>
                <a:ext uri="{FF2B5EF4-FFF2-40B4-BE49-F238E27FC236}">
                  <a16:creationId xmlns:a16="http://schemas.microsoft.com/office/drawing/2014/main" id="{0FAE8B0F-2FA8-4898-87A6-EC4BBF1D0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686" y="3206929"/>
              <a:ext cx="3158313" cy="647341"/>
            </a:xfrm>
            <a:prstGeom prst="roundRect">
              <a:avLst/>
            </a:prstGeom>
            <a:solidFill>
              <a:srgbClr val="0033CC"/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a TV Program?</a:t>
              </a:r>
            </a:p>
          </p:txBody>
        </p:sp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35599174-E9DC-49F5-BDF5-1314689CFDA9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34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939FB8AE-4403-4B9A-89AA-5B3650B90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5B560E38-1AA0-468B-B3A8-67E1E4219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BAEA660-9848-4401-B56F-4665C7F444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5097" y="-7323"/>
            <a:ext cx="33700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FA583053-438C-4759-A2F2-A7BE5E179134}"/>
              </a:ext>
            </a:extLst>
          </p:cNvPr>
          <p:cNvGrpSpPr/>
          <p:nvPr/>
        </p:nvGrpSpPr>
        <p:grpSpPr>
          <a:xfrm>
            <a:off x="4463318" y="1954886"/>
            <a:ext cx="3347712" cy="696309"/>
            <a:chOff x="5796287" y="3157961"/>
            <a:chExt cx="3347712" cy="696309"/>
          </a:xfrm>
          <a:solidFill>
            <a:schemeClr val="accent2">
              <a:lumMod val="75000"/>
            </a:schemeClr>
          </a:solidFill>
        </p:grpSpPr>
        <p:sp>
          <p:nvSpPr>
            <p:cNvPr id="39" name="Rectangle 161">
              <a:extLst>
                <a:ext uri="{FF2B5EF4-FFF2-40B4-BE49-F238E27FC236}">
                  <a16:creationId xmlns:a16="http://schemas.microsoft.com/office/drawing/2014/main" id="{8D5A72C7-6FC7-4938-9129-53C6C03F8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686" y="3206929"/>
              <a:ext cx="3158313" cy="647341"/>
            </a:xfrm>
            <a:prstGeom prst="roundRect">
              <a:avLst/>
            </a:prstGeom>
            <a:grpFill/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Animals Channel?</a:t>
              </a:r>
            </a:p>
          </p:txBody>
        </p:sp>
        <p:grpSp>
          <p:nvGrpSpPr>
            <p:cNvPr id="40" name="مجموعة 39">
              <a:extLst>
                <a:ext uri="{FF2B5EF4-FFF2-40B4-BE49-F238E27FC236}">
                  <a16:creationId xmlns:a16="http://schemas.microsoft.com/office/drawing/2014/main" id="{B31BC1BA-60E1-402E-829B-080BA58774F1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  <a:grpFill/>
          </p:grpSpPr>
          <p:pic>
            <p:nvPicPr>
              <p:cNvPr id="41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32DDDEF4-8827-4573-A3E6-B56E39E76F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grpFill/>
            </p:spPr>
          </p:pic>
          <p:pic>
            <p:nvPicPr>
              <p:cNvPr id="42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404951F4-2496-47B1-B99B-305610374C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12868FB9-3AFD-4010-88E4-F136EF1C9E06}"/>
              </a:ext>
            </a:extLst>
          </p:cNvPr>
          <p:cNvGrpSpPr/>
          <p:nvPr/>
        </p:nvGrpSpPr>
        <p:grpSpPr>
          <a:xfrm>
            <a:off x="4486731" y="1945633"/>
            <a:ext cx="3347712" cy="1309243"/>
            <a:chOff x="5796287" y="3157961"/>
            <a:chExt cx="3347712" cy="1309243"/>
          </a:xfrm>
        </p:grpSpPr>
        <p:sp>
          <p:nvSpPr>
            <p:cNvPr id="45" name="Rectangle 161">
              <a:extLst>
                <a:ext uri="{FF2B5EF4-FFF2-40B4-BE49-F238E27FC236}">
                  <a16:creationId xmlns:a16="http://schemas.microsoft.com/office/drawing/2014/main" id="{89C353D5-A43F-4209-B99B-FA9D20DA7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686" y="3206929"/>
              <a:ext cx="3158313" cy="1260275"/>
            </a:xfrm>
            <a:prstGeom prst="roundRect">
              <a:avLst/>
            </a:prstGeom>
            <a:solidFill>
              <a:srgbClr val="0033CC"/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Sharing true knowledge?</a:t>
              </a:r>
            </a:p>
          </p:txBody>
        </p:sp>
        <p:grpSp>
          <p:nvGrpSpPr>
            <p:cNvPr id="46" name="مجموعة 45">
              <a:extLst>
                <a:ext uri="{FF2B5EF4-FFF2-40B4-BE49-F238E27FC236}">
                  <a16:creationId xmlns:a16="http://schemas.microsoft.com/office/drawing/2014/main" id="{09361103-24CF-4840-9F66-FBF82DF710B8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47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77380761-EE93-4898-B430-9576C22BC2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500ED6AD-DCEA-43A9-A8D4-EDED439F37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7A8375F0-1E36-4561-84BF-01300DB0E562}"/>
              </a:ext>
            </a:extLst>
          </p:cNvPr>
          <p:cNvGrpSpPr/>
          <p:nvPr/>
        </p:nvGrpSpPr>
        <p:grpSpPr>
          <a:xfrm>
            <a:off x="4503544" y="1945633"/>
            <a:ext cx="3347712" cy="1309243"/>
            <a:chOff x="5796287" y="3157961"/>
            <a:chExt cx="3347712" cy="1309243"/>
          </a:xfrm>
        </p:grpSpPr>
        <p:sp>
          <p:nvSpPr>
            <p:cNvPr id="50" name="Rectangle 161">
              <a:extLst>
                <a:ext uri="{FF2B5EF4-FFF2-40B4-BE49-F238E27FC236}">
                  <a16:creationId xmlns:a16="http://schemas.microsoft.com/office/drawing/2014/main" id="{D8067DE8-E161-477A-B114-465A9CCC7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5686" y="3206929"/>
              <a:ext cx="3158313" cy="126027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  For children only?</a:t>
              </a:r>
            </a:p>
          </p:txBody>
        </p:sp>
        <p:grpSp>
          <p:nvGrpSpPr>
            <p:cNvPr id="51" name="مجموعة 50">
              <a:extLst>
                <a:ext uri="{FF2B5EF4-FFF2-40B4-BE49-F238E27FC236}">
                  <a16:creationId xmlns:a16="http://schemas.microsoft.com/office/drawing/2014/main" id="{9924F7D1-2CA2-4D62-AF8E-52731F797BE9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52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3C6B5C80-4F87-4270-AE53-CE29F9D38D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B793C7ED-8E63-436A-AB99-CC37596830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586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4144CC61-D624-4202-BA04-8691A5798B29}"/>
              </a:ext>
            </a:extLst>
          </p:cNvPr>
          <p:cNvGrpSpPr/>
          <p:nvPr/>
        </p:nvGrpSpPr>
        <p:grpSpPr>
          <a:xfrm>
            <a:off x="5297704" y="160051"/>
            <a:ext cx="976096" cy="1052550"/>
            <a:chOff x="2477118" y="1168709"/>
            <a:chExt cx="4063382" cy="4063382"/>
          </a:xfrm>
        </p:grpSpPr>
        <p:sp>
          <p:nvSpPr>
            <p:cNvPr id="14" name="流程图: 接点 11">
              <a:extLst>
                <a:ext uri="{FF2B5EF4-FFF2-40B4-BE49-F238E27FC236}">
                  <a16:creationId xmlns:a16="http://schemas.microsoft.com/office/drawing/2014/main" id="{F8989E3F-5A3A-4B1F-A410-6D9A6FE850EB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5" name="流程图: 接点 12">
              <a:extLst>
                <a:ext uri="{FF2B5EF4-FFF2-40B4-BE49-F238E27FC236}">
                  <a16:creationId xmlns:a16="http://schemas.microsoft.com/office/drawing/2014/main" id="{DA64998D-0F1B-440F-8700-D4ACA72245E8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5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FB4F032E-F937-4510-AB97-84B52CF9BE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300" end="84800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58351" y="336092"/>
            <a:ext cx="609600" cy="6096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0D8E325-C698-481E-A98A-C69520D42F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0386" y="1302038"/>
            <a:ext cx="7806827" cy="450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D2588A0E-E5BF-4AA8-8D6A-CD7030C15534}"/>
              </a:ext>
            </a:extLst>
          </p:cNvPr>
          <p:cNvGrpSpPr/>
          <p:nvPr/>
        </p:nvGrpSpPr>
        <p:grpSpPr>
          <a:xfrm>
            <a:off x="823691" y="876405"/>
            <a:ext cx="3339123" cy="1371551"/>
            <a:chOff x="5796287" y="3157961"/>
            <a:chExt cx="3339123" cy="1371551"/>
          </a:xfrm>
        </p:grpSpPr>
        <p:sp>
          <p:nvSpPr>
            <p:cNvPr id="38" name="Rectangle 161">
              <a:extLst>
                <a:ext uri="{FF2B5EF4-FFF2-40B4-BE49-F238E27FC236}">
                  <a16:creationId xmlns:a16="http://schemas.microsoft.com/office/drawing/2014/main" id="{06634DA0-EE6D-4BF8-9607-1E7DA34D6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097" y="3269237"/>
              <a:ext cx="3158313" cy="126027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  deals with all types of crime?</a:t>
              </a:r>
            </a:p>
          </p:txBody>
        </p:sp>
        <p:grpSp>
          <p:nvGrpSpPr>
            <p:cNvPr id="39" name="مجموعة 38">
              <a:extLst>
                <a:ext uri="{FF2B5EF4-FFF2-40B4-BE49-F238E27FC236}">
                  <a16:creationId xmlns:a16="http://schemas.microsoft.com/office/drawing/2014/main" id="{811AB81C-B722-4A96-A030-D903581F24E5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40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48B7C706-E0B1-453D-AC3D-4E5F6D519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6035B082-D3D6-4128-A00F-2BC8D7E62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8" name="Rectangle 161">
            <a:extLst>
              <a:ext uri="{FF2B5EF4-FFF2-40B4-BE49-F238E27FC236}">
                <a16:creationId xmlns:a16="http://schemas.microsoft.com/office/drawing/2014/main" id="{414B6ABF-EC10-4BC2-BA50-EB6662A1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123" y="2602366"/>
            <a:ext cx="3158313" cy="6473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11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Types of crime?</a:t>
            </a:r>
          </a:p>
        </p:txBody>
      </p:sp>
    </p:spTree>
    <p:extLst>
      <p:ext uri="{BB962C8B-B14F-4D97-AF65-F5344CB8AC3E}">
        <p14:creationId xmlns:p14="http://schemas.microsoft.com/office/powerpoint/2010/main" val="23853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4144CC61-D624-4202-BA04-8691A5798B29}"/>
              </a:ext>
            </a:extLst>
          </p:cNvPr>
          <p:cNvGrpSpPr/>
          <p:nvPr/>
        </p:nvGrpSpPr>
        <p:grpSpPr>
          <a:xfrm>
            <a:off x="5297704" y="160051"/>
            <a:ext cx="976096" cy="1052550"/>
            <a:chOff x="2477118" y="1168709"/>
            <a:chExt cx="4063382" cy="4063382"/>
          </a:xfrm>
        </p:grpSpPr>
        <p:sp>
          <p:nvSpPr>
            <p:cNvPr id="14" name="流程图: 接点 11">
              <a:extLst>
                <a:ext uri="{FF2B5EF4-FFF2-40B4-BE49-F238E27FC236}">
                  <a16:creationId xmlns:a16="http://schemas.microsoft.com/office/drawing/2014/main" id="{F8989E3F-5A3A-4B1F-A410-6D9A6FE850EB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5" name="流程图: 接点 12">
              <a:extLst>
                <a:ext uri="{FF2B5EF4-FFF2-40B4-BE49-F238E27FC236}">
                  <a16:creationId xmlns:a16="http://schemas.microsoft.com/office/drawing/2014/main" id="{DA64998D-0F1B-440F-8700-D4ACA72245E8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5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FB4F032E-F937-4510-AB97-84B52CF9BE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600" end="32761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58351" y="336092"/>
            <a:ext cx="609600" cy="6096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8177BCE-B330-4199-8DFC-AD63066367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4951" y="1170279"/>
            <a:ext cx="8452186" cy="5377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D2588A0E-E5BF-4AA8-8D6A-CD7030C15534}"/>
              </a:ext>
            </a:extLst>
          </p:cNvPr>
          <p:cNvGrpSpPr/>
          <p:nvPr/>
        </p:nvGrpSpPr>
        <p:grpSpPr>
          <a:xfrm>
            <a:off x="8579262" y="1468858"/>
            <a:ext cx="3339123" cy="1371551"/>
            <a:chOff x="5796287" y="3157961"/>
            <a:chExt cx="3339123" cy="1371551"/>
          </a:xfrm>
        </p:grpSpPr>
        <p:sp>
          <p:nvSpPr>
            <p:cNvPr id="38" name="Rectangle 161">
              <a:extLst>
                <a:ext uri="{FF2B5EF4-FFF2-40B4-BE49-F238E27FC236}">
                  <a16:creationId xmlns:a16="http://schemas.microsoft.com/office/drawing/2014/main" id="{06634DA0-EE6D-4BF8-9607-1E7DA34D6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097" y="3269237"/>
              <a:ext cx="3158313" cy="126027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  started as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FF66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a magazine show?</a:t>
              </a:r>
            </a:p>
          </p:txBody>
        </p:sp>
        <p:grpSp>
          <p:nvGrpSpPr>
            <p:cNvPr id="39" name="مجموعة 38">
              <a:extLst>
                <a:ext uri="{FF2B5EF4-FFF2-40B4-BE49-F238E27FC236}">
                  <a16:creationId xmlns:a16="http://schemas.microsoft.com/office/drawing/2014/main" id="{811AB81C-B722-4A96-A030-D903581F24E5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40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48B7C706-E0B1-453D-AC3D-4E5F6D519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6035B082-D3D6-4128-A00F-2BC8D7E621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8" name="Rectangle 161">
            <a:extLst>
              <a:ext uri="{FF2B5EF4-FFF2-40B4-BE49-F238E27FC236}">
                <a16:creationId xmlns:a16="http://schemas.microsoft.com/office/drawing/2014/main" id="{414B6ABF-EC10-4BC2-BA50-EB6662A1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860" y="3005509"/>
            <a:ext cx="3158313" cy="647341"/>
          </a:xfrm>
          <a:prstGeom prst="roundRect">
            <a:avLst/>
          </a:prstGeom>
          <a:solidFill>
            <a:srgbClr val="0070C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b="1" dirty="0">
                <a:solidFill>
                  <a:srgbClr val="FFFF66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# of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viewers?</a:t>
            </a:r>
          </a:p>
        </p:txBody>
      </p:sp>
      <p:sp>
        <p:nvSpPr>
          <p:cNvPr id="26" name="Rectangle 161">
            <a:extLst>
              <a:ext uri="{FF2B5EF4-FFF2-40B4-BE49-F238E27FC236}">
                <a16:creationId xmlns:a16="http://schemas.microsoft.com/office/drawing/2014/main" id="{D0CD635F-852F-4CD4-A969-7CBBED0F9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0476" y="3828730"/>
            <a:ext cx="3158313" cy="919401"/>
          </a:xfrm>
          <a:prstGeom prst="roundRect">
            <a:avLst/>
          </a:prstGeom>
          <a:solidFill>
            <a:srgbClr val="0070C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sz="2400" b="1" dirty="0">
                <a:solidFill>
                  <a:srgbClr val="FFFF66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WHY</a:t>
            </a:r>
          </a:p>
          <a:p>
            <a:pPr lvl="0"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 viewers like it?</a:t>
            </a: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23DAFFB1-EC10-4887-BA26-D49FCFA146E4}"/>
              </a:ext>
            </a:extLst>
          </p:cNvPr>
          <p:cNvGrpSpPr/>
          <p:nvPr/>
        </p:nvGrpSpPr>
        <p:grpSpPr>
          <a:xfrm>
            <a:off x="8619882" y="4856249"/>
            <a:ext cx="3339123" cy="1371551"/>
            <a:chOff x="5796287" y="3157961"/>
            <a:chExt cx="3339123" cy="1371551"/>
          </a:xfrm>
        </p:grpSpPr>
        <p:sp>
          <p:nvSpPr>
            <p:cNvPr id="33" name="Rectangle 161">
              <a:extLst>
                <a:ext uri="{FF2B5EF4-FFF2-40B4-BE49-F238E27FC236}">
                  <a16:creationId xmlns:a16="http://schemas.microsoft.com/office/drawing/2014/main" id="{6E577A48-6728-4BF9-921F-915DAE57A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7097" y="3269237"/>
              <a:ext cx="3158313" cy="1260275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  </a:t>
              </a:r>
              <a:r>
                <a:rPr lang="en-US" sz="2400" b="1" dirty="0">
                  <a:solidFill>
                    <a:srgbClr val="FFFF66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a famous </a:t>
              </a: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motoring show?</a:t>
              </a:r>
            </a:p>
          </p:txBody>
        </p:sp>
        <p:grpSp>
          <p:nvGrpSpPr>
            <p:cNvPr id="34" name="مجموعة 33">
              <a:extLst>
                <a:ext uri="{FF2B5EF4-FFF2-40B4-BE49-F238E27FC236}">
                  <a16:creationId xmlns:a16="http://schemas.microsoft.com/office/drawing/2014/main" id="{A0F9F7BD-2389-46C0-BF51-EE452A793968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35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3C2A26D3-7F8C-437F-95BF-30434A672E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5CCD0572-A98B-4244-AE1F-BB4E98E5CA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402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4144CC61-D624-4202-BA04-8691A5798B29}"/>
              </a:ext>
            </a:extLst>
          </p:cNvPr>
          <p:cNvGrpSpPr/>
          <p:nvPr/>
        </p:nvGrpSpPr>
        <p:grpSpPr>
          <a:xfrm>
            <a:off x="5297704" y="160051"/>
            <a:ext cx="976096" cy="1052550"/>
            <a:chOff x="2477118" y="1168709"/>
            <a:chExt cx="4063382" cy="4063382"/>
          </a:xfrm>
        </p:grpSpPr>
        <p:sp>
          <p:nvSpPr>
            <p:cNvPr id="14" name="流程图: 接点 11">
              <a:extLst>
                <a:ext uri="{FF2B5EF4-FFF2-40B4-BE49-F238E27FC236}">
                  <a16:creationId xmlns:a16="http://schemas.microsoft.com/office/drawing/2014/main" id="{F8989E3F-5A3A-4B1F-A410-6D9A6FE850EB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5" name="流程图: 接点 12">
              <a:extLst>
                <a:ext uri="{FF2B5EF4-FFF2-40B4-BE49-F238E27FC236}">
                  <a16:creationId xmlns:a16="http://schemas.microsoft.com/office/drawing/2014/main" id="{DA64998D-0F1B-440F-8700-D4ACA72245E8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5" name="MG Bk 3 F-SA_'17_2-02">
            <a:hlinkClick r:id="" action="ppaction://media"/>
            <a:extLst>
              <a:ext uri="{FF2B5EF4-FFF2-40B4-BE49-F238E27FC236}">
                <a16:creationId xmlns:a16="http://schemas.microsoft.com/office/drawing/2014/main" id="{FB4F032E-F937-4510-AB97-84B52CF9BE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600" end="0.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5300" y="1314201"/>
            <a:ext cx="609600" cy="6096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0B7302-BA67-4AB5-9C64-BA602C9B69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2316" y="0"/>
            <a:ext cx="447817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B022EC0-1B7C-4DF4-AA1D-24DB485A7562}"/>
              </a:ext>
            </a:extLst>
          </p:cNvPr>
          <p:cNvGrpSpPr/>
          <p:nvPr/>
        </p:nvGrpSpPr>
        <p:grpSpPr>
          <a:xfrm>
            <a:off x="4744237" y="1987067"/>
            <a:ext cx="3250567" cy="1309243"/>
            <a:chOff x="5796287" y="3157961"/>
            <a:chExt cx="3250567" cy="1309243"/>
          </a:xfrm>
        </p:grpSpPr>
        <p:sp>
          <p:nvSpPr>
            <p:cNvPr id="30" name="Rectangle 161">
              <a:extLst>
                <a:ext uri="{FF2B5EF4-FFF2-40B4-BE49-F238E27FC236}">
                  <a16:creationId xmlns:a16="http://schemas.microsoft.com/office/drawing/2014/main" id="{0FAE8B0F-2FA8-4898-87A6-EC4BBF1D0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4466" y="3206929"/>
              <a:ext cx="2842388" cy="1260275"/>
            </a:xfrm>
            <a:prstGeom prst="roundRect">
              <a:avLst/>
            </a:prstGeom>
            <a:solidFill>
              <a:srgbClr val="FF7D09"/>
            </a:solidFill>
            <a:ln>
              <a:solidFill>
                <a:srgbClr val="81D0D4"/>
              </a:solidFill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Program airs 3 times yearly?</a:t>
              </a:r>
            </a:p>
          </p:txBody>
        </p:sp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35599174-E9DC-49F5-BDF5-1314689CFDA9}"/>
                </a:ext>
              </a:extLst>
            </p:cNvPr>
            <p:cNvGrpSpPr/>
            <p:nvPr/>
          </p:nvGrpSpPr>
          <p:grpSpPr>
            <a:xfrm>
              <a:off x="5796287" y="3157961"/>
              <a:ext cx="523112" cy="535410"/>
              <a:chOff x="8167678" y="1003085"/>
              <a:chExt cx="523112" cy="535410"/>
            </a:xfrm>
          </p:grpSpPr>
          <p:pic>
            <p:nvPicPr>
              <p:cNvPr id="34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939FB8AE-4403-4B9A-89AA-5B3650B90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824"/>
              <a:stretch/>
            </p:blipFill>
            <p:spPr bwMode="auto">
              <a:xfrm>
                <a:off x="8167678" y="1003085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Yes And No Icon. Vector Beautiful Icon Set. Royalty Free Cliparts, Vectors,  And Stock Illustration. Image 9392773.">
                <a:extLst>
                  <a:ext uri="{FF2B5EF4-FFF2-40B4-BE49-F238E27FC236}">
                    <a16:creationId xmlns:a16="http://schemas.microsoft.com/office/drawing/2014/main" id="{5B560E38-1AA0-468B-B3A8-67E1E42194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7846" l="0" r="100000">
                            <a14:foregroundMark x1="48077" y1="31308" x2="48077" y2="31308"/>
                            <a14:foregroundMark x1="50538" y1="76923" x2="50538" y2="76923"/>
                            <a14:foregroundMark x1="46538" y1="88077" x2="46538" y2="88077"/>
                            <a14:foregroundMark x1="52154" y1="87308" x2="52154" y2="87308"/>
                            <a14:foregroundMark x1="46846" y1="77846" x2="46846" y2="77846"/>
                            <a14:foregroundMark x1="57538" y1="69769" x2="57538" y2="69769"/>
                            <a14:foregroundMark x1="62385" y1="72385" x2="64077" y2="72385"/>
                            <a14:foregroundMark x1="69000" y1="71308" x2="69000" y2="71308"/>
                            <a14:foregroundMark x1="66385" y1="64308" x2="62692" y2="63231"/>
                            <a14:foregroundMark x1="46077" y1="60154" x2="46077" y2="60154"/>
                            <a14:foregroundMark x1="37846" y1="57231" x2="37846" y2="57231"/>
                            <a14:foregroundMark x1="34462" y1="59077" x2="34462" y2="59077"/>
                            <a14:foregroundMark x1="30077" y1="59385" x2="29000" y2="59385"/>
                            <a14:foregroundMark x1="20462" y1="58615" x2="19231" y2="58923"/>
                            <a14:foregroundMark x1="17538" y1="60615" x2="16000" y2="61077"/>
                            <a14:foregroundMark x1="14462" y1="61692" x2="14154" y2="62308"/>
                            <a14:foregroundMark x1="12000" y1="64308" x2="11308" y2="66846"/>
                            <a14:foregroundMark x1="9923" y1="69308" x2="9923" y2="69769"/>
                            <a14:foregroundMark x1="10077" y1="73615" x2="10846" y2="74385"/>
                            <a14:foregroundMark x1="12769" y1="76154" x2="16000" y2="77692"/>
                            <a14:foregroundMark x1="20154" y1="78769" x2="24538" y2="79538"/>
                            <a14:foregroundMark x1="34000" y1="78769" x2="34769" y2="79077"/>
                            <a14:foregroundMark x1="36462" y1="80000" x2="36462" y2="80000"/>
                            <a14:foregroundMark x1="38000" y1="79538" x2="38000" y2="78923"/>
                            <a14:foregroundMark x1="38000" y1="78154" x2="38000" y2="78154"/>
                            <a14:foregroundMark x1="36769" y1="72846" x2="35692" y2="72231"/>
                            <a14:foregroundMark x1="26846" y1="67308" x2="26846" y2="67308"/>
                            <a14:foregroundMark x1="24077" y1="64154" x2="24077" y2="64154"/>
                            <a14:foregroundMark x1="24077" y1="64154" x2="24077" y2="64154"/>
                            <a14:foregroundMark x1="12615" y1="58462" x2="12615" y2="58462"/>
                            <a14:foregroundMark x1="10846" y1="58769" x2="10846" y2="59231"/>
                            <a14:foregroundMark x1="8846" y1="61846" x2="7923" y2="63077"/>
                            <a14:foregroundMark x1="7462" y1="64615" x2="6231" y2="66692"/>
                            <a14:foregroundMark x1="6077" y1="67923" x2="5923" y2="70692"/>
                            <a14:foregroundMark x1="5615" y1="72846" x2="5615" y2="73769"/>
                            <a14:foregroundMark x1="5154" y1="75692" x2="5000" y2="76462"/>
                            <a14:foregroundMark x1="5000" y1="78462" x2="5769" y2="78923"/>
                            <a14:foregroundMark x1="7769" y1="80615" x2="8692" y2="82462"/>
                            <a14:foregroundMark x1="10231" y1="84154" x2="12923" y2="86231"/>
                            <a14:foregroundMark x1="14154" y1="87308" x2="14154" y2="87308"/>
                            <a14:foregroundMark x1="40154" y1="71615" x2="40154" y2="71615"/>
                            <a14:foregroundMark x1="40000" y1="67308" x2="40000" y2="67308"/>
                            <a14:foregroundMark x1="41231" y1="65615" x2="42077" y2="64923"/>
                            <a14:foregroundMark x1="45615" y1="60769" x2="45615" y2="60769"/>
                            <a14:foregroundMark x1="35385" y1="64462" x2="35385" y2="64462"/>
                            <a14:foregroundMark x1="32308" y1="62308" x2="32308" y2="62308"/>
                            <a14:foregroundMark x1="31846" y1="60615" x2="31846" y2="60615"/>
                            <a14:foregroundMark x1="54769" y1="59692" x2="54769" y2="59692"/>
                            <a14:foregroundMark x1="54923" y1="59692" x2="54923" y2="59692"/>
                            <a14:foregroundMark x1="69308" y1="57846" x2="69308" y2="57846"/>
                            <a14:foregroundMark x1="78000" y1="59692" x2="78615" y2="59846"/>
                            <a14:foregroundMark x1="83462" y1="60462" x2="83462" y2="60462"/>
                            <a14:foregroundMark x1="88692" y1="63538" x2="89154" y2="64154"/>
                            <a14:foregroundMark x1="90385" y1="65769" x2="92308" y2="67000"/>
                            <a14:foregroundMark x1="93692" y1="70077" x2="93231" y2="71769"/>
                            <a14:foregroundMark x1="93231" y1="75385" x2="92923" y2="77231"/>
                            <a14:foregroundMark x1="91846" y1="82769" x2="90846" y2="86538"/>
                            <a14:foregroundMark x1="90385" y1="87923" x2="89769" y2="88385"/>
                            <a14:foregroundMark x1="84231" y1="90538" x2="83308" y2="90692"/>
                            <a14:foregroundMark x1="78615" y1="91154" x2="77692" y2="91154"/>
                            <a14:foregroundMark x1="70692" y1="76923" x2="70692" y2="76923"/>
                            <a14:foregroundMark x1="76308" y1="74538" x2="76308" y2="74538"/>
                            <a14:foregroundMark x1="66385" y1="74692" x2="66385" y2="74692"/>
                            <a14:foregroundMark x1="66385" y1="74692" x2="66385" y2="74692"/>
                            <a14:foregroundMark x1="66385" y1="74692" x2="66385" y2="74692"/>
                            <a14:foregroundMark x1="65462" y1="74692" x2="65462" y2="74692"/>
                            <a14:foregroundMark x1="65462" y1="74692" x2="65462" y2="74692"/>
                            <a14:foregroundMark x1="59077" y1="73000" x2="59077" y2="73000"/>
                            <a14:foregroundMark x1="59231" y1="72846" x2="59231" y2="72846"/>
                            <a14:foregroundMark x1="59231" y1="72846" x2="59231" y2="72846"/>
                            <a14:foregroundMark x1="71462" y1="76923" x2="71462" y2="76923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1615" y1="75231" x2="71615" y2="75231"/>
                            <a14:foregroundMark x1="74154" y1="72077" x2="74154" y2="72077"/>
                            <a14:foregroundMark x1="77538" y1="70538" x2="77538" y2="70538"/>
                            <a14:foregroundMark x1="79077" y1="71769" x2="79692" y2="72692"/>
                            <a14:foregroundMark x1="79846" y1="73462" x2="80462" y2="74846"/>
                            <a14:foregroundMark x1="80615" y1="75385" x2="80769" y2="76308"/>
                            <a14:foregroundMark x1="80615" y1="78923" x2="80154" y2="79538"/>
                            <a14:foregroundMark x1="42077" y1="59077" x2="42077" y2="59077"/>
                            <a14:foregroundMark x1="42077" y1="59077" x2="42077" y2="59077"/>
                            <a14:foregroundMark x1="45769" y1="60769" x2="45769" y2="60769"/>
                            <a14:foregroundMark x1="48077" y1="58923" x2="48077" y2="58923"/>
                            <a14:foregroundMark x1="48231" y1="58462" x2="48231" y2="58462"/>
                            <a14:foregroundMark x1="47154" y1="57692" x2="47154" y2="57692"/>
                            <a14:foregroundMark x1="44846" y1="57231" x2="44846" y2="57231"/>
                            <a14:foregroundMark x1="59538" y1="55692" x2="59538" y2="55692"/>
                            <a14:foregroundMark x1="87000" y1="19385" x2="87000" y2="19385"/>
                            <a14:foregroundMark x1="85154" y1="16308" x2="85154" y2="16308"/>
                            <a14:foregroundMark x1="78462" y1="13308" x2="78462" y2="13308"/>
                            <a14:foregroundMark x1="89308" y1="18462" x2="89308" y2="18462"/>
                            <a14:foregroundMark x1="90846" y1="16769" x2="90846" y2="16769"/>
                            <a14:foregroundMark x1="90692" y1="15538" x2="90692" y2="15538"/>
                            <a14:foregroundMark x1="89615" y1="14231" x2="89615" y2="14231"/>
                            <a14:foregroundMark x1="87923" y1="12846" x2="87923" y2="12846"/>
                            <a14:foregroundMark x1="87154" y1="11000" x2="87154" y2="11000"/>
                            <a14:foregroundMark x1="87154" y1="10538" x2="87154" y2="10538"/>
                            <a14:foregroundMark x1="84846" y1="8385" x2="84846" y2="8385"/>
                            <a14:foregroundMark x1="82692" y1="8538" x2="82692" y2="8538"/>
                            <a14:foregroundMark x1="77846" y1="6538" x2="77846" y2="6538"/>
                            <a14:foregroundMark x1="70231" y1="6077" x2="70231" y2="6077"/>
                            <a14:foregroundMark x1="71846" y1="6077" x2="71846" y2="6077"/>
                            <a14:foregroundMark x1="76923" y1="6077" x2="76923" y2="6077"/>
                            <a14:backgroundMark x1="94000" y1="2615" x2="94000" y2="2615"/>
                            <a14:backgroundMark x1="88077" y1="2154" x2="88077" y2="2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824"/>
              <a:stretch/>
            </p:blipFill>
            <p:spPr bwMode="auto">
              <a:xfrm>
                <a:off x="8167678" y="1270790"/>
                <a:ext cx="523112" cy="2677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5" name="Rectangle 161">
            <a:extLst>
              <a:ext uri="{FF2B5EF4-FFF2-40B4-BE49-F238E27FC236}">
                <a16:creationId xmlns:a16="http://schemas.microsoft.com/office/drawing/2014/main" id="{89C353D5-A43F-4209-B99B-FA9D20DA7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633" y="3627387"/>
            <a:ext cx="2867788" cy="1033120"/>
          </a:xfrm>
          <a:prstGeom prst="roundRect">
            <a:avLst/>
          </a:prstGeom>
          <a:solidFill>
            <a:srgbClr val="FF7D09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How long</a:t>
            </a:r>
          </a:p>
          <a:p>
            <a:pPr lvl="0"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show takes?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36" name="Rectangle 161">
            <a:extLst>
              <a:ext uri="{FF2B5EF4-FFF2-40B4-BE49-F238E27FC236}">
                <a16:creationId xmlns:a16="http://schemas.microsoft.com/office/drawing/2014/main" id="{AEAB5642-436C-47C3-9424-8330B95C8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458" y="4876011"/>
            <a:ext cx="3158313" cy="647341"/>
          </a:xfrm>
          <a:prstGeom prst="roundRect">
            <a:avLst/>
          </a:prstGeom>
          <a:solidFill>
            <a:srgbClr val="FF7D09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Kind of sport?</a:t>
            </a:r>
          </a:p>
        </p:txBody>
      </p:sp>
    </p:spTree>
    <p:extLst>
      <p:ext uri="{BB962C8B-B14F-4D97-AF65-F5344CB8AC3E}">
        <p14:creationId xmlns:p14="http://schemas.microsoft.com/office/powerpoint/2010/main" val="38935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id="{BD151FE2-965F-4217-B27A-C3DCF4256922}"/>
              </a:ext>
            </a:extLst>
          </p:cNvPr>
          <p:cNvSpPr/>
          <p:nvPr/>
        </p:nvSpPr>
        <p:spPr>
          <a:xfrm>
            <a:off x="2" y="-114298"/>
            <a:ext cx="12280899" cy="6972299"/>
          </a:xfrm>
          <a:custGeom>
            <a:avLst/>
            <a:gdLst>
              <a:gd name="connsiteX0" fmla="*/ 351738 w 12280899"/>
              <a:gd name="connsiteY0" fmla="*/ 4832916 h 6972299"/>
              <a:gd name="connsiteX1" fmla="*/ 351738 w 12280899"/>
              <a:gd name="connsiteY1" fmla="*/ 6562773 h 6972299"/>
              <a:gd name="connsiteX2" fmla="*/ 3479799 w 12280899"/>
              <a:gd name="connsiteY2" fmla="*/ 6562773 h 6972299"/>
              <a:gd name="connsiteX3" fmla="*/ 3479799 w 12280899"/>
              <a:gd name="connsiteY3" fmla="*/ 4832916 h 6972299"/>
              <a:gd name="connsiteX4" fmla="*/ 3761194 w 12280899"/>
              <a:gd name="connsiteY4" fmla="*/ 1625600 h 6972299"/>
              <a:gd name="connsiteX5" fmla="*/ 3761194 w 12280899"/>
              <a:gd name="connsiteY5" fmla="*/ 4832917 h 6972299"/>
              <a:gd name="connsiteX6" fmla="*/ 5501093 w 12280899"/>
              <a:gd name="connsiteY6" fmla="*/ 4832917 h 6972299"/>
              <a:gd name="connsiteX7" fmla="*/ 5501093 w 12280899"/>
              <a:gd name="connsiteY7" fmla="*/ 1625600 h 6972299"/>
              <a:gd name="connsiteX8" fmla="*/ 380999 w 12280899"/>
              <a:gd name="connsiteY8" fmla="*/ 1625599 h 6972299"/>
              <a:gd name="connsiteX9" fmla="*/ 380999 w 12280899"/>
              <a:gd name="connsiteY9" fmla="*/ 4622799 h 6972299"/>
              <a:gd name="connsiteX10" fmla="*/ 2021294 w 12280899"/>
              <a:gd name="connsiteY10" fmla="*/ 4622799 h 6972299"/>
              <a:gd name="connsiteX11" fmla="*/ 2021294 w 12280899"/>
              <a:gd name="connsiteY11" fmla="*/ 1625599 h 6972299"/>
              <a:gd name="connsiteX12" fmla="*/ 2120900 w 12280899"/>
              <a:gd name="connsiteY12" fmla="*/ 1625599 h 6972299"/>
              <a:gd name="connsiteX13" fmla="*/ 2120900 w 12280899"/>
              <a:gd name="connsiteY13" fmla="*/ 4622799 h 6972299"/>
              <a:gd name="connsiteX14" fmla="*/ 3761194 w 12280899"/>
              <a:gd name="connsiteY14" fmla="*/ 4622799 h 6972299"/>
              <a:gd name="connsiteX15" fmla="*/ 3761194 w 12280899"/>
              <a:gd name="connsiteY15" fmla="*/ 1625599 h 6972299"/>
              <a:gd name="connsiteX16" fmla="*/ 2120900 w 12280899"/>
              <a:gd name="connsiteY16" fmla="*/ 1625599 h 6972299"/>
              <a:gd name="connsiteX17" fmla="*/ 2120900 w 12280899"/>
              <a:gd name="connsiteY17" fmla="*/ 1625599 h 6972299"/>
              <a:gd name="connsiteX18" fmla="*/ 6705093 w 12280899"/>
              <a:gd name="connsiteY18" fmla="*/ 934017 h 6972299"/>
              <a:gd name="connsiteX19" fmla="*/ 6705093 w 12280899"/>
              <a:gd name="connsiteY19" fmla="*/ 2663873 h 6972299"/>
              <a:gd name="connsiteX20" fmla="*/ 9605060 w 12280899"/>
              <a:gd name="connsiteY20" fmla="*/ 2663873 h 6972299"/>
              <a:gd name="connsiteX21" fmla="*/ 9605060 w 12280899"/>
              <a:gd name="connsiteY21" fmla="*/ 934017 h 6972299"/>
              <a:gd name="connsiteX22" fmla="*/ 9694537 w 12280899"/>
              <a:gd name="connsiteY22" fmla="*/ 190440 h 6972299"/>
              <a:gd name="connsiteX23" fmla="*/ 9694537 w 12280899"/>
              <a:gd name="connsiteY23" fmla="*/ 2663873 h 6972299"/>
              <a:gd name="connsiteX24" fmla="*/ 11447909 w 12280899"/>
              <a:gd name="connsiteY24" fmla="*/ 2663873 h 6972299"/>
              <a:gd name="connsiteX25" fmla="*/ 11447909 w 12280899"/>
              <a:gd name="connsiteY25" fmla="*/ 190440 h 6972299"/>
              <a:gd name="connsiteX26" fmla="*/ 0 w 12280899"/>
              <a:gd name="connsiteY26" fmla="*/ 0 h 6972299"/>
              <a:gd name="connsiteX27" fmla="*/ 12280899 w 12280899"/>
              <a:gd name="connsiteY27" fmla="*/ 0 h 6972299"/>
              <a:gd name="connsiteX28" fmla="*/ 12280899 w 12280899"/>
              <a:gd name="connsiteY28" fmla="*/ 6972299 h 6972299"/>
              <a:gd name="connsiteX29" fmla="*/ 0 w 12280899"/>
              <a:gd name="connsiteY29" fmla="*/ 6972299 h 697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80899" h="6972299">
                <a:moveTo>
                  <a:pt x="351738" y="4832916"/>
                </a:moveTo>
                <a:lnTo>
                  <a:pt x="351738" y="6562773"/>
                </a:lnTo>
                <a:lnTo>
                  <a:pt x="3479799" y="6562773"/>
                </a:lnTo>
                <a:lnTo>
                  <a:pt x="3479799" y="4832916"/>
                </a:lnTo>
                <a:close/>
                <a:moveTo>
                  <a:pt x="3761194" y="1625600"/>
                </a:moveTo>
                <a:lnTo>
                  <a:pt x="3761194" y="4832917"/>
                </a:lnTo>
                <a:lnTo>
                  <a:pt x="5501093" y="4832917"/>
                </a:lnTo>
                <a:lnTo>
                  <a:pt x="5501093" y="1625600"/>
                </a:lnTo>
                <a:close/>
                <a:moveTo>
                  <a:pt x="380999" y="1625599"/>
                </a:moveTo>
                <a:lnTo>
                  <a:pt x="380999" y="4622799"/>
                </a:lnTo>
                <a:lnTo>
                  <a:pt x="2021294" y="4622799"/>
                </a:lnTo>
                <a:lnTo>
                  <a:pt x="2021294" y="1625599"/>
                </a:lnTo>
                <a:lnTo>
                  <a:pt x="2120900" y="1625599"/>
                </a:lnTo>
                <a:lnTo>
                  <a:pt x="2120900" y="4622799"/>
                </a:lnTo>
                <a:lnTo>
                  <a:pt x="3761194" y="4622799"/>
                </a:lnTo>
                <a:lnTo>
                  <a:pt x="3761194" y="1625599"/>
                </a:lnTo>
                <a:lnTo>
                  <a:pt x="2120900" y="1625599"/>
                </a:lnTo>
                <a:lnTo>
                  <a:pt x="2120900" y="1625599"/>
                </a:lnTo>
                <a:close/>
                <a:moveTo>
                  <a:pt x="6705093" y="934017"/>
                </a:moveTo>
                <a:lnTo>
                  <a:pt x="6705093" y="2663873"/>
                </a:lnTo>
                <a:lnTo>
                  <a:pt x="9605060" y="2663873"/>
                </a:lnTo>
                <a:lnTo>
                  <a:pt x="9605060" y="934017"/>
                </a:lnTo>
                <a:close/>
                <a:moveTo>
                  <a:pt x="9694537" y="190440"/>
                </a:moveTo>
                <a:lnTo>
                  <a:pt x="9694537" y="2663873"/>
                </a:lnTo>
                <a:lnTo>
                  <a:pt x="11447909" y="2663873"/>
                </a:lnTo>
                <a:lnTo>
                  <a:pt x="11447909" y="190440"/>
                </a:lnTo>
                <a:close/>
                <a:moveTo>
                  <a:pt x="0" y="0"/>
                </a:moveTo>
                <a:lnTo>
                  <a:pt x="12280899" y="0"/>
                </a:lnTo>
                <a:lnTo>
                  <a:pt x="12280899" y="6972299"/>
                </a:lnTo>
                <a:lnTo>
                  <a:pt x="0" y="697229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7" name="Rectangle 161">
            <a:extLst>
              <a:ext uri="{FF2B5EF4-FFF2-40B4-BE49-F238E27FC236}">
                <a16:creationId xmlns:a16="http://schemas.microsoft.com/office/drawing/2014/main" id="{1645F30E-0353-4B41-A3A6-73A4D2A41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380" y="2157291"/>
            <a:ext cx="3218748" cy="2764215"/>
          </a:xfrm>
          <a:prstGeom prst="cloudCallout">
            <a:avLst>
              <a:gd name="adj1" fmla="val 44298"/>
              <a:gd name="adj2" fmla="val 40393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Programs you would (not) watch?</a:t>
            </a:r>
            <a:endParaRPr lang="en-US" sz="28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6BB272D-7A72-470A-8CA2-A0B659BBA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8205" y="3453061"/>
            <a:ext cx="1803667" cy="3519237"/>
          </a:xfrm>
          <a:prstGeom prst="rect">
            <a:avLst/>
          </a:prstGeom>
        </p:spPr>
      </p:pic>
      <p:sp>
        <p:nvSpPr>
          <p:cNvPr id="13" name="Rectangle 161">
            <a:extLst>
              <a:ext uri="{FF2B5EF4-FFF2-40B4-BE49-F238E27FC236}">
                <a16:creationId xmlns:a16="http://schemas.microsoft.com/office/drawing/2014/main" id="{5F787D61-93C1-4D1E-93BC-D679AA4DC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293" y="2438398"/>
            <a:ext cx="3540623" cy="1733490"/>
          </a:xfrm>
          <a:prstGeom prst="cloudCallout">
            <a:avLst>
              <a:gd name="adj1" fmla="val 44298"/>
              <a:gd name="adj2" fmla="val 40393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Have you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seen similar </a:t>
            </a:r>
            <a:r>
              <a:rPr lang="en-US" sz="24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programs?</a:t>
            </a:r>
            <a:endParaRPr lang="en-US" sz="28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71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38245A-15AC-4499-A8CB-5C3E9A9D16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902"/>
          <a:stretch/>
        </p:blipFill>
        <p:spPr>
          <a:xfrm>
            <a:off x="6704539" y="4718618"/>
            <a:ext cx="3429745" cy="1771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B231C7-0440-4A6C-9934-A225A2DA37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185" y="159215"/>
            <a:ext cx="5639587" cy="635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22BC122-DE6A-4899-9080-E02FF92D5A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9444" y="686326"/>
            <a:ext cx="590632" cy="430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608AB37-6F35-41AF-B5C6-3546C94CA93D}"/>
              </a:ext>
            </a:extLst>
          </p:cNvPr>
          <p:cNvSpPr/>
          <p:nvPr/>
        </p:nvSpPr>
        <p:spPr>
          <a:xfrm>
            <a:off x="10171489" y="1222821"/>
            <a:ext cx="826541" cy="792783"/>
          </a:xfrm>
          <a:prstGeom prst="ellipse">
            <a:avLst/>
          </a:prstGeom>
          <a:noFill/>
          <a:ln w="38100">
            <a:solidFill>
              <a:srgbClr val="FF1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E3404BB8-32BB-4D71-8271-215F76A571B3}"/>
              </a:ext>
            </a:extLst>
          </p:cNvPr>
          <p:cNvSpPr/>
          <p:nvPr/>
        </p:nvSpPr>
        <p:spPr>
          <a:xfrm>
            <a:off x="7570802" y="5845307"/>
            <a:ext cx="826541" cy="792783"/>
          </a:xfrm>
          <a:prstGeom prst="ellipse">
            <a:avLst/>
          </a:prstGeom>
          <a:noFill/>
          <a:ln w="38100">
            <a:solidFill>
              <a:srgbClr val="FF1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Forma libre 12">
            <a:extLst>
              <a:ext uri="{FF2B5EF4-FFF2-40B4-BE49-F238E27FC236}">
                <a16:creationId xmlns:a16="http://schemas.microsoft.com/office/drawing/2014/main" id="{1B78DE83-361C-4D64-AD7E-17989798658E}"/>
              </a:ext>
            </a:extLst>
          </p:cNvPr>
          <p:cNvSpPr>
            <a:spLocks noChangeAspect="1"/>
          </p:cNvSpPr>
          <p:nvPr/>
        </p:nvSpPr>
        <p:spPr bwMode="auto">
          <a:xfrm>
            <a:off x="6996257" y="701495"/>
            <a:ext cx="2681707" cy="3072535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Create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a poll </a:t>
            </a:r>
            <a:endParaRPr lang="ar-SA" sz="36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2306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E8BAB20E-9B36-4285-8A17-157128CDE420}"/>
              </a:ext>
            </a:extLst>
          </p:cNvPr>
          <p:cNvGrpSpPr/>
          <p:nvPr/>
        </p:nvGrpSpPr>
        <p:grpSpPr>
          <a:xfrm>
            <a:off x="3631746" y="3286428"/>
            <a:ext cx="6010276" cy="808365"/>
            <a:chOff x="1345405" y="1117399"/>
            <a:chExt cx="6847285" cy="2795588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FA3BE7C2-4F42-43C2-A442-06BED30B40D0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5" name="圆角矩形 8">
              <a:extLst>
                <a:ext uri="{FF2B5EF4-FFF2-40B4-BE49-F238E27FC236}">
                  <a16:creationId xmlns:a16="http://schemas.microsoft.com/office/drawing/2014/main" id="{2D43C65E-8525-4DE5-8E70-EFAFD6F01D65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12" name="Rectangle 161">
            <a:extLst>
              <a:ext uri="{FF2B5EF4-FFF2-40B4-BE49-F238E27FC236}">
                <a16:creationId xmlns:a16="http://schemas.microsoft.com/office/drawing/2014/main" id="{93357C14-3929-4FBC-BE76-A2E7E8840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635" y="3429000"/>
            <a:ext cx="5163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TV        around the      world</a:t>
            </a:r>
            <a:endParaRPr lang="ar-SA" sz="28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1030" name="Picture 6" descr="world-globe-map-africa-europe-global-communication-concept-vector-illustration-32324329  | Sunnetworks WEB Site">
            <a:extLst>
              <a:ext uri="{FF2B5EF4-FFF2-40B4-BE49-F238E27FC236}">
                <a16:creationId xmlns:a16="http://schemas.microsoft.com/office/drawing/2014/main" id="{5A5120D5-1DF8-4E5A-8D14-4900FD47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110" y="2397433"/>
            <a:ext cx="2502570" cy="250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5BA8CE1-2640-4E99-B701-5A90AC362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82" y="2397433"/>
            <a:ext cx="2417345" cy="2185170"/>
          </a:xfrm>
          <a:prstGeom prst="rect">
            <a:avLst/>
          </a:prstGeom>
        </p:spPr>
      </p:pic>
      <p:sp>
        <p:nvSpPr>
          <p:cNvPr id="16" name="Rectangle 161">
            <a:extLst>
              <a:ext uri="{FF2B5EF4-FFF2-40B4-BE49-F238E27FC236}">
                <a16:creationId xmlns:a16="http://schemas.microsoft.com/office/drawing/2014/main" id="{6BB994E4-F705-448B-8B1A-B2093F525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176" y="638795"/>
            <a:ext cx="2969725" cy="1687890"/>
          </a:xfrm>
          <a:prstGeom prst="wedgeEllipseCallout">
            <a:avLst>
              <a:gd name="adj1" fmla="val -56903"/>
              <a:gd name="adj2" fmla="val -37051"/>
            </a:avLst>
          </a:prstGeom>
          <a:solidFill>
            <a:schemeClr val="accent2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Replace the pictures with words</a:t>
            </a: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7" name="Rectangle 161">
            <a:extLst>
              <a:ext uri="{FF2B5EF4-FFF2-40B4-BE49-F238E27FC236}">
                <a16:creationId xmlns:a16="http://schemas.microsoft.com/office/drawing/2014/main" id="{42B3E4A9-AFC0-4408-AC71-BB6F9CF54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834" y="566970"/>
            <a:ext cx="2969725" cy="1168539"/>
          </a:xfrm>
          <a:prstGeom prst="wedgeEllipseCallout">
            <a:avLst>
              <a:gd name="adj1" fmla="val -12550"/>
              <a:gd name="adj2" fmla="val -62848"/>
            </a:avLst>
          </a:prstGeom>
          <a:solidFill>
            <a:schemeClr val="accent2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to catch the unit title</a:t>
            </a: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8" name="Picture 2" descr="Perfect Smile Man Stock Photos And Images - 123RF">
            <a:extLst>
              <a:ext uri="{FF2B5EF4-FFF2-40B4-BE49-F238E27FC236}">
                <a16:creationId xmlns:a16="http://schemas.microsoft.com/office/drawing/2014/main" id="{FB5DC6DE-C502-412A-B67A-B806196B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54" y="1508885"/>
            <a:ext cx="1817788" cy="13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61">
            <a:extLst>
              <a:ext uri="{FF2B5EF4-FFF2-40B4-BE49-F238E27FC236}">
                <a16:creationId xmlns:a16="http://schemas.microsoft.com/office/drawing/2014/main" id="{D548ED38-2217-4B5B-99E6-422CC3AF0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4" y="891564"/>
            <a:ext cx="2175912" cy="1687890"/>
          </a:xfrm>
          <a:prstGeom prst="wedgeEllipseCallout">
            <a:avLst>
              <a:gd name="adj1" fmla="val -59372"/>
              <a:gd name="adj2" fmla="val -38770"/>
            </a:avLst>
          </a:prstGeom>
          <a:solidFill>
            <a:schemeClr val="accent2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The lesson is about?</a:t>
            </a:r>
            <a:endParaRPr lang="zh-CN" altLang="en-US" sz="2400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1B244EB0-4CD1-49CE-A497-5700C0384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1" y="453571"/>
            <a:ext cx="11307209" cy="595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BB4E1A9A-0391-4E5F-A528-74A57CD83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0323" y="2888582"/>
            <a:ext cx="1803667" cy="3519237"/>
          </a:xfrm>
          <a:prstGeom prst="rect">
            <a:avLst/>
          </a:prstGeom>
        </p:spPr>
      </p:pic>
      <p:sp>
        <p:nvSpPr>
          <p:cNvPr id="30" name="Rectangle 161">
            <a:extLst>
              <a:ext uri="{FF2B5EF4-FFF2-40B4-BE49-F238E27FC236}">
                <a16:creationId xmlns:a16="http://schemas.microsoft.com/office/drawing/2014/main" id="{0FA3D743-CFB7-4B3B-809E-4BFABC14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416" y="1495210"/>
            <a:ext cx="2609775" cy="1341656"/>
          </a:xfrm>
          <a:prstGeom prst="wedgeEllipseCallout">
            <a:avLst>
              <a:gd name="adj1" fmla="val 36006"/>
              <a:gd name="adj2" fmla="val 74172"/>
            </a:avLst>
          </a:prstGeom>
          <a:solidFill>
            <a:schemeClr val="accent2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Quick</a:t>
            </a:r>
          </a:p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Check</a:t>
            </a:r>
            <a:endParaRPr lang="en-US" altLang="zh-CN" sz="4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CA7AB12-CB09-480B-AD02-C7FCA0A2C60D}"/>
              </a:ext>
            </a:extLst>
          </p:cNvPr>
          <p:cNvGrpSpPr/>
          <p:nvPr/>
        </p:nvGrpSpPr>
        <p:grpSpPr>
          <a:xfrm>
            <a:off x="5156802" y="1322966"/>
            <a:ext cx="6104571" cy="3519237"/>
            <a:chOff x="0" y="0"/>
            <a:chExt cx="12192000" cy="685800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BFEA63B1-0FED-40D2-8777-1516ACAEA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0512D56-6D6D-49ED-B9CB-D8166AABD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2487" y="0"/>
              <a:ext cx="6409513" cy="6858000"/>
            </a:xfrm>
            <a:prstGeom prst="rect">
              <a:avLst/>
            </a:prstGeom>
          </p:spPr>
        </p:pic>
      </p:grpSp>
      <p:pic>
        <p:nvPicPr>
          <p:cNvPr id="2" name="Picture 2" descr="Exercise Clip Art Treadmill | Clipart Panda - Free Clipart Images | Exercise  for kids, Jumping jacks, Yoga for kids">
            <a:extLst>
              <a:ext uri="{FF2B5EF4-FFF2-40B4-BE49-F238E27FC236}">
                <a16:creationId xmlns:a16="http://schemas.microsoft.com/office/drawing/2014/main" id="{796F1530-6A01-46CD-94EA-E35C6BD7F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2"/>
          <a:stretch/>
        </p:blipFill>
        <p:spPr bwMode="auto">
          <a:xfrm>
            <a:off x="5059165" y="1257652"/>
            <a:ext cx="6191656" cy="358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63B4418-69DC-4DCE-8E5E-41CFBA808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65" y="976488"/>
            <a:ext cx="6469271" cy="4558546"/>
          </a:xfrm>
          <a:prstGeom prst="rect">
            <a:avLst/>
          </a:prstGeom>
        </p:spPr>
      </p:pic>
      <p:pic>
        <p:nvPicPr>
          <p:cNvPr id="4098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EC035C12-DCAD-4F4C-9EED-9B3C8AC5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00" y="3346527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9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2E3F8AD5-61C6-45A8-8BF8-7CC7D59961D5}"/>
              </a:ext>
            </a:extLst>
          </p:cNvPr>
          <p:cNvGrpSpPr/>
          <p:nvPr/>
        </p:nvGrpSpPr>
        <p:grpSpPr>
          <a:xfrm>
            <a:off x="1274503" y="311728"/>
            <a:ext cx="9576865" cy="6628822"/>
            <a:chOff x="1274503" y="311728"/>
            <a:chExt cx="9576865" cy="6628822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19CCD2AD-1DD5-473F-968E-D97829CF9860}"/>
                </a:ext>
              </a:extLst>
            </p:cNvPr>
            <p:cNvGrpSpPr/>
            <p:nvPr/>
          </p:nvGrpSpPr>
          <p:grpSpPr>
            <a:xfrm>
              <a:off x="1274503" y="311728"/>
              <a:ext cx="9576865" cy="6628822"/>
              <a:chOff x="1274503" y="311728"/>
              <a:chExt cx="9576865" cy="6628822"/>
            </a:xfrm>
          </p:grpSpPr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id="{BFA5C4EC-11DA-43E6-BC2C-786A3C6CEA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685" b="63690"/>
              <a:stretch/>
            </p:blipFill>
            <p:spPr>
              <a:xfrm>
                <a:off x="1274503" y="311728"/>
                <a:ext cx="9576865" cy="226377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8B579546-0814-490B-B016-D58B704C25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906" t="2638"/>
              <a:stretch/>
            </p:blipFill>
            <p:spPr>
              <a:xfrm>
                <a:off x="1274503" y="2534930"/>
                <a:ext cx="9576865" cy="44056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FF31210-7C3A-4B50-8F3F-6553DD1E1DAA}"/>
                </a:ext>
              </a:extLst>
            </p:cNvPr>
            <p:cNvSpPr/>
            <p:nvPr/>
          </p:nvSpPr>
          <p:spPr>
            <a:xfrm>
              <a:off x="6646828" y="2834937"/>
              <a:ext cx="580245" cy="459719"/>
            </a:xfrm>
            <a:prstGeom prst="rect">
              <a:avLst/>
            </a:prstGeom>
            <a:solidFill>
              <a:srgbClr val="FFFFFC"/>
            </a:solidFill>
            <a:ln>
              <a:solidFill>
                <a:srgbClr val="FF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B27ADF5-1ACF-4022-B142-EFA87512F813}"/>
              </a:ext>
            </a:extLst>
          </p:cNvPr>
          <p:cNvGrpSpPr/>
          <p:nvPr/>
        </p:nvGrpSpPr>
        <p:grpSpPr>
          <a:xfrm>
            <a:off x="2216876" y="2740601"/>
            <a:ext cx="1869697" cy="551112"/>
            <a:chOff x="586271" y="2421537"/>
            <a:chExt cx="1584338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5AE46797-E7EC-449C-BEF1-BB11AB0B9E93}"/>
                </a:ext>
              </a:extLst>
            </p:cNvPr>
            <p:cNvSpPr/>
            <p:nvPr/>
          </p:nvSpPr>
          <p:spPr>
            <a:xfrm>
              <a:off x="827584" y="2492896"/>
              <a:ext cx="134302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29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8DC6477C-1518-4838-8A93-250435AA1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752A60B9-81D9-48DD-A0DB-FBC9CE48A2E4}"/>
              </a:ext>
            </a:extLst>
          </p:cNvPr>
          <p:cNvGrpSpPr/>
          <p:nvPr/>
        </p:nvGrpSpPr>
        <p:grpSpPr>
          <a:xfrm>
            <a:off x="4653439" y="2799428"/>
            <a:ext cx="1869697" cy="551112"/>
            <a:chOff x="586271" y="2421537"/>
            <a:chExt cx="1584338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مستطيل: زوايا مستديرة 32">
              <a:extLst>
                <a:ext uri="{FF2B5EF4-FFF2-40B4-BE49-F238E27FC236}">
                  <a16:creationId xmlns:a16="http://schemas.microsoft.com/office/drawing/2014/main" id="{1EFE0E21-9BCA-4619-8684-84F157ECC241}"/>
                </a:ext>
              </a:extLst>
            </p:cNvPr>
            <p:cNvSpPr/>
            <p:nvPr/>
          </p:nvSpPr>
          <p:spPr>
            <a:xfrm>
              <a:off x="827584" y="2492896"/>
              <a:ext cx="134302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4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ADB52140-3D4A-4ADF-BCF4-228874488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8AAEC413-2154-41B3-83A0-8DD4E69C338C}"/>
              </a:ext>
            </a:extLst>
          </p:cNvPr>
          <p:cNvGrpSpPr/>
          <p:nvPr/>
        </p:nvGrpSpPr>
        <p:grpSpPr>
          <a:xfrm>
            <a:off x="4987973" y="3351407"/>
            <a:ext cx="1869697" cy="551112"/>
            <a:chOff x="586271" y="2421537"/>
            <a:chExt cx="1584338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مستطيل: زوايا مستديرة 35">
              <a:extLst>
                <a:ext uri="{FF2B5EF4-FFF2-40B4-BE49-F238E27FC236}">
                  <a16:creationId xmlns:a16="http://schemas.microsoft.com/office/drawing/2014/main" id="{585D8A8D-4333-4BD3-9A98-20A924E9AB57}"/>
                </a:ext>
              </a:extLst>
            </p:cNvPr>
            <p:cNvSpPr/>
            <p:nvPr/>
          </p:nvSpPr>
          <p:spPr>
            <a:xfrm>
              <a:off x="827584" y="2492896"/>
              <a:ext cx="134302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7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859FF4FC-69A6-4F06-82B7-C5EE8B8C0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B247D41-278C-488C-BD5A-DD7F8F07E52F}"/>
              </a:ext>
            </a:extLst>
          </p:cNvPr>
          <p:cNvGrpSpPr/>
          <p:nvPr/>
        </p:nvGrpSpPr>
        <p:grpSpPr>
          <a:xfrm>
            <a:off x="6191523" y="3855900"/>
            <a:ext cx="1869697" cy="551112"/>
            <a:chOff x="586271" y="2421537"/>
            <a:chExt cx="1584338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مستطيل: زوايا مستديرة 38">
              <a:extLst>
                <a:ext uri="{FF2B5EF4-FFF2-40B4-BE49-F238E27FC236}">
                  <a16:creationId xmlns:a16="http://schemas.microsoft.com/office/drawing/2014/main" id="{E77442D0-32B4-49FD-A22E-04DEC55B2756}"/>
                </a:ext>
              </a:extLst>
            </p:cNvPr>
            <p:cNvSpPr/>
            <p:nvPr/>
          </p:nvSpPr>
          <p:spPr>
            <a:xfrm>
              <a:off x="827584" y="2492896"/>
              <a:ext cx="134302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0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6EF5932F-46BB-435A-9B7E-780B3BD1A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BDDAC9BC-473A-47CF-8F19-301D178BE278}"/>
              </a:ext>
            </a:extLst>
          </p:cNvPr>
          <p:cNvGrpSpPr/>
          <p:nvPr/>
        </p:nvGrpSpPr>
        <p:grpSpPr>
          <a:xfrm>
            <a:off x="4086573" y="4798295"/>
            <a:ext cx="1869697" cy="551112"/>
            <a:chOff x="586271" y="2421537"/>
            <a:chExt cx="1584338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مستطيل: زوايا مستديرة 47">
              <a:extLst>
                <a:ext uri="{FF2B5EF4-FFF2-40B4-BE49-F238E27FC236}">
                  <a16:creationId xmlns:a16="http://schemas.microsoft.com/office/drawing/2014/main" id="{0A71FE33-B09C-46C5-A16E-0CD80C92332F}"/>
                </a:ext>
              </a:extLst>
            </p:cNvPr>
            <p:cNvSpPr/>
            <p:nvPr/>
          </p:nvSpPr>
          <p:spPr>
            <a:xfrm>
              <a:off x="827584" y="2492896"/>
              <a:ext cx="134302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9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6A2B90A9-FE16-43AF-9647-4A00B2C72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562FD8D3-CB0E-4586-B62A-F588C4833889}"/>
              </a:ext>
            </a:extLst>
          </p:cNvPr>
          <p:cNvGrpSpPr/>
          <p:nvPr/>
        </p:nvGrpSpPr>
        <p:grpSpPr>
          <a:xfrm>
            <a:off x="6362052" y="5297093"/>
            <a:ext cx="1869697" cy="551112"/>
            <a:chOff x="586271" y="2421537"/>
            <a:chExt cx="1584338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مستطيل: زوايا مستديرة 50">
              <a:extLst>
                <a:ext uri="{FF2B5EF4-FFF2-40B4-BE49-F238E27FC236}">
                  <a16:creationId xmlns:a16="http://schemas.microsoft.com/office/drawing/2014/main" id="{39DF48A9-8B78-4E2E-8AA7-52D8A24093DC}"/>
                </a:ext>
              </a:extLst>
            </p:cNvPr>
            <p:cNvSpPr/>
            <p:nvPr/>
          </p:nvSpPr>
          <p:spPr>
            <a:xfrm>
              <a:off x="827584" y="2492896"/>
              <a:ext cx="134302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52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068D6FB0-685F-4534-A261-8DD1AB3A0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68435FD4-1821-40FD-82F6-12BD5F3EFA93}"/>
              </a:ext>
            </a:extLst>
          </p:cNvPr>
          <p:cNvGrpSpPr/>
          <p:nvPr/>
        </p:nvGrpSpPr>
        <p:grpSpPr>
          <a:xfrm>
            <a:off x="7219398" y="5860347"/>
            <a:ext cx="1869697" cy="551112"/>
            <a:chOff x="586271" y="2421537"/>
            <a:chExt cx="1584338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مستطيل: زوايا مستديرة 59">
              <a:extLst>
                <a:ext uri="{FF2B5EF4-FFF2-40B4-BE49-F238E27FC236}">
                  <a16:creationId xmlns:a16="http://schemas.microsoft.com/office/drawing/2014/main" id="{88128D5A-8973-4639-990F-1C0AE1D5F14D}"/>
                </a:ext>
              </a:extLst>
            </p:cNvPr>
            <p:cNvSpPr/>
            <p:nvPr/>
          </p:nvSpPr>
          <p:spPr>
            <a:xfrm>
              <a:off x="827584" y="2492896"/>
              <a:ext cx="134302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61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63F6B2AC-3B9C-4826-AA81-27B15BD3B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6503C1AE-DB5A-45EA-9EEB-9DD22CE14BBE}"/>
              </a:ext>
            </a:extLst>
          </p:cNvPr>
          <p:cNvGrpSpPr/>
          <p:nvPr/>
        </p:nvGrpSpPr>
        <p:grpSpPr>
          <a:xfrm>
            <a:off x="6500213" y="6383997"/>
            <a:ext cx="1869697" cy="551112"/>
            <a:chOff x="586271" y="2421537"/>
            <a:chExt cx="1584338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مستطيل: زوايا مستديرة 62">
              <a:extLst>
                <a:ext uri="{FF2B5EF4-FFF2-40B4-BE49-F238E27FC236}">
                  <a16:creationId xmlns:a16="http://schemas.microsoft.com/office/drawing/2014/main" id="{9A2DE9C8-F6E5-4362-92C0-D5779E2A383F}"/>
                </a:ext>
              </a:extLst>
            </p:cNvPr>
            <p:cNvSpPr/>
            <p:nvPr/>
          </p:nvSpPr>
          <p:spPr>
            <a:xfrm>
              <a:off x="827584" y="2492896"/>
              <a:ext cx="134302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64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7C0E8096-7AF5-45DF-8520-694638AA3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4735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422D866-26A2-4353-818F-2B4464C346FC}"/>
              </a:ext>
            </a:extLst>
          </p:cNvPr>
          <p:cNvSpPr/>
          <p:nvPr/>
        </p:nvSpPr>
        <p:spPr>
          <a:xfrm>
            <a:off x="-140017" y="-165100"/>
            <a:ext cx="12687300" cy="7188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878E19E-21AF-491C-8A19-E4678BEFAC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16" t="7848"/>
          <a:stretch/>
        </p:blipFill>
        <p:spPr>
          <a:xfrm>
            <a:off x="1270960" y="610125"/>
            <a:ext cx="9580408" cy="599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B27ADF5-1ACF-4022-B142-EFA87512F813}"/>
              </a:ext>
            </a:extLst>
          </p:cNvPr>
          <p:cNvGrpSpPr/>
          <p:nvPr/>
        </p:nvGrpSpPr>
        <p:grpSpPr>
          <a:xfrm>
            <a:off x="1340632" y="2018439"/>
            <a:ext cx="1968332" cy="551112"/>
            <a:chOff x="586271" y="2421537"/>
            <a:chExt cx="1667919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مستطيل: زوايا مستديرة 25">
              <a:extLst>
                <a:ext uri="{FF2B5EF4-FFF2-40B4-BE49-F238E27FC236}">
                  <a16:creationId xmlns:a16="http://schemas.microsoft.com/office/drawing/2014/main" id="{5AE46797-E7EC-449C-BEF1-BB11AB0B9E93}"/>
                </a:ext>
              </a:extLst>
            </p:cNvPr>
            <p:cNvSpPr/>
            <p:nvPr/>
          </p:nvSpPr>
          <p:spPr>
            <a:xfrm>
              <a:off x="827584" y="2438727"/>
              <a:ext cx="1426606" cy="41420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29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8DC6477C-1518-4838-8A93-250435AA16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A5DA1BAE-9F0D-4DB7-A963-C6DDEAD022E3}"/>
              </a:ext>
            </a:extLst>
          </p:cNvPr>
          <p:cNvGrpSpPr/>
          <p:nvPr/>
        </p:nvGrpSpPr>
        <p:grpSpPr>
          <a:xfrm>
            <a:off x="1340632" y="2792779"/>
            <a:ext cx="1968332" cy="551112"/>
            <a:chOff x="586271" y="2421537"/>
            <a:chExt cx="1667919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مستطيل: زوايا مستديرة 41">
              <a:extLst>
                <a:ext uri="{FF2B5EF4-FFF2-40B4-BE49-F238E27FC236}">
                  <a16:creationId xmlns:a16="http://schemas.microsoft.com/office/drawing/2014/main" id="{124A13AF-D374-47DE-B091-0A722E0E8EE5}"/>
                </a:ext>
              </a:extLst>
            </p:cNvPr>
            <p:cNvSpPr/>
            <p:nvPr/>
          </p:nvSpPr>
          <p:spPr>
            <a:xfrm>
              <a:off x="827584" y="2438727"/>
              <a:ext cx="1426606" cy="41420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3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A93C10E3-ACE4-409E-883E-F022B361A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3DBC92EB-AC5C-4D9A-912C-8AEC7382021E}"/>
              </a:ext>
            </a:extLst>
          </p:cNvPr>
          <p:cNvGrpSpPr/>
          <p:nvPr/>
        </p:nvGrpSpPr>
        <p:grpSpPr>
          <a:xfrm>
            <a:off x="1340632" y="3599786"/>
            <a:ext cx="1968332" cy="551112"/>
            <a:chOff x="586271" y="2421537"/>
            <a:chExt cx="1667919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مستطيل: زوايا مستديرة 54">
              <a:extLst>
                <a:ext uri="{FF2B5EF4-FFF2-40B4-BE49-F238E27FC236}">
                  <a16:creationId xmlns:a16="http://schemas.microsoft.com/office/drawing/2014/main" id="{8EAEB146-415F-4EAD-BD59-1C3039066807}"/>
                </a:ext>
              </a:extLst>
            </p:cNvPr>
            <p:cNvSpPr/>
            <p:nvPr/>
          </p:nvSpPr>
          <p:spPr>
            <a:xfrm>
              <a:off x="827584" y="2438727"/>
              <a:ext cx="1426606" cy="41420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56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5F1C4214-CEB3-4E54-AF37-34A95817B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7ACE1352-9DC3-4C92-A9C1-B781CD47B14A}"/>
              </a:ext>
            </a:extLst>
          </p:cNvPr>
          <p:cNvGrpSpPr/>
          <p:nvPr/>
        </p:nvGrpSpPr>
        <p:grpSpPr>
          <a:xfrm>
            <a:off x="1340632" y="4363997"/>
            <a:ext cx="6116083" cy="551112"/>
            <a:chOff x="586271" y="2421537"/>
            <a:chExt cx="5182627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مستطيل: زوايا مستديرة 57">
              <a:extLst>
                <a:ext uri="{FF2B5EF4-FFF2-40B4-BE49-F238E27FC236}">
                  <a16:creationId xmlns:a16="http://schemas.microsoft.com/office/drawing/2014/main" id="{3D06682E-81CA-4C3D-916D-0DEBEA2B453D}"/>
                </a:ext>
              </a:extLst>
            </p:cNvPr>
            <p:cNvSpPr/>
            <p:nvPr/>
          </p:nvSpPr>
          <p:spPr>
            <a:xfrm>
              <a:off x="827584" y="2438727"/>
              <a:ext cx="4941314" cy="41420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65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48937375-D4B6-437F-BC14-642CDD0EFF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6928F376-E904-4761-9EEA-1480BCD137CA}"/>
              </a:ext>
            </a:extLst>
          </p:cNvPr>
          <p:cNvGrpSpPr/>
          <p:nvPr/>
        </p:nvGrpSpPr>
        <p:grpSpPr>
          <a:xfrm>
            <a:off x="1217109" y="5122581"/>
            <a:ext cx="1968332" cy="551112"/>
            <a:chOff x="586271" y="2421537"/>
            <a:chExt cx="1667919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مستطيل: زوايا مستديرة 66">
              <a:extLst>
                <a:ext uri="{FF2B5EF4-FFF2-40B4-BE49-F238E27FC236}">
                  <a16:creationId xmlns:a16="http://schemas.microsoft.com/office/drawing/2014/main" id="{D4E14BD1-1BA0-4C77-93AD-779E90967498}"/>
                </a:ext>
              </a:extLst>
            </p:cNvPr>
            <p:cNvSpPr/>
            <p:nvPr/>
          </p:nvSpPr>
          <p:spPr>
            <a:xfrm>
              <a:off x="827584" y="2438727"/>
              <a:ext cx="1426606" cy="41420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68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2ADB578A-35BB-447B-B159-C0EBE780B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3855D7EC-963F-4811-B3FB-FC4B89C95BCA}"/>
              </a:ext>
            </a:extLst>
          </p:cNvPr>
          <p:cNvGrpSpPr/>
          <p:nvPr/>
        </p:nvGrpSpPr>
        <p:grpSpPr>
          <a:xfrm>
            <a:off x="1167136" y="5914994"/>
            <a:ext cx="1968332" cy="551112"/>
            <a:chOff x="586271" y="2421537"/>
            <a:chExt cx="1667919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4" name="مستطيل: زوايا مستديرة 73">
              <a:extLst>
                <a:ext uri="{FF2B5EF4-FFF2-40B4-BE49-F238E27FC236}">
                  <a16:creationId xmlns:a16="http://schemas.microsoft.com/office/drawing/2014/main" id="{5BEB13DE-C141-47DB-8E75-3BB227DAA738}"/>
                </a:ext>
              </a:extLst>
            </p:cNvPr>
            <p:cNvSpPr/>
            <p:nvPr/>
          </p:nvSpPr>
          <p:spPr>
            <a:xfrm>
              <a:off x="827584" y="2438727"/>
              <a:ext cx="1426606" cy="41420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75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98CBC654-D049-4D21-99E2-2FB5CBB1A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586271" y="242153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41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72EA72F-9857-4494-966A-4C872BACC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66" y="3355701"/>
            <a:ext cx="3408247" cy="34949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9EBC8A-6859-4696-BF74-ECF8AC69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73" y="4714739"/>
            <a:ext cx="2653564" cy="21432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23FE08-3703-477B-A9FC-A0B8167BE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43" y="-709451"/>
            <a:ext cx="3399799" cy="2740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8E5EDD-75DA-4E30-820A-6777DBBFD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537" y="-898513"/>
            <a:ext cx="4044228" cy="41482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88A904-F2FC-41E2-8ADF-760F82E4A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275" y="1522858"/>
            <a:ext cx="3698561" cy="3700173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19ED432-977B-4C4A-B896-F3648357F33F}"/>
              </a:ext>
            </a:extLst>
          </p:cNvPr>
          <p:cNvSpPr txBox="1"/>
          <p:nvPr/>
        </p:nvSpPr>
        <p:spPr>
          <a:xfrm>
            <a:off x="5367051" y="5337148"/>
            <a:ext cx="1816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https://wordwall.net/play/5503/216/862</a:t>
            </a:r>
            <a:endParaRPr lang="ar-SA" sz="1400" dirty="0"/>
          </a:p>
        </p:txBody>
      </p:sp>
      <p:pic>
        <p:nvPicPr>
          <p:cNvPr id="8" name="صورة 7">
            <a:hlinkClick r:id="rId7"/>
            <a:extLst>
              <a:ext uri="{FF2B5EF4-FFF2-40B4-BE49-F238E27FC236}">
                <a16:creationId xmlns:a16="http://schemas.microsoft.com/office/drawing/2014/main" id="{F0AB9613-A367-4AA6-B335-633A491B6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4444" r="100000">
                        <a14:foregroundMark x1="22667" y1="74222" x2="22667" y2="74222"/>
                        <a14:foregroundMark x1="31556" y1="70222" x2="31556" y2="70222"/>
                        <a14:foregroundMark x1="41778" y1="73778" x2="41778" y2="73778"/>
                        <a14:foregroundMark x1="47556" y1="74222" x2="47556" y2="74222"/>
                        <a14:foregroundMark x1="64889" y1="76000" x2="64889" y2="76000"/>
                        <a14:foregroundMark x1="77333" y1="75111" x2="77333" y2="75111"/>
                        <a14:foregroundMark x1="85778" y1="74222" x2="85778" y2="74222"/>
                        <a14:foregroundMark x1="92000" y1="69778" x2="92000" y2="6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92" y="2302375"/>
            <a:ext cx="2143125" cy="2143125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2B91D82A-3402-4243-9EB9-59FFC7EC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8236" y="3808547"/>
            <a:ext cx="1413731" cy="13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9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5" dur="1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8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8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8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80" fill="hold">
                                          <p:stCondLst>
                                            <p:cond delay="11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72EA72F-9857-4494-966A-4C872BACC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66" y="3355701"/>
            <a:ext cx="3408247" cy="34949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9EBC8A-6859-4696-BF74-ECF8AC69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73" y="4714739"/>
            <a:ext cx="2653564" cy="21432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23FE08-3703-477B-A9FC-A0B8167BE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43" y="-709451"/>
            <a:ext cx="3399799" cy="2740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8E5EDD-75DA-4E30-820A-6777DBBFD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537" y="-898513"/>
            <a:ext cx="4044228" cy="414827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9220D66-A949-4B39-A4DB-16BD9D0E7922}"/>
              </a:ext>
            </a:extLst>
          </p:cNvPr>
          <p:cNvGrpSpPr/>
          <p:nvPr/>
        </p:nvGrpSpPr>
        <p:grpSpPr>
          <a:xfrm>
            <a:off x="4101275" y="1522858"/>
            <a:ext cx="3698561" cy="3700173"/>
            <a:chOff x="3617392" y="513777"/>
            <a:chExt cx="1734715" cy="173547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E88A904-F2FC-41E2-8ADF-760F82E4A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7392" y="513777"/>
              <a:ext cx="1734715" cy="1735471"/>
            </a:xfrm>
            <a:prstGeom prst="rect">
              <a:avLst/>
            </a:prstGeom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F430040-B90F-423D-9FC0-961F61EE7581}"/>
                </a:ext>
              </a:extLst>
            </p:cNvPr>
            <p:cNvSpPr txBox="1"/>
            <p:nvPr/>
          </p:nvSpPr>
          <p:spPr>
            <a:xfrm>
              <a:off x="3735618" y="994246"/>
              <a:ext cx="1480324" cy="909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THANK</a:t>
              </a:r>
            </a:p>
            <a:p>
              <a:pPr algn="ctr"/>
              <a:r>
                <a:rPr lang="en-US" altLang="zh-CN" sz="60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YOU</a:t>
              </a:r>
              <a:endParaRPr lang="zh-CN" altLang="en-US" sz="6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5A3D07CB-5280-42C3-A97B-24B4066F1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867" y="4182229"/>
            <a:ext cx="879750" cy="8801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A3A329-8D45-43AF-AACC-607A71F075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20028">
            <a:off x="6625285" y="5635210"/>
            <a:ext cx="884623" cy="7452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1D4651B-BF1A-4711-B3E0-E9496A03A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06" y="649219"/>
            <a:ext cx="913658" cy="7515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4D0F49A-B250-4D64-8D64-A2622215D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845" y="2129280"/>
            <a:ext cx="1013625" cy="1014067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8E26919F-6790-4110-B334-FB420A5EF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957" y="5493549"/>
            <a:ext cx="72728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Lesson done by: Essa Al </a:t>
            </a:r>
            <a:r>
              <a:rPr lang="en-US" altLang="zh-CN" spc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Hussaini</a:t>
            </a:r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21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1">
            <a:extLst>
              <a:ext uri="{FF2B5EF4-FFF2-40B4-BE49-F238E27FC236}">
                <a16:creationId xmlns:a16="http://schemas.microsoft.com/office/drawing/2014/main" id="{D81230E6-A339-4545-9DD6-4DA239367E43}"/>
              </a:ext>
            </a:extLst>
          </p:cNvPr>
          <p:cNvGrpSpPr/>
          <p:nvPr/>
        </p:nvGrpSpPr>
        <p:grpSpPr>
          <a:xfrm>
            <a:off x="566759" y="679777"/>
            <a:ext cx="5135464" cy="552124"/>
            <a:chOff x="1264428" y="1152525"/>
            <a:chExt cx="6847285" cy="2795588"/>
          </a:xfrm>
        </p:grpSpPr>
        <p:sp>
          <p:nvSpPr>
            <p:cNvPr id="71" name="圆角矩形 7">
              <a:extLst>
                <a:ext uri="{FF2B5EF4-FFF2-40B4-BE49-F238E27FC236}">
                  <a16:creationId xmlns:a16="http://schemas.microsoft.com/office/drawing/2014/main" id="{A943F632-BDA1-4B78-88B1-535C02BD17CF}"/>
                </a:ext>
              </a:extLst>
            </p:cNvPr>
            <p:cNvSpPr/>
            <p:nvPr/>
          </p:nvSpPr>
          <p:spPr bwMode="auto">
            <a:xfrm>
              <a:off x="1264428" y="1152525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72" name="圆角矩形 8">
              <a:extLst>
                <a:ext uri="{FF2B5EF4-FFF2-40B4-BE49-F238E27FC236}">
                  <a16:creationId xmlns:a16="http://schemas.microsoft.com/office/drawing/2014/main" id="{96A34F54-2B08-4986-8CE1-17BAB525BF4A}"/>
                </a:ext>
              </a:extLst>
            </p:cNvPr>
            <p:cNvSpPr/>
            <p:nvPr/>
          </p:nvSpPr>
          <p:spPr bwMode="auto">
            <a:xfrm>
              <a:off x="1473978" y="1362076"/>
              <a:ext cx="6428185" cy="2306241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850D68A-6548-4110-AFBB-267DC8BD9401}"/>
              </a:ext>
            </a:extLst>
          </p:cNvPr>
          <p:cNvGrpSpPr/>
          <p:nvPr/>
        </p:nvGrpSpPr>
        <p:grpSpPr>
          <a:xfrm>
            <a:off x="1498599" y="3012738"/>
            <a:ext cx="9788525" cy="2613361"/>
            <a:chOff x="571500" y="2568238"/>
            <a:chExt cx="8374380" cy="2613361"/>
          </a:xfrm>
        </p:grpSpPr>
        <p:sp>
          <p:nvSpPr>
            <p:cNvPr id="19" name="任意多边形 4">
              <a:extLst>
                <a:ext uri="{FF2B5EF4-FFF2-40B4-BE49-F238E27FC236}">
                  <a16:creationId xmlns:a16="http://schemas.microsoft.com/office/drawing/2014/main" id="{D3CF7E77-3A34-4598-8FDF-A3232F7717A1}"/>
                </a:ext>
              </a:extLst>
            </p:cNvPr>
            <p:cNvSpPr/>
            <p:nvPr/>
          </p:nvSpPr>
          <p:spPr>
            <a:xfrm>
              <a:off x="571500" y="2568238"/>
              <a:ext cx="8001000" cy="2613361"/>
            </a:xfrm>
            <a:custGeom>
              <a:avLst/>
              <a:gdLst>
                <a:gd name="connsiteX0" fmla="*/ 0 w 8001000"/>
                <a:gd name="connsiteY0" fmla="*/ 2542126 h 2542126"/>
                <a:gd name="connsiteX1" fmla="*/ 1009650 w 8001000"/>
                <a:gd name="connsiteY1" fmla="*/ 1265776 h 2542126"/>
                <a:gd name="connsiteX2" fmla="*/ 2400300 w 8001000"/>
                <a:gd name="connsiteY2" fmla="*/ 446626 h 2542126"/>
                <a:gd name="connsiteX3" fmla="*/ 4114800 w 8001000"/>
                <a:gd name="connsiteY3" fmla="*/ 27526 h 2542126"/>
                <a:gd name="connsiteX4" fmla="*/ 6324600 w 8001000"/>
                <a:gd name="connsiteY4" fmla="*/ 103726 h 2542126"/>
                <a:gd name="connsiteX5" fmla="*/ 8001000 w 8001000"/>
                <a:gd name="connsiteY5" fmla="*/ 618076 h 2542126"/>
                <a:gd name="connsiteX0" fmla="*/ 0 w 8001000"/>
                <a:gd name="connsiteY0" fmla="*/ 2542126 h 2542126"/>
                <a:gd name="connsiteX1" fmla="*/ 1066800 w 8001000"/>
                <a:gd name="connsiteY1" fmla="*/ 1284826 h 2542126"/>
                <a:gd name="connsiteX2" fmla="*/ 2400300 w 8001000"/>
                <a:gd name="connsiteY2" fmla="*/ 446626 h 2542126"/>
                <a:gd name="connsiteX3" fmla="*/ 4114800 w 8001000"/>
                <a:gd name="connsiteY3" fmla="*/ 27526 h 2542126"/>
                <a:gd name="connsiteX4" fmla="*/ 6324600 w 8001000"/>
                <a:gd name="connsiteY4" fmla="*/ 103726 h 2542126"/>
                <a:gd name="connsiteX5" fmla="*/ 8001000 w 8001000"/>
                <a:gd name="connsiteY5" fmla="*/ 618076 h 2542126"/>
                <a:gd name="connsiteX0" fmla="*/ 0 w 8001000"/>
                <a:gd name="connsiteY0" fmla="*/ 2600659 h 2600659"/>
                <a:gd name="connsiteX1" fmla="*/ 1066800 w 8001000"/>
                <a:gd name="connsiteY1" fmla="*/ 1343359 h 2600659"/>
                <a:gd name="connsiteX2" fmla="*/ 2400300 w 8001000"/>
                <a:gd name="connsiteY2" fmla="*/ 505159 h 2600659"/>
                <a:gd name="connsiteX3" fmla="*/ 4191000 w 8001000"/>
                <a:gd name="connsiteY3" fmla="*/ 17479 h 2600659"/>
                <a:gd name="connsiteX4" fmla="*/ 6324600 w 8001000"/>
                <a:gd name="connsiteY4" fmla="*/ 162259 h 2600659"/>
                <a:gd name="connsiteX5" fmla="*/ 8001000 w 8001000"/>
                <a:gd name="connsiteY5" fmla="*/ 676609 h 2600659"/>
                <a:gd name="connsiteX0" fmla="*/ 0 w 8001000"/>
                <a:gd name="connsiteY0" fmla="*/ 2613361 h 2613361"/>
                <a:gd name="connsiteX1" fmla="*/ 1066800 w 8001000"/>
                <a:gd name="connsiteY1" fmla="*/ 1356061 h 2613361"/>
                <a:gd name="connsiteX2" fmla="*/ 2400300 w 8001000"/>
                <a:gd name="connsiteY2" fmla="*/ 517861 h 2613361"/>
                <a:gd name="connsiteX3" fmla="*/ 4191000 w 8001000"/>
                <a:gd name="connsiteY3" fmla="*/ 30181 h 2613361"/>
                <a:gd name="connsiteX4" fmla="*/ 6339840 w 8001000"/>
                <a:gd name="connsiteY4" fmla="*/ 121621 h 2613361"/>
                <a:gd name="connsiteX5" fmla="*/ 8001000 w 8001000"/>
                <a:gd name="connsiteY5" fmla="*/ 689311 h 26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0" h="2613361">
                  <a:moveTo>
                    <a:pt x="0" y="2613361"/>
                  </a:moveTo>
                  <a:cubicBezTo>
                    <a:pt x="304800" y="2149811"/>
                    <a:pt x="666750" y="1705311"/>
                    <a:pt x="1066800" y="1356061"/>
                  </a:cubicBezTo>
                  <a:cubicBezTo>
                    <a:pt x="1466850" y="1006811"/>
                    <a:pt x="1879600" y="738841"/>
                    <a:pt x="2400300" y="517861"/>
                  </a:cubicBezTo>
                  <a:cubicBezTo>
                    <a:pt x="2921000" y="296881"/>
                    <a:pt x="3534410" y="96221"/>
                    <a:pt x="4191000" y="30181"/>
                  </a:cubicBezTo>
                  <a:cubicBezTo>
                    <a:pt x="4847590" y="-35859"/>
                    <a:pt x="5704840" y="11766"/>
                    <a:pt x="6339840" y="121621"/>
                  </a:cubicBezTo>
                  <a:cubicBezTo>
                    <a:pt x="6974840" y="231476"/>
                    <a:pt x="7486650" y="481348"/>
                    <a:pt x="8001000" y="689311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B13C5C20-294F-478D-9A4D-6A97D28866F8}"/>
                </a:ext>
              </a:extLst>
            </p:cNvPr>
            <p:cNvCxnSpPr/>
            <p:nvPr/>
          </p:nvCxnSpPr>
          <p:spPr>
            <a:xfrm flipV="1">
              <a:off x="8557260" y="2686050"/>
              <a:ext cx="388620" cy="571500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22009BF-C177-49F8-8A60-0D2D0EF351EC}"/>
              </a:ext>
            </a:extLst>
          </p:cNvPr>
          <p:cNvGrpSpPr/>
          <p:nvPr/>
        </p:nvGrpSpPr>
        <p:grpSpPr>
          <a:xfrm rot="19122705">
            <a:off x="1852851" y="4283275"/>
            <a:ext cx="1149133" cy="338897"/>
            <a:chOff x="2396187" y="280488"/>
            <a:chExt cx="1760823" cy="519292"/>
          </a:xfrm>
          <a:solidFill>
            <a:srgbClr val="9EDAE4"/>
          </a:solidFill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A3D3B6C-0912-4007-A448-561D999120EB}"/>
                </a:ext>
              </a:extLst>
            </p:cNvPr>
            <p:cNvSpPr/>
            <p:nvPr/>
          </p:nvSpPr>
          <p:spPr>
            <a:xfrm rot="165005">
              <a:off x="2396187" y="434662"/>
              <a:ext cx="1760823" cy="365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Matching</a:t>
              </a:r>
              <a:endParaRPr lang="zh-CN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F926189E-378F-4DF1-87D7-8E2A3572A148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C45A1C8-D572-4480-8CA0-60AF9D2683D0}"/>
              </a:ext>
            </a:extLst>
          </p:cNvPr>
          <p:cNvGrpSpPr/>
          <p:nvPr/>
        </p:nvGrpSpPr>
        <p:grpSpPr>
          <a:xfrm rot="19998607">
            <a:off x="3191545" y="3404420"/>
            <a:ext cx="1149133" cy="338894"/>
            <a:chOff x="2396193" y="280488"/>
            <a:chExt cx="1760823" cy="519289"/>
          </a:xfrm>
          <a:solidFill>
            <a:srgbClr val="FCEC2D"/>
          </a:solidFill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A0C72BD-F8F8-4325-9E8B-C6AB16B8146F}"/>
                </a:ext>
              </a:extLst>
            </p:cNvPr>
            <p:cNvSpPr/>
            <p:nvPr/>
          </p:nvSpPr>
          <p:spPr>
            <a:xfrm>
              <a:off x="2396193" y="434658"/>
              <a:ext cx="1760823" cy="365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Listing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C013A467-E944-4D3C-8134-3863EBBA6EE1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937DE57-3A17-40DC-851C-776504693755}"/>
              </a:ext>
            </a:extLst>
          </p:cNvPr>
          <p:cNvGrpSpPr/>
          <p:nvPr/>
        </p:nvGrpSpPr>
        <p:grpSpPr>
          <a:xfrm rot="20874171">
            <a:off x="4765481" y="2854564"/>
            <a:ext cx="1264046" cy="338896"/>
            <a:chOff x="2308144" y="280488"/>
            <a:chExt cx="1936905" cy="519291"/>
          </a:xfrm>
          <a:solidFill>
            <a:srgbClr val="4188CE"/>
          </a:solidFill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D135864-9150-4CEB-AF27-B76BF3BB4841}"/>
                </a:ext>
              </a:extLst>
            </p:cNvPr>
            <p:cNvSpPr/>
            <p:nvPr/>
          </p:nvSpPr>
          <p:spPr>
            <a:xfrm>
              <a:off x="2308144" y="434661"/>
              <a:ext cx="1936905" cy="365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Determining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9" name="等腰三角形 28">
              <a:extLst>
                <a:ext uri="{FF2B5EF4-FFF2-40B4-BE49-F238E27FC236}">
                  <a16:creationId xmlns:a16="http://schemas.microsoft.com/office/drawing/2014/main" id="{4203D1E9-0038-4834-A330-FB17240E0D18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8C01CB7-C73D-4EA2-9660-7E21E96A331A}"/>
              </a:ext>
            </a:extLst>
          </p:cNvPr>
          <p:cNvGrpSpPr/>
          <p:nvPr/>
        </p:nvGrpSpPr>
        <p:grpSpPr>
          <a:xfrm>
            <a:off x="6571969" y="2589359"/>
            <a:ext cx="1149133" cy="350812"/>
            <a:chOff x="2396187" y="280488"/>
            <a:chExt cx="1760823" cy="537548"/>
          </a:xfrm>
          <a:solidFill>
            <a:schemeClr val="accent2"/>
          </a:solidFill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CB969D7-AD8B-4FCC-AA67-A091C90B72EC}"/>
                </a:ext>
              </a:extLst>
            </p:cNvPr>
            <p:cNvSpPr/>
            <p:nvPr/>
          </p:nvSpPr>
          <p:spPr>
            <a:xfrm>
              <a:off x="2396187" y="416404"/>
              <a:ext cx="1760823" cy="4016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Complete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等腰三角形 31">
              <a:extLst>
                <a:ext uri="{FF2B5EF4-FFF2-40B4-BE49-F238E27FC236}">
                  <a16:creationId xmlns:a16="http://schemas.microsoft.com/office/drawing/2014/main" id="{77B8AB2C-A132-465E-8FFA-873AE96450BC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E5F6FF6-D09D-4190-99C5-E7C81CBBD88D}"/>
              </a:ext>
            </a:extLst>
          </p:cNvPr>
          <p:cNvGrpSpPr/>
          <p:nvPr/>
        </p:nvGrpSpPr>
        <p:grpSpPr>
          <a:xfrm rot="617415">
            <a:off x="8440721" y="2759592"/>
            <a:ext cx="863360" cy="378330"/>
            <a:chOff x="2615138" y="280488"/>
            <a:chExt cx="1322932" cy="579712"/>
          </a:xfrm>
          <a:solidFill>
            <a:srgbClr val="FF9298"/>
          </a:solidFill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77DE500-BC56-4D8D-86C9-A979458F6C39}"/>
                </a:ext>
              </a:extLst>
            </p:cNvPr>
            <p:cNvSpPr/>
            <p:nvPr/>
          </p:nvSpPr>
          <p:spPr>
            <a:xfrm>
              <a:off x="2615138" y="374231"/>
              <a:ext cx="1322932" cy="4859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Find</a:t>
              </a:r>
              <a:endParaRPr lang="zh-CN" altLang="en-US" sz="1600" b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FEF82066-B531-4D95-B945-A6EAED12943E}"/>
                </a:ext>
              </a:extLst>
            </p:cNvPr>
            <p:cNvSpPr/>
            <p:nvPr/>
          </p:nvSpPr>
          <p:spPr>
            <a:xfrm>
              <a:off x="3089910" y="280488"/>
              <a:ext cx="373380" cy="26670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D42C9E0-8E11-41DB-A571-D9D97A568A23}"/>
              </a:ext>
            </a:extLst>
          </p:cNvPr>
          <p:cNvGrpSpPr/>
          <p:nvPr/>
        </p:nvGrpSpPr>
        <p:grpSpPr>
          <a:xfrm>
            <a:off x="2492676" y="4678598"/>
            <a:ext cx="619125" cy="633972"/>
            <a:chOff x="877075" y="3059462"/>
            <a:chExt cx="619125" cy="633972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A3866E8-F83E-4E81-BF8F-455ED88445DF}"/>
                </a:ext>
              </a:extLst>
            </p:cNvPr>
            <p:cNvGrpSpPr/>
            <p:nvPr/>
          </p:nvGrpSpPr>
          <p:grpSpPr>
            <a:xfrm>
              <a:off x="877075" y="3059462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9" name="同心圆 28">
                <a:extLst>
                  <a:ext uri="{FF2B5EF4-FFF2-40B4-BE49-F238E27FC236}">
                    <a16:creationId xmlns:a16="http://schemas.microsoft.com/office/drawing/2014/main" id="{907A7144-68C4-48B4-8D48-2FDA85C3DE57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FE698C17-58CA-49E7-869C-7D844B9A14BA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TextBox 42">
              <a:extLst>
                <a:ext uri="{FF2B5EF4-FFF2-40B4-BE49-F238E27FC236}">
                  <a16:creationId xmlns:a16="http://schemas.microsoft.com/office/drawing/2014/main" id="{1FB68795-45E4-4F05-BEED-EB9BCC283CB2}"/>
                </a:ext>
              </a:extLst>
            </p:cNvPr>
            <p:cNvSpPr txBox="1"/>
            <p:nvPr/>
          </p:nvSpPr>
          <p:spPr>
            <a:xfrm rot="20085162">
              <a:off x="1060663" y="3222559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1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A49CEFD-C856-49C7-B27F-83E5867718BE}"/>
              </a:ext>
            </a:extLst>
          </p:cNvPr>
          <p:cNvGrpSpPr/>
          <p:nvPr/>
        </p:nvGrpSpPr>
        <p:grpSpPr>
          <a:xfrm>
            <a:off x="3741970" y="3848701"/>
            <a:ext cx="619125" cy="633972"/>
            <a:chOff x="2877864" y="3455276"/>
            <a:chExt cx="619125" cy="63397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3A12713A-7D8A-4BFD-957F-5935A7479FEF}"/>
                </a:ext>
              </a:extLst>
            </p:cNvPr>
            <p:cNvGrpSpPr/>
            <p:nvPr/>
          </p:nvGrpSpPr>
          <p:grpSpPr>
            <a:xfrm>
              <a:off x="2877864" y="3455276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4" name="同心圆 31">
                <a:extLst>
                  <a:ext uri="{FF2B5EF4-FFF2-40B4-BE49-F238E27FC236}">
                    <a16:creationId xmlns:a16="http://schemas.microsoft.com/office/drawing/2014/main" id="{2031972E-FFEB-4356-BE98-D3AB70149DC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829D4F54-CB37-44F2-ACB0-8379E5F50AD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4FB7F55A-3418-4012-8F52-6D09B3E740B5}"/>
                </a:ext>
              </a:extLst>
            </p:cNvPr>
            <p:cNvSpPr txBox="1"/>
            <p:nvPr/>
          </p:nvSpPr>
          <p:spPr>
            <a:xfrm rot="19571467">
              <a:off x="3051269" y="3610461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2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55C69F2A-445E-4C30-A860-1DA90293F724}"/>
              </a:ext>
            </a:extLst>
          </p:cNvPr>
          <p:cNvGrpSpPr/>
          <p:nvPr/>
        </p:nvGrpSpPr>
        <p:grpSpPr>
          <a:xfrm>
            <a:off x="5208039" y="3383711"/>
            <a:ext cx="619125" cy="633972"/>
            <a:chOff x="3723650" y="1639176"/>
            <a:chExt cx="619125" cy="633972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8CC3EF56-69A3-45A9-8044-7792C0FF4028}"/>
                </a:ext>
              </a:extLst>
            </p:cNvPr>
            <p:cNvGrpSpPr/>
            <p:nvPr/>
          </p:nvGrpSpPr>
          <p:grpSpPr>
            <a:xfrm>
              <a:off x="3723650" y="1639176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9" name="同心圆 34">
                <a:extLst>
                  <a:ext uri="{FF2B5EF4-FFF2-40B4-BE49-F238E27FC236}">
                    <a16:creationId xmlns:a16="http://schemas.microsoft.com/office/drawing/2014/main" id="{3EDAFF07-02CB-4533-96AC-87929AF4269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E0704B8E-398F-4C42-B986-AD0515875037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8" name="TextBox 44">
              <a:extLst>
                <a:ext uri="{FF2B5EF4-FFF2-40B4-BE49-F238E27FC236}">
                  <a16:creationId xmlns:a16="http://schemas.microsoft.com/office/drawing/2014/main" id="{3C73B1A2-AAE6-4E26-B318-5B7BBB101BDB}"/>
                </a:ext>
              </a:extLst>
            </p:cNvPr>
            <p:cNvSpPr txBox="1"/>
            <p:nvPr/>
          </p:nvSpPr>
          <p:spPr>
            <a:xfrm rot="20721555">
              <a:off x="3907382" y="1792862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3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2F5B56D-4F4E-40CE-B26F-E77A2B815242}"/>
              </a:ext>
            </a:extLst>
          </p:cNvPr>
          <p:cNvGrpSpPr/>
          <p:nvPr/>
        </p:nvGrpSpPr>
        <p:grpSpPr>
          <a:xfrm>
            <a:off x="6836971" y="3111149"/>
            <a:ext cx="619125" cy="633972"/>
            <a:chOff x="5473327" y="2971804"/>
            <a:chExt cx="619125" cy="633972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7C046EF9-3455-4901-84B2-CC7D693323A4}"/>
                </a:ext>
              </a:extLst>
            </p:cNvPr>
            <p:cNvGrpSpPr/>
            <p:nvPr/>
          </p:nvGrpSpPr>
          <p:grpSpPr>
            <a:xfrm>
              <a:off x="5473327" y="2971804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4" name="同心圆 37">
                <a:extLst>
                  <a:ext uri="{FF2B5EF4-FFF2-40B4-BE49-F238E27FC236}">
                    <a16:creationId xmlns:a16="http://schemas.microsoft.com/office/drawing/2014/main" id="{2305F263-303A-4073-B8AE-D132FC823591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488C3AE6-C174-4C6C-8266-9E2C61D38765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TextBox 45">
              <a:extLst>
                <a:ext uri="{FF2B5EF4-FFF2-40B4-BE49-F238E27FC236}">
                  <a16:creationId xmlns:a16="http://schemas.microsoft.com/office/drawing/2014/main" id="{E9DDE24D-24D0-40C8-9CD5-72ABA3EE74AF}"/>
                </a:ext>
              </a:extLst>
            </p:cNvPr>
            <p:cNvSpPr txBox="1"/>
            <p:nvPr/>
          </p:nvSpPr>
          <p:spPr>
            <a:xfrm>
              <a:off x="5644869" y="3142741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4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A258B13-3864-4231-922B-EE5E86700B28}"/>
              </a:ext>
            </a:extLst>
          </p:cNvPr>
          <p:cNvGrpSpPr/>
          <p:nvPr/>
        </p:nvGrpSpPr>
        <p:grpSpPr>
          <a:xfrm>
            <a:off x="8477007" y="3296838"/>
            <a:ext cx="619125" cy="633972"/>
            <a:chOff x="7213287" y="1774359"/>
            <a:chExt cx="619125" cy="633972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B23F4C5-1847-44BC-AF73-AE4112D54E6A}"/>
                </a:ext>
              </a:extLst>
            </p:cNvPr>
            <p:cNvGrpSpPr/>
            <p:nvPr/>
          </p:nvGrpSpPr>
          <p:grpSpPr>
            <a:xfrm>
              <a:off x="7213287" y="1774359"/>
              <a:ext cx="619125" cy="63397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9" name="同心圆 40">
                <a:extLst>
                  <a:ext uri="{FF2B5EF4-FFF2-40B4-BE49-F238E27FC236}">
                    <a16:creationId xmlns:a16="http://schemas.microsoft.com/office/drawing/2014/main" id="{62B3CA4B-3FE1-4C89-B2AF-3AC14398561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C5891399-BF1C-4FB5-85DE-EF4F654FB378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TextBox 46">
              <a:extLst>
                <a:ext uri="{FF2B5EF4-FFF2-40B4-BE49-F238E27FC236}">
                  <a16:creationId xmlns:a16="http://schemas.microsoft.com/office/drawing/2014/main" id="{BC3FC82A-B719-486A-90FC-3FC3B9A7BCB2}"/>
                </a:ext>
              </a:extLst>
            </p:cNvPr>
            <p:cNvSpPr txBox="1"/>
            <p:nvPr/>
          </p:nvSpPr>
          <p:spPr>
            <a:xfrm rot="1067031">
              <a:off x="7384829" y="1966060"/>
              <a:ext cx="276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ea typeface="微软雅黑" panose="020B0503020204020204" pitchFamily="34" charset="-122"/>
                </a:rPr>
                <a:t>5</a:t>
              </a:r>
            </a:p>
          </p:txBody>
        </p:sp>
      </p:grpSp>
      <p:sp>
        <p:nvSpPr>
          <p:cNvPr id="61" name="TextBox 54">
            <a:extLst>
              <a:ext uri="{FF2B5EF4-FFF2-40B4-BE49-F238E27FC236}">
                <a16:creationId xmlns:a16="http://schemas.microsoft.com/office/drawing/2014/main" id="{7B4EA957-8F24-409E-842B-8386AD8EA1D0}"/>
              </a:ext>
            </a:extLst>
          </p:cNvPr>
          <p:cNvSpPr txBox="1"/>
          <p:nvPr/>
        </p:nvSpPr>
        <p:spPr>
          <a:xfrm>
            <a:off x="6275399" y="1580736"/>
            <a:ext cx="1807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the sentences with the new words</a:t>
            </a: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TextBox 55">
            <a:extLst>
              <a:ext uri="{FF2B5EF4-FFF2-40B4-BE49-F238E27FC236}">
                <a16:creationId xmlns:a16="http://schemas.microsoft.com/office/drawing/2014/main" id="{B62B3006-F67E-40D1-80A4-62BDA10B6C87}"/>
              </a:ext>
            </a:extLst>
          </p:cNvPr>
          <p:cNvSpPr txBox="1"/>
          <p:nvPr/>
        </p:nvSpPr>
        <p:spPr>
          <a:xfrm rot="20020129">
            <a:off x="2615044" y="2500929"/>
            <a:ext cx="1588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TV programs that SS like or dislike.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id="{480A6BEF-D8F7-486C-9E8B-04E9511E1E90}"/>
              </a:ext>
            </a:extLst>
          </p:cNvPr>
          <p:cNvSpPr txBox="1"/>
          <p:nvPr/>
        </p:nvSpPr>
        <p:spPr>
          <a:xfrm rot="19195761">
            <a:off x="1223169" y="3315500"/>
            <a:ext cx="1585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TV program with its description</a:t>
            </a: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TextBox 57">
            <a:extLst>
              <a:ext uri="{FF2B5EF4-FFF2-40B4-BE49-F238E27FC236}">
                <a16:creationId xmlns:a16="http://schemas.microsoft.com/office/drawing/2014/main" id="{58B4136C-09F5-4AB0-8F9C-0BD5E238E7D9}"/>
              </a:ext>
            </a:extLst>
          </p:cNvPr>
          <p:cNvSpPr txBox="1"/>
          <p:nvPr/>
        </p:nvSpPr>
        <p:spPr>
          <a:xfrm rot="20839499">
            <a:off x="4529834" y="1783632"/>
            <a:ext cx="1285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types of Tv programs</a:t>
            </a:r>
            <a:endParaRPr lang="zh-CN" altLang="en-US" sz="20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TextBox 58">
            <a:extLst>
              <a:ext uri="{FF2B5EF4-FFF2-40B4-BE49-F238E27FC236}">
                <a16:creationId xmlns:a16="http://schemas.microsoft.com/office/drawing/2014/main" id="{216BC89D-7EF2-41B2-AD6B-A08F1974E640}"/>
              </a:ext>
            </a:extLst>
          </p:cNvPr>
          <p:cNvSpPr txBox="1"/>
          <p:nvPr/>
        </p:nvSpPr>
        <p:spPr>
          <a:xfrm rot="647597">
            <a:off x="8498185" y="1727383"/>
            <a:ext cx="121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ea typeface="微软雅黑" panose="020B0503020204020204" pitchFamily="34" charset="-122"/>
              </a:rPr>
              <a:t>meaning of new words</a:t>
            </a:r>
          </a:p>
        </p:txBody>
      </p:sp>
      <p:sp>
        <p:nvSpPr>
          <p:cNvPr id="2" name="Rectangle 161">
            <a:extLst>
              <a:ext uri="{FF2B5EF4-FFF2-40B4-BE49-F238E27FC236}">
                <a16:creationId xmlns:a16="http://schemas.microsoft.com/office/drawing/2014/main" id="{6E8BA729-51E0-4475-9B95-AD5917CCD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03" y="712251"/>
            <a:ext cx="48211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Lesson Goals </a:t>
            </a:r>
            <a:r>
              <a:rPr lang="en-US" sz="24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&amp;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Outcomes</a:t>
            </a:r>
            <a:endParaRPr lang="ar-SA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85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69077B55-AB0F-40C1-BFE9-717D9E075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20" y="2233315"/>
            <a:ext cx="4961165" cy="3415961"/>
          </a:xfrm>
          <a:prstGeom prst="rect">
            <a:avLst/>
          </a:prstGeom>
        </p:spPr>
      </p:pic>
      <p:pic>
        <p:nvPicPr>
          <p:cNvPr id="2050" name="Picture 2" descr="تفتكر لعيبة &quot;كابتن ماجد&quot; لو عاشوا في مصر هينضموا لأى فريق؟ - اليوم السابع">
            <a:extLst>
              <a:ext uri="{FF2B5EF4-FFF2-40B4-BE49-F238E27FC236}">
                <a16:creationId xmlns:a16="http://schemas.microsoft.com/office/drawing/2014/main" id="{65D26954-C7EE-42C4-AC0B-933680EB7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9" y="2302319"/>
            <a:ext cx="4961164" cy="35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675E04D1-12F5-4F0B-B0D3-FF843886482E}"/>
              </a:ext>
            </a:extLst>
          </p:cNvPr>
          <p:cNvGrpSpPr/>
          <p:nvPr/>
        </p:nvGrpSpPr>
        <p:grpSpPr>
          <a:xfrm>
            <a:off x="627288" y="693119"/>
            <a:ext cx="3322586" cy="552124"/>
            <a:chOff x="1345405" y="1117399"/>
            <a:chExt cx="6847285" cy="2795588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D8200E01-B4DC-4D0E-A374-BA770B0729DB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8" name="圆角矩形 8">
              <a:extLst>
                <a:ext uri="{FF2B5EF4-FFF2-40B4-BE49-F238E27FC236}">
                  <a16:creationId xmlns:a16="http://schemas.microsoft.com/office/drawing/2014/main" id="{A506A160-2B5E-4D58-9848-62EAA0FC98C0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9" name="Rectangle 161">
            <a:extLst>
              <a:ext uri="{FF2B5EF4-FFF2-40B4-BE49-F238E27FC236}">
                <a16:creationId xmlns:a16="http://schemas.microsoft.com/office/drawing/2014/main" id="{B4DFDB51-227A-4108-A88E-0806701E2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092" y="707574"/>
            <a:ext cx="2741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Once upon time ..</a:t>
            </a:r>
            <a:endParaRPr lang="ar-SA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2052" name="Picture 4" descr="جريدة الرياض | عدنان ولينا.. وآخر كتاب في الكون">
            <a:extLst>
              <a:ext uri="{FF2B5EF4-FFF2-40B4-BE49-F238E27FC236}">
                <a16:creationId xmlns:a16="http://schemas.microsoft.com/office/drawing/2014/main" id="{D193E0C8-3D28-4566-8637-CA5BD313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77" y="2253263"/>
            <a:ext cx="5255651" cy="35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EB0A925-ACAD-440B-AA40-D37C18AEB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5912"/>
          <a:stretch/>
        </p:blipFill>
        <p:spPr bwMode="auto">
          <a:xfrm>
            <a:off x="5663477" y="2213367"/>
            <a:ext cx="5255651" cy="34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متى عرض برنامج بنك المعلومات - الموقع المثالي">
            <a:extLst>
              <a:ext uri="{FF2B5EF4-FFF2-40B4-BE49-F238E27FC236}">
                <a16:creationId xmlns:a16="http://schemas.microsoft.com/office/drawing/2014/main" id="{F3D8497B-23C3-4C1F-948B-DE5BAA21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77" y="2416415"/>
            <a:ext cx="4863026" cy="328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ational Geographic uses drones and robots to capture stunning images of  African lions - The Verge">
            <a:extLst>
              <a:ext uri="{FF2B5EF4-FFF2-40B4-BE49-F238E27FC236}">
                <a16:creationId xmlns:a16="http://schemas.microsoft.com/office/drawing/2014/main" id="{93459F06-A28C-451D-8CAC-373120FF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74" y="2253263"/>
            <a:ext cx="5278857" cy="360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1">
            <a:extLst>
              <a:ext uri="{FF2B5EF4-FFF2-40B4-BE49-F238E27FC236}">
                <a16:creationId xmlns:a16="http://schemas.microsoft.com/office/drawing/2014/main" id="{44A02B3F-C1F2-46B9-8813-F62BC7E4A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831" y="1741110"/>
            <a:ext cx="2969725" cy="2466915"/>
          </a:xfrm>
          <a:prstGeom prst="wedgeEllipseCallout">
            <a:avLst>
              <a:gd name="adj1" fmla="val -56903"/>
              <a:gd name="adj2" fmla="val -37051"/>
            </a:avLst>
          </a:prstGeom>
          <a:solidFill>
            <a:srgbClr val="7F4458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6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I liked watching..</a:t>
            </a:r>
            <a:endParaRPr lang="zh-CN" altLang="en-US" sz="3600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EA005FA-58DD-4F25-8528-7D0004B20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534" y="830342"/>
            <a:ext cx="7275161" cy="56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675E04D1-12F5-4F0B-B0D3-FF843886482E}"/>
              </a:ext>
            </a:extLst>
          </p:cNvPr>
          <p:cNvGrpSpPr/>
          <p:nvPr/>
        </p:nvGrpSpPr>
        <p:grpSpPr>
          <a:xfrm>
            <a:off x="627288" y="693119"/>
            <a:ext cx="3322586" cy="552124"/>
            <a:chOff x="1345405" y="1117399"/>
            <a:chExt cx="6847285" cy="2795588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D8200E01-B4DC-4D0E-A374-BA770B0729DB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8" name="圆角矩形 8">
              <a:extLst>
                <a:ext uri="{FF2B5EF4-FFF2-40B4-BE49-F238E27FC236}">
                  <a16:creationId xmlns:a16="http://schemas.microsoft.com/office/drawing/2014/main" id="{A506A160-2B5E-4D58-9848-62EAA0FC98C0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9" name="Rectangle 161">
            <a:extLst>
              <a:ext uri="{FF2B5EF4-FFF2-40B4-BE49-F238E27FC236}">
                <a16:creationId xmlns:a16="http://schemas.microsoft.com/office/drawing/2014/main" id="{B4DFDB51-227A-4108-A88E-0806701E2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092" y="707574"/>
            <a:ext cx="2741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Nowadays</a:t>
            </a:r>
            <a:endParaRPr lang="ar-SA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3074" name="Picture 2" descr="إنهاء وفسخ الشراكة بين Netflix نت فلكس و OSN | سما الأردن الإخباري">
            <a:extLst>
              <a:ext uri="{FF2B5EF4-FFF2-40B4-BE49-F238E27FC236}">
                <a16:creationId xmlns:a16="http://schemas.microsoft.com/office/drawing/2014/main" id="{0DED149B-493A-4C88-9FFC-E45C8CFB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1689100"/>
            <a:ext cx="6150256" cy="36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vie genre elements stock illustration. Illustration of adventure -  60387172">
            <a:extLst>
              <a:ext uri="{FF2B5EF4-FFF2-40B4-BE49-F238E27FC236}">
                <a16:creationId xmlns:a16="http://schemas.microsoft.com/office/drawing/2014/main" id="{4F672FF6-CF6E-4E44-96AD-79DD73719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26114" b="23015"/>
          <a:stretch/>
        </p:blipFill>
        <p:spPr bwMode="auto">
          <a:xfrm>
            <a:off x="5106592" y="1689100"/>
            <a:ext cx="5853508" cy="361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ree-to-air Dangal races to the top, pips STAR, Zee, Colors in TV channel  sweepstakes - The Financial Express">
            <a:extLst>
              <a:ext uri="{FF2B5EF4-FFF2-40B4-BE49-F238E27FC236}">
                <a16:creationId xmlns:a16="http://schemas.microsoft.com/office/drawing/2014/main" id="{D8D900A3-4AD2-42ED-8BD0-0A105CCF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80" y="1556127"/>
            <a:ext cx="5938220" cy="383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B4E1A9A-0391-4E5F-A528-74A57CD83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9" y="3048547"/>
            <a:ext cx="1670795" cy="3199306"/>
          </a:xfrm>
          <a:prstGeom prst="rect">
            <a:avLst/>
          </a:prstGeom>
        </p:spPr>
      </p:pic>
      <p:sp>
        <p:nvSpPr>
          <p:cNvPr id="30" name="Rectangle 161">
            <a:extLst>
              <a:ext uri="{FF2B5EF4-FFF2-40B4-BE49-F238E27FC236}">
                <a16:creationId xmlns:a16="http://schemas.microsoft.com/office/drawing/2014/main" id="{0FA3D743-CFB7-4B3B-809E-4BFABC14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449" y="1378326"/>
            <a:ext cx="2609775" cy="1449854"/>
          </a:xfrm>
          <a:prstGeom prst="wedgeEllipseCallout">
            <a:avLst>
              <a:gd name="adj1" fmla="val 4862"/>
              <a:gd name="adj2" fmla="val 74172"/>
            </a:avLst>
          </a:prstGeom>
          <a:solidFill>
            <a:schemeClr val="accent2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1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Kind of </a:t>
            </a:r>
          </a:p>
          <a:p>
            <a:pPr lvl="0" algn="ctr"/>
            <a:r>
              <a:rPr lang="en-US" altLang="zh-CN" sz="1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TV programs you</a:t>
            </a:r>
            <a:r>
              <a:rPr lang="en-US" altLang="zh-CN" sz="20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zh-CN" altLang="en-US" sz="2000" dirty="0"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endParaRPr lang="en-US" altLang="zh-CN" sz="2000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lvl="0" algn="ctr"/>
            <a:endParaRPr lang="en-US" altLang="zh-CN" sz="700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Like / dislike?</a:t>
            </a:r>
            <a:endParaRPr lang="en-US" altLang="zh-CN" sz="2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3086" name="Picture 14" descr="Global Video Data - Gracenote">
            <a:extLst>
              <a:ext uri="{FF2B5EF4-FFF2-40B4-BE49-F238E27FC236}">
                <a16:creationId xmlns:a16="http://schemas.microsoft.com/office/drawing/2014/main" id="{74FDBB23-DD96-499A-94C0-EBCEB484E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81" y="1735867"/>
            <a:ext cx="6050656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1B7B1D2-1983-42EA-8F42-A72ED48DE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64" y="1378326"/>
            <a:ext cx="6469271" cy="45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56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Free-to-air Dangal races to the top, pips STAR, Zee, Colors in TV channel  sweepstakes - The Financial Express">
            <a:extLst>
              <a:ext uri="{FF2B5EF4-FFF2-40B4-BE49-F238E27FC236}">
                <a16:creationId xmlns:a16="http://schemas.microsoft.com/office/drawing/2014/main" id="{D8D900A3-4AD2-42ED-8BD0-0A105CCF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80" y="1556127"/>
            <a:ext cx="6065220" cy="383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675E04D1-12F5-4F0B-B0D3-FF843886482E}"/>
              </a:ext>
            </a:extLst>
          </p:cNvPr>
          <p:cNvGrpSpPr/>
          <p:nvPr/>
        </p:nvGrpSpPr>
        <p:grpSpPr>
          <a:xfrm>
            <a:off x="627288" y="693119"/>
            <a:ext cx="3322586" cy="552124"/>
            <a:chOff x="1345405" y="1117399"/>
            <a:chExt cx="6847285" cy="2795588"/>
          </a:xfrm>
        </p:grpSpPr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D8200E01-B4DC-4D0E-A374-BA770B0729DB}"/>
                </a:ext>
              </a:extLst>
            </p:cNvPr>
            <p:cNvSpPr/>
            <p:nvPr/>
          </p:nvSpPr>
          <p:spPr bwMode="auto">
            <a:xfrm>
              <a:off x="1345405" y="1117399"/>
              <a:ext cx="6847285" cy="2795588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  <p:sp>
          <p:nvSpPr>
            <p:cNvPr id="8" name="圆角矩形 8">
              <a:extLst>
                <a:ext uri="{FF2B5EF4-FFF2-40B4-BE49-F238E27FC236}">
                  <a16:creationId xmlns:a16="http://schemas.microsoft.com/office/drawing/2014/main" id="{A506A160-2B5E-4D58-9848-62EAA0FC98C0}"/>
                </a:ext>
              </a:extLst>
            </p:cNvPr>
            <p:cNvSpPr/>
            <p:nvPr/>
          </p:nvSpPr>
          <p:spPr bwMode="auto">
            <a:xfrm>
              <a:off x="1442152" y="1362075"/>
              <a:ext cx="6669563" cy="2306242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/>
            <a:p>
              <a:pPr algn="ctr">
                <a:defRPr/>
              </a:pPr>
              <a:endParaRPr lang="en-US" sz="1013">
                <a:latin typeface="Calibri" panose="020F0502020204030204" pitchFamily="34" charset="0"/>
              </a:endParaRPr>
            </a:p>
          </p:txBody>
        </p:sp>
      </p:grpSp>
      <p:sp>
        <p:nvSpPr>
          <p:cNvPr id="9" name="Rectangle 161">
            <a:extLst>
              <a:ext uri="{FF2B5EF4-FFF2-40B4-BE49-F238E27FC236}">
                <a16:creationId xmlns:a16="http://schemas.microsoft.com/office/drawing/2014/main" id="{B4DFDB51-227A-4108-A88E-0806701E2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092" y="707574"/>
            <a:ext cx="2741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You tell</a:t>
            </a:r>
            <a:endParaRPr lang="ar-SA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B4E1A9A-0391-4E5F-A528-74A57CD8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0323" y="2888582"/>
            <a:ext cx="1803667" cy="3519237"/>
          </a:xfrm>
          <a:prstGeom prst="rect">
            <a:avLst/>
          </a:prstGeom>
        </p:spPr>
      </p:pic>
      <p:sp>
        <p:nvSpPr>
          <p:cNvPr id="30" name="Rectangle 161">
            <a:extLst>
              <a:ext uri="{FF2B5EF4-FFF2-40B4-BE49-F238E27FC236}">
                <a16:creationId xmlns:a16="http://schemas.microsoft.com/office/drawing/2014/main" id="{0FA3D743-CFB7-4B3B-809E-4BFABC14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416" y="1495210"/>
            <a:ext cx="2609775" cy="1341656"/>
          </a:xfrm>
          <a:prstGeom prst="wedgeEllipseCallout">
            <a:avLst>
              <a:gd name="adj1" fmla="val 36006"/>
              <a:gd name="adj2" fmla="val 74172"/>
            </a:avLst>
          </a:prstGeom>
          <a:solidFill>
            <a:schemeClr val="accent2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Quizizz</a:t>
            </a:r>
            <a:r>
              <a:rPr lang="en-US" altLang="zh-CN" sz="28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Break</a:t>
            </a:r>
            <a:endParaRPr lang="en-US" altLang="zh-CN" sz="4000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4100" name="Picture 4" descr="Quizizz to Make Learning Fun for Classrooms in India; Adds Indian Language  Support - Higher Education Digest">
            <a:extLst>
              <a:ext uri="{FF2B5EF4-FFF2-40B4-BE49-F238E27FC236}">
                <a16:creationId xmlns:a16="http://schemas.microsoft.com/office/drawing/2014/main" id="{E0C65EE2-1788-4D76-9D13-D2BBB7D4D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80" y="1609408"/>
            <a:ext cx="6065220" cy="37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Global Video Data - Gracenote">
            <a:extLst>
              <a:ext uri="{FF2B5EF4-FFF2-40B4-BE49-F238E27FC236}">
                <a16:creationId xmlns:a16="http://schemas.microsoft.com/office/drawing/2014/main" id="{6466AA2F-BFFC-49DB-B153-961AC5BB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81" y="1735867"/>
            <a:ext cx="6050656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63B4418-69DC-4DCE-8E5E-41CFBA808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54" y="1381179"/>
            <a:ext cx="6469271" cy="4558546"/>
          </a:xfrm>
          <a:prstGeom prst="rect">
            <a:avLst/>
          </a:prstGeom>
        </p:spPr>
      </p:pic>
      <p:pic>
        <p:nvPicPr>
          <p:cNvPr id="33" name="Picture 2" descr="Sample Quizizz Quiz - Quizizz">
            <a:hlinkClick r:id="rId7"/>
            <a:extLst>
              <a:ext uri="{FF2B5EF4-FFF2-40B4-BE49-F238E27FC236}">
                <a16:creationId xmlns:a16="http://schemas.microsoft.com/office/drawing/2014/main" id="{E5E79C18-5229-4C17-970F-EB3B7888C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29" y="2374039"/>
            <a:ext cx="1715140" cy="10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Universal Remote Controller Replacement For Samsung Hdtv Led Smart Tv  Control - Walmart.com - Walmart.com">
            <a:extLst>
              <a:ext uri="{FF2B5EF4-FFF2-40B4-BE49-F238E27FC236}">
                <a16:creationId xmlns:a16="http://schemas.microsoft.com/office/drawing/2014/main" id="{EC035C12-DCAD-4F4C-9EED-9B3C8AC5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61" b="100000" l="40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000" y="3346527"/>
            <a:ext cx="2991353" cy="29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3189D3B-0E96-44D9-A25B-D02E85DDE4D0}"/>
              </a:ext>
            </a:extLst>
          </p:cNvPr>
          <p:cNvSpPr txBox="1"/>
          <p:nvPr/>
        </p:nvSpPr>
        <p:spPr>
          <a:xfrm>
            <a:off x="5214780" y="3966122"/>
            <a:ext cx="16081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https://quizizz.com/admin/quiz/5f8a1e562096a7001bed3008?studentShare=true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FA8076A7-F8EE-43AB-B530-78B1118B2EC9}"/>
              </a:ext>
            </a:extLst>
          </p:cNvPr>
          <p:cNvSpPr txBox="1"/>
          <p:nvPr/>
        </p:nvSpPr>
        <p:spPr>
          <a:xfrm>
            <a:off x="5298927" y="4869210"/>
            <a:ext cx="16081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By: Tr. Fatimah Jaber</a:t>
            </a:r>
          </a:p>
        </p:txBody>
      </p:sp>
      <p:pic>
        <p:nvPicPr>
          <p:cNvPr id="40" name="Picture 4">
            <a:extLst>
              <a:ext uri="{FF2B5EF4-FFF2-40B4-BE49-F238E27FC236}">
                <a16:creationId xmlns:a16="http://schemas.microsoft.com/office/drawing/2014/main" id="{3EC0C0CE-9A6E-41DE-9F15-363042B1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0258" y="2837858"/>
            <a:ext cx="1062157" cy="9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07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72EA72F-9857-4494-966A-4C872BACC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66" y="3355701"/>
            <a:ext cx="3408247" cy="34949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A9EBC8A-6859-4696-BF74-ECF8AC69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73" y="4714739"/>
            <a:ext cx="2653564" cy="21432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23FE08-3703-477B-A9FC-A0B8167BE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43" y="-709451"/>
            <a:ext cx="3399799" cy="2740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8E5EDD-75DA-4E30-820A-6777DBBFD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537" y="-898513"/>
            <a:ext cx="4044228" cy="41482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88A904-F2FC-41E2-8ADF-760F82E4A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275" y="1522858"/>
            <a:ext cx="3698561" cy="3700173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2" name="Rectangle 161">
            <a:extLst>
              <a:ext uri="{FF2B5EF4-FFF2-40B4-BE49-F238E27FC236}">
                <a16:creationId xmlns:a16="http://schemas.microsoft.com/office/drawing/2014/main" id="{B9C9C51C-C52E-4BBC-867B-0EE1B77E8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126" y="3212622"/>
            <a:ext cx="3109896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sz="2000" dirty="0">
                <a:solidFill>
                  <a:srgbClr val="0070C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Pages:</a:t>
            </a:r>
            <a:r>
              <a:rPr lang="en-US" altLang="zh-CN" sz="2800" dirty="0">
                <a:solidFill>
                  <a:srgbClr val="0070C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 54 - 55</a:t>
            </a:r>
          </a:p>
        </p:txBody>
      </p:sp>
      <p:sp>
        <p:nvSpPr>
          <p:cNvPr id="23" name="Rectangle 161">
            <a:extLst>
              <a:ext uri="{FF2B5EF4-FFF2-40B4-BE49-F238E27FC236}">
                <a16:creationId xmlns:a16="http://schemas.microsoft.com/office/drawing/2014/main" id="{48646921-2C1F-418A-BDD0-B72BC3870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2603" y="2740936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dirty="0">
                <a:solidFill>
                  <a:srgbClr val="F26B6D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Books OPEN</a:t>
            </a:r>
            <a:endParaRPr lang="zh-CN" altLang="en-US" sz="3200" dirty="0">
              <a:solidFill>
                <a:srgbClr val="F26B6D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77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id="{BD151FE2-965F-4217-B27A-C3DCF4256922}"/>
              </a:ext>
            </a:extLst>
          </p:cNvPr>
          <p:cNvSpPr/>
          <p:nvPr/>
        </p:nvSpPr>
        <p:spPr>
          <a:xfrm>
            <a:off x="2" y="-114298"/>
            <a:ext cx="12280899" cy="6972299"/>
          </a:xfrm>
          <a:custGeom>
            <a:avLst/>
            <a:gdLst>
              <a:gd name="connsiteX0" fmla="*/ 351738 w 12280899"/>
              <a:gd name="connsiteY0" fmla="*/ 4832916 h 6972299"/>
              <a:gd name="connsiteX1" fmla="*/ 351738 w 12280899"/>
              <a:gd name="connsiteY1" fmla="*/ 6562773 h 6972299"/>
              <a:gd name="connsiteX2" fmla="*/ 3479799 w 12280899"/>
              <a:gd name="connsiteY2" fmla="*/ 6562773 h 6972299"/>
              <a:gd name="connsiteX3" fmla="*/ 3479799 w 12280899"/>
              <a:gd name="connsiteY3" fmla="*/ 4832916 h 6972299"/>
              <a:gd name="connsiteX4" fmla="*/ 3761194 w 12280899"/>
              <a:gd name="connsiteY4" fmla="*/ 1625600 h 6972299"/>
              <a:gd name="connsiteX5" fmla="*/ 3761194 w 12280899"/>
              <a:gd name="connsiteY5" fmla="*/ 4832917 h 6972299"/>
              <a:gd name="connsiteX6" fmla="*/ 5501093 w 12280899"/>
              <a:gd name="connsiteY6" fmla="*/ 4832917 h 6972299"/>
              <a:gd name="connsiteX7" fmla="*/ 5501093 w 12280899"/>
              <a:gd name="connsiteY7" fmla="*/ 1625600 h 6972299"/>
              <a:gd name="connsiteX8" fmla="*/ 380999 w 12280899"/>
              <a:gd name="connsiteY8" fmla="*/ 1625599 h 6972299"/>
              <a:gd name="connsiteX9" fmla="*/ 380999 w 12280899"/>
              <a:gd name="connsiteY9" fmla="*/ 4622799 h 6972299"/>
              <a:gd name="connsiteX10" fmla="*/ 2021294 w 12280899"/>
              <a:gd name="connsiteY10" fmla="*/ 4622799 h 6972299"/>
              <a:gd name="connsiteX11" fmla="*/ 2021294 w 12280899"/>
              <a:gd name="connsiteY11" fmla="*/ 1625599 h 6972299"/>
              <a:gd name="connsiteX12" fmla="*/ 2120900 w 12280899"/>
              <a:gd name="connsiteY12" fmla="*/ 1625599 h 6972299"/>
              <a:gd name="connsiteX13" fmla="*/ 2120900 w 12280899"/>
              <a:gd name="connsiteY13" fmla="*/ 4622799 h 6972299"/>
              <a:gd name="connsiteX14" fmla="*/ 3761194 w 12280899"/>
              <a:gd name="connsiteY14" fmla="*/ 4622799 h 6972299"/>
              <a:gd name="connsiteX15" fmla="*/ 3761194 w 12280899"/>
              <a:gd name="connsiteY15" fmla="*/ 1625599 h 6972299"/>
              <a:gd name="connsiteX16" fmla="*/ 2120900 w 12280899"/>
              <a:gd name="connsiteY16" fmla="*/ 1625599 h 6972299"/>
              <a:gd name="connsiteX17" fmla="*/ 2120900 w 12280899"/>
              <a:gd name="connsiteY17" fmla="*/ 1625599 h 6972299"/>
              <a:gd name="connsiteX18" fmla="*/ 6705093 w 12280899"/>
              <a:gd name="connsiteY18" fmla="*/ 934017 h 6972299"/>
              <a:gd name="connsiteX19" fmla="*/ 6705093 w 12280899"/>
              <a:gd name="connsiteY19" fmla="*/ 2663873 h 6972299"/>
              <a:gd name="connsiteX20" fmla="*/ 9605060 w 12280899"/>
              <a:gd name="connsiteY20" fmla="*/ 2663873 h 6972299"/>
              <a:gd name="connsiteX21" fmla="*/ 9605060 w 12280899"/>
              <a:gd name="connsiteY21" fmla="*/ 934017 h 6972299"/>
              <a:gd name="connsiteX22" fmla="*/ 9694537 w 12280899"/>
              <a:gd name="connsiteY22" fmla="*/ 190440 h 6972299"/>
              <a:gd name="connsiteX23" fmla="*/ 9694537 w 12280899"/>
              <a:gd name="connsiteY23" fmla="*/ 2663873 h 6972299"/>
              <a:gd name="connsiteX24" fmla="*/ 11447909 w 12280899"/>
              <a:gd name="connsiteY24" fmla="*/ 2663873 h 6972299"/>
              <a:gd name="connsiteX25" fmla="*/ 11447909 w 12280899"/>
              <a:gd name="connsiteY25" fmla="*/ 190440 h 6972299"/>
              <a:gd name="connsiteX26" fmla="*/ 0 w 12280899"/>
              <a:gd name="connsiteY26" fmla="*/ 0 h 6972299"/>
              <a:gd name="connsiteX27" fmla="*/ 12280899 w 12280899"/>
              <a:gd name="connsiteY27" fmla="*/ 0 h 6972299"/>
              <a:gd name="connsiteX28" fmla="*/ 12280899 w 12280899"/>
              <a:gd name="connsiteY28" fmla="*/ 6972299 h 6972299"/>
              <a:gd name="connsiteX29" fmla="*/ 0 w 12280899"/>
              <a:gd name="connsiteY29" fmla="*/ 6972299 h 697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80899" h="6972299">
                <a:moveTo>
                  <a:pt x="351738" y="4832916"/>
                </a:moveTo>
                <a:lnTo>
                  <a:pt x="351738" y="6562773"/>
                </a:lnTo>
                <a:lnTo>
                  <a:pt x="3479799" y="6562773"/>
                </a:lnTo>
                <a:lnTo>
                  <a:pt x="3479799" y="4832916"/>
                </a:lnTo>
                <a:close/>
                <a:moveTo>
                  <a:pt x="3761194" y="1625600"/>
                </a:moveTo>
                <a:lnTo>
                  <a:pt x="3761194" y="4832917"/>
                </a:lnTo>
                <a:lnTo>
                  <a:pt x="5501093" y="4832917"/>
                </a:lnTo>
                <a:lnTo>
                  <a:pt x="5501093" y="1625600"/>
                </a:lnTo>
                <a:close/>
                <a:moveTo>
                  <a:pt x="380999" y="1625599"/>
                </a:moveTo>
                <a:lnTo>
                  <a:pt x="380999" y="4622799"/>
                </a:lnTo>
                <a:lnTo>
                  <a:pt x="2021294" y="4622799"/>
                </a:lnTo>
                <a:lnTo>
                  <a:pt x="2021294" y="1625599"/>
                </a:lnTo>
                <a:lnTo>
                  <a:pt x="2120900" y="1625599"/>
                </a:lnTo>
                <a:lnTo>
                  <a:pt x="2120900" y="4622799"/>
                </a:lnTo>
                <a:lnTo>
                  <a:pt x="3761194" y="4622799"/>
                </a:lnTo>
                <a:lnTo>
                  <a:pt x="3761194" y="1625599"/>
                </a:lnTo>
                <a:lnTo>
                  <a:pt x="2120900" y="1625599"/>
                </a:lnTo>
                <a:lnTo>
                  <a:pt x="2120900" y="1625599"/>
                </a:lnTo>
                <a:close/>
                <a:moveTo>
                  <a:pt x="6705093" y="934017"/>
                </a:moveTo>
                <a:lnTo>
                  <a:pt x="6705093" y="2663873"/>
                </a:lnTo>
                <a:lnTo>
                  <a:pt x="9605060" y="2663873"/>
                </a:lnTo>
                <a:lnTo>
                  <a:pt x="9605060" y="934017"/>
                </a:lnTo>
                <a:close/>
                <a:moveTo>
                  <a:pt x="9694537" y="190440"/>
                </a:moveTo>
                <a:lnTo>
                  <a:pt x="9694537" y="2663873"/>
                </a:lnTo>
                <a:lnTo>
                  <a:pt x="11447909" y="2663873"/>
                </a:lnTo>
                <a:lnTo>
                  <a:pt x="11447909" y="190440"/>
                </a:lnTo>
                <a:close/>
                <a:moveTo>
                  <a:pt x="0" y="0"/>
                </a:moveTo>
                <a:lnTo>
                  <a:pt x="12280899" y="0"/>
                </a:lnTo>
                <a:lnTo>
                  <a:pt x="12280899" y="6972299"/>
                </a:lnTo>
                <a:lnTo>
                  <a:pt x="0" y="697229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6" name="Rectangle 161">
            <a:extLst>
              <a:ext uri="{FF2B5EF4-FFF2-40B4-BE49-F238E27FC236}">
                <a16:creationId xmlns:a16="http://schemas.microsoft.com/office/drawing/2014/main" id="{40F31BAC-013F-4182-923A-594F96A6F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1021" y="2702808"/>
            <a:ext cx="2452390" cy="1452384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Theses are ..?</a:t>
            </a:r>
            <a:endParaRPr lang="en-US" sz="28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37" name="Rectangle 161">
            <a:extLst>
              <a:ext uri="{FF2B5EF4-FFF2-40B4-BE49-F238E27FC236}">
                <a16:creationId xmlns:a16="http://schemas.microsoft.com/office/drawing/2014/main" id="{1645F30E-0353-4B41-A3A6-73A4D2A41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9763" y="3262191"/>
            <a:ext cx="3218748" cy="2014597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# of</a:t>
            </a:r>
          </a:p>
          <a:p>
            <a:pPr algn="ctr"/>
            <a:r>
              <a:rPr lang="en-US" sz="2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Tv programs?</a:t>
            </a:r>
            <a:endParaRPr lang="en-US" sz="28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6D4EF0D3-55D2-44A0-A0C3-56371B1A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274" y="-2054275"/>
            <a:ext cx="3399799" cy="27406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FA0998-6264-48BF-94DD-1F2598BC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68" y="-2243337"/>
            <a:ext cx="4044228" cy="41482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3388F8-DCB8-4A45-BAF8-A1AD47D9F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128" y="4718618"/>
            <a:ext cx="3408247" cy="34949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9C12ED-6AD0-4DF4-B724-3EB62D86F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4521" y="6077656"/>
            <a:ext cx="2653564" cy="21432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9758864-B793-4CD1-94EC-D8BEC94AD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A068DF5-0009-4C60-92A7-8375D95B3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487" y="0"/>
            <a:ext cx="6409513" cy="6858000"/>
          </a:xfrm>
          <a:prstGeom prst="rect">
            <a:avLst/>
          </a:prstGeom>
        </p:spPr>
      </p:pic>
      <p:sp>
        <p:nvSpPr>
          <p:cNvPr id="35" name="شكل حر: شكل 34">
            <a:extLst>
              <a:ext uri="{FF2B5EF4-FFF2-40B4-BE49-F238E27FC236}">
                <a16:creationId xmlns:a16="http://schemas.microsoft.com/office/drawing/2014/main" id="{BD151FE2-965F-4217-B27A-C3DCF4256922}"/>
              </a:ext>
            </a:extLst>
          </p:cNvPr>
          <p:cNvSpPr/>
          <p:nvPr/>
        </p:nvSpPr>
        <p:spPr>
          <a:xfrm>
            <a:off x="2" y="-114298"/>
            <a:ext cx="12280899" cy="6972299"/>
          </a:xfrm>
          <a:custGeom>
            <a:avLst/>
            <a:gdLst>
              <a:gd name="connsiteX0" fmla="*/ 351738 w 12280899"/>
              <a:gd name="connsiteY0" fmla="*/ 4832916 h 6972299"/>
              <a:gd name="connsiteX1" fmla="*/ 351738 w 12280899"/>
              <a:gd name="connsiteY1" fmla="*/ 6562773 h 6972299"/>
              <a:gd name="connsiteX2" fmla="*/ 3479799 w 12280899"/>
              <a:gd name="connsiteY2" fmla="*/ 6562773 h 6972299"/>
              <a:gd name="connsiteX3" fmla="*/ 3479799 w 12280899"/>
              <a:gd name="connsiteY3" fmla="*/ 4832916 h 6972299"/>
              <a:gd name="connsiteX4" fmla="*/ 3761194 w 12280899"/>
              <a:gd name="connsiteY4" fmla="*/ 1625600 h 6972299"/>
              <a:gd name="connsiteX5" fmla="*/ 3761194 w 12280899"/>
              <a:gd name="connsiteY5" fmla="*/ 4832917 h 6972299"/>
              <a:gd name="connsiteX6" fmla="*/ 5501093 w 12280899"/>
              <a:gd name="connsiteY6" fmla="*/ 4832917 h 6972299"/>
              <a:gd name="connsiteX7" fmla="*/ 5501093 w 12280899"/>
              <a:gd name="connsiteY7" fmla="*/ 1625600 h 6972299"/>
              <a:gd name="connsiteX8" fmla="*/ 380999 w 12280899"/>
              <a:gd name="connsiteY8" fmla="*/ 1625599 h 6972299"/>
              <a:gd name="connsiteX9" fmla="*/ 380999 w 12280899"/>
              <a:gd name="connsiteY9" fmla="*/ 4622799 h 6972299"/>
              <a:gd name="connsiteX10" fmla="*/ 2021294 w 12280899"/>
              <a:gd name="connsiteY10" fmla="*/ 4622799 h 6972299"/>
              <a:gd name="connsiteX11" fmla="*/ 2021294 w 12280899"/>
              <a:gd name="connsiteY11" fmla="*/ 1625599 h 6972299"/>
              <a:gd name="connsiteX12" fmla="*/ 2120900 w 12280899"/>
              <a:gd name="connsiteY12" fmla="*/ 1625599 h 6972299"/>
              <a:gd name="connsiteX13" fmla="*/ 2120900 w 12280899"/>
              <a:gd name="connsiteY13" fmla="*/ 4622799 h 6972299"/>
              <a:gd name="connsiteX14" fmla="*/ 3761194 w 12280899"/>
              <a:gd name="connsiteY14" fmla="*/ 4622799 h 6972299"/>
              <a:gd name="connsiteX15" fmla="*/ 3761194 w 12280899"/>
              <a:gd name="connsiteY15" fmla="*/ 1625599 h 6972299"/>
              <a:gd name="connsiteX16" fmla="*/ 2120900 w 12280899"/>
              <a:gd name="connsiteY16" fmla="*/ 1625599 h 6972299"/>
              <a:gd name="connsiteX17" fmla="*/ 2120900 w 12280899"/>
              <a:gd name="connsiteY17" fmla="*/ 1625599 h 6972299"/>
              <a:gd name="connsiteX18" fmla="*/ 6705093 w 12280899"/>
              <a:gd name="connsiteY18" fmla="*/ 934017 h 6972299"/>
              <a:gd name="connsiteX19" fmla="*/ 6705093 w 12280899"/>
              <a:gd name="connsiteY19" fmla="*/ 2663873 h 6972299"/>
              <a:gd name="connsiteX20" fmla="*/ 9605060 w 12280899"/>
              <a:gd name="connsiteY20" fmla="*/ 2663873 h 6972299"/>
              <a:gd name="connsiteX21" fmla="*/ 9605060 w 12280899"/>
              <a:gd name="connsiteY21" fmla="*/ 934017 h 6972299"/>
              <a:gd name="connsiteX22" fmla="*/ 9694537 w 12280899"/>
              <a:gd name="connsiteY22" fmla="*/ 190440 h 6972299"/>
              <a:gd name="connsiteX23" fmla="*/ 9694537 w 12280899"/>
              <a:gd name="connsiteY23" fmla="*/ 2663873 h 6972299"/>
              <a:gd name="connsiteX24" fmla="*/ 11447909 w 12280899"/>
              <a:gd name="connsiteY24" fmla="*/ 2663873 h 6972299"/>
              <a:gd name="connsiteX25" fmla="*/ 11447909 w 12280899"/>
              <a:gd name="connsiteY25" fmla="*/ 190440 h 6972299"/>
              <a:gd name="connsiteX26" fmla="*/ 0 w 12280899"/>
              <a:gd name="connsiteY26" fmla="*/ 0 h 6972299"/>
              <a:gd name="connsiteX27" fmla="*/ 12280899 w 12280899"/>
              <a:gd name="connsiteY27" fmla="*/ 0 h 6972299"/>
              <a:gd name="connsiteX28" fmla="*/ 12280899 w 12280899"/>
              <a:gd name="connsiteY28" fmla="*/ 6972299 h 6972299"/>
              <a:gd name="connsiteX29" fmla="*/ 0 w 12280899"/>
              <a:gd name="connsiteY29" fmla="*/ 6972299 h 697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280899" h="6972299">
                <a:moveTo>
                  <a:pt x="351738" y="4832916"/>
                </a:moveTo>
                <a:lnTo>
                  <a:pt x="351738" y="6562773"/>
                </a:lnTo>
                <a:lnTo>
                  <a:pt x="3479799" y="6562773"/>
                </a:lnTo>
                <a:lnTo>
                  <a:pt x="3479799" y="4832916"/>
                </a:lnTo>
                <a:close/>
                <a:moveTo>
                  <a:pt x="3761194" y="1625600"/>
                </a:moveTo>
                <a:lnTo>
                  <a:pt x="3761194" y="4832917"/>
                </a:lnTo>
                <a:lnTo>
                  <a:pt x="5501093" y="4832917"/>
                </a:lnTo>
                <a:lnTo>
                  <a:pt x="5501093" y="1625600"/>
                </a:lnTo>
                <a:close/>
                <a:moveTo>
                  <a:pt x="380999" y="1625599"/>
                </a:moveTo>
                <a:lnTo>
                  <a:pt x="380999" y="4622799"/>
                </a:lnTo>
                <a:lnTo>
                  <a:pt x="2021294" y="4622799"/>
                </a:lnTo>
                <a:lnTo>
                  <a:pt x="2021294" y="1625599"/>
                </a:lnTo>
                <a:lnTo>
                  <a:pt x="2120900" y="1625599"/>
                </a:lnTo>
                <a:lnTo>
                  <a:pt x="2120900" y="4622799"/>
                </a:lnTo>
                <a:lnTo>
                  <a:pt x="3761194" y="4622799"/>
                </a:lnTo>
                <a:lnTo>
                  <a:pt x="3761194" y="1625599"/>
                </a:lnTo>
                <a:lnTo>
                  <a:pt x="2120900" y="1625599"/>
                </a:lnTo>
                <a:lnTo>
                  <a:pt x="2120900" y="1625599"/>
                </a:lnTo>
                <a:close/>
                <a:moveTo>
                  <a:pt x="6705093" y="934017"/>
                </a:moveTo>
                <a:lnTo>
                  <a:pt x="6705093" y="2663873"/>
                </a:lnTo>
                <a:lnTo>
                  <a:pt x="9605060" y="2663873"/>
                </a:lnTo>
                <a:lnTo>
                  <a:pt x="9605060" y="934017"/>
                </a:lnTo>
                <a:close/>
                <a:moveTo>
                  <a:pt x="9694537" y="190440"/>
                </a:moveTo>
                <a:lnTo>
                  <a:pt x="9694537" y="2663873"/>
                </a:lnTo>
                <a:lnTo>
                  <a:pt x="11447909" y="2663873"/>
                </a:lnTo>
                <a:lnTo>
                  <a:pt x="11447909" y="190440"/>
                </a:lnTo>
                <a:close/>
                <a:moveTo>
                  <a:pt x="0" y="0"/>
                </a:moveTo>
                <a:lnTo>
                  <a:pt x="12280899" y="0"/>
                </a:lnTo>
                <a:lnTo>
                  <a:pt x="12280899" y="6972299"/>
                </a:lnTo>
                <a:lnTo>
                  <a:pt x="0" y="6972299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1" name="Forma libre 12">
            <a:extLst>
              <a:ext uri="{FF2B5EF4-FFF2-40B4-BE49-F238E27FC236}">
                <a16:creationId xmlns:a16="http://schemas.microsoft.com/office/drawing/2014/main" id="{750341B7-34B9-4370-A847-8AD59B782C53}"/>
              </a:ext>
            </a:extLst>
          </p:cNvPr>
          <p:cNvSpPr>
            <a:spLocks noChangeAspect="1"/>
          </p:cNvSpPr>
          <p:nvPr/>
        </p:nvSpPr>
        <p:spPr bwMode="auto">
          <a:xfrm>
            <a:off x="5530091" y="2204987"/>
            <a:ext cx="1831641" cy="2098583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ED0D5A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Which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program is</a:t>
            </a:r>
          </a:p>
        </p:txBody>
      </p:sp>
      <p:sp>
        <p:nvSpPr>
          <p:cNvPr id="36" name="Rectangle 161">
            <a:extLst>
              <a:ext uri="{FF2B5EF4-FFF2-40B4-BE49-F238E27FC236}">
                <a16:creationId xmlns:a16="http://schemas.microsoft.com/office/drawing/2014/main" id="{40F31BAC-013F-4182-923A-594F96A6F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129" y="2626303"/>
            <a:ext cx="2228372" cy="1171277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about</a:t>
            </a:r>
          </a:p>
          <a:p>
            <a:pPr algn="ctr"/>
            <a:r>
              <a:rPr lang="en-US" sz="2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cars?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6A97427C-F18A-4762-B9D2-63832FB0A968}"/>
              </a:ext>
            </a:extLst>
          </p:cNvPr>
          <p:cNvSpPr/>
          <p:nvPr/>
        </p:nvSpPr>
        <p:spPr>
          <a:xfrm>
            <a:off x="6348396" y="739265"/>
            <a:ext cx="3586317" cy="189738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Rectangle 161">
            <a:extLst>
              <a:ext uri="{FF2B5EF4-FFF2-40B4-BE49-F238E27FC236}">
                <a16:creationId xmlns:a16="http://schemas.microsoft.com/office/drawing/2014/main" id="{24C32C34-431F-4C02-BA30-F1A642795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775" y="2873068"/>
            <a:ext cx="3759316" cy="2108299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3088DA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a</a:t>
            </a:r>
            <a:endParaRPr lang="ar-SA" sz="28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documentary?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42A67657-145A-4EED-AB73-E9BC13B5FF80}"/>
              </a:ext>
            </a:extLst>
          </p:cNvPr>
          <p:cNvSpPr/>
          <p:nvPr/>
        </p:nvSpPr>
        <p:spPr>
          <a:xfrm>
            <a:off x="3556000" y="1244600"/>
            <a:ext cx="2100288" cy="3736767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Rectangle 161">
            <a:extLst>
              <a:ext uri="{FF2B5EF4-FFF2-40B4-BE49-F238E27FC236}">
                <a16:creationId xmlns:a16="http://schemas.microsoft.com/office/drawing/2014/main" id="{C08D4B74-42E2-467B-97C2-F9BFEF97A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626" y="3185686"/>
            <a:ext cx="2228372" cy="1452384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a quiz show? 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D98968E7-72A8-4A07-9859-F165463F7DC2}"/>
              </a:ext>
            </a:extLst>
          </p:cNvPr>
          <p:cNvSpPr/>
          <p:nvPr/>
        </p:nvSpPr>
        <p:spPr>
          <a:xfrm>
            <a:off x="180797" y="1314560"/>
            <a:ext cx="2076490" cy="3323509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Rectangle 161">
            <a:extLst>
              <a:ext uri="{FF2B5EF4-FFF2-40B4-BE49-F238E27FC236}">
                <a16:creationId xmlns:a16="http://schemas.microsoft.com/office/drawing/2014/main" id="{189A396B-75F3-48C6-B284-19242B6A7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045" y="2595798"/>
            <a:ext cx="3759316" cy="2108299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3088DA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good for family viewing? 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96C4D3E7-A18F-4C66-B055-AE3C3B41F705}"/>
              </a:ext>
            </a:extLst>
          </p:cNvPr>
          <p:cNvSpPr/>
          <p:nvPr/>
        </p:nvSpPr>
        <p:spPr>
          <a:xfrm>
            <a:off x="1793586" y="1255818"/>
            <a:ext cx="2100288" cy="3382252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Rectangle 161">
            <a:extLst>
              <a:ext uri="{FF2B5EF4-FFF2-40B4-BE49-F238E27FC236}">
                <a16:creationId xmlns:a16="http://schemas.microsoft.com/office/drawing/2014/main" id="{4B134F32-345D-4BDE-A618-5C4055F27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550" y="2987366"/>
            <a:ext cx="2653564" cy="2108299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a sports program? 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7F00E1BE-1CE8-449D-8905-5636330F3194}"/>
              </a:ext>
            </a:extLst>
          </p:cNvPr>
          <p:cNvSpPr/>
          <p:nvPr/>
        </p:nvSpPr>
        <p:spPr>
          <a:xfrm>
            <a:off x="9527674" y="-1"/>
            <a:ext cx="2100288" cy="259579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Rectangle 161">
            <a:extLst>
              <a:ext uri="{FF2B5EF4-FFF2-40B4-BE49-F238E27FC236}">
                <a16:creationId xmlns:a16="http://schemas.microsoft.com/office/drawing/2014/main" id="{52C1D39A-6E89-40B2-9AD0-E366C0F1F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060" y="3044258"/>
            <a:ext cx="2832524" cy="1452384"/>
          </a:xfrm>
          <a:prstGeom prst="cloudCallout">
            <a:avLst>
              <a:gd name="adj1" fmla="val -39124"/>
              <a:gd name="adj2" fmla="val -28771"/>
            </a:avLst>
          </a:prstGeom>
          <a:solidFill>
            <a:srgbClr val="3088DA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from the U.S.?</a:t>
            </a: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553BD277-A580-4875-B8A9-E02F4658D4BC}"/>
              </a:ext>
            </a:extLst>
          </p:cNvPr>
          <p:cNvSpPr/>
          <p:nvPr/>
        </p:nvSpPr>
        <p:spPr>
          <a:xfrm>
            <a:off x="177204" y="4594750"/>
            <a:ext cx="3586317" cy="189738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72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 animBg="1"/>
      <p:bldP spid="36" grpId="1" animBg="1"/>
      <p:bldP spid="17" grpId="0" animBg="1"/>
      <p:bldP spid="18" grpId="0" animBg="1"/>
      <p:bldP spid="18" grpId="1" animBg="1"/>
      <p:bldP spid="19" grpId="0" animBg="1"/>
      <p:bldP spid="24" grpId="0" animBg="1"/>
      <p:bldP spid="24" grpId="1" animBg="1"/>
      <p:bldP spid="26" grpId="0" animBg="1"/>
      <p:bldP spid="30" grpId="0" animBg="1"/>
      <p:bldP spid="30" grpId="1" animBg="1"/>
      <p:bldP spid="31" grpId="0" animBg="1"/>
      <p:bldP spid="32" grpId="0" animBg="1"/>
      <p:bldP spid="32" grpId="1" animBg="1"/>
      <p:bldP spid="33" grpId="0" animBg="1"/>
      <p:bldP spid="34" grpId="0" animBg="1"/>
      <p:bldP spid="3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315</Words>
  <Application>Microsoft Office PowerPoint</Application>
  <PresentationFormat>شاشة عريضة</PresentationFormat>
  <Paragraphs>90</Paragraphs>
  <Slides>24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3" baseType="lpstr">
      <vt:lpstr>等线</vt:lpstr>
      <vt:lpstr>等线 Light</vt:lpstr>
      <vt:lpstr>微软雅黑</vt:lpstr>
      <vt:lpstr>Arial</vt:lpstr>
      <vt:lpstr>Calibri</vt:lpstr>
      <vt:lpstr>Comic Sans MS</vt:lpstr>
      <vt:lpstr>Helvetica</vt:lpstr>
      <vt:lpstr>MV Boli</vt:lpstr>
      <vt:lpstr>Office 主题​​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MG3 U4 L1 Tv around the world</dc:title>
  <dc:creator>Essa AlHussaini</dc:creator>
  <cp:lastModifiedBy>ALMOTSAFH</cp:lastModifiedBy>
  <cp:revision>75</cp:revision>
  <dcterms:created xsi:type="dcterms:W3CDTF">2017-07-17T05:18:09Z</dcterms:created>
  <dcterms:modified xsi:type="dcterms:W3CDTF">2020-10-18T23:53:15Z</dcterms:modified>
</cp:coreProperties>
</file>