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17"/>
  </p:notesMasterIdLst>
  <p:sldIdLst>
    <p:sldId id="342" r:id="rId3"/>
    <p:sldId id="343" r:id="rId4"/>
    <p:sldId id="309" r:id="rId5"/>
    <p:sldId id="307" r:id="rId6"/>
    <p:sldId id="337" r:id="rId7"/>
    <p:sldId id="348" r:id="rId8"/>
    <p:sldId id="298" r:id="rId9"/>
    <p:sldId id="310" r:id="rId10"/>
    <p:sldId id="285" r:id="rId11"/>
    <p:sldId id="349" r:id="rId12"/>
    <p:sldId id="353" r:id="rId13"/>
    <p:sldId id="354" r:id="rId14"/>
    <p:sldId id="350" r:id="rId15"/>
    <p:sldId id="35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6196" autoAdjust="0"/>
  </p:normalViewPr>
  <p:slideViewPr>
    <p:cSldViewPr snapToGrid="0" showGuides="1">
      <p:cViewPr varScale="1">
        <p:scale>
          <a:sx n="74" d="100"/>
          <a:sy n="74" d="100"/>
        </p:scale>
        <p:origin x="52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DBCD3-13D8-4B61-A324-65F1C4F838CB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7C1F53F-D199-4227-A23E-2B5F143EB982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4" name="Rounded Rectangle 4">
              <a:extLst>
                <a:ext uri="{FF2B5EF4-FFF2-40B4-BE49-F238E27FC236}">
                  <a16:creationId xmlns:a16="http://schemas.microsoft.com/office/drawing/2014/main" id="{4B09402C-7E86-41C9-8E37-9EF71EDF105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41DF11FE-4210-4E1A-AAC1-AD2FF969D36A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0E578CC1-F58F-4C71-AB27-A73396D54EA3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FF38739C-F2ED-4F4B-9A89-B33A3B4C6A37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8" name="Rounded Rectangle 8">
                <a:extLst>
                  <a:ext uri="{FF2B5EF4-FFF2-40B4-BE49-F238E27FC236}">
                    <a16:creationId xmlns:a16="http://schemas.microsoft.com/office/drawing/2014/main" id="{42258DA3-8567-4D16-9190-D371531398A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BFDD25E-3936-4728-A24A-3CD8211A0ED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ED7D35-2C36-4F32-8052-655C68EBBC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408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EA604A-1015-4952-8EE1-CCE52EC0E000}"/>
              </a:ext>
            </a:extLst>
          </p:cNvPr>
          <p:cNvGrpSpPr/>
          <p:nvPr userDrawn="1"/>
        </p:nvGrpSpPr>
        <p:grpSpPr>
          <a:xfrm>
            <a:off x="3095065" y="1780189"/>
            <a:ext cx="6001870" cy="3297621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9EEB588-97F3-4BF3-B3B2-294329E1431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9AC13C8-EB64-4309-9F83-DE884AB194A4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0A07D5B-242A-465B-B3D3-285BCC72495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F5AF579-3200-4645-9B4A-C34A0B00A82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BBA6078-E1D1-4C14-AE2A-562D309320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F2DB06-6191-4D99-A246-B0F044EEB6D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0B2AB32-6E87-4708-AD26-26A3474DFD6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4A0B59C-D502-416F-87A9-4FFE2F84014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DAEF2E-9E44-473D-B13F-ABD8FD1964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7A63B6A-A2C7-42FA-A975-B2C3DBEA0A1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425CD56A-8303-4E00-957E-0BF842A3B05F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42D482D-A042-4240-A15D-1E65B56B30D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36F31BD-D2C3-4C53-B8E6-33C74563614F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909754" y="1947860"/>
            <a:ext cx="4372493" cy="2669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D8BBD3D-237B-4299-A310-B537C2DF7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5458041-BCC9-4D92-9490-8AF60C0098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E26C6D06-6A68-4FCA-8E86-84C6A4BCE96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7EA72833-AD93-4833-9A2D-CEDAD0BA74B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974C75D-D81B-497C-9C4E-F1BB2C01057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8370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4">
            <a:extLst>
              <a:ext uri="{FF2B5EF4-FFF2-40B4-BE49-F238E27FC236}">
                <a16:creationId xmlns:a16="http://schemas.microsoft.com/office/drawing/2014/main" id="{A769A459-AF04-45A7-80CE-4E8DC5AC49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4943" y="448887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그림 개체 틀 15">
            <a:extLst>
              <a:ext uri="{FF2B5EF4-FFF2-40B4-BE49-F238E27FC236}">
                <a16:creationId xmlns:a16="http://schemas.microsoft.com/office/drawing/2014/main" id="{DFE4068D-B3EC-469A-9F6F-A76002F6DB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53743" y="2009396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그림 개체 틀 16">
            <a:extLst>
              <a:ext uri="{FF2B5EF4-FFF2-40B4-BE49-F238E27FC236}">
                <a16:creationId xmlns:a16="http://schemas.microsoft.com/office/drawing/2014/main" id="{5C5441D4-AB74-4B7F-B4AC-DD976BF778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2543" y="44888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9EB123B0-D633-4FA6-9EA7-8A395458C6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6298" y="3569906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E9F876-6862-4E0C-A11E-9C7D17FE10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70034" y="14068"/>
            <a:ext cx="3421966" cy="6843932"/>
          </a:xfrm>
          <a:custGeom>
            <a:avLst/>
            <a:gdLst>
              <a:gd name="connsiteX0" fmla="*/ 3421966 w 3421966"/>
              <a:gd name="connsiteY0" fmla="*/ 0 h 6843932"/>
              <a:gd name="connsiteX1" fmla="*/ 3421966 w 3421966"/>
              <a:gd name="connsiteY1" fmla="*/ 6843932 h 6843932"/>
              <a:gd name="connsiteX2" fmla="*/ 0 w 3421966"/>
              <a:gd name="connsiteY2" fmla="*/ 3421966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3421966" y="0"/>
                </a:moveTo>
                <a:lnTo>
                  <a:pt x="3421966" y="6843932"/>
                </a:lnTo>
                <a:lnTo>
                  <a:pt x="0" y="34219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055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112FC24-B0BB-43AE-AB6F-2F8A6318C976}"/>
              </a:ext>
            </a:extLst>
          </p:cNvPr>
          <p:cNvGrpSpPr/>
          <p:nvPr userDrawn="1"/>
        </p:nvGrpSpPr>
        <p:grpSpPr>
          <a:xfrm>
            <a:off x="0" y="477136"/>
            <a:ext cx="11704320" cy="5935130"/>
            <a:chOff x="-161213" y="477136"/>
            <a:chExt cx="11704320" cy="593513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02B0099-32CD-4A9E-A010-EB75F1B7AD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477136"/>
              <a:ext cx="11704320" cy="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6FFECB2-D63A-4DED-B565-1B5EC1C6DBC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1543107" y="477136"/>
              <a:ext cx="0" cy="5935130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23856D-6F4B-428C-8039-92BC2469A811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161213" y="6392850"/>
              <a:ext cx="11704320" cy="13272"/>
            </a:xfrm>
            <a:prstGeom prst="line">
              <a:avLst/>
            </a:prstGeom>
            <a:ln w="444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64BFEB-701F-4523-9B1A-D0CE644C53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717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91" r:id="rId8"/>
    <p:sldLayoutId id="2147483680" r:id="rId9"/>
    <p:sldLayoutId id="2147483681" r:id="rId10"/>
    <p:sldLayoutId id="2147483682" r:id="rId11"/>
    <p:sldLayoutId id="2147483693" r:id="rId12"/>
    <p:sldLayoutId id="2147483684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admin/quiz/5f88b82999dd11001ba92ca9/alaa-quiz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5271279" y="634880"/>
            <a:ext cx="639083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rPr>
              <a:t>Mega Goal 3</a:t>
            </a:r>
          </a:p>
          <a:p>
            <a:pPr algn="ctr"/>
            <a:r>
              <a:rPr lang="en-US" altLang="ko-KR" sz="4800" b="1" dirty="0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rPr>
              <a:t>Conversation</a:t>
            </a:r>
            <a:endParaRPr lang="ko-KR" altLang="en-US" sz="4800" b="1" dirty="0">
              <a:gradFill flip="none" rotWithShape="1">
                <a:gsLst>
                  <a:gs pos="0">
                    <a:schemeClr val="accent1"/>
                  </a:gs>
                  <a:gs pos="70000">
                    <a:schemeClr val="accent3"/>
                  </a:gs>
                  <a:gs pos="35000">
                    <a:schemeClr val="accent2"/>
                  </a:gs>
                  <a:gs pos="100000">
                    <a:schemeClr val="accent4"/>
                  </a:gs>
                </a:gsLst>
                <a:lin ang="0" scaled="1"/>
                <a:tileRect/>
              </a:gra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267449" y="2583821"/>
            <a:ext cx="43984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4800" b="1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defRPr>
            </a:lvl1pPr>
          </a:lstStyle>
          <a:p>
            <a:pPr algn="ctr"/>
            <a:r>
              <a:rPr lang="en-US" altLang="ko-KR" sz="1800" dirty="0">
                <a:latin typeface="+mn-lt"/>
              </a:rPr>
              <a:t>Unit : 4           Page : 58         Lesson : 4</a:t>
            </a:r>
          </a:p>
          <a:p>
            <a:pPr algn="ctr"/>
            <a:endParaRPr lang="en-US" altLang="ko-KR" sz="1800" dirty="0">
              <a:latin typeface="+mn-lt"/>
            </a:endParaRPr>
          </a:p>
          <a:p>
            <a:pPr algn="ctr"/>
            <a:endParaRPr lang="en-US" altLang="ko-KR" sz="1800" dirty="0">
              <a:latin typeface="+mn-lt"/>
            </a:endParaRPr>
          </a:p>
          <a:p>
            <a:pPr algn="ctr"/>
            <a:r>
              <a:rPr lang="en-US" altLang="ko-KR" sz="1800" dirty="0">
                <a:latin typeface="+mn-lt"/>
              </a:rPr>
              <a:t>Talal Alhazmi</a:t>
            </a:r>
            <a:endParaRPr lang="ko-KR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عنصر نائب للصورة 3">
            <a:extLst>
              <a:ext uri="{FF2B5EF4-FFF2-40B4-BE49-F238E27FC236}">
                <a16:creationId xmlns:a16="http://schemas.microsoft.com/office/drawing/2014/main" id="{91A9DAFC-A97A-411D-8D4B-C5748A418F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0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E97DA03-F85F-4C04-9842-EAD689976829}"/>
              </a:ext>
            </a:extLst>
          </p:cNvPr>
          <p:cNvSpPr txBox="1"/>
          <p:nvPr/>
        </p:nvSpPr>
        <p:spPr>
          <a:xfrm>
            <a:off x="6096000" y="614363"/>
            <a:ext cx="539115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Practice: Read the following sentences.</a:t>
            </a:r>
            <a:endParaRPr lang="ar-SA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99CA0047-F89F-4973-A503-1290E63F0745}"/>
              </a:ext>
            </a:extLst>
          </p:cNvPr>
          <p:cNvCxnSpPr>
            <a:stCxn id="5" idx="2"/>
          </p:cNvCxnSpPr>
          <p:nvPr/>
        </p:nvCxnSpPr>
        <p:spPr>
          <a:xfrm>
            <a:off x="8791575" y="1691581"/>
            <a:ext cx="733" cy="1192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57B3B25-CEE5-44A8-A2D5-EC8693DA6F1D}"/>
              </a:ext>
            </a:extLst>
          </p:cNvPr>
          <p:cNvSpPr txBox="1"/>
          <p:nvPr/>
        </p:nvSpPr>
        <p:spPr>
          <a:xfrm>
            <a:off x="6209695" y="3425483"/>
            <a:ext cx="5387485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I’m not </a:t>
            </a:r>
            <a:r>
              <a:rPr lang="en-US" sz="2400" b="1" dirty="0">
                <a:solidFill>
                  <a:srgbClr val="00B0F0"/>
                </a:solidFill>
              </a:rPr>
              <a:t>going to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/>
              <a:t>let any of that stop me.</a:t>
            </a:r>
          </a:p>
          <a:p>
            <a:endParaRPr lang="en-US" sz="2400" dirty="0"/>
          </a:p>
          <a:p>
            <a:r>
              <a:rPr lang="en-US" sz="2400" dirty="0"/>
              <a:t>I </a:t>
            </a:r>
            <a:r>
              <a:rPr lang="en-US" sz="2400" b="1" dirty="0">
                <a:solidFill>
                  <a:srgbClr val="00B0F0"/>
                </a:solidFill>
              </a:rPr>
              <a:t>want to </a:t>
            </a:r>
            <a:r>
              <a:rPr lang="en-US" sz="2400" dirty="0"/>
              <a:t>congratulate you .</a:t>
            </a:r>
          </a:p>
          <a:p>
            <a:endParaRPr lang="en-US" sz="3200" dirty="0"/>
          </a:p>
          <a:p>
            <a:r>
              <a:rPr lang="en-US" sz="2400" dirty="0"/>
              <a:t>I </a:t>
            </a:r>
            <a:r>
              <a:rPr lang="en-US" sz="2400" b="1" dirty="0">
                <a:solidFill>
                  <a:srgbClr val="00B0F0"/>
                </a:solidFill>
              </a:rPr>
              <a:t>want to </a:t>
            </a:r>
            <a:r>
              <a:rPr lang="en-US" sz="2400" dirty="0"/>
              <a:t>take a minute to say thank you.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799171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25000">
                <a:schemeClr val="accent6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عنصر نائب للصورة 3">
            <a:extLst>
              <a:ext uri="{FF2B5EF4-FFF2-40B4-BE49-F238E27FC236}">
                <a16:creationId xmlns:a16="http://schemas.microsoft.com/office/drawing/2014/main" id="{91A9DAFC-A97A-411D-8D4B-C5748A418F6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445360"/>
            <a:ext cx="4838021" cy="3759685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E97DA03-F85F-4C04-9842-EAD689976829}"/>
              </a:ext>
            </a:extLst>
          </p:cNvPr>
          <p:cNvSpPr txBox="1"/>
          <p:nvPr/>
        </p:nvSpPr>
        <p:spPr>
          <a:xfrm>
            <a:off x="6096000" y="614363"/>
            <a:ext cx="539115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Read </a:t>
            </a:r>
            <a:endParaRPr lang="ar-SA" sz="4800" dirty="0">
              <a:solidFill>
                <a:srgbClr val="0070C0"/>
              </a:solidFill>
            </a:endParaRPr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99CA0047-F89F-4973-A503-1290E63F0745}"/>
              </a:ext>
            </a:extLst>
          </p:cNvPr>
          <p:cNvCxnSpPr>
            <a:stCxn id="5" idx="2"/>
          </p:cNvCxnSpPr>
          <p:nvPr/>
        </p:nvCxnSpPr>
        <p:spPr>
          <a:xfrm>
            <a:off x="8791575" y="1445360"/>
            <a:ext cx="733" cy="143851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57B3B25-CEE5-44A8-A2D5-EC8693DA6F1D}"/>
              </a:ext>
            </a:extLst>
          </p:cNvPr>
          <p:cNvSpPr txBox="1"/>
          <p:nvPr/>
        </p:nvSpPr>
        <p:spPr>
          <a:xfrm>
            <a:off x="5866227" y="3162778"/>
            <a:ext cx="5387485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You’re </a:t>
            </a:r>
            <a:r>
              <a:rPr lang="en-US" sz="2400" b="1" dirty="0">
                <a:solidFill>
                  <a:srgbClr val="00B0F0"/>
                </a:solidFill>
              </a:rPr>
              <a:t>going to </a:t>
            </a:r>
            <a:r>
              <a:rPr lang="en-US" sz="2400" dirty="0"/>
              <a:t>be answering questions.</a:t>
            </a:r>
          </a:p>
          <a:p>
            <a:endParaRPr lang="en-US" sz="2400" dirty="0"/>
          </a:p>
          <a:p>
            <a:r>
              <a:rPr lang="en-US" sz="2400" dirty="0"/>
              <a:t>There’s no question in my mind that you’re </a:t>
            </a:r>
            <a:r>
              <a:rPr lang="en-US" sz="2400" b="1" dirty="0">
                <a:solidFill>
                  <a:srgbClr val="00B0F0"/>
                </a:solidFill>
              </a:rPr>
              <a:t>going to </a:t>
            </a:r>
            <a:r>
              <a:rPr lang="en-US" sz="2400" dirty="0"/>
              <a:t>overcome</a:t>
            </a:r>
          </a:p>
          <a:p>
            <a:r>
              <a:rPr lang="en-US" sz="2400" dirty="0"/>
              <a:t>all your problems.</a:t>
            </a:r>
          </a:p>
          <a:p>
            <a:endParaRPr lang="en-US" sz="2400" dirty="0"/>
          </a:p>
          <a:p>
            <a:r>
              <a:rPr lang="en-US" sz="2400" dirty="0"/>
              <a:t>We </a:t>
            </a:r>
            <a:r>
              <a:rPr lang="en-US" sz="2400" b="1" dirty="0">
                <a:solidFill>
                  <a:srgbClr val="00B0F0"/>
                </a:solidFill>
              </a:rPr>
              <a:t>want to </a:t>
            </a:r>
            <a:r>
              <a:rPr lang="en-US" sz="2400" dirty="0"/>
              <a:t>prove that hard work pays off.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839706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1805DCA-7EDF-4E02-AF3F-76511189B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9"/>
            <a:ext cx="12192000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FC8C5F78-7FCE-42B8-8172-A7562F6E5DC3}"/>
              </a:ext>
            </a:extLst>
          </p:cNvPr>
          <p:cNvSpPr txBox="1"/>
          <p:nvPr/>
        </p:nvSpPr>
        <p:spPr>
          <a:xfrm>
            <a:off x="1690468" y="2660303"/>
            <a:ext cx="5486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FBB7D7A-6165-42F5-AC9A-87E101565B92}"/>
              </a:ext>
            </a:extLst>
          </p:cNvPr>
          <p:cNvSpPr txBox="1"/>
          <p:nvPr/>
        </p:nvSpPr>
        <p:spPr>
          <a:xfrm>
            <a:off x="1674056" y="3781863"/>
            <a:ext cx="5486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ECC7804-85D1-4108-968E-3C93120BE882}"/>
              </a:ext>
            </a:extLst>
          </p:cNvPr>
          <p:cNvSpPr txBox="1"/>
          <p:nvPr/>
        </p:nvSpPr>
        <p:spPr>
          <a:xfrm>
            <a:off x="1690468" y="3219607"/>
            <a:ext cx="5486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90A5A01-ED67-4DC7-A5BB-6776F1121C89}"/>
              </a:ext>
            </a:extLst>
          </p:cNvPr>
          <p:cNvSpPr txBox="1"/>
          <p:nvPr/>
        </p:nvSpPr>
        <p:spPr>
          <a:xfrm>
            <a:off x="1662333" y="6054634"/>
            <a:ext cx="5486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78635A3-02C8-4DD5-BC0F-ADDEF445306A}"/>
              </a:ext>
            </a:extLst>
          </p:cNvPr>
          <p:cNvSpPr txBox="1"/>
          <p:nvPr/>
        </p:nvSpPr>
        <p:spPr>
          <a:xfrm>
            <a:off x="1674056" y="4407764"/>
            <a:ext cx="5486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3A1B0088-6E60-4914-81A1-A8C7A651631F}"/>
              </a:ext>
            </a:extLst>
          </p:cNvPr>
          <p:cNvSpPr txBox="1"/>
          <p:nvPr/>
        </p:nvSpPr>
        <p:spPr>
          <a:xfrm>
            <a:off x="1662333" y="5478865"/>
            <a:ext cx="5486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  <a:endParaRPr lang="ar-SA" sz="2400" b="1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7027BBC-29EE-4F1B-9ECB-F22A7324BCE6}"/>
              </a:ext>
            </a:extLst>
          </p:cNvPr>
          <p:cNvSpPr txBox="1"/>
          <p:nvPr/>
        </p:nvSpPr>
        <p:spPr>
          <a:xfrm>
            <a:off x="1662333" y="4852964"/>
            <a:ext cx="5486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endParaRPr lang="ar-S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512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صورة 3">
            <a:extLst>
              <a:ext uri="{FF2B5EF4-FFF2-40B4-BE49-F238E27FC236}">
                <a16:creationId xmlns:a16="http://schemas.microsoft.com/office/drawing/2014/main" id="{43C1301B-D50B-424C-A224-C385A1EE94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10474" y="1126600"/>
            <a:ext cx="4604800" cy="4604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F2A6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7FDFEF1-B24B-43D3-B916-C58A1B678A62}"/>
              </a:ext>
            </a:extLst>
          </p:cNvPr>
          <p:cNvSpPr txBox="1"/>
          <p:nvPr/>
        </p:nvSpPr>
        <p:spPr>
          <a:xfrm>
            <a:off x="8820445" y="2250831"/>
            <a:ext cx="250954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https://quizizz.com/admin/quiz/5f88b82999dd11001ba92ca9/alaa-quiz</a:t>
            </a:r>
            <a:endParaRPr lang="ar-S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3636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2170BF0A-FB24-4F03-8DDC-305214619393}"/>
              </a:ext>
            </a:extLst>
          </p:cNvPr>
          <p:cNvSpPr txBox="1"/>
          <p:nvPr/>
        </p:nvSpPr>
        <p:spPr>
          <a:xfrm>
            <a:off x="1223889" y="1814732"/>
            <a:ext cx="9439422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The End</a:t>
            </a:r>
          </a:p>
          <a:p>
            <a:pPr algn="ctr"/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 Hope You Enjoy It.</a:t>
            </a:r>
          </a:p>
          <a:p>
            <a:pPr algn="ctr"/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Have a nice weekend!</a:t>
            </a:r>
          </a:p>
          <a:p>
            <a:pPr algn="ctr"/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Edited by: Talal Alhazmi</a:t>
            </a:r>
            <a:endParaRPr lang="ar-SA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5306096" y="467087"/>
            <a:ext cx="550951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4800" b="1">
                <a:gradFill flip="none" rotWithShape="1">
                  <a:gsLst>
                    <a:gs pos="0">
                      <a:schemeClr val="accent1"/>
                    </a:gs>
                    <a:gs pos="70000">
                      <a:schemeClr val="accent3"/>
                    </a:gs>
                    <a:gs pos="35000">
                      <a:schemeClr val="accent2"/>
                    </a:gs>
                    <a:gs pos="100000">
                      <a:schemeClr val="accent4"/>
                    </a:gs>
                  </a:gsLst>
                  <a:lin ang="0" scaled="1"/>
                  <a:tileRect/>
                </a:gradFill>
                <a:latin typeface="+mj-lt"/>
                <a:cs typeface="Arial" pitchFamily="34" charset="0"/>
              </a:defRPr>
            </a:lvl1pPr>
          </a:lstStyle>
          <a:p>
            <a:pPr algn="r"/>
            <a:r>
              <a:rPr lang="en-US" altLang="ko-KR" dirty="0">
                <a:solidFill>
                  <a:srgbClr val="002060"/>
                </a:solidFill>
              </a:rPr>
              <a:t>Our Lesson Goals</a:t>
            </a:r>
            <a:endParaRPr lang="ko-KR" altLang="en-US" dirty="0">
              <a:solidFill>
                <a:srgbClr val="00206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49075D-0947-4AB5-83A0-EFFE0AAF6281}"/>
              </a:ext>
            </a:extLst>
          </p:cNvPr>
          <p:cNvGrpSpPr/>
          <p:nvPr/>
        </p:nvGrpSpPr>
        <p:grpSpPr>
          <a:xfrm>
            <a:off x="6891086" y="1852304"/>
            <a:ext cx="3514110" cy="1336221"/>
            <a:chOff x="1752482" y="527167"/>
            <a:chExt cx="3514110" cy="13362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83F24E8-45A3-4924-A003-288F30497EBE}"/>
                </a:ext>
              </a:extLst>
            </p:cNvPr>
            <p:cNvSpPr txBox="1"/>
            <p:nvPr/>
          </p:nvSpPr>
          <p:spPr>
            <a:xfrm>
              <a:off x="1752482" y="527167"/>
              <a:ext cx="3488745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GB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Listen To the Conversation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ADEF56-3484-4EDD-BDC1-83ED7F31934C}"/>
                </a:ext>
              </a:extLst>
            </p:cNvPr>
            <p:cNvSpPr txBox="1"/>
            <p:nvPr/>
          </p:nvSpPr>
          <p:spPr>
            <a:xfrm>
              <a:off x="1989591" y="1463278"/>
              <a:ext cx="32770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Learn the New Words</a:t>
              </a:r>
              <a:endPara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03CDB2-CE3F-4010-AC14-F00B6E1FF049}"/>
              </a:ext>
            </a:extLst>
          </p:cNvPr>
          <p:cNvCxnSpPr>
            <a:cxnSpLocks/>
          </p:cNvCxnSpPr>
          <p:nvPr/>
        </p:nvCxnSpPr>
        <p:spPr>
          <a:xfrm flipV="1">
            <a:off x="6523306" y="2668419"/>
            <a:ext cx="4328802" cy="2686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BFED855-6F48-41D9-B0D2-D691F56D852E}"/>
              </a:ext>
            </a:extLst>
          </p:cNvPr>
          <p:cNvSpPr/>
          <p:nvPr/>
        </p:nvSpPr>
        <p:spPr>
          <a:xfrm>
            <a:off x="5858496" y="2376112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9C16D-3D41-4840-A60D-52E7B1E94B78}"/>
              </a:ext>
            </a:extLst>
          </p:cNvPr>
          <p:cNvSpPr txBox="1"/>
          <p:nvPr/>
        </p:nvSpPr>
        <p:spPr>
          <a:xfrm>
            <a:off x="5901498" y="2471662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22340-0EF6-44C8-BA21-56FA1854B2D2}"/>
              </a:ext>
            </a:extLst>
          </p:cNvPr>
          <p:cNvGrpSpPr/>
          <p:nvPr/>
        </p:nvGrpSpPr>
        <p:grpSpPr>
          <a:xfrm>
            <a:off x="6756010" y="3525270"/>
            <a:ext cx="4089016" cy="999692"/>
            <a:chOff x="1662571" y="875975"/>
            <a:chExt cx="4089016" cy="9996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E681D34-0E05-45D7-911D-3394E94171BE}"/>
                </a:ext>
              </a:extLst>
            </p:cNvPr>
            <p:cNvSpPr txBox="1"/>
            <p:nvPr/>
          </p:nvSpPr>
          <p:spPr>
            <a:xfrm>
              <a:off x="1797648" y="875975"/>
              <a:ext cx="3488745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GB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Listening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B1041F-41EC-4135-B183-BAFCB41843FC}"/>
                </a:ext>
              </a:extLst>
            </p:cNvPr>
            <p:cNvSpPr txBox="1"/>
            <p:nvPr/>
          </p:nvSpPr>
          <p:spPr>
            <a:xfrm>
              <a:off x="1662571" y="1475557"/>
              <a:ext cx="40890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Listen and answer the questions</a:t>
              </a:r>
              <a:endPara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8215D2-BAF6-4493-ABCA-4F0EBAF0E035}"/>
              </a:ext>
            </a:extLst>
          </p:cNvPr>
          <p:cNvCxnSpPr>
            <a:cxnSpLocks/>
          </p:cNvCxnSpPr>
          <p:nvPr/>
        </p:nvCxnSpPr>
        <p:spPr>
          <a:xfrm flipV="1">
            <a:off x="6516224" y="4025116"/>
            <a:ext cx="4328802" cy="2686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0E17FBE-7D1C-48B3-B0D9-6B0DA2A91441}"/>
              </a:ext>
            </a:extLst>
          </p:cNvPr>
          <p:cNvSpPr/>
          <p:nvPr/>
        </p:nvSpPr>
        <p:spPr>
          <a:xfrm>
            <a:off x="5858497" y="3738471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8D30A2-DC8D-4076-AD6B-50356C9CC4BB}"/>
              </a:ext>
            </a:extLst>
          </p:cNvPr>
          <p:cNvSpPr txBox="1"/>
          <p:nvPr/>
        </p:nvSpPr>
        <p:spPr>
          <a:xfrm>
            <a:off x="5901498" y="3807713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9EB557C-8034-4B67-AB80-97D1106E44AE}"/>
              </a:ext>
            </a:extLst>
          </p:cNvPr>
          <p:cNvGrpSpPr/>
          <p:nvPr/>
        </p:nvGrpSpPr>
        <p:grpSpPr>
          <a:xfrm>
            <a:off x="6891086" y="4776542"/>
            <a:ext cx="3546277" cy="1007554"/>
            <a:chOff x="1797648" y="823087"/>
            <a:chExt cx="3546277" cy="100755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373EA6B-DC86-4383-B7AA-A8A1324174E9}"/>
                </a:ext>
              </a:extLst>
            </p:cNvPr>
            <p:cNvSpPr txBox="1"/>
            <p:nvPr/>
          </p:nvSpPr>
          <p:spPr>
            <a:xfrm>
              <a:off x="1797648" y="823087"/>
              <a:ext cx="3488745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GB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Pronunciation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6C7770-AC88-4226-99FD-A27865909D5B}"/>
                </a:ext>
              </a:extLst>
            </p:cNvPr>
            <p:cNvSpPr txBox="1"/>
            <p:nvPr/>
          </p:nvSpPr>
          <p:spPr>
            <a:xfrm>
              <a:off x="1874981" y="1430531"/>
              <a:ext cx="3468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Some of Casual Speech</a:t>
              </a:r>
              <a:endPara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F5D44E-6C4E-4F0D-8635-04D8B9510A61}"/>
              </a:ext>
            </a:extLst>
          </p:cNvPr>
          <p:cNvCxnSpPr>
            <a:cxnSpLocks/>
          </p:cNvCxnSpPr>
          <p:nvPr/>
        </p:nvCxnSpPr>
        <p:spPr>
          <a:xfrm flipV="1">
            <a:off x="6538490" y="5269833"/>
            <a:ext cx="4328802" cy="2686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6FBECFC-D70E-40B6-BBE9-64B1EFF72164}"/>
              </a:ext>
            </a:extLst>
          </p:cNvPr>
          <p:cNvSpPr/>
          <p:nvPr/>
        </p:nvSpPr>
        <p:spPr>
          <a:xfrm>
            <a:off x="5882451" y="4956880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4DA8BF-A5B1-4A36-833F-3165BB8570C7}"/>
              </a:ext>
            </a:extLst>
          </p:cNvPr>
          <p:cNvSpPr txBox="1"/>
          <p:nvPr/>
        </p:nvSpPr>
        <p:spPr>
          <a:xfrm>
            <a:off x="5925452" y="5039000"/>
            <a:ext cx="566763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Conversation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ED4FC3-419C-4D2F-B148-B4BCBD72D5A1}"/>
              </a:ext>
            </a:extLst>
          </p:cNvPr>
          <p:cNvGrpSpPr/>
          <p:nvPr/>
        </p:nvGrpSpPr>
        <p:grpSpPr>
          <a:xfrm>
            <a:off x="937764" y="1826004"/>
            <a:ext cx="4193197" cy="4732973"/>
            <a:chOff x="2139373" y="1568826"/>
            <a:chExt cx="4193197" cy="4732973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48B993E4-FC77-4F43-B0F1-E27D34C4822F}"/>
                </a:ext>
              </a:extLst>
            </p:cNvPr>
            <p:cNvSpPr/>
            <p:nvPr/>
          </p:nvSpPr>
          <p:spPr>
            <a:xfrm>
              <a:off x="2139373" y="1568826"/>
              <a:ext cx="4193197" cy="4732973"/>
            </a:xfrm>
            <a:custGeom>
              <a:avLst/>
              <a:gdLst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33775 w 4000500"/>
                <a:gd name="connsiteY2" fmla="*/ 3314700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43300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28900 w 4000500"/>
                <a:gd name="connsiteY1" fmla="*/ 3257550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63178 w 4000500"/>
                <a:gd name="connsiteY3" fmla="*/ 2847975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31427 w 4000500"/>
                <a:gd name="connsiteY4" fmla="*/ 2800019 h 4600575"/>
                <a:gd name="connsiteX5" fmla="*/ 3724275 w 4000500"/>
                <a:gd name="connsiteY5" fmla="*/ 2705100 h 4600575"/>
                <a:gd name="connsiteX6" fmla="*/ 3629025 w 4000500"/>
                <a:gd name="connsiteY6" fmla="*/ 2600325 h 4600575"/>
                <a:gd name="connsiteX7" fmla="*/ 3752850 w 4000500"/>
                <a:gd name="connsiteY7" fmla="*/ 2524125 h 4600575"/>
                <a:gd name="connsiteX8" fmla="*/ 3686175 w 4000500"/>
                <a:gd name="connsiteY8" fmla="*/ 2295525 h 4600575"/>
                <a:gd name="connsiteX9" fmla="*/ 4000500 w 4000500"/>
                <a:gd name="connsiteY9" fmla="*/ 2085975 h 4600575"/>
                <a:gd name="connsiteX10" fmla="*/ 3552825 w 4000500"/>
                <a:gd name="connsiteY10" fmla="*/ 1457325 h 4600575"/>
                <a:gd name="connsiteX11" fmla="*/ 2028825 w 4000500"/>
                <a:gd name="connsiteY11" fmla="*/ 0 h 4600575"/>
                <a:gd name="connsiteX12" fmla="*/ 533400 w 4000500"/>
                <a:gd name="connsiteY12" fmla="*/ 933450 h 4600575"/>
                <a:gd name="connsiteX13" fmla="*/ 1028700 w 4000500"/>
                <a:gd name="connsiteY13" fmla="*/ 2838450 h 4600575"/>
                <a:gd name="connsiteX14" fmla="*/ 0 w 4000500"/>
                <a:gd name="connsiteY14" fmla="*/ 4600575 h 4600575"/>
                <a:gd name="connsiteX15" fmla="*/ 0 w 4000500"/>
                <a:gd name="connsiteY15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24275 w 4000500"/>
                <a:gd name="connsiteY4" fmla="*/ 2705100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712348 w 4000500"/>
                <a:gd name="connsiteY4" fmla="*/ 2709075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29025 w 4000500"/>
                <a:gd name="connsiteY5" fmla="*/ 2600325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86175 w 4000500"/>
                <a:gd name="connsiteY7" fmla="*/ 2295525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00500"/>
                <a:gd name="connsiteY0" fmla="*/ 3952875 h 4600575"/>
                <a:gd name="connsiteX1" fmla="*/ 2632875 w 4000500"/>
                <a:gd name="connsiteY1" fmla="*/ 3281404 h 4600575"/>
                <a:gd name="connsiteX2" fmla="*/ 3509921 w 4000500"/>
                <a:gd name="connsiteY2" fmla="*/ 3306749 h 4600575"/>
                <a:gd name="connsiteX3" fmla="*/ 3555226 w 4000500"/>
                <a:gd name="connsiteY3" fmla="*/ 2851950 h 4600575"/>
                <a:gd name="connsiteX4" fmla="*/ 3696446 w 4000500"/>
                <a:gd name="connsiteY4" fmla="*/ 2701124 h 4600575"/>
                <a:gd name="connsiteX5" fmla="*/ 3664806 w 4000500"/>
                <a:gd name="connsiteY5" fmla="*/ 2620203 h 4600575"/>
                <a:gd name="connsiteX6" fmla="*/ 3752850 w 4000500"/>
                <a:gd name="connsiteY6" fmla="*/ 2524125 h 4600575"/>
                <a:gd name="connsiteX7" fmla="*/ 3666297 w 4000500"/>
                <a:gd name="connsiteY7" fmla="*/ 2291549 h 4600575"/>
                <a:gd name="connsiteX8" fmla="*/ 4000500 w 4000500"/>
                <a:gd name="connsiteY8" fmla="*/ 2085975 h 4600575"/>
                <a:gd name="connsiteX9" fmla="*/ 3552825 w 4000500"/>
                <a:gd name="connsiteY9" fmla="*/ 1457325 h 4600575"/>
                <a:gd name="connsiteX10" fmla="*/ 2028825 w 4000500"/>
                <a:gd name="connsiteY10" fmla="*/ 0 h 4600575"/>
                <a:gd name="connsiteX11" fmla="*/ 533400 w 4000500"/>
                <a:gd name="connsiteY11" fmla="*/ 933450 h 4600575"/>
                <a:gd name="connsiteX12" fmla="*/ 1028700 w 4000500"/>
                <a:gd name="connsiteY12" fmla="*/ 2838450 h 4600575"/>
                <a:gd name="connsiteX13" fmla="*/ 0 w 4000500"/>
                <a:gd name="connsiteY13" fmla="*/ 4600575 h 4600575"/>
                <a:gd name="connsiteX14" fmla="*/ 0 w 4000500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12427"/>
                <a:gd name="connsiteY0" fmla="*/ 3952875 h 4600575"/>
                <a:gd name="connsiteX1" fmla="*/ 2632875 w 4012427"/>
                <a:gd name="connsiteY1" fmla="*/ 3281404 h 4600575"/>
                <a:gd name="connsiteX2" fmla="*/ 3509921 w 4012427"/>
                <a:gd name="connsiteY2" fmla="*/ 3306749 h 4600575"/>
                <a:gd name="connsiteX3" fmla="*/ 3555226 w 4012427"/>
                <a:gd name="connsiteY3" fmla="*/ 2851950 h 4600575"/>
                <a:gd name="connsiteX4" fmla="*/ 3696446 w 4012427"/>
                <a:gd name="connsiteY4" fmla="*/ 2701124 h 4600575"/>
                <a:gd name="connsiteX5" fmla="*/ 3664806 w 4012427"/>
                <a:gd name="connsiteY5" fmla="*/ 2620203 h 4600575"/>
                <a:gd name="connsiteX6" fmla="*/ 3752850 w 4012427"/>
                <a:gd name="connsiteY6" fmla="*/ 2524125 h 4600575"/>
                <a:gd name="connsiteX7" fmla="*/ 3666297 w 4012427"/>
                <a:gd name="connsiteY7" fmla="*/ 2291549 h 4600575"/>
                <a:gd name="connsiteX8" fmla="*/ 4012427 w 4012427"/>
                <a:gd name="connsiteY8" fmla="*/ 2157537 h 4600575"/>
                <a:gd name="connsiteX9" fmla="*/ 3552825 w 4012427"/>
                <a:gd name="connsiteY9" fmla="*/ 1457325 h 4600575"/>
                <a:gd name="connsiteX10" fmla="*/ 2028825 w 4012427"/>
                <a:gd name="connsiteY10" fmla="*/ 0 h 4600575"/>
                <a:gd name="connsiteX11" fmla="*/ 533400 w 4012427"/>
                <a:gd name="connsiteY11" fmla="*/ 933450 h 4600575"/>
                <a:gd name="connsiteX12" fmla="*/ 1028700 w 4012427"/>
                <a:gd name="connsiteY12" fmla="*/ 2838450 h 4600575"/>
                <a:gd name="connsiteX13" fmla="*/ 0 w 4012427"/>
                <a:gd name="connsiteY13" fmla="*/ 4600575 h 4600575"/>
                <a:gd name="connsiteX14" fmla="*/ 0 w 4012427"/>
                <a:gd name="connsiteY14" fmla="*/ 4600575 h 4600575"/>
                <a:gd name="connsiteX0" fmla="*/ 2428875 w 4024354"/>
                <a:gd name="connsiteY0" fmla="*/ 3952875 h 4600575"/>
                <a:gd name="connsiteX1" fmla="*/ 2632875 w 4024354"/>
                <a:gd name="connsiteY1" fmla="*/ 3281404 h 4600575"/>
                <a:gd name="connsiteX2" fmla="*/ 3509921 w 4024354"/>
                <a:gd name="connsiteY2" fmla="*/ 3306749 h 4600575"/>
                <a:gd name="connsiteX3" fmla="*/ 3555226 w 4024354"/>
                <a:gd name="connsiteY3" fmla="*/ 2851950 h 4600575"/>
                <a:gd name="connsiteX4" fmla="*/ 3696446 w 4024354"/>
                <a:gd name="connsiteY4" fmla="*/ 2701124 h 4600575"/>
                <a:gd name="connsiteX5" fmla="*/ 3664806 w 4024354"/>
                <a:gd name="connsiteY5" fmla="*/ 2620203 h 4600575"/>
                <a:gd name="connsiteX6" fmla="*/ 3752850 w 4024354"/>
                <a:gd name="connsiteY6" fmla="*/ 2524125 h 4600575"/>
                <a:gd name="connsiteX7" fmla="*/ 3666297 w 4024354"/>
                <a:gd name="connsiteY7" fmla="*/ 2291549 h 4600575"/>
                <a:gd name="connsiteX8" fmla="*/ 4024354 w 4024354"/>
                <a:gd name="connsiteY8" fmla="*/ 2097902 h 4600575"/>
                <a:gd name="connsiteX9" fmla="*/ 3552825 w 4024354"/>
                <a:gd name="connsiteY9" fmla="*/ 1457325 h 4600575"/>
                <a:gd name="connsiteX10" fmla="*/ 2028825 w 4024354"/>
                <a:gd name="connsiteY10" fmla="*/ 0 h 4600575"/>
                <a:gd name="connsiteX11" fmla="*/ 533400 w 4024354"/>
                <a:gd name="connsiteY11" fmla="*/ 933450 h 4600575"/>
                <a:gd name="connsiteX12" fmla="*/ 1028700 w 4024354"/>
                <a:gd name="connsiteY12" fmla="*/ 2838450 h 4600575"/>
                <a:gd name="connsiteX13" fmla="*/ 0 w 4024354"/>
                <a:gd name="connsiteY13" fmla="*/ 4600575 h 4600575"/>
                <a:gd name="connsiteX14" fmla="*/ 0 w 4024354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66297 w 4008452"/>
                <a:gd name="connsiteY7" fmla="*/ 2291549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52825 w 4008452"/>
                <a:gd name="connsiteY9" fmla="*/ 1457325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52"/>
                <a:gd name="connsiteY0" fmla="*/ 3952875 h 4600575"/>
                <a:gd name="connsiteX1" fmla="*/ 2632875 w 4008452"/>
                <a:gd name="connsiteY1" fmla="*/ 3281404 h 4600575"/>
                <a:gd name="connsiteX2" fmla="*/ 3509921 w 4008452"/>
                <a:gd name="connsiteY2" fmla="*/ 3306749 h 4600575"/>
                <a:gd name="connsiteX3" fmla="*/ 3555226 w 4008452"/>
                <a:gd name="connsiteY3" fmla="*/ 2851950 h 4600575"/>
                <a:gd name="connsiteX4" fmla="*/ 3696446 w 4008452"/>
                <a:gd name="connsiteY4" fmla="*/ 2701124 h 4600575"/>
                <a:gd name="connsiteX5" fmla="*/ 3664806 w 4008452"/>
                <a:gd name="connsiteY5" fmla="*/ 2620203 h 4600575"/>
                <a:gd name="connsiteX6" fmla="*/ 3752850 w 4008452"/>
                <a:gd name="connsiteY6" fmla="*/ 2524125 h 4600575"/>
                <a:gd name="connsiteX7" fmla="*/ 3686175 w 4008452"/>
                <a:gd name="connsiteY7" fmla="*/ 2315403 h 4600575"/>
                <a:gd name="connsiteX8" fmla="*/ 4008452 w 4008452"/>
                <a:gd name="connsiteY8" fmla="*/ 2105854 h 4600575"/>
                <a:gd name="connsiteX9" fmla="*/ 3592581 w 4008452"/>
                <a:gd name="connsiteY9" fmla="*/ 1489130 h 4600575"/>
                <a:gd name="connsiteX10" fmla="*/ 2028825 w 4008452"/>
                <a:gd name="connsiteY10" fmla="*/ 0 h 4600575"/>
                <a:gd name="connsiteX11" fmla="*/ 533400 w 4008452"/>
                <a:gd name="connsiteY11" fmla="*/ 933450 h 4600575"/>
                <a:gd name="connsiteX12" fmla="*/ 1028700 w 4008452"/>
                <a:gd name="connsiteY12" fmla="*/ 2838450 h 4600575"/>
                <a:gd name="connsiteX13" fmla="*/ 0 w 4008452"/>
                <a:gd name="connsiteY13" fmla="*/ 4600575 h 4600575"/>
                <a:gd name="connsiteX14" fmla="*/ 0 w 4008452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52875 h 4600575"/>
                <a:gd name="connsiteX1" fmla="*/ 2632875 w 4008470"/>
                <a:gd name="connsiteY1" fmla="*/ 3281404 h 4600575"/>
                <a:gd name="connsiteX2" fmla="*/ 3509921 w 4008470"/>
                <a:gd name="connsiteY2" fmla="*/ 3306749 h 4600575"/>
                <a:gd name="connsiteX3" fmla="*/ 3555226 w 4008470"/>
                <a:gd name="connsiteY3" fmla="*/ 2851950 h 4600575"/>
                <a:gd name="connsiteX4" fmla="*/ 3696446 w 4008470"/>
                <a:gd name="connsiteY4" fmla="*/ 2701124 h 4600575"/>
                <a:gd name="connsiteX5" fmla="*/ 3664806 w 4008470"/>
                <a:gd name="connsiteY5" fmla="*/ 2620203 h 4600575"/>
                <a:gd name="connsiteX6" fmla="*/ 3752850 w 4008470"/>
                <a:gd name="connsiteY6" fmla="*/ 2524125 h 4600575"/>
                <a:gd name="connsiteX7" fmla="*/ 3686175 w 4008470"/>
                <a:gd name="connsiteY7" fmla="*/ 2315403 h 4600575"/>
                <a:gd name="connsiteX8" fmla="*/ 4008452 w 4008470"/>
                <a:gd name="connsiteY8" fmla="*/ 2105854 h 4600575"/>
                <a:gd name="connsiteX9" fmla="*/ 3592581 w 4008470"/>
                <a:gd name="connsiteY9" fmla="*/ 1489130 h 4600575"/>
                <a:gd name="connsiteX10" fmla="*/ 2028825 w 4008470"/>
                <a:gd name="connsiteY10" fmla="*/ 0 h 4600575"/>
                <a:gd name="connsiteX11" fmla="*/ 533400 w 4008470"/>
                <a:gd name="connsiteY11" fmla="*/ 933450 h 4600575"/>
                <a:gd name="connsiteX12" fmla="*/ 1028700 w 4008470"/>
                <a:gd name="connsiteY12" fmla="*/ 2838450 h 4600575"/>
                <a:gd name="connsiteX13" fmla="*/ 0 w 4008470"/>
                <a:gd name="connsiteY13" fmla="*/ 4600575 h 4600575"/>
                <a:gd name="connsiteX14" fmla="*/ 0 w 4008470"/>
                <a:gd name="connsiteY14" fmla="*/ 4600575 h 460057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705 h 4628405"/>
                <a:gd name="connsiteX1" fmla="*/ 2632875 w 4008470"/>
                <a:gd name="connsiteY1" fmla="*/ 3309234 h 4628405"/>
                <a:gd name="connsiteX2" fmla="*/ 3509921 w 4008470"/>
                <a:gd name="connsiteY2" fmla="*/ 3334579 h 4628405"/>
                <a:gd name="connsiteX3" fmla="*/ 3555226 w 4008470"/>
                <a:gd name="connsiteY3" fmla="*/ 2879780 h 4628405"/>
                <a:gd name="connsiteX4" fmla="*/ 3696446 w 4008470"/>
                <a:gd name="connsiteY4" fmla="*/ 2728954 h 4628405"/>
                <a:gd name="connsiteX5" fmla="*/ 3664806 w 4008470"/>
                <a:gd name="connsiteY5" fmla="*/ 2648033 h 4628405"/>
                <a:gd name="connsiteX6" fmla="*/ 3752850 w 4008470"/>
                <a:gd name="connsiteY6" fmla="*/ 2551955 h 4628405"/>
                <a:gd name="connsiteX7" fmla="*/ 3686175 w 4008470"/>
                <a:gd name="connsiteY7" fmla="*/ 2343233 h 4628405"/>
                <a:gd name="connsiteX8" fmla="*/ 4008452 w 4008470"/>
                <a:gd name="connsiteY8" fmla="*/ 2133684 h 4628405"/>
                <a:gd name="connsiteX9" fmla="*/ 3592581 w 4008470"/>
                <a:gd name="connsiteY9" fmla="*/ 1516960 h 4628405"/>
                <a:gd name="connsiteX10" fmla="*/ 2000996 w 4008470"/>
                <a:gd name="connsiteY10" fmla="*/ 0 h 4628405"/>
                <a:gd name="connsiteX11" fmla="*/ 533400 w 4008470"/>
                <a:gd name="connsiteY11" fmla="*/ 961280 h 4628405"/>
                <a:gd name="connsiteX12" fmla="*/ 1028700 w 4008470"/>
                <a:gd name="connsiteY12" fmla="*/ 2866280 h 4628405"/>
                <a:gd name="connsiteX13" fmla="*/ 0 w 4008470"/>
                <a:gd name="connsiteY13" fmla="*/ 4628405 h 4628405"/>
                <a:gd name="connsiteX14" fmla="*/ 0 w 4008470"/>
                <a:gd name="connsiteY14" fmla="*/ 4628405 h 4628405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33400 w 4008470"/>
                <a:gd name="connsiteY11" fmla="*/ 961384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809 h 4628509"/>
                <a:gd name="connsiteX1" fmla="*/ 2632875 w 4008470"/>
                <a:gd name="connsiteY1" fmla="*/ 3309338 h 4628509"/>
                <a:gd name="connsiteX2" fmla="*/ 3509921 w 4008470"/>
                <a:gd name="connsiteY2" fmla="*/ 3334683 h 4628509"/>
                <a:gd name="connsiteX3" fmla="*/ 3555226 w 4008470"/>
                <a:gd name="connsiteY3" fmla="*/ 2879884 h 4628509"/>
                <a:gd name="connsiteX4" fmla="*/ 3696446 w 4008470"/>
                <a:gd name="connsiteY4" fmla="*/ 2729058 h 4628509"/>
                <a:gd name="connsiteX5" fmla="*/ 3664806 w 4008470"/>
                <a:gd name="connsiteY5" fmla="*/ 2648137 h 4628509"/>
                <a:gd name="connsiteX6" fmla="*/ 3752850 w 4008470"/>
                <a:gd name="connsiteY6" fmla="*/ 2552059 h 4628509"/>
                <a:gd name="connsiteX7" fmla="*/ 3686175 w 4008470"/>
                <a:gd name="connsiteY7" fmla="*/ 2343337 h 4628509"/>
                <a:gd name="connsiteX8" fmla="*/ 4008452 w 4008470"/>
                <a:gd name="connsiteY8" fmla="*/ 2133788 h 4628509"/>
                <a:gd name="connsiteX9" fmla="*/ 3592581 w 4008470"/>
                <a:gd name="connsiteY9" fmla="*/ 1517064 h 4628509"/>
                <a:gd name="connsiteX10" fmla="*/ 2000996 w 4008470"/>
                <a:gd name="connsiteY10" fmla="*/ 104 h 4628509"/>
                <a:gd name="connsiteX11" fmla="*/ 549303 w 4008470"/>
                <a:gd name="connsiteY11" fmla="*/ 965360 h 4628509"/>
                <a:gd name="connsiteX12" fmla="*/ 1028700 w 4008470"/>
                <a:gd name="connsiteY12" fmla="*/ 2866384 h 4628509"/>
                <a:gd name="connsiteX13" fmla="*/ 0 w 4008470"/>
                <a:gd name="connsiteY13" fmla="*/ 4628509 h 4628509"/>
                <a:gd name="connsiteX14" fmla="*/ 0 w 4008470"/>
                <a:gd name="connsiteY14" fmla="*/ 4628509 h 4628509"/>
                <a:gd name="connsiteX0" fmla="*/ 2428875 w 4008470"/>
                <a:gd name="connsiteY0" fmla="*/ 3980953 h 4628653"/>
                <a:gd name="connsiteX1" fmla="*/ 2632875 w 4008470"/>
                <a:gd name="connsiteY1" fmla="*/ 3309482 h 4628653"/>
                <a:gd name="connsiteX2" fmla="*/ 3509921 w 4008470"/>
                <a:gd name="connsiteY2" fmla="*/ 3334827 h 4628653"/>
                <a:gd name="connsiteX3" fmla="*/ 3555226 w 4008470"/>
                <a:gd name="connsiteY3" fmla="*/ 2880028 h 4628653"/>
                <a:gd name="connsiteX4" fmla="*/ 3696446 w 4008470"/>
                <a:gd name="connsiteY4" fmla="*/ 2729202 h 4628653"/>
                <a:gd name="connsiteX5" fmla="*/ 3664806 w 4008470"/>
                <a:gd name="connsiteY5" fmla="*/ 2648281 h 4628653"/>
                <a:gd name="connsiteX6" fmla="*/ 3752850 w 4008470"/>
                <a:gd name="connsiteY6" fmla="*/ 2552203 h 4628653"/>
                <a:gd name="connsiteX7" fmla="*/ 3686175 w 4008470"/>
                <a:gd name="connsiteY7" fmla="*/ 2343481 h 4628653"/>
                <a:gd name="connsiteX8" fmla="*/ 4008452 w 4008470"/>
                <a:gd name="connsiteY8" fmla="*/ 2133932 h 4628653"/>
                <a:gd name="connsiteX9" fmla="*/ 3592581 w 4008470"/>
                <a:gd name="connsiteY9" fmla="*/ 1517208 h 4628653"/>
                <a:gd name="connsiteX10" fmla="*/ 2000996 w 4008470"/>
                <a:gd name="connsiteY10" fmla="*/ 248 h 4628653"/>
                <a:gd name="connsiteX11" fmla="*/ 549303 w 4008470"/>
                <a:gd name="connsiteY11" fmla="*/ 965504 h 4628653"/>
                <a:gd name="connsiteX12" fmla="*/ 1028700 w 4008470"/>
                <a:gd name="connsiteY12" fmla="*/ 2866528 h 4628653"/>
                <a:gd name="connsiteX13" fmla="*/ 0 w 4008470"/>
                <a:gd name="connsiteY13" fmla="*/ 4628653 h 4628653"/>
                <a:gd name="connsiteX14" fmla="*/ 0 w 4008470"/>
                <a:gd name="connsiteY14" fmla="*/ 4628653 h 4628653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28700 w 4008470"/>
                <a:gd name="connsiteY12" fmla="*/ 2850641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696446 w 4008470"/>
                <a:gd name="connsiteY4" fmla="*/ 2713315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428875 w 4008470"/>
                <a:gd name="connsiteY0" fmla="*/ 3965066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17859 w 4008470"/>
                <a:gd name="connsiteY0" fmla="*/ 3005448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632875 w 4008470"/>
                <a:gd name="connsiteY1" fmla="*/ 3293595 h 4612766"/>
                <a:gd name="connsiteX2" fmla="*/ 3509921 w 4008470"/>
                <a:gd name="connsiteY2" fmla="*/ 3318940 h 4612766"/>
                <a:gd name="connsiteX3" fmla="*/ 3555226 w 4008470"/>
                <a:gd name="connsiteY3" fmla="*/ 2864141 h 4612766"/>
                <a:gd name="connsiteX4" fmla="*/ 3710053 w 4008470"/>
                <a:gd name="connsiteY4" fmla="*/ 2718758 h 4612766"/>
                <a:gd name="connsiteX5" fmla="*/ 3664806 w 4008470"/>
                <a:gd name="connsiteY5" fmla="*/ 2632394 h 4612766"/>
                <a:gd name="connsiteX6" fmla="*/ 3752850 w 4008470"/>
                <a:gd name="connsiteY6" fmla="*/ 2536316 h 4612766"/>
                <a:gd name="connsiteX7" fmla="*/ 3686175 w 4008470"/>
                <a:gd name="connsiteY7" fmla="*/ 2327594 h 4612766"/>
                <a:gd name="connsiteX8" fmla="*/ 4008452 w 4008470"/>
                <a:gd name="connsiteY8" fmla="*/ 2118045 h 4612766"/>
                <a:gd name="connsiteX9" fmla="*/ 3592581 w 4008470"/>
                <a:gd name="connsiteY9" fmla="*/ 1501321 h 4612766"/>
                <a:gd name="connsiteX10" fmla="*/ 2000996 w 4008470"/>
                <a:gd name="connsiteY10" fmla="*/ 264 h 4612766"/>
                <a:gd name="connsiteX11" fmla="*/ 549303 w 4008470"/>
                <a:gd name="connsiteY11" fmla="*/ 949617 h 4612766"/>
                <a:gd name="connsiteX12" fmla="*/ 1016773 w 4008470"/>
                <a:gd name="connsiteY12" fmla="*/ 2874495 h 4612766"/>
                <a:gd name="connsiteX13" fmla="*/ 0 w 4008470"/>
                <a:gd name="connsiteY13" fmla="*/ 4612766 h 4612766"/>
                <a:gd name="connsiteX14" fmla="*/ 0 w 4008470"/>
                <a:gd name="connsiteY14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248004 w 4008470"/>
                <a:gd name="connsiteY0" fmla="*/ 2909989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809506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27424 w 4008470"/>
                <a:gd name="connsiteY0" fmla="*/ 2769313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102304 w 4008470"/>
                <a:gd name="connsiteY0" fmla="*/ 2759264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71 h 4612766"/>
                <a:gd name="connsiteX1" fmla="*/ 2172536 w 4008470"/>
                <a:gd name="connsiteY1" fmla="*/ 3138693 h 4612766"/>
                <a:gd name="connsiteX2" fmla="*/ 2632875 w 4008470"/>
                <a:gd name="connsiteY2" fmla="*/ 3293595 h 4612766"/>
                <a:gd name="connsiteX3" fmla="*/ 3509921 w 4008470"/>
                <a:gd name="connsiteY3" fmla="*/ 3318940 h 4612766"/>
                <a:gd name="connsiteX4" fmla="*/ 3555226 w 4008470"/>
                <a:gd name="connsiteY4" fmla="*/ 2864141 h 4612766"/>
                <a:gd name="connsiteX5" fmla="*/ 3710053 w 4008470"/>
                <a:gd name="connsiteY5" fmla="*/ 2718758 h 4612766"/>
                <a:gd name="connsiteX6" fmla="*/ 3664806 w 4008470"/>
                <a:gd name="connsiteY6" fmla="*/ 2632394 h 4612766"/>
                <a:gd name="connsiteX7" fmla="*/ 3752850 w 4008470"/>
                <a:gd name="connsiteY7" fmla="*/ 2536316 h 4612766"/>
                <a:gd name="connsiteX8" fmla="*/ 3686175 w 4008470"/>
                <a:gd name="connsiteY8" fmla="*/ 2327594 h 4612766"/>
                <a:gd name="connsiteX9" fmla="*/ 4008452 w 4008470"/>
                <a:gd name="connsiteY9" fmla="*/ 2118045 h 4612766"/>
                <a:gd name="connsiteX10" fmla="*/ 3592581 w 4008470"/>
                <a:gd name="connsiteY10" fmla="*/ 1501321 h 4612766"/>
                <a:gd name="connsiteX11" fmla="*/ 2000996 w 4008470"/>
                <a:gd name="connsiteY11" fmla="*/ 264 h 4612766"/>
                <a:gd name="connsiteX12" fmla="*/ 549303 w 4008470"/>
                <a:gd name="connsiteY12" fmla="*/ 949617 h 4612766"/>
                <a:gd name="connsiteX13" fmla="*/ 1016773 w 4008470"/>
                <a:gd name="connsiteY13" fmla="*/ 2874495 h 4612766"/>
                <a:gd name="connsiteX14" fmla="*/ 0 w 4008470"/>
                <a:gd name="connsiteY14" fmla="*/ 4612766 h 4612766"/>
                <a:gd name="connsiteX15" fmla="*/ 0 w 4008470"/>
                <a:gd name="connsiteY15" fmla="*/ 4612766 h 4612766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15" fmla="*/ 0 w 4008470"/>
                <a:gd name="connsiteY15" fmla="*/ 4612749 h 4612749"/>
                <a:gd name="connsiteX0" fmla="*/ 2279716 w 4193197"/>
                <a:gd name="connsiteY0" fmla="*/ 2810454 h 4802265"/>
                <a:gd name="connsiteX1" fmla="*/ 2357263 w 4193197"/>
                <a:gd name="connsiteY1" fmla="*/ 3138676 h 4802265"/>
                <a:gd name="connsiteX2" fmla="*/ 2817602 w 4193197"/>
                <a:gd name="connsiteY2" fmla="*/ 3293578 h 4802265"/>
                <a:gd name="connsiteX3" fmla="*/ 3694648 w 4193197"/>
                <a:gd name="connsiteY3" fmla="*/ 3318923 h 4802265"/>
                <a:gd name="connsiteX4" fmla="*/ 3739953 w 4193197"/>
                <a:gd name="connsiteY4" fmla="*/ 2864124 h 4802265"/>
                <a:gd name="connsiteX5" fmla="*/ 3894780 w 4193197"/>
                <a:gd name="connsiteY5" fmla="*/ 2718741 h 4802265"/>
                <a:gd name="connsiteX6" fmla="*/ 3849533 w 4193197"/>
                <a:gd name="connsiteY6" fmla="*/ 2632377 h 4802265"/>
                <a:gd name="connsiteX7" fmla="*/ 3937577 w 4193197"/>
                <a:gd name="connsiteY7" fmla="*/ 2536299 h 4802265"/>
                <a:gd name="connsiteX8" fmla="*/ 3870902 w 4193197"/>
                <a:gd name="connsiteY8" fmla="*/ 2327577 h 4802265"/>
                <a:gd name="connsiteX9" fmla="*/ 4193179 w 4193197"/>
                <a:gd name="connsiteY9" fmla="*/ 2118028 h 4802265"/>
                <a:gd name="connsiteX10" fmla="*/ 3777308 w 4193197"/>
                <a:gd name="connsiteY10" fmla="*/ 1501304 h 4802265"/>
                <a:gd name="connsiteX11" fmla="*/ 2185723 w 4193197"/>
                <a:gd name="connsiteY11" fmla="*/ 247 h 4802265"/>
                <a:gd name="connsiteX12" fmla="*/ 734030 w 4193197"/>
                <a:gd name="connsiteY12" fmla="*/ 949600 h 4802265"/>
                <a:gd name="connsiteX13" fmla="*/ 1201500 w 4193197"/>
                <a:gd name="connsiteY13" fmla="*/ 2874478 h 4802265"/>
                <a:gd name="connsiteX14" fmla="*/ 184727 w 4193197"/>
                <a:gd name="connsiteY14" fmla="*/ 4612749 h 4802265"/>
                <a:gd name="connsiteX15" fmla="*/ 0 w 4193197"/>
                <a:gd name="connsiteY15" fmla="*/ 4797476 h 4802265"/>
                <a:gd name="connsiteX0" fmla="*/ 2094989 w 4008470"/>
                <a:gd name="connsiteY0" fmla="*/ 2810454 h 4612749"/>
                <a:gd name="connsiteX1" fmla="*/ 2172536 w 4008470"/>
                <a:gd name="connsiteY1" fmla="*/ 3138676 h 4612749"/>
                <a:gd name="connsiteX2" fmla="*/ 2632875 w 4008470"/>
                <a:gd name="connsiteY2" fmla="*/ 3293578 h 4612749"/>
                <a:gd name="connsiteX3" fmla="*/ 3509921 w 4008470"/>
                <a:gd name="connsiteY3" fmla="*/ 3318923 h 4612749"/>
                <a:gd name="connsiteX4" fmla="*/ 3555226 w 4008470"/>
                <a:gd name="connsiteY4" fmla="*/ 2864124 h 4612749"/>
                <a:gd name="connsiteX5" fmla="*/ 3710053 w 4008470"/>
                <a:gd name="connsiteY5" fmla="*/ 2718741 h 4612749"/>
                <a:gd name="connsiteX6" fmla="*/ 3664806 w 4008470"/>
                <a:gd name="connsiteY6" fmla="*/ 2632377 h 4612749"/>
                <a:gd name="connsiteX7" fmla="*/ 3752850 w 4008470"/>
                <a:gd name="connsiteY7" fmla="*/ 2536299 h 4612749"/>
                <a:gd name="connsiteX8" fmla="*/ 3686175 w 4008470"/>
                <a:gd name="connsiteY8" fmla="*/ 2327577 h 4612749"/>
                <a:gd name="connsiteX9" fmla="*/ 4008452 w 4008470"/>
                <a:gd name="connsiteY9" fmla="*/ 2118028 h 4612749"/>
                <a:gd name="connsiteX10" fmla="*/ 3592581 w 4008470"/>
                <a:gd name="connsiteY10" fmla="*/ 1501304 h 4612749"/>
                <a:gd name="connsiteX11" fmla="*/ 2000996 w 4008470"/>
                <a:gd name="connsiteY11" fmla="*/ 247 h 4612749"/>
                <a:gd name="connsiteX12" fmla="*/ 549303 w 4008470"/>
                <a:gd name="connsiteY12" fmla="*/ 949600 h 4612749"/>
                <a:gd name="connsiteX13" fmla="*/ 1016773 w 4008470"/>
                <a:gd name="connsiteY13" fmla="*/ 2874478 h 4612749"/>
                <a:gd name="connsiteX14" fmla="*/ 0 w 4008470"/>
                <a:gd name="connsiteY14" fmla="*/ 4612749 h 4612749"/>
                <a:gd name="connsiteX0" fmla="*/ 2279716 w 4193197"/>
                <a:gd name="connsiteY0" fmla="*/ 2810454 h 4732822"/>
                <a:gd name="connsiteX1" fmla="*/ 2357263 w 4193197"/>
                <a:gd name="connsiteY1" fmla="*/ 3138676 h 4732822"/>
                <a:gd name="connsiteX2" fmla="*/ 2817602 w 4193197"/>
                <a:gd name="connsiteY2" fmla="*/ 3293578 h 4732822"/>
                <a:gd name="connsiteX3" fmla="*/ 3694648 w 4193197"/>
                <a:gd name="connsiteY3" fmla="*/ 3318923 h 4732822"/>
                <a:gd name="connsiteX4" fmla="*/ 3739953 w 4193197"/>
                <a:gd name="connsiteY4" fmla="*/ 2864124 h 4732822"/>
                <a:gd name="connsiteX5" fmla="*/ 3894780 w 4193197"/>
                <a:gd name="connsiteY5" fmla="*/ 2718741 h 4732822"/>
                <a:gd name="connsiteX6" fmla="*/ 3849533 w 4193197"/>
                <a:gd name="connsiteY6" fmla="*/ 2632377 h 4732822"/>
                <a:gd name="connsiteX7" fmla="*/ 3937577 w 4193197"/>
                <a:gd name="connsiteY7" fmla="*/ 2536299 h 4732822"/>
                <a:gd name="connsiteX8" fmla="*/ 3870902 w 4193197"/>
                <a:gd name="connsiteY8" fmla="*/ 2327577 h 4732822"/>
                <a:gd name="connsiteX9" fmla="*/ 4193179 w 4193197"/>
                <a:gd name="connsiteY9" fmla="*/ 2118028 h 4732822"/>
                <a:gd name="connsiteX10" fmla="*/ 3777308 w 4193197"/>
                <a:gd name="connsiteY10" fmla="*/ 1501304 h 4732822"/>
                <a:gd name="connsiteX11" fmla="*/ 2185723 w 4193197"/>
                <a:gd name="connsiteY11" fmla="*/ 247 h 4732822"/>
                <a:gd name="connsiteX12" fmla="*/ 734030 w 4193197"/>
                <a:gd name="connsiteY12" fmla="*/ 949600 h 4732822"/>
                <a:gd name="connsiteX13" fmla="*/ 1201500 w 4193197"/>
                <a:gd name="connsiteY13" fmla="*/ 2874478 h 4732822"/>
                <a:gd name="connsiteX14" fmla="*/ 0 w 4193197"/>
                <a:gd name="connsiteY14" fmla="*/ 4732822 h 4732822"/>
                <a:gd name="connsiteX0" fmla="*/ 2279716 w 4193197"/>
                <a:gd name="connsiteY0" fmla="*/ 2810222 h 4732590"/>
                <a:gd name="connsiteX1" fmla="*/ 2357263 w 4193197"/>
                <a:gd name="connsiteY1" fmla="*/ 3138444 h 4732590"/>
                <a:gd name="connsiteX2" fmla="*/ 2817602 w 4193197"/>
                <a:gd name="connsiteY2" fmla="*/ 3293346 h 4732590"/>
                <a:gd name="connsiteX3" fmla="*/ 3694648 w 4193197"/>
                <a:gd name="connsiteY3" fmla="*/ 3318691 h 4732590"/>
                <a:gd name="connsiteX4" fmla="*/ 3739953 w 4193197"/>
                <a:gd name="connsiteY4" fmla="*/ 2863892 h 4732590"/>
                <a:gd name="connsiteX5" fmla="*/ 3894780 w 4193197"/>
                <a:gd name="connsiteY5" fmla="*/ 2718509 h 4732590"/>
                <a:gd name="connsiteX6" fmla="*/ 3849533 w 4193197"/>
                <a:gd name="connsiteY6" fmla="*/ 2632145 h 4732590"/>
                <a:gd name="connsiteX7" fmla="*/ 3937577 w 4193197"/>
                <a:gd name="connsiteY7" fmla="*/ 2536067 h 4732590"/>
                <a:gd name="connsiteX8" fmla="*/ 3870902 w 4193197"/>
                <a:gd name="connsiteY8" fmla="*/ 2327345 h 4732590"/>
                <a:gd name="connsiteX9" fmla="*/ 4193179 w 4193197"/>
                <a:gd name="connsiteY9" fmla="*/ 2117796 h 4732590"/>
                <a:gd name="connsiteX10" fmla="*/ 3777308 w 4193197"/>
                <a:gd name="connsiteY10" fmla="*/ 1501072 h 4732590"/>
                <a:gd name="connsiteX11" fmla="*/ 2185723 w 4193197"/>
                <a:gd name="connsiteY11" fmla="*/ 15 h 4732590"/>
                <a:gd name="connsiteX12" fmla="*/ 734030 w 4193197"/>
                <a:gd name="connsiteY12" fmla="*/ 949368 h 4732590"/>
                <a:gd name="connsiteX13" fmla="*/ 1201500 w 4193197"/>
                <a:gd name="connsiteY13" fmla="*/ 2874246 h 4732590"/>
                <a:gd name="connsiteX14" fmla="*/ 0 w 4193197"/>
                <a:gd name="connsiteY14" fmla="*/ 4732590 h 4732590"/>
                <a:gd name="connsiteX0" fmla="*/ 2279716 w 4193197"/>
                <a:gd name="connsiteY0" fmla="*/ 2810579 h 4732947"/>
                <a:gd name="connsiteX1" fmla="*/ 2357263 w 4193197"/>
                <a:gd name="connsiteY1" fmla="*/ 3138801 h 4732947"/>
                <a:gd name="connsiteX2" fmla="*/ 2817602 w 4193197"/>
                <a:gd name="connsiteY2" fmla="*/ 3293703 h 4732947"/>
                <a:gd name="connsiteX3" fmla="*/ 3694648 w 4193197"/>
                <a:gd name="connsiteY3" fmla="*/ 3319048 h 4732947"/>
                <a:gd name="connsiteX4" fmla="*/ 3739953 w 4193197"/>
                <a:gd name="connsiteY4" fmla="*/ 2864249 h 4732947"/>
                <a:gd name="connsiteX5" fmla="*/ 3894780 w 4193197"/>
                <a:gd name="connsiteY5" fmla="*/ 2718866 h 4732947"/>
                <a:gd name="connsiteX6" fmla="*/ 3849533 w 4193197"/>
                <a:gd name="connsiteY6" fmla="*/ 2632502 h 4732947"/>
                <a:gd name="connsiteX7" fmla="*/ 3937577 w 4193197"/>
                <a:gd name="connsiteY7" fmla="*/ 2536424 h 4732947"/>
                <a:gd name="connsiteX8" fmla="*/ 3870902 w 4193197"/>
                <a:gd name="connsiteY8" fmla="*/ 2327702 h 4732947"/>
                <a:gd name="connsiteX9" fmla="*/ 4193179 w 4193197"/>
                <a:gd name="connsiteY9" fmla="*/ 2118153 h 4732947"/>
                <a:gd name="connsiteX10" fmla="*/ 3777308 w 4193197"/>
                <a:gd name="connsiteY10" fmla="*/ 1501429 h 4732947"/>
                <a:gd name="connsiteX11" fmla="*/ 2185723 w 4193197"/>
                <a:gd name="connsiteY11" fmla="*/ 372 h 4732947"/>
                <a:gd name="connsiteX12" fmla="*/ 734030 w 4193197"/>
                <a:gd name="connsiteY12" fmla="*/ 949725 h 4732947"/>
                <a:gd name="connsiteX13" fmla="*/ 1201500 w 4193197"/>
                <a:gd name="connsiteY13" fmla="*/ 2874603 h 4732947"/>
                <a:gd name="connsiteX14" fmla="*/ 0 w 4193197"/>
                <a:gd name="connsiteY14" fmla="*/ 4732947 h 4732947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  <a:gd name="connsiteX0" fmla="*/ 2279716 w 4193197"/>
                <a:gd name="connsiteY0" fmla="*/ 2810605 h 4732973"/>
                <a:gd name="connsiteX1" fmla="*/ 2357263 w 4193197"/>
                <a:gd name="connsiteY1" fmla="*/ 3138827 h 4732973"/>
                <a:gd name="connsiteX2" fmla="*/ 2817602 w 4193197"/>
                <a:gd name="connsiteY2" fmla="*/ 3293729 h 4732973"/>
                <a:gd name="connsiteX3" fmla="*/ 3694648 w 4193197"/>
                <a:gd name="connsiteY3" fmla="*/ 3319074 h 4732973"/>
                <a:gd name="connsiteX4" fmla="*/ 3739953 w 4193197"/>
                <a:gd name="connsiteY4" fmla="*/ 2864275 h 4732973"/>
                <a:gd name="connsiteX5" fmla="*/ 3894780 w 4193197"/>
                <a:gd name="connsiteY5" fmla="*/ 2718892 h 4732973"/>
                <a:gd name="connsiteX6" fmla="*/ 3849533 w 4193197"/>
                <a:gd name="connsiteY6" fmla="*/ 2632528 h 4732973"/>
                <a:gd name="connsiteX7" fmla="*/ 3937577 w 4193197"/>
                <a:gd name="connsiteY7" fmla="*/ 2536450 h 4732973"/>
                <a:gd name="connsiteX8" fmla="*/ 3870902 w 4193197"/>
                <a:gd name="connsiteY8" fmla="*/ 2327728 h 4732973"/>
                <a:gd name="connsiteX9" fmla="*/ 4193179 w 4193197"/>
                <a:gd name="connsiteY9" fmla="*/ 2118179 h 4732973"/>
                <a:gd name="connsiteX10" fmla="*/ 3777308 w 4193197"/>
                <a:gd name="connsiteY10" fmla="*/ 1501455 h 4732973"/>
                <a:gd name="connsiteX11" fmla="*/ 2185723 w 4193197"/>
                <a:gd name="connsiteY11" fmla="*/ 398 h 4732973"/>
                <a:gd name="connsiteX12" fmla="*/ 734030 w 4193197"/>
                <a:gd name="connsiteY12" fmla="*/ 949751 h 4732973"/>
                <a:gd name="connsiteX13" fmla="*/ 1201500 w 4193197"/>
                <a:gd name="connsiteY13" fmla="*/ 2874629 h 4732973"/>
                <a:gd name="connsiteX14" fmla="*/ 0 w 4193197"/>
                <a:gd name="connsiteY14" fmla="*/ 4732973 h 473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3197" h="4732973">
                  <a:moveTo>
                    <a:pt x="2279716" y="2810605"/>
                  </a:moveTo>
                  <a:cubicBezTo>
                    <a:pt x="2279699" y="2813553"/>
                    <a:pt x="2293118" y="3074893"/>
                    <a:pt x="2357263" y="3138827"/>
                  </a:cubicBezTo>
                  <a:cubicBezTo>
                    <a:pt x="2421408" y="3202761"/>
                    <a:pt x="2602241" y="3253640"/>
                    <a:pt x="2817602" y="3293729"/>
                  </a:cubicBezTo>
                  <a:cubicBezTo>
                    <a:pt x="3120276" y="3327299"/>
                    <a:pt x="3353266" y="3509408"/>
                    <a:pt x="3694648" y="3319074"/>
                  </a:cubicBezTo>
                  <a:cubicBezTo>
                    <a:pt x="3836971" y="3193980"/>
                    <a:pt x="3740754" y="3068884"/>
                    <a:pt x="3739953" y="2864275"/>
                  </a:cubicBezTo>
                  <a:cubicBezTo>
                    <a:pt x="3775679" y="2764000"/>
                    <a:pt x="3886456" y="2820251"/>
                    <a:pt x="3894780" y="2718892"/>
                  </a:cubicBezTo>
                  <a:cubicBezTo>
                    <a:pt x="3894481" y="2664585"/>
                    <a:pt x="3872007" y="2666128"/>
                    <a:pt x="3849533" y="2632528"/>
                  </a:cubicBezTo>
                  <a:cubicBezTo>
                    <a:pt x="3878881" y="2600502"/>
                    <a:pt x="3931042" y="2591288"/>
                    <a:pt x="3937577" y="2536450"/>
                  </a:cubicBezTo>
                  <a:cubicBezTo>
                    <a:pt x="3940460" y="2477004"/>
                    <a:pt x="3869273" y="2411880"/>
                    <a:pt x="3870902" y="2327728"/>
                  </a:cubicBezTo>
                  <a:cubicBezTo>
                    <a:pt x="3906766" y="2247276"/>
                    <a:pt x="4161291" y="2258266"/>
                    <a:pt x="4193179" y="2118179"/>
                  </a:cubicBezTo>
                  <a:cubicBezTo>
                    <a:pt x="4196354" y="1985492"/>
                    <a:pt x="3794012" y="1785217"/>
                    <a:pt x="3777308" y="1501455"/>
                  </a:cubicBezTo>
                  <a:cubicBezTo>
                    <a:pt x="3788793" y="-20640"/>
                    <a:pt x="2469409" y="9939"/>
                    <a:pt x="2185723" y="398"/>
                  </a:cubicBezTo>
                  <a:cubicBezTo>
                    <a:pt x="1833552" y="-11446"/>
                    <a:pt x="986143" y="239133"/>
                    <a:pt x="734030" y="949751"/>
                  </a:cubicBezTo>
                  <a:cubicBezTo>
                    <a:pt x="415922" y="2117157"/>
                    <a:pt x="1089409" y="2189270"/>
                    <a:pt x="1201500" y="2874629"/>
                  </a:cubicBezTo>
                  <a:cubicBezTo>
                    <a:pt x="1152798" y="3891375"/>
                    <a:pt x="200250" y="4412473"/>
                    <a:pt x="0" y="4732973"/>
                  </a:cubicBezTo>
                </a:path>
              </a:pathLst>
            </a:custGeom>
            <a:ln w="38100">
              <a:solidFill>
                <a:schemeClr val="accent6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Round Same Side Corner Rectangle 9">
              <a:extLst>
                <a:ext uri="{FF2B5EF4-FFF2-40B4-BE49-F238E27FC236}">
                  <a16:creationId xmlns:a16="http://schemas.microsoft.com/office/drawing/2014/main" id="{1B07C22F-15EE-4DC9-8029-DE016BC26505}"/>
                </a:ext>
              </a:extLst>
            </p:cNvPr>
            <p:cNvSpPr/>
            <p:nvPr/>
          </p:nvSpPr>
          <p:spPr>
            <a:xfrm rot="10800000">
              <a:off x="4326391" y="4080639"/>
              <a:ext cx="198721" cy="334249"/>
            </a:xfrm>
            <a:custGeom>
              <a:avLst/>
              <a:gdLst/>
              <a:ahLst/>
              <a:cxnLst/>
              <a:rect l="l" t="t" r="r" b="b"/>
              <a:pathLst>
                <a:path w="198721" h="334249">
                  <a:moveTo>
                    <a:pt x="198721" y="334249"/>
                  </a:moveTo>
                  <a:lnTo>
                    <a:pt x="0" y="334249"/>
                  </a:lnTo>
                  <a:lnTo>
                    <a:pt x="0" y="111716"/>
                  </a:lnTo>
                  <a:cubicBezTo>
                    <a:pt x="0" y="93424"/>
                    <a:pt x="14829" y="78595"/>
                    <a:pt x="33121" y="78595"/>
                  </a:cubicBezTo>
                  <a:lnTo>
                    <a:pt x="45876" y="78595"/>
                  </a:lnTo>
                  <a:lnTo>
                    <a:pt x="45876" y="17828"/>
                  </a:lnTo>
                  <a:cubicBezTo>
                    <a:pt x="45876" y="7982"/>
                    <a:pt x="53858" y="0"/>
                    <a:pt x="63704" y="0"/>
                  </a:cubicBezTo>
                  <a:lnTo>
                    <a:pt x="135016" y="0"/>
                  </a:lnTo>
                  <a:cubicBezTo>
                    <a:pt x="144862" y="0"/>
                    <a:pt x="152844" y="7982"/>
                    <a:pt x="152844" y="17828"/>
                  </a:cubicBezTo>
                  <a:lnTo>
                    <a:pt x="152844" y="78595"/>
                  </a:lnTo>
                  <a:lnTo>
                    <a:pt x="165600" y="78595"/>
                  </a:lnTo>
                  <a:cubicBezTo>
                    <a:pt x="183892" y="78595"/>
                    <a:pt x="198721" y="93424"/>
                    <a:pt x="198721" y="111716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9C71C3A-7A7A-471A-BAFA-1D0D2B94677F}"/>
              </a:ext>
            </a:extLst>
          </p:cNvPr>
          <p:cNvGrpSpPr/>
          <p:nvPr/>
        </p:nvGrpSpPr>
        <p:grpSpPr>
          <a:xfrm>
            <a:off x="2571730" y="2390033"/>
            <a:ext cx="1274175" cy="2088232"/>
            <a:chOff x="3773339" y="2132856"/>
            <a:chExt cx="1274175" cy="2088232"/>
          </a:xfrm>
        </p:grpSpPr>
        <p:pic>
          <p:nvPicPr>
            <p:cNvPr id="11" name="그림 5">
              <a:extLst>
                <a:ext uri="{FF2B5EF4-FFF2-40B4-BE49-F238E27FC236}">
                  <a16:creationId xmlns:a16="http://schemas.microsoft.com/office/drawing/2014/main" id="{47A4A3A8-9075-4E86-830B-480E35EAB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3339" y="2132856"/>
              <a:ext cx="1274175" cy="2088232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D7222E5-70CB-4706-B3FC-88E3A5DFA941}"/>
                </a:ext>
              </a:extLst>
            </p:cNvPr>
            <p:cNvSpPr/>
            <p:nvPr/>
          </p:nvSpPr>
          <p:spPr>
            <a:xfrm>
              <a:off x="4008346" y="2446798"/>
              <a:ext cx="831717" cy="12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30200" dist="127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pic>
        <p:nvPicPr>
          <p:cNvPr id="27" name="صورة 26" descr="صورة تحتوي على شخص, لقطة شاشة, داخلي, تشبث&#10;&#10;تم إنشاء الوصف تلقائياً">
            <a:extLst>
              <a:ext uri="{FF2B5EF4-FFF2-40B4-BE49-F238E27FC236}">
                <a16:creationId xmlns:a16="http://schemas.microsoft.com/office/drawing/2014/main" id="{C3C667AB-C1C7-4977-93E1-8C436CA5B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89" y="1063757"/>
            <a:ext cx="6705537" cy="5623406"/>
          </a:xfrm>
          <a:prstGeom prst="rect">
            <a:avLst/>
          </a:prstGeom>
        </p:spPr>
      </p:pic>
      <p:pic>
        <p:nvPicPr>
          <p:cNvPr id="28" name="Copy of MG Bk 3 F-SA_'18_2-03">
            <a:hlinkClick r:id="" action="ppaction://media"/>
            <a:extLst>
              <a:ext uri="{FF2B5EF4-FFF2-40B4-BE49-F238E27FC236}">
                <a16:creationId xmlns:a16="http://schemas.microsoft.com/office/drawing/2014/main" id="{7B78F146-9F32-4F2D-977F-9674566BA3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4017" y="2992082"/>
            <a:ext cx="609600" cy="609600"/>
          </a:xfrm>
          <a:prstGeom prst="rect">
            <a:avLst/>
          </a:prstGeom>
        </p:spPr>
      </p:pic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BC486A2E-667F-4657-A18B-3A7E956F5EC3}"/>
              </a:ext>
            </a:extLst>
          </p:cNvPr>
          <p:cNvSpPr/>
          <p:nvPr/>
        </p:nvSpPr>
        <p:spPr>
          <a:xfrm rot="9900000">
            <a:off x="2860591" y="426118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rgbClr val="00B050"/>
              </a:solidFill>
            </a:endParaRPr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1F0A7E99-052A-4B59-91A9-3F52AFF54AEE}"/>
              </a:ext>
            </a:extLst>
          </p:cNvPr>
          <p:cNvSpPr/>
          <p:nvPr/>
        </p:nvSpPr>
        <p:spPr>
          <a:xfrm rot="9900000">
            <a:off x="8743525" y="431486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76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35AAA2B-667A-4857-8351-8F257BF0BD97}"/>
              </a:ext>
            </a:extLst>
          </p:cNvPr>
          <p:cNvSpPr/>
          <p:nvPr/>
        </p:nvSpPr>
        <p:spPr>
          <a:xfrm>
            <a:off x="6437272" y="5354576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9FFE91-8158-416F-BB1D-206AE6F33984}"/>
              </a:ext>
            </a:extLst>
          </p:cNvPr>
          <p:cNvSpPr/>
          <p:nvPr/>
        </p:nvSpPr>
        <p:spPr>
          <a:xfrm>
            <a:off x="6456907" y="1841864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AE79D7-1002-45DA-9A86-D2B8CE611069}"/>
              </a:ext>
            </a:extLst>
          </p:cNvPr>
          <p:cNvSpPr/>
          <p:nvPr/>
        </p:nvSpPr>
        <p:spPr>
          <a:xfrm>
            <a:off x="7440634" y="2920491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C0BDC61-3834-4E3A-AC07-EBFEC977684D}"/>
              </a:ext>
            </a:extLst>
          </p:cNvPr>
          <p:cNvSpPr/>
          <p:nvPr/>
        </p:nvSpPr>
        <p:spPr>
          <a:xfrm>
            <a:off x="7449862" y="4140837"/>
            <a:ext cx="652766" cy="65276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Words Meaning</a:t>
            </a:r>
          </a:p>
        </p:txBody>
      </p:sp>
      <p:sp>
        <p:nvSpPr>
          <p:cNvPr id="3" name="Donut 1">
            <a:extLst>
              <a:ext uri="{FF2B5EF4-FFF2-40B4-BE49-F238E27FC236}">
                <a16:creationId xmlns:a16="http://schemas.microsoft.com/office/drawing/2014/main" id="{5E15D1F9-5473-4CBE-BD89-9FEC99C47972}"/>
              </a:ext>
            </a:extLst>
          </p:cNvPr>
          <p:cNvSpPr/>
          <p:nvPr/>
        </p:nvSpPr>
        <p:spPr>
          <a:xfrm>
            <a:off x="3917693" y="2538753"/>
            <a:ext cx="2799629" cy="2799629"/>
          </a:xfrm>
          <a:prstGeom prst="donut">
            <a:avLst>
              <a:gd name="adj" fmla="val 164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그룹 12">
            <a:extLst>
              <a:ext uri="{FF2B5EF4-FFF2-40B4-BE49-F238E27FC236}">
                <a16:creationId xmlns:a16="http://schemas.microsoft.com/office/drawing/2014/main" id="{C06D8131-D97E-41C4-994A-33C630CDEDED}"/>
              </a:ext>
            </a:extLst>
          </p:cNvPr>
          <p:cNvGrpSpPr/>
          <p:nvPr/>
        </p:nvGrpSpPr>
        <p:grpSpPr>
          <a:xfrm>
            <a:off x="1001333" y="2072990"/>
            <a:ext cx="2671812" cy="1356010"/>
            <a:chOff x="1854124" y="1976277"/>
            <a:chExt cx="2392293" cy="99582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7D908A-36EA-496A-8D94-AF7DC3FB67D4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Enjoy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5DCB59-B472-4C67-8287-081F5DB1BCC6}"/>
                </a:ext>
              </a:extLst>
            </p:cNvPr>
            <p:cNvSpPr txBox="1"/>
            <p:nvPr/>
          </p:nvSpPr>
          <p:spPr>
            <a:xfrm>
              <a:off x="1854124" y="1976277"/>
              <a:ext cx="2392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Kick Out Of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3858EA-826C-407A-8B6C-F2209AD04328}"/>
              </a:ext>
            </a:extLst>
          </p:cNvPr>
          <p:cNvCxnSpPr>
            <a:cxnSpLocks/>
          </p:cNvCxnSpPr>
          <p:nvPr/>
        </p:nvCxnSpPr>
        <p:spPr>
          <a:xfrm>
            <a:off x="951049" y="2578577"/>
            <a:ext cx="2799629" cy="15225"/>
          </a:xfrm>
          <a:prstGeom prst="line">
            <a:avLst/>
          </a:prstGeom>
          <a:ln w="254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3B6D7D3-5C91-4D60-8E38-BDCF1F6B9F01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750678" y="2593802"/>
            <a:ext cx="577011" cy="354947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17DFF94-41AE-4E2C-A813-B784356E6A00}"/>
              </a:ext>
            </a:extLst>
          </p:cNvPr>
          <p:cNvSpPr txBox="1"/>
          <p:nvPr/>
        </p:nvSpPr>
        <p:spPr>
          <a:xfrm>
            <a:off x="4601184" y="4185768"/>
            <a:ext cx="1452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 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Talk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DFF808-7742-4324-B770-C26454320738}"/>
              </a:ext>
            </a:extLst>
          </p:cNvPr>
          <p:cNvCxnSpPr>
            <a:cxnSpLocks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2">
            <a:extLst>
              <a:ext uri="{FF2B5EF4-FFF2-40B4-BE49-F238E27FC236}">
                <a16:creationId xmlns:a16="http://schemas.microsoft.com/office/drawing/2014/main" id="{636D71C3-775A-4F06-991E-02A7BE158778}"/>
              </a:ext>
            </a:extLst>
          </p:cNvPr>
          <p:cNvGrpSpPr/>
          <p:nvPr/>
        </p:nvGrpSpPr>
        <p:grpSpPr>
          <a:xfrm>
            <a:off x="8190706" y="3980284"/>
            <a:ext cx="2994789" cy="1185299"/>
            <a:chOff x="8737257" y="3913215"/>
            <a:chExt cx="2492196" cy="11852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7F8D56-26BD-4C22-A138-D6A3A455E228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Someone Who Watches Too Much TV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128720-CA5B-4D16-8AE0-CFDF79167DA1}"/>
                </a:ext>
              </a:extLst>
            </p:cNvPr>
            <p:cNvSpPr txBox="1"/>
            <p:nvPr/>
          </p:nvSpPr>
          <p:spPr>
            <a:xfrm>
              <a:off x="8737257" y="3913215"/>
              <a:ext cx="2492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Couch Potato 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CA12DE2-A587-44D8-9F4E-6D6D067F4180}"/>
              </a:ext>
            </a:extLst>
          </p:cNvPr>
          <p:cNvCxnSpPr>
            <a:cxnSpLocks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6">
            <a:extLst>
              <a:ext uri="{FF2B5EF4-FFF2-40B4-BE49-F238E27FC236}">
                <a16:creationId xmlns:a16="http://schemas.microsoft.com/office/drawing/2014/main" id="{B7787FD8-E329-4057-B30B-0021A2DC2FC1}"/>
              </a:ext>
            </a:extLst>
          </p:cNvPr>
          <p:cNvGrpSpPr/>
          <p:nvPr/>
        </p:nvGrpSpPr>
        <p:grpSpPr>
          <a:xfrm>
            <a:off x="7127318" y="1700088"/>
            <a:ext cx="4063349" cy="897418"/>
            <a:chOff x="8306211" y="1726619"/>
            <a:chExt cx="2909365" cy="8974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394ADE-EA93-4846-8A94-F825268D9412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Remote Control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3ED82A-758A-47B0-9E0D-6EAC8D5E5299}"/>
                </a:ext>
              </a:extLst>
            </p:cNvPr>
            <p:cNvSpPr txBox="1"/>
            <p:nvPr/>
          </p:nvSpPr>
          <p:spPr>
            <a:xfrm>
              <a:off x="8306211" y="1726619"/>
              <a:ext cx="2908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Remote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B23E1BE-57F2-48DC-8CD4-6DD73AF036AE}"/>
              </a:ext>
            </a:extLst>
          </p:cNvPr>
          <p:cNvCxnSpPr>
            <a:cxnSpLocks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7">
            <a:extLst>
              <a:ext uri="{FF2B5EF4-FFF2-40B4-BE49-F238E27FC236}">
                <a16:creationId xmlns:a16="http://schemas.microsoft.com/office/drawing/2014/main" id="{8908A21D-A050-43EB-8E09-1F960D8DD22B}"/>
              </a:ext>
            </a:extLst>
          </p:cNvPr>
          <p:cNvGrpSpPr/>
          <p:nvPr/>
        </p:nvGrpSpPr>
        <p:grpSpPr>
          <a:xfrm>
            <a:off x="7127318" y="5228447"/>
            <a:ext cx="4063349" cy="914177"/>
            <a:chOff x="8306211" y="5228447"/>
            <a:chExt cx="2909365" cy="91417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6837C9-8DE8-4913-AC9B-253FB7AEAE88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Very, Completely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52D866-EBEB-4866-82F7-7C76C1C55ED0}"/>
                </a:ext>
              </a:extLst>
            </p:cNvPr>
            <p:cNvSpPr txBox="1"/>
            <p:nvPr/>
          </p:nvSpPr>
          <p:spPr>
            <a:xfrm>
              <a:off x="8306211" y="5228447"/>
              <a:ext cx="2908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all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4281E34-7DDC-4A0D-9E48-227F2BB1AD7C}"/>
              </a:ext>
            </a:extLst>
          </p:cNvPr>
          <p:cNvCxnSpPr>
            <a:cxnSpLocks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그룹 5">
            <a:extLst>
              <a:ext uri="{FF2B5EF4-FFF2-40B4-BE49-F238E27FC236}">
                <a16:creationId xmlns:a16="http://schemas.microsoft.com/office/drawing/2014/main" id="{D3FB6BFF-1DB4-46A5-8566-7FAEC212D9DA}"/>
              </a:ext>
            </a:extLst>
          </p:cNvPr>
          <p:cNvGrpSpPr/>
          <p:nvPr/>
        </p:nvGrpSpPr>
        <p:grpSpPr>
          <a:xfrm>
            <a:off x="8172917" y="2696501"/>
            <a:ext cx="2994789" cy="964357"/>
            <a:chOff x="8699018" y="2793605"/>
            <a:chExt cx="2492196" cy="96435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17F3BA-5A50-48AC-B6D2-1A23D6BD89A4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Annoys</a:t>
              </a:r>
              <a:endPara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DBA130-DF25-4E9C-89E4-780C6365848D}"/>
                </a:ext>
              </a:extLst>
            </p:cNvPr>
            <p:cNvSpPr txBox="1"/>
            <p:nvPr/>
          </p:nvSpPr>
          <p:spPr>
            <a:xfrm>
              <a:off x="8699018" y="2793605"/>
              <a:ext cx="2492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Bugs</a:t>
              </a:r>
              <a:endPara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Freeform 55">
            <a:extLst>
              <a:ext uri="{FF2B5EF4-FFF2-40B4-BE49-F238E27FC236}">
                <a16:creationId xmlns:a16="http://schemas.microsoft.com/office/drawing/2014/main" id="{13410DAA-6BB5-4163-8368-AEB2162422C2}"/>
              </a:ext>
            </a:extLst>
          </p:cNvPr>
          <p:cNvSpPr/>
          <p:nvPr/>
        </p:nvSpPr>
        <p:spPr>
          <a:xfrm rot="2700000">
            <a:off x="5082700" y="2965443"/>
            <a:ext cx="489070" cy="1198387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33891A-6938-44F8-BF3B-7DFA11A0001C}"/>
              </a:ext>
            </a:extLst>
          </p:cNvPr>
          <p:cNvSpPr/>
          <p:nvPr/>
        </p:nvSpPr>
        <p:spPr>
          <a:xfrm>
            <a:off x="7628433" y="3087595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542EFEC0-C569-42E9-9CE9-E56BBC07A82C}"/>
              </a:ext>
            </a:extLst>
          </p:cNvPr>
          <p:cNvSpPr/>
          <p:nvPr/>
        </p:nvSpPr>
        <p:spPr>
          <a:xfrm>
            <a:off x="6639201" y="2019806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Isosceles Triangle 8">
            <a:extLst>
              <a:ext uri="{FF2B5EF4-FFF2-40B4-BE49-F238E27FC236}">
                <a16:creationId xmlns:a16="http://schemas.microsoft.com/office/drawing/2014/main" id="{C7E27FCE-B4C1-4749-9B6F-BC5A3574F96D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39">
            <a:extLst>
              <a:ext uri="{FF2B5EF4-FFF2-40B4-BE49-F238E27FC236}">
                <a16:creationId xmlns:a16="http://schemas.microsoft.com/office/drawing/2014/main" id="{32ECEBB5-A9C7-459B-8157-21960F9AFF97}"/>
              </a:ext>
            </a:extLst>
          </p:cNvPr>
          <p:cNvSpPr/>
          <p:nvPr/>
        </p:nvSpPr>
        <p:spPr>
          <a:xfrm>
            <a:off x="7578701" y="4278904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Word and the Opposite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0EF8B0-3CD7-4DC1-8849-D36178336660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1591532" y="2125602"/>
            <a:ext cx="960137" cy="119022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A383E21-6A1C-4275-B66E-C5DF7CCA3F45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1591532" y="3933350"/>
            <a:ext cx="667036" cy="6165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93A2B5-A7C0-4CF9-A948-32C2866AD932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1591532" y="4535676"/>
            <a:ext cx="938557" cy="121775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03422A-ECB8-4404-888C-42DB68CCE78F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132848" y="4538349"/>
            <a:ext cx="2" cy="78303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04AE10-9510-448B-A811-3B63CA1F51E7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3129281" y="2557650"/>
            <a:ext cx="3567" cy="75817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889D1B-DC77-4FCE-9CE2-FE3117C254B2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3735529" y="4538349"/>
            <a:ext cx="938635" cy="121507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C1D450-8620-44A2-8C4A-022D2F4023C9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3998761" y="3939515"/>
            <a:ext cx="675403" cy="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31B4F0-B85E-4BF7-BA07-5523599A17F7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676937" y="2125602"/>
            <a:ext cx="997227" cy="1173053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CD3573C-C4EB-4A1B-A7BC-43547B1BFC90}"/>
              </a:ext>
            </a:extLst>
          </p:cNvPr>
          <p:cNvSpPr/>
          <p:nvPr/>
        </p:nvSpPr>
        <p:spPr>
          <a:xfrm>
            <a:off x="727436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195677-9C5B-4F62-9EE8-24BA9E83E69A}"/>
              </a:ext>
            </a:extLst>
          </p:cNvPr>
          <p:cNvSpPr/>
          <p:nvPr/>
        </p:nvSpPr>
        <p:spPr>
          <a:xfrm>
            <a:off x="2700800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1E78A-A1AA-494C-BEA6-D20E81EAEE99}"/>
              </a:ext>
            </a:extLst>
          </p:cNvPr>
          <p:cNvSpPr/>
          <p:nvPr/>
        </p:nvSpPr>
        <p:spPr>
          <a:xfrm>
            <a:off x="4674164" y="1693554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D40AD5-CC28-463D-9F08-CE9748567EA7}"/>
              </a:ext>
            </a:extLst>
          </p:cNvPr>
          <p:cNvSpPr/>
          <p:nvPr/>
        </p:nvSpPr>
        <p:spPr>
          <a:xfrm>
            <a:off x="4674164" y="3507467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5F122C-44A4-46E5-8E86-149DC30468B5}"/>
              </a:ext>
            </a:extLst>
          </p:cNvPr>
          <p:cNvSpPr/>
          <p:nvPr/>
        </p:nvSpPr>
        <p:spPr>
          <a:xfrm>
            <a:off x="4674164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63397C-9834-4860-9C8B-02C09ABAF596}"/>
              </a:ext>
            </a:extLst>
          </p:cNvPr>
          <p:cNvSpPr/>
          <p:nvPr/>
        </p:nvSpPr>
        <p:spPr>
          <a:xfrm>
            <a:off x="2700800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AF9343-31E1-4CC4-A84B-D3D98B8BED8F}"/>
              </a:ext>
            </a:extLst>
          </p:cNvPr>
          <p:cNvSpPr/>
          <p:nvPr/>
        </p:nvSpPr>
        <p:spPr>
          <a:xfrm>
            <a:off x="727436" y="5321380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A06032-7CB3-4F6C-88FF-F4F574EAE5BE}"/>
              </a:ext>
            </a:extLst>
          </p:cNvPr>
          <p:cNvSpPr/>
          <p:nvPr/>
        </p:nvSpPr>
        <p:spPr>
          <a:xfrm>
            <a:off x="727436" y="3507467"/>
            <a:ext cx="864096" cy="8640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7F0D23E5-78CF-407F-9C73-FD2AF56E0EFC}"/>
              </a:ext>
            </a:extLst>
          </p:cNvPr>
          <p:cNvSpPr/>
          <p:nvPr/>
        </p:nvSpPr>
        <p:spPr>
          <a:xfrm rot="20700000">
            <a:off x="2906180" y="5562820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rapezoid 3">
            <a:extLst>
              <a:ext uri="{FF2B5EF4-FFF2-40B4-BE49-F238E27FC236}">
                <a16:creationId xmlns:a16="http://schemas.microsoft.com/office/drawing/2014/main" id="{334EDD3C-BE87-4333-BD20-C7283B4592D0}"/>
              </a:ext>
            </a:extLst>
          </p:cNvPr>
          <p:cNvSpPr/>
          <p:nvPr/>
        </p:nvSpPr>
        <p:spPr>
          <a:xfrm>
            <a:off x="2972299" y="1960945"/>
            <a:ext cx="316345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Down Arrow 1">
            <a:extLst>
              <a:ext uri="{FF2B5EF4-FFF2-40B4-BE49-F238E27FC236}">
                <a16:creationId xmlns:a16="http://schemas.microsoft.com/office/drawing/2014/main" id="{1FB9C423-F02A-4E38-BC94-1DC91E6A760F}"/>
              </a:ext>
            </a:extLst>
          </p:cNvPr>
          <p:cNvSpPr/>
          <p:nvPr/>
        </p:nvSpPr>
        <p:spPr>
          <a:xfrm rot="10800000" flipH="1">
            <a:off x="978412" y="3761809"/>
            <a:ext cx="362145" cy="40668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88CD4064-1D40-4F6A-A2A8-75A814268796}"/>
              </a:ext>
            </a:extLst>
          </p:cNvPr>
          <p:cNvSpPr/>
          <p:nvPr/>
        </p:nvSpPr>
        <p:spPr>
          <a:xfrm rot="14270044">
            <a:off x="978972" y="1937564"/>
            <a:ext cx="361027" cy="376076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D5063953-94C1-4A48-B880-6283F657E0CC}"/>
              </a:ext>
            </a:extLst>
          </p:cNvPr>
          <p:cNvSpPr/>
          <p:nvPr/>
        </p:nvSpPr>
        <p:spPr>
          <a:xfrm>
            <a:off x="4907280" y="3715296"/>
            <a:ext cx="387852" cy="38785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Donut 15">
            <a:extLst>
              <a:ext uri="{FF2B5EF4-FFF2-40B4-BE49-F238E27FC236}">
                <a16:creationId xmlns:a16="http://schemas.microsoft.com/office/drawing/2014/main" id="{E639977D-50BE-4650-9EED-A85BC87B1952}"/>
              </a:ext>
            </a:extLst>
          </p:cNvPr>
          <p:cNvSpPr/>
          <p:nvPr/>
        </p:nvSpPr>
        <p:spPr>
          <a:xfrm>
            <a:off x="4939294" y="1956688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25E0163A-BB5C-4F6B-8A91-25568B813CAC}"/>
              </a:ext>
            </a:extLst>
          </p:cNvPr>
          <p:cNvSpPr/>
          <p:nvPr/>
        </p:nvSpPr>
        <p:spPr>
          <a:xfrm rot="18900000">
            <a:off x="4926826" y="5609763"/>
            <a:ext cx="410053" cy="329391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Round Same Side Corner Rectangle 12">
            <a:extLst>
              <a:ext uri="{FF2B5EF4-FFF2-40B4-BE49-F238E27FC236}">
                <a16:creationId xmlns:a16="http://schemas.microsoft.com/office/drawing/2014/main" id="{D025DD18-5611-4303-B1A1-1B49B0544FC5}"/>
              </a:ext>
            </a:extLst>
          </p:cNvPr>
          <p:cNvSpPr/>
          <p:nvPr/>
        </p:nvSpPr>
        <p:spPr>
          <a:xfrm>
            <a:off x="967357" y="5598648"/>
            <a:ext cx="307175" cy="309563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CAE7D6-9C9B-4A1C-8957-B3B13E14494A}"/>
              </a:ext>
            </a:extLst>
          </p:cNvPr>
          <p:cNvSpPr txBox="1"/>
          <p:nvPr/>
        </p:nvSpPr>
        <p:spPr>
          <a:xfrm>
            <a:off x="6277047" y="2004242"/>
            <a:ext cx="179917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Bodoni MT" panose="02070603080606020203" pitchFamily="18" charset="0"/>
                <a:cs typeface="Bold Italic Art" panose="02010400000000000000" pitchFamily="2" charset="-78"/>
              </a:rPr>
              <a:t>Enjoy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Bodoni MT" panose="02070603080606020203" pitchFamily="18" charset="0"/>
              <a:cs typeface="Bold Italic Art" panose="02010400000000000000" pitchFamily="2" charset="-78"/>
            </a:endParaRPr>
          </a:p>
        </p:txBody>
      </p:sp>
      <p:sp>
        <p:nvSpPr>
          <p:cNvPr id="39" name="Trapezoid 18">
            <a:extLst>
              <a:ext uri="{FF2B5EF4-FFF2-40B4-BE49-F238E27FC236}">
                <a16:creationId xmlns:a16="http://schemas.microsoft.com/office/drawing/2014/main" id="{89E4D5B1-A84D-42F3-80AD-065157A5EFD5}"/>
              </a:ext>
            </a:extLst>
          </p:cNvPr>
          <p:cNvSpPr/>
          <p:nvPr/>
        </p:nvSpPr>
        <p:spPr>
          <a:xfrm rot="10800000">
            <a:off x="2022107" y="3301460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EFFFB08-CB18-4F6C-9B42-066239136BF5}"/>
              </a:ext>
            </a:extLst>
          </p:cNvPr>
          <p:cNvSpPr txBox="1"/>
          <p:nvPr/>
        </p:nvSpPr>
        <p:spPr>
          <a:xfrm>
            <a:off x="2483727" y="3407064"/>
            <a:ext cx="1312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Word and The Opposite</a:t>
            </a: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DF83F0DE-2DA3-4C0A-9D0D-3F44857C2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46" y="1255491"/>
            <a:ext cx="2076194" cy="2072877"/>
          </a:xfrm>
          <a:prstGeom prst="rect">
            <a:avLst/>
          </a:prstGeom>
        </p:spPr>
      </p:pic>
      <p:sp>
        <p:nvSpPr>
          <p:cNvPr id="43" name="علامة الضرب 42">
            <a:extLst>
              <a:ext uri="{FF2B5EF4-FFF2-40B4-BE49-F238E27FC236}">
                <a16:creationId xmlns:a16="http://schemas.microsoft.com/office/drawing/2014/main" id="{27322323-1C71-40C7-B851-E3DD75574959}"/>
              </a:ext>
            </a:extLst>
          </p:cNvPr>
          <p:cNvSpPr/>
          <p:nvPr/>
        </p:nvSpPr>
        <p:spPr>
          <a:xfrm>
            <a:off x="6474804" y="3533105"/>
            <a:ext cx="938635" cy="864096"/>
          </a:xfrm>
          <a:prstGeom prst="mathMultipl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14B923E0-9C10-4E08-8ECC-94B8B4853410}"/>
              </a:ext>
            </a:extLst>
          </p:cNvPr>
          <p:cNvSpPr txBox="1"/>
          <p:nvPr/>
        </p:nvSpPr>
        <p:spPr>
          <a:xfrm>
            <a:off x="6277047" y="5497447"/>
            <a:ext cx="16852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>
                <a:latin typeface="Bodoni MT" panose="02070603080606020203" pitchFamily="18" charset="0"/>
              </a:rPr>
              <a:t>Suffer</a:t>
            </a:r>
            <a:endParaRPr lang="ar-SA" sz="4000" dirty="0">
              <a:latin typeface="Bodoni MT" panose="02070603080606020203" pitchFamily="18" charset="0"/>
            </a:endParaRPr>
          </a:p>
        </p:txBody>
      </p:sp>
      <p:pic>
        <p:nvPicPr>
          <p:cNvPr id="46" name="صورة 45" descr="صورة تحتوي على لعبة, دمية&#10;&#10;تم إنشاء الوصف تلقائياً">
            <a:extLst>
              <a:ext uri="{FF2B5EF4-FFF2-40B4-BE49-F238E27FC236}">
                <a16:creationId xmlns:a16="http://schemas.microsoft.com/office/drawing/2014/main" id="{4A28CC02-C0B2-4F20-BF4E-957D675E8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14" y="4853842"/>
            <a:ext cx="1799172" cy="179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7" grpId="0"/>
      <p:bldP spid="40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>
            <a:extLst>
              <a:ext uri="{FF2B5EF4-FFF2-40B4-BE49-F238E27FC236}">
                <a16:creationId xmlns:a16="http://schemas.microsoft.com/office/drawing/2014/main" id="{20D9CF29-31EB-4A36-9412-352CAA96D519}"/>
              </a:ext>
            </a:extLst>
          </p:cNvPr>
          <p:cNvSpPr txBox="1"/>
          <p:nvPr/>
        </p:nvSpPr>
        <p:spPr>
          <a:xfrm>
            <a:off x="367580" y="5366357"/>
            <a:ext cx="5891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Q) Would you watch this program?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          Why or Why not 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13F9AF2-3F83-4E09-9C31-FBD48CAEC3F6}"/>
              </a:ext>
            </a:extLst>
          </p:cNvPr>
          <p:cNvSpPr txBox="1"/>
          <p:nvPr/>
        </p:nvSpPr>
        <p:spPr>
          <a:xfrm>
            <a:off x="439232" y="3676466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2"/>
                </a:solidFill>
              </a:rPr>
              <a:t>Q) Describe the TV Show </a:t>
            </a:r>
            <a:r>
              <a:rPr lang="en-US" altLang="ko-KR" sz="2800" dirty="0" err="1">
                <a:solidFill>
                  <a:schemeClr val="accent2"/>
                </a:solidFill>
              </a:rPr>
              <a:t>Noura</a:t>
            </a:r>
            <a:r>
              <a:rPr lang="en-US" altLang="ko-KR" sz="2800" dirty="0">
                <a:solidFill>
                  <a:schemeClr val="accent2"/>
                </a:solidFill>
              </a:rPr>
              <a:t> is watching.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02FBD5-45D7-44B2-A938-A0369CB4E445}"/>
              </a:ext>
            </a:extLst>
          </p:cNvPr>
          <p:cNvSpPr txBox="1"/>
          <p:nvPr/>
        </p:nvSpPr>
        <p:spPr>
          <a:xfrm>
            <a:off x="539110" y="1713100"/>
            <a:ext cx="382520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Questions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BDEF75B-11FD-4DDB-8459-241DD6C69CB9}"/>
              </a:ext>
            </a:extLst>
          </p:cNvPr>
          <p:cNvSpPr/>
          <p:nvPr/>
        </p:nvSpPr>
        <p:spPr>
          <a:xfrm>
            <a:off x="2162767" y="-4270"/>
            <a:ext cx="3158515" cy="1717370"/>
          </a:xfrm>
          <a:custGeom>
            <a:avLst/>
            <a:gdLst>
              <a:gd name="connsiteX0" fmla="*/ 300530 w 2825140"/>
              <a:gd name="connsiteY0" fmla="*/ 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2825140"/>
              <a:gd name="connsiteY0" fmla="*/ 300530 h 1713100"/>
              <a:gd name="connsiteX1" fmla="*/ 2524610 w 2825140"/>
              <a:gd name="connsiteY1" fmla="*/ 0 h 1713100"/>
              <a:gd name="connsiteX2" fmla="*/ 2825140 w 2825140"/>
              <a:gd name="connsiteY2" fmla="*/ 300530 h 1713100"/>
              <a:gd name="connsiteX3" fmla="*/ 1412570 w 2825140"/>
              <a:gd name="connsiteY3" fmla="*/ 1713100 h 1713100"/>
              <a:gd name="connsiteX4" fmla="*/ 0 w 2825140"/>
              <a:gd name="connsiteY4" fmla="*/ 300530 h 1713100"/>
              <a:gd name="connsiteX0" fmla="*/ 0 w 3158515"/>
              <a:gd name="connsiteY0" fmla="*/ 0 h 1745945"/>
              <a:gd name="connsiteX1" fmla="*/ 2857985 w 3158515"/>
              <a:gd name="connsiteY1" fmla="*/ 32845 h 1745945"/>
              <a:gd name="connsiteX2" fmla="*/ 3158515 w 3158515"/>
              <a:gd name="connsiteY2" fmla="*/ 333375 h 1745945"/>
              <a:gd name="connsiteX3" fmla="*/ 1745945 w 3158515"/>
              <a:gd name="connsiteY3" fmla="*/ 1745945 h 1745945"/>
              <a:gd name="connsiteX4" fmla="*/ 0 w 3158515"/>
              <a:gd name="connsiteY4" fmla="*/ 0 h 1745945"/>
              <a:gd name="connsiteX0" fmla="*/ 0 w 3158515"/>
              <a:gd name="connsiteY0" fmla="*/ 0 h 1717370"/>
              <a:gd name="connsiteX1" fmla="*/ 2857985 w 3158515"/>
              <a:gd name="connsiteY1" fmla="*/ 4270 h 1717370"/>
              <a:gd name="connsiteX2" fmla="*/ 3158515 w 3158515"/>
              <a:gd name="connsiteY2" fmla="*/ 304800 h 1717370"/>
              <a:gd name="connsiteX3" fmla="*/ 1745945 w 3158515"/>
              <a:gd name="connsiteY3" fmla="*/ 1717370 h 1717370"/>
              <a:gd name="connsiteX4" fmla="*/ 0 w 3158515"/>
              <a:gd name="connsiteY4" fmla="*/ 0 h 1717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17370">
                <a:moveTo>
                  <a:pt x="0" y="0"/>
                </a:moveTo>
                <a:lnTo>
                  <a:pt x="2857985" y="4270"/>
                </a:lnTo>
                <a:lnTo>
                  <a:pt x="3158515" y="304800"/>
                </a:lnTo>
                <a:lnTo>
                  <a:pt x="1745945" y="171737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A579E2BE-2FBC-4F23-BF88-43CDD523F4A6}"/>
              </a:ext>
            </a:extLst>
          </p:cNvPr>
          <p:cNvSpPr/>
          <p:nvPr/>
        </p:nvSpPr>
        <p:spPr>
          <a:xfrm>
            <a:off x="6529822" y="640118"/>
            <a:ext cx="1072982" cy="1072982"/>
          </a:xfrm>
          <a:prstGeom prst="diamon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C61FB616-EFC8-4738-A305-97A0762290F8}"/>
              </a:ext>
            </a:extLst>
          </p:cNvPr>
          <p:cNvSpPr/>
          <p:nvPr/>
        </p:nvSpPr>
        <p:spPr>
          <a:xfrm>
            <a:off x="6259268" y="4636845"/>
            <a:ext cx="691262" cy="691262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0EFF72F-EBC5-4630-8A50-1EEE0D3ABFF0}"/>
              </a:ext>
            </a:extLst>
          </p:cNvPr>
          <p:cNvSpPr/>
          <p:nvPr/>
        </p:nvSpPr>
        <p:spPr>
          <a:xfrm>
            <a:off x="8775866" y="5134885"/>
            <a:ext cx="3158515" cy="1736420"/>
          </a:xfrm>
          <a:custGeom>
            <a:avLst/>
            <a:gdLst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2514593 w 2825140"/>
              <a:gd name="connsiteY2" fmla="*/ 1723117 h 1723117"/>
              <a:gd name="connsiteX3" fmla="*/ 310547 w 2825140"/>
              <a:gd name="connsiteY3" fmla="*/ 1723117 h 1723117"/>
              <a:gd name="connsiteX4" fmla="*/ 0 w 2825140"/>
              <a:gd name="connsiteY4" fmla="*/ 1412570 h 1723117"/>
              <a:gd name="connsiteX0" fmla="*/ 1412570 w 2825140"/>
              <a:gd name="connsiteY0" fmla="*/ 0 h 1723117"/>
              <a:gd name="connsiteX1" fmla="*/ 2825140 w 2825140"/>
              <a:gd name="connsiteY1" fmla="*/ 1412570 h 1723117"/>
              <a:gd name="connsiteX2" fmla="*/ 310547 w 2825140"/>
              <a:gd name="connsiteY2" fmla="*/ 1723117 h 1723117"/>
              <a:gd name="connsiteX3" fmla="*/ 0 w 2825140"/>
              <a:gd name="connsiteY3" fmla="*/ 1412570 h 1723117"/>
              <a:gd name="connsiteX4" fmla="*/ 1412570 w 2825140"/>
              <a:gd name="connsiteY4" fmla="*/ 0 h 1723117"/>
              <a:gd name="connsiteX0" fmla="*/ 1412570 w 3158515"/>
              <a:gd name="connsiteY0" fmla="*/ 0 h 1736420"/>
              <a:gd name="connsiteX1" fmla="*/ 3158515 w 3158515"/>
              <a:gd name="connsiteY1" fmla="*/ 1736420 h 1736420"/>
              <a:gd name="connsiteX2" fmla="*/ 310547 w 3158515"/>
              <a:gd name="connsiteY2" fmla="*/ 1723117 h 1736420"/>
              <a:gd name="connsiteX3" fmla="*/ 0 w 3158515"/>
              <a:gd name="connsiteY3" fmla="*/ 1412570 h 1736420"/>
              <a:gd name="connsiteX4" fmla="*/ 1412570 w 3158515"/>
              <a:gd name="connsiteY4" fmla="*/ 0 h 173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8515" h="1736420">
                <a:moveTo>
                  <a:pt x="1412570" y="0"/>
                </a:moveTo>
                <a:lnTo>
                  <a:pt x="3158515" y="1736420"/>
                </a:lnTo>
                <a:lnTo>
                  <a:pt x="310547" y="1723117"/>
                </a:lnTo>
                <a:lnTo>
                  <a:pt x="0" y="1412570"/>
                </a:lnTo>
                <a:lnTo>
                  <a:pt x="141257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11C00B26-4C88-4705-A717-8F1556662064}"/>
              </a:ext>
            </a:extLst>
          </p:cNvPr>
          <p:cNvSpPr/>
          <p:nvPr/>
        </p:nvSpPr>
        <p:spPr>
          <a:xfrm>
            <a:off x="9789755" y="1032763"/>
            <a:ext cx="691262" cy="691262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عنصر نائب للصورة 20" descr="صورة تحتوي على طبق, طعام, منضدة, خضراوات&#10;&#10;تم إنشاء الوصف تلقائياً">
            <a:extLst>
              <a:ext uri="{FF2B5EF4-FFF2-40B4-BE49-F238E27FC236}">
                <a16:creationId xmlns:a16="http://schemas.microsoft.com/office/drawing/2014/main" id="{9BF99DD2-3F61-4C83-B4D2-4F01E6A691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2479"/>
          <a:stretch>
            <a:fillRect/>
          </a:stretch>
        </p:blipFill>
        <p:spPr/>
      </p:pic>
      <p:pic>
        <p:nvPicPr>
          <p:cNvPr id="23" name="عنصر نائب للصورة 22" descr="صورة تحتوي على طعام, شخص, داخلي, منضدة&#10;&#10;تم إنشاء الوصف تلقائياً">
            <a:extLst>
              <a:ext uri="{FF2B5EF4-FFF2-40B4-BE49-F238E27FC236}">
                <a16:creationId xmlns:a16="http://schemas.microsoft.com/office/drawing/2014/main" id="{EF5761EE-5A15-440D-91A2-069DDC0F1CD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r="21851"/>
          <a:stretch>
            <a:fillRect/>
          </a:stretch>
        </p:blipFill>
        <p:spPr/>
      </p:pic>
      <p:pic>
        <p:nvPicPr>
          <p:cNvPr id="19" name="عنصر نائب للصورة 18" descr="صورة تحتوي على شخص, بحث, تلفاز, كلب&#10;&#10;تم إنشاء الوصف تلقائياً">
            <a:extLst>
              <a:ext uri="{FF2B5EF4-FFF2-40B4-BE49-F238E27FC236}">
                <a16:creationId xmlns:a16="http://schemas.microsoft.com/office/drawing/2014/main" id="{BD2CC935-0E43-4BD0-9C96-5A99707266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r="12479"/>
          <a:stretch>
            <a:fillRect/>
          </a:stretch>
        </p:blipFill>
        <p:spPr/>
      </p:pic>
      <p:pic>
        <p:nvPicPr>
          <p:cNvPr id="14" name="عنصر نائب للصورة 13">
            <a:extLst>
              <a:ext uri="{FF2B5EF4-FFF2-40B4-BE49-F238E27FC236}">
                <a16:creationId xmlns:a16="http://schemas.microsoft.com/office/drawing/2014/main" id="{44D53E46-7DC7-4E99-9D5D-FCD215A45AC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1364" y="2602524"/>
            <a:ext cx="3740636" cy="1536154"/>
          </a:xfrm>
        </p:spPr>
      </p:pic>
      <p:pic>
        <p:nvPicPr>
          <p:cNvPr id="25" name="عنصر نائب للصورة 24" descr="صورة تحتوي على طعام, منضدة, شخص, طبق&#10;&#10;تم إنشاء الوصف تلقائياً">
            <a:extLst>
              <a:ext uri="{FF2B5EF4-FFF2-40B4-BE49-F238E27FC236}">
                <a16:creationId xmlns:a16="http://schemas.microsoft.com/office/drawing/2014/main" id="{B0F78F58-2AED-4BEE-88C8-DB6925F8A5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6" r="24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FB07A80-6D2E-42B5-BA30-141969BD031E}"/>
              </a:ext>
            </a:extLst>
          </p:cNvPr>
          <p:cNvGrpSpPr/>
          <p:nvPr/>
        </p:nvGrpSpPr>
        <p:grpSpPr>
          <a:xfrm>
            <a:off x="1994058" y="4428547"/>
            <a:ext cx="8203884" cy="1923163"/>
            <a:chOff x="381853" y="4955396"/>
            <a:chExt cx="11336613" cy="149187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671BAF2-3664-4224-B9D9-FDA1B87C1D57}"/>
                </a:ext>
              </a:extLst>
            </p:cNvPr>
            <p:cNvSpPr/>
            <p:nvPr/>
          </p:nvSpPr>
          <p:spPr>
            <a:xfrm>
              <a:off x="381853" y="4955396"/>
              <a:ext cx="5712918" cy="1491871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9000">
                  <a:schemeClr val="accent2">
                    <a:lumMod val="100000"/>
                  </a:schemeClr>
                </a:gs>
                <a:gs pos="43000">
                  <a:schemeClr val="accent3">
                    <a:lumMod val="100000"/>
                  </a:schemeClr>
                </a:gs>
                <a:gs pos="100000">
                  <a:schemeClr val="accent6"/>
                </a:gs>
                <a:gs pos="78000">
                  <a:schemeClr val="accent5"/>
                </a:gs>
                <a:gs pos="60000">
                  <a:schemeClr val="accent4">
                    <a:lumMod val="10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C10F626-AFB1-4254-BDEE-E5C2076848D0}"/>
                </a:ext>
              </a:extLst>
            </p:cNvPr>
            <p:cNvSpPr/>
            <p:nvPr/>
          </p:nvSpPr>
          <p:spPr>
            <a:xfrm flipH="1">
              <a:off x="6005548" y="4955396"/>
              <a:ext cx="5712918" cy="1491871"/>
            </a:xfrm>
            <a:custGeom>
              <a:avLst/>
              <a:gdLst>
                <a:gd name="connsiteX0" fmla="*/ 5655946 w 7915276"/>
                <a:gd name="connsiteY0" fmla="*/ 914400 h 1920240"/>
                <a:gd name="connsiteX1" fmla="*/ 5697856 w 7915276"/>
                <a:gd name="connsiteY1" fmla="*/ 914400 h 1920240"/>
                <a:gd name="connsiteX2" fmla="*/ 5743576 w 7915276"/>
                <a:gd name="connsiteY2" fmla="*/ 960120 h 1920240"/>
                <a:gd name="connsiteX3" fmla="*/ 5697856 w 7915276"/>
                <a:gd name="connsiteY3" fmla="*/ 1005840 h 1920240"/>
                <a:gd name="connsiteX4" fmla="*/ 5655946 w 7915276"/>
                <a:gd name="connsiteY4" fmla="*/ 1005840 h 1920240"/>
                <a:gd name="connsiteX5" fmla="*/ 5610226 w 7915276"/>
                <a:gd name="connsiteY5" fmla="*/ 960120 h 1920240"/>
                <a:gd name="connsiteX6" fmla="*/ 5655946 w 7915276"/>
                <a:gd name="connsiteY6" fmla="*/ 914400 h 1920240"/>
                <a:gd name="connsiteX7" fmla="*/ 1514477 w 7915276"/>
                <a:gd name="connsiteY7" fmla="*/ 868680 h 1920240"/>
                <a:gd name="connsiteX8" fmla="*/ 1581151 w 7915276"/>
                <a:gd name="connsiteY8" fmla="*/ 935355 h 1920240"/>
                <a:gd name="connsiteX9" fmla="*/ 1581151 w 7915276"/>
                <a:gd name="connsiteY9" fmla="*/ 984885 h 1920240"/>
                <a:gd name="connsiteX10" fmla="*/ 1514477 w 7915276"/>
                <a:gd name="connsiteY10" fmla="*/ 1051560 h 1920240"/>
                <a:gd name="connsiteX11" fmla="*/ 1447801 w 7915276"/>
                <a:gd name="connsiteY11" fmla="*/ 984885 h 1920240"/>
                <a:gd name="connsiteX12" fmla="*/ 1447801 w 7915276"/>
                <a:gd name="connsiteY12" fmla="*/ 935355 h 1920240"/>
                <a:gd name="connsiteX13" fmla="*/ 1514477 w 7915276"/>
                <a:gd name="connsiteY13" fmla="*/ 868680 h 1920240"/>
                <a:gd name="connsiteX14" fmla="*/ 1695451 w 7915276"/>
                <a:gd name="connsiteY14" fmla="*/ 822960 h 1920240"/>
                <a:gd name="connsiteX15" fmla="*/ 1762126 w 7915276"/>
                <a:gd name="connsiteY15" fmla="*/ 889635 h 1920240"/>
                <a:gd name="connsiteX16" fmla="*/ 1762126 w 7915276"/>
                <a:gd name="connsiteY16" fmla="*/ 1030605 h 1920240"/>
                <a:gd name="connsiteX17" fmla="*/ 1695451 w 7915276"/>
                <a:gd name="connsiteY17" fmla="*/ 1097280 h 1920240"/>
                <a:gd name="connsiteX18" fmla="*/ 1628777 w 7915276"/>
                <a:gd name="connsiteY18" fmla="*/ 1030605 h 1920240"/>
                <a:gd name="connsiteX19" fmla="*/ 1628777 w 7915276"/>
                <a:gd name="connsiteY19" fmla="*/ 889635 h 1920240"/>
                <a:gd name="connsiteX20" fmla="*/ 1695451 w 7915276"/>
                <a:gd name="connsiteY20" fmla="*/ 822960 h 1920240"/>
                <a:gd name="connsiteX21" fmla="*/ 1152526 w 7915276"/>
                <a:gd name="connsiteY21" fmla="*/ 822960 h 1920240"/>
                <a:gd name="connsiteX22" fmla="*/ 1219202 w 7915276"/>
                <a:gd name="connsiteY22" fmla="*/ 889635 h 1920240"/>
                <a:gd name="connsiteX23" fmla="*/ 1219202 w 7915276"/>
                <a:gd name="connsiteY23" fmla="*/ 1030605 h 1920240"/>
                <a:gd name="connsiteX24" fmla="*/ 1152526 w 7915276"/>
                <a:gd name="connsiteY24" fmla="*/ 1097280 h 1920240"/>
                <a:gd name="connsiteX25" fmla="*/ 1085851 w 7915276"/>
                <a:gd name="connsiteY25" fmla="*/ 1030605 h 1920240"/>
                <a:gd name="connsiteX26" fmla="*/ 1085851 w 7915276"/>
                <a:gd name="connsiteY26" fmla="*/ 889635 h 1920240"/>
                <a:gd name="connsiteX27" fmla="*/ 1152526 w 7915276"/>
                <a:gd name="connsiteY27" fmla="*/ 822960 h 1920240"/>
                <a:gd name="connsiteX28" fmla="*/ 7848601 w 7915276"/>
                <a:gd name="connsiteY28" fmla="*/ 777240 h 1920240"/>
                <a:gd name="connsiteX29" fmla="*/ 7915276 w 7915276"/>
                <a:gd name="connsiteY29" fmla="*/ 843915 h 1920240"/>
                <a:gd name="connsiteX30" fmla="*/ 7915276 w 7915276"/>
                <a:gd name="connsiteY30" fmla="*/ 1076325 h 1920240"/>
                <a:gd name="connsiteX31" fmla="*/ 7848601 w 7915276"/>
                <a:gd name="connsiteY31" fmla="*/ 1143000 h 1920240"/>
                <a:gd name="connsiteX32" fmla="*/ 7781926 w 7915276"/>
                <a:gd name="connsiteY32" fmla="*/ 1076325 h 1920240"/>
                <a:gd name="connsiteX33" fmla="*/ 7781926 w 7915276"/>
                <a:gd name="connsiteY33" fmla="*/ 843915 h 1920240"/>
                <a:gd name="connsiteX34" fmla="*/ 7848601 w 7915276"/>
                <a:gd name="connsiteY34" fmla="*/ 777240 h 1920240"/>
                <a:gd name="connsiteX35" fmla="*/ 1876426 w 7915276"/>
                <a:gd name="connsiteY35" fmla="*/ 777240 h 1920240"/>
                <a:gd name="connsiteX36" fmla="*/ 1943101 w 7915276"/>
                <a:gd name="connsiteY36" fmla="*/ 843915 h 1920240"/>
                <a:gd name="connsiteX37" fmla="*/ 1943101 w 7915276"/>
                <a:gd name="connsiteY37" fmla="*/ 1076325 h 1920240"/>
                <a:gd name="connsiteX38" fmla="*/ 1876426 w 7915276"/>
                <a:gd name="connsiteY38" fmla="*/ 1143000 h 1920240"/>
                <a:gd name="connsiteX39" fmla="*/ 1809751 w 7915276"/>
                <a:gd name="connsiteY39" fmla="*/ 1076325 h 1920240"/>
                <a:gd name="connsiteX40" fmla="*/ 1809751 w 7915276"/>
                <a:gd name="connsiteY40" fmla="*/ 843915 h 1920240"/>
                <a:gd name="connsiteX41" fmla="*/ 1876426 w 7915276"/>
                <a:gd name="connsiteY41" fmla="*/ 777240 h 1920240"/>
                <a:gd name="connsiteX42" fmla="*/ 1333501 w 7915276"/>
                <a:gd name="connsiteY42" fmla="*/ 777240 h 1920240"/>
                <a:gd name="connsiteX43" fmla="*/ 1400176 w 7915276"/>
                <a:gd name="connsiteY43" fmla="*/ 843915 h 1920240"/>
                <a:gd name="connsiteX44" fmla="*/ 1400176 w 7915276"/>
                <a:gd name="connsiteY44" fmla="*/ 1076325 h 1920240"/>
                <a:gd name="connsiteX45" fmla="*/ 1333501 w 7915276"/>
                <a:gd name="connsiteY45" fmla="*/ 1143000 h 1920240"/>
                <a:gd name="connsiteX46" fmla="*/ 1266826 w 7915276"/>
                <a:gd name="connsiteY46" fmla="*/ 1076325 h 1920240"/>
                <a:gd name="connsiteX47" fmla="*/ 1266826 w 7915276"/>
                <a:gd name="connsiteY47" fmla="*/ 843915 h 1920240"/>
                <a:gd name="connsiteX48" fmla="*/ 1333501 w 7915276"/>
                <a:gd name="connsiteY48" fmla="*/ 777240 h 1920240"/>
                <a:gd name="connsiteX49" fmla="*/ 7305676 w 7915276"/>
                <a:gd name="connsiteY49" fmla="*/ 731520 h 1920240"/>
                <a:gd name="connsiteX50" fmla="*/ 7372351 w 7915276"/>
                <a:gd name="connsiteY50" fmla="*/ 798195 h 1920240"/>
                <a:gd name="connsiteX51" fmla="*/ 7372351 w 7915276"/>
                <a:gd name="connsiteY51" fmla="*/ 1122045 h 1920240"/>
                <a:gd name="connsiteX52" fmla="*/ 7305676 w 7915276"/>
                <a:gd name="connsiteY52" fmla="*/ 1188720 h 1920240"/>
                <a:gd name="connsiteX53" fmla="*/ 7239001 w 7915276"/>
                <a:gd name="connsiteY53" fmla="*/ 1122045 h 1920240"/>
                <a:gd name="connsiteX54" fmla="*/ 7239001 w 7915276"/>
                <a:gd name="connsiteY54" fmla="*/ 798195 h 1920240"/>
                <a:gd name="connsiteX55" fmla="*/ 7305676 w 7915276"/>
                <a:gd name="connsiteY55" fmla="*/ 731520 h 1920240"/>
                <a:gd name="connsiteX56" fmla="*/ 5314951 w 7915276"/>
                <a:gd name="connsiteY56" fmla="*/ 731520 h 1920240"/>
                <a:gd name="connsiteX57" fmla="*/ 5381626 w 7915276"/>
                <a:gd name="connsiteY57" fmla="*/ 798195 h 1920240"/>
                <a:gd name="connsiteX58" fmla="*/ 5381626 w 7915276"/>
                <a:gd name="connsiteY58" fmla="*/ 1122045 h 1920240"/>
                <a:gd name="connsiteX59" fmla="*/ 5314951 w 7915276"/>
                <a:gd name="connsiteY59" fmla="*/ 1188720 h 1920240"/>
                <a:gd name="connsiteX60" fmla="*/ 5248276 w 7915276"/>
                <a:gd name="connsiteY60" fmla="*/ 1122045 h 1920240"/>
                <a:gd name="connsiteX61" fmla="*/ 5248276 w 7915276"/>
                <a:gd name="connsiteY61" fmla="*/ 798195 h 1920240"/>
                <a:gd name="connsiteX62" fmla="*/ 5314951 w 7915276"/>
                <a:gd name="connsiteY62" fmla="*/ 731520 h 1920240"/>
                <a:gd name="connsiteX63" fmla="*/ 2057401 w 7915276"/>
                <a:gd name="connsiteY63" fmla="*/ 731520 h 1920240"/>
                <a:gd name="connsiteX64" fmla="*/ 2124076 w 7915276"/>
                <a:gd name="connsiteY64" fmla="*/ 798195 h 1920240"/>
                <a:gd name="connsiteX65" fmla="*/ 2124076 w 7915276"/>
                <a:gd name="connsiteY65" fmla="*/ 1122045 h 1920240"/>
                <a:gd name="connsiteX66" fmla="*/ 2057401 w 7915276"/>
                <a:gd name="connsiteY66" fmla="*/ 1188720 h 1920240"/>
                <a:gd name="connsiteX67" fmla="*/ 1990726 w 7915276"/>
                <a:gd name="connsiteY67" fmla="*/ 1122045 h 1920240"/>
                <a:gd name="connsiteX68" fmla="*/ 1990726 w 7915276"/>
                <a:gd name="connsiteY68" fmla="*/ 798195 h 1920240"/>
                <a:gd name="connsiteX69" fmla="*/ 2057401 w 7915276"/>
                <a:gd name="connsiteY69" fmla="*/ 731520 h 1920240"/>
                <a:gd name="connsiteX70" fmla="*/ 971551 w 7915276"/>
                <a:gd name="connsiteY70" fmla="*/ 731520 h 1920240"/>
                <a:gd name="connsiteX71" fmla="*/ 1038226 w 7915276"/>
                <a:gd name="connsiteY71" fmla="*/ 798195 h 1920240"/>
                <a:gd name="connsiteX72" fmla="*/ 1038226 w 7915276"/>
                <a:gd name="connsiteY72" fmla="*/ 1122045 h 1920240"/>
                <a:gd name="connsiteX73" fmla="*/ 971551 w 7915276"/>
                <a:gd name="connsiteY73" fmla="*/ 1188720 h 1920240"/>
                <a:gd name="connsiteX74" fmla="*/ 904876 w 7915276"/>
                <a:gd name="connsiteY74" fmla="*/ 1122045 h 1920240"/>
                <a:gd name="connsiteX75" fmla="*/ 904876 w 7915276"/>
                <a:gd name="connsiteY75" fmla="*/ 798195 h 1920240"/>
                <a:gd name="connsiteX76" fmla="*/ 971551 w 7915276"/>
                <a:gd name="connsiteY76" fmla="*/ 731520 h 1920240"/>
                <a:gd name="connsiteX77" fmla="*/ 5857876 w 7915276"/>
                <a:gd name="connsiteY77" fmla="*/ 685800 h 1920240"/>
                <a:gd name="connsiteX78" fmla="*/ 5924551 w 7915276"/>
                <a:gd name="connsiteY78" fmla="*/ 752475 h 1920240"/>
                <a:gd name="connsiteX79" fmla="*/ 5924551 w 7915276"/>
                <a:gd name="connsiteY79" fmla="*/ 1167765 h 1920240"/>
                <a:gd name="connsiteX80" fmla="*/ 5857876 w 7915276"/>
                <a:gd name="connsiteY80" fmla="*/ 1234440 h 1920240"/>
                <a:gd name="connsiteX81" fmla="*/ 5791201 w 7915276"/>
                <a:gd name="connsiteY81" fmla="*/ 1167765 h 1920240"/>
                <a:gd name="connsiteX82" fmla="*/ 5791201 w 7915276"/>
                <a:gd name="connsiteY82" fmla="*/ 752475 h 1920240"/>
                <a:gd name="connsiteX83" fmla="*/ 5857876 w 7915276"/>
                <a:gd name="connsiteY83" fmla="*/ 685800 h 1920240"/>
                <a:gd name="connsiteX84" fmla="*/ 5495926 w 7915276"/>
                <a:gd name="connsiteY84" fmla="*/ 685800 h 1920240"/>
                <a:gd name="connsiteX85" fmla="*/ 5562601 w 7915276"/>
                <a:gd name="connsiteY85" fmla="*/ 752475 h 1920240"/>
                <a:gd name="connsiteX86" fmla="*/ 5562601 w 7915276"/>
                <a:gd name="connsiteY86" fmla="*/ 1167765 h 1920240"/>
                <a:gd name="connsiteX87" fmla="*/ 5495926 w 7915276"/>
                <a:gd name="connsiteY87" fmla="*/ 1234440 h 1920240"/>
                <a:gd name="connsiteX88" fmla="*/ 5429251 w 7915276"/>
                <a:gd name="connsiteY88" fmla="*/ 1167765 h 1920240"/>
                <a:gd name="connsiteX89" fmla="*/ 5429251 w 7915276"/>
                <a:gd name="connsiteY89" fmla="*/ 752475 h 1920240"/>
                <a:gd name="connsiteX90" fmla="*/ 5495926 w 7915276"/>
                <a:gd name="connsiteY90" fmla="*/ 685800 h 1920240"/>
                <a:gd name="connsiteX91" fmla="*/ 2238376 w 7915276"/>
                <a:gd name="connsiteY91" fmla="*/ 685800 h 1920240"/>
                <a:gd name="connsiteX92" fmla="*/ 2305051 w 7915276"/>
                <a:gd name="connsiteY92" fmla="*/ 752475 h 1920240"/>
                <a:gd name="connsiteX93" fmla="*/ 2305051 w 7915276"/>
                <a:gd name="connsiteY93" fmla="*/ 1167765 h 1920240"/>
                <a:gd name="connsiteX94" fmla="*/ 2238376 w 7915276"/>
                <a:gd name="connsiteY94" fmla="*/ 1234440 h 1920240"/>
                <a:gd name="connsiteX95" fmla="*/ 2171701 w 7915276"/>
                <a:gd name="connsiteY95" fmla="*/ 1167765 h 1920240"/>
                <a:gd name="connsiteX96" fmla="*/ 2171701 w 7915276"/>
                <a:gd name="connsiteY96" fmla="*/ 752475 h 1920240"/>
                <a:gd name="connsiteX97" fmla="*/ 2238376 w 7915276"/>
                <a:gd name="connsiteY97" fmla="*/ 685800 h 1920240"/>
                <a:gd name="connsiteX98" fmla="*/ 609602 w 7915276"/>
                <a:gd name="connsiteY98" fmla="*/ 679356 h 1920240"/>
                <a:gd name="connsiteX99" fmla="*/ 676276 w 7915276"/>
                <a:gd name="connsiteY99" fmla="*/ 746031 h 1920240"/>
                <a:gd name="connsiteX100" fmla="*/ 676275 w 7915276"/>
                <a:gd name="connsiteY100" fmla="*/ 1174211 h 1920240"/>
                <a:gd name="connsiteX101" fmla="*/ 609600 w 7915276"/>
                <a:gd name="connsiteY101" fmla="*/ 1240886 h 1920240"/>
                <a:gd name="connsiteX102" fmla="*/ 609602 w 7915276"/>
                <a:gd name="connsiteY102" fmla="*/ 1240885 h 1920240"/>
                <a:gd name="connsiteX103" fmla="*/ 542926 w 7915276"/>
                <a:gd name="connsiteY103" fmla="*/ 1174210 h 1920240"/>
                <a:gd name="connsiteX104" fmla="*/ 542926 w 7915276"/>
                <a:gd name="connsiteY104" fmla="*/ 746031 h 1920240"/>
                <a:gd name="connsiteX105" fmla="*/ 609602 w 7915276"/>
                <a:gd name="connsiteY105" fmla="*/ 679356 h 1920240"/>
                <a:gd name="connsiteX106" fmla="*/ 6943726 w 7915276"/>
                <a:gd name="connsiteY106" fmla="*/ 640080 h 1920240"/>
                <a:gd name="connsiteX107" fmla="*/ 7010401 w 7915276"/>
                <a:gd name="connsiteY107" fmla="*/ 706755 h 1920240"/>
                <a:gd name="connsiteX108" fmla="*/ 7010401 w 7915276"/>
                <a:gd name="connsiteY108" fmla="*/ 1213485 h 1920240"/>
                <a:gd name="connsiteX109" fmla="*/ 6943726 w 7915276"/>
                <a:gd name="connsiteY109" fmla="*/ 1280160 h 1920240"/>
                <a:gd name="connsiteX110" fmla="*/ 6877051 w 7915276"/>
                <a:gd name="connsiteY110" fmla="*/ 1213485 h 1920240"/>
                <a:gd name="connsiteX111" fmla="*/ 6877051 w 7915276"/>
                <a:gd name="connsiteY111" fmla="*/ 706755 h 1920240"/>
                <a:gd name="connsiteX112" fmla="*/ 6943726 w 7915276"/>
                <a:gd name="connsiteY112" fmla="*/ 640080 h 1920240"/>
                <a:gd name="connsiteX113" fmla="*/ 5133976 w 7915276"/>
                <a:gd name="connsiteY113" fmla="*/ 640080 h 1920240"/>
                <a:gd name="connsiteX114" fmla="*/ 5200651 w 7915276"/>
                <a:gd name="connsiteY114" fmla="*/ 706755 h 1920240"/>
                <a:gd name="connsiteX115" fmla="*/ 5200651 w 7915276"/>
                <a:gd name="connsiteY115" fmla="*/ 1213485 h 1920240"/>
                <a:gd name="connsiteX116" fmla="*/ 5133976 w 7915276"/>
                <a:gd name="connsiteY116" fmla="*/ 1280160 h 1920240"/>
                <a:gd name="connsiteX117" fmla="*/ 5067301 w 7915276"/>
                <a:gd name="connsiteY117" fmla="*/ 1213485 h 1920240"/>
                <a:gd name="connsiteX118" fmla="*/ 5067301 w 7915276"/>
                <a:gd name="connsiteY118" fmla="*/ 706755 h 1920240"/>
                <a:gd name="connsiteX119" fmla="*/ 5133976 w 7915276"/>
                <a:gd name="connsiteY119" fmla="*/ 640080 h 1920240"/>
                <a:gd name="connsiteX120" fmla="*/ 790576 w 7915276"/>
                <a:gd name="connsiteY120" fmla="*/ 640080 h 1920240"/>
                <a:gd name="connsiteX121" fmla="*/ 857251 w 7915276"/>
                <a:gd name="connsiteY121" fmla="*/ 706755 h 1920240"/>
                <a:gd name="connsiteX122" fmla="*/ 857251 w 7915276"/>
                <a:gd name="connsiteY122" fmla="*/ 1213485 h 1920240"/>
                <a:gd name="connsiteX123" fmla="*/ 790576 w 7915276"/>
                <a:gd name="connsiteY123" fmla="*/ 1280160 h 1920240"/>
                <a:gd name="connsiteX124" fmla="*/ 723902 w 7915276"/>
                <a:gd name="connsiteY124" fmla="*/ 1213485 h 1920240"/>
                <a:gd name="connsiteX125" fmla="*/ 723902 w 7915276"/>
                <a:gd name="connsiteY125" fmla="*/ 706755 h 1920240"/>
                <a:gd name="connsiteX126" fmla="*/ 790576 w 7915276"/>
                <a:gd name="connsiteY126" fmla="*/ 640080 h 1920240"/>
                <a:gd name="connsiteX127" fmla="*/ 7486651 w 7915276"/>
                <a:gd name="connsiteY127" fmla="*/ 548640 h 1920240"/>
                <a:gd name="connsiteX128" fmla="*/ 7553326 w 7915276"/>
                <a:gd name="connsiteY128" fmla="*/ 615315 h 1920240"/>
                <a:gd name="connsiteX129" fmla="*/ 7553326 w 7915276"/>
                <a:gd name="connsiteY129" fmla="*/ 1304925 h 1920240"/>
                <a:gd name="connsiteX130" fmla="*/ 7486651 w 7915276"/>
                <a:gd name="connsiteY130" fmla="*/ 1371600 h 1920240"/>
                <a:gd name="connsiteX131" fmla="*/ 7419976 w 7915276"/>
                <a:gd name="connsiteY131" fmla="*/ 1304925 h 1920240"/>
                <a:gd name="connsiteX132" fmla="*/ 7419976 w 7915276"/>
                <a:gd name="connsiteY132" fmla="*/ 615315 h 1920240"/>
                <a:gd name="connsiteX133" fmla="*/ 7486651 w 7915276"/>
                <a:gd name="connsiteY133" fmla="*/ 548640 h 1920240"/>
                <a:gd name="connsiteX134" fmla="*/ 2419351 w 7915276"/>
                <a:gd name="connsiteY134" fmla="*/ 548640 h 1920240"/>
                <a:gd name="connsiteX135" fmla="*/ 2486026 w 7915276"/>
                <a:gd name="connsiteY135" fmla="*/ 615315 h 1920240"/>
                <a:gd name="connsiteX136" fmla="*/ 2486026 w 7915276"/>
                <a:gd name="connsiteY136" fmla="*/ 1304925 h 1920240"/>
                <a:gd name="connsiteX137" fmla="*/ 2419351 w 7915276"/>
                <a:gd name="connsiteY137" fmla="*/ 1371600 h 1920240"/>
                <a:gd name="connsiteX138" fmla="*/ 2352676 w 7915276"/>
                <a:gd name="connsiteY138" fmla="*/ 1304925 h 1920240"/>
                <a:gd name="connsiteX139" fmla="*/ 2352676 w 7915276"/>
                <a:gd name="connsiteY139" fmla="*/ 615315 h 1920240"/>
                <a:gd name="connsiteX140" fmla="*/ 2419351 w 7915276"/>
                <a:gd name="connsiteY140" fmla="*/ 548640 h 1920240"/>
                <a:gd name="connsiteX141" fmla="*/ 66676 w 7915276"/>
                <a:gd name="connsiteY141" fmla="*/ 546281 h 1920240"/>
                <a:gd name="connsiteX142" fmla="*/ 133352 w 7915276"/>
                <a:gd name="connsiteY142" fmla="*/ 612957 h 1920240"/>
                <a:gd name="connsiteX143" fmla="*/ 133351 w 7915276"/>
                <a:gd name="connsiteY143" fmla="*/ 1307284 h 1920240"/>
                <a:gd name="connsiteX144" fmla="*/ 66676 w 7915276"/>
                <a:gd name="connsiteY144" fmla="*/ 1373960 h 1920240"/>
                <a:gd name="connsiteX145" fmla="*/ 66676 w 7915276"/>
                <a:gd name="connsiteY145" fmla="*/ 1373959 h 1920240"/>
                <a:gd name="connsiteX146" fmla="*/ 0 w 7915276"/>
                <a:gd name="connsiteY146" fmla="*/ 1307283 h 1920240"/>
                <a:gd name="connsiteX147" fmla="*/ 0 w 7915276"/>
                <a:gd name="connsiteY147" fmla="*/ 612957 h 1920240"/>
                <a:gd name="connsiteX148" fmla="*/ 66676 w 7915276"/>
                <a:gd name="connsiteY148" fmla="*/ 546281 h 1920240"/>
                <a:gd name="connsiteX149" fmla="*/ 6038851 w 7915276"/>
                <a:gd name="connsiteY149" fmla="*/ 502920 h 1920240"/>
                <a:gd name="connsiteX150" fmla="*/ 6105526 w 7915276"/>
                <a:gd name="connsiteY150" fmla="*/ 569595 h 1920240"/>
                <a:gd name="connsiteX151" fmla="*/ 6105526 w 7915276"/>
                <a:gd name="connsiteY151" fmla="*/ 1350645 h 1920240"/>
                <a:gd name="connsiteX152" fmla="*/ 6038851 w 7915276"/>
                <a:gd name="connsiteY152" fmla="*/ 1417320 h 1920240"/>
                <a:gd name="connsiteX153" fmla="*/ 5972176 w 7915276"/>
                <a:gd name="connsiteY153" fmla="*/ 1350645 h 1920240"/>
                <a:gd name="connsiteX154" fmla="*/ 5972176 w 7915276"/>
                <a:gd name="connsiteY154" fmla="*/ 569595 h 1920240"/>
                <a:gd name="connsiteX155" fmla="*/ 6038851 w 7915276"/>
                <a:gd name="connsiteY155" fmla="*/ 502920 h 1920240"/>
                <a:gd name="connsiteX156" fmla="*/ 4591051 w 7915276"/>
                <a:gd name="connsiteY156" fmla="*/ 502920 h 1920240"/>
                <a:gd name="connsiteX157" fmla="*/ 4657726 w 7915276"/>
                <a:gd name="connsiteY157" fmla="*/ 569595 h 1920240"/>
                <a:gd name="connsiteX158" fmla="*/ 4657726 w 7915276"/>
                <a:gd name="connsiteY158" fmla="*/ 1350645 h 1920240"/>
                <a:gd name="connsiteX159" fmla="*/ 4591051 w 7915276"/>
                <a:gd name="connsiteY159" fmla="*/ 1417320 h 1920240"/>
                <a:gd name="connsiteX160" fmla="*/ 4524376 w 7915276"/>
                <a:gd name="connsiteY160" fmla="*/ 1350645 h 1920240"/>
                <a:gd name="connsiteX161" fmla="*/ 4524376 w 7915276"/>
                <a:gd name="connsiteY161" fmla="*/ 569595 h 1920240"/>
                <a:gd name="connsiteX162" fmla="*/ 4591051 w 7915276"/>
                <a:gd name="connsiteY162" fmla="*/ 502920 h 1920240"/>
                <a:gd name="connsiteX163" fmla="*/ 4410076 w 7915276"/>
                <a:gd name="connsiteY163" fmla="*/ 502920 h 1920240"/>
                <a:gd name="connsiteX164" fmla="*/ 4476751 w 7915276"/>
                <a:gd name="connsiteY164" fmla="*/ 569595 h 1920240"/>
                <a:gd name="connsiteX165" fmla="*/ 4476751 w 7915276"/>
                <a:gd name="connsiteY165" fmla="*/ 1350645 h 1920240"/>
                <a:gd name="connsiteX166" fmla="*/ 4410076 w 7915276"/>
                <a:gd name="connsiteY166" fmla="*/ 1417320 h 1920240"/>
                <a:gd name="connsiteX167" fmla="*/ 4343401 w 7915276"/>
                <a:gd name="connsiteY167" fmla="*/ 1350645 h 1920240"/>
                <a:gd name="connsiteX168" fmla="*/ 4343401 w 7915276"/>
                <a:gd name="connsiteY168" fmla="*/ 569595 h 1920240"/>
                <a:gd name="connsiteX169" fmla="*/ 4410076 w 7915276"/>
                <a:gd name="connsiteY169" fmla="*/ 502920 h 1920240"/>
                <a:gd name="connsiteX170" fmla="*/ 4953001 w 7915276"/>
                <a:gd name="connsiteY170" fmla="*/ 457200 h 1920240"/>
                <a:gd name="connsiteX171" fmla="*/ 5019676 w 7915276"/>
                <a:gd name="connsiteY171" fmla="*/ 523875 h 1920240"/>
                <a:gd name="connsiteX172" fmla="*/ 5019676 w 7915276"/>
                <a:gd name="connsiteY172" fmla="*/ 1396365 h 1920240"/>
                <a:gd name="connsiteX173" fmla="*/ 4953001 w 7915276"/>
                <a:gd name="connsiteY173" fmla="*/ 1463040 h 1920240"/>
                <a:gd name="connsiteX174" fmla="*/ 4886326 w 7915276"/>
                <a:gd name="connsiteY174" fmla="*/ 1396365 h 1920240"/>
                <a:gd name="connsiteX175" fmla="*/ 4886326 w 7915276"/>
                <a:gd name="connsiteY175" fmla="*/ 523875 h 1920240"/>
                <a:gd name="connsiteX176" fmla="*/ 4953001 w 7915276"/>
                <a:gd name="connsiteY176" fmla="*/ 457200 h 1920240"/>
                <a:gd name="connsiteX177" fmla="*/ 3686176 w 7915276"/>
                <a:gd name="connsiteY177" fmla="*/ 457200 h 1920240"/>
                <a:gd name="connsiteX178" fmla="*/ 3752851 w 7915276"/>
                <a:gd name="connsiteY178" fmla="*/ 523875 h 1920240"/>
                <a:gd name="connsiteX179" fmla="*/ 3752851 w 7915276"/>
                <a:gd name="connsiteY179" fmla="*/ 1396365 h 1920240"/>
                <a:gd name="connsiteX180" fmla="*/ 3686176 w 7915276"/>
                <a:gd name="connsiteY180" fmla="*/ 1463040 h 1920240"/>
                <a:gd name="connsiteX181" fmla="*/ 3619501 w 7915276"/>
                <a:gd name="connsiteY181" fmla="*/ 1396365 h 1920240"/>
                <a:gd name="connsiteX182" fmla="*/ 3619501 w 7915276"/>
                <a:gd name="connsiteY182" fmla="*/ 523875 h 1920240"/>
                <a:gd name="connsiteX183" fmla="*/ 3686176 w 7915276"/>
                <a:gd name="connsiteY183" fmla="*/ 457200 h 1920240"/>
                <a:gd name="connsiteX184" fmla="*/ 428626 w 7915276"/>
                <a:gd name="connsiteY184" fmla="*/ 427993 h 1920240"/>
                <a:gd name="connsiteX185" fmla="*/ 495302 w 7915276"/>
                <a:gd name="connsiteY185" fmla="*/ 494668 h 1920240"/>
                <a:gd name="connsiteX186" fmla="*/ 495300 w 7915276"/>
                <a:gd name="connsiteY186" fmla="*/ 1425574 h 1920240"/>
                <a:gd name="connsiteX187" fmla="*/ 428625 w 7915276"/>
                <a:gd name="connsiteY187" fmla="*/ 1492249 h 1920240"/>
                <a:gd name="connsiteX188" fmla="*/ 428626 w 7915276"/>
                <a:gd name="connsiteY188" fmla="*/ 1492248 h 1920240"/>
                <a:gd name="connsiteX189" fmla="*/ 361951 w 7915276"/>
                <a:gd name="connsiteY189" fmla="*/ 1425573 h 1920240"/>
                <a:gd name="connsiteX190" fmla="*/ 361951 w 7915276"/>
                <a:gd name="connsiteY190" fmla="*/ 494668 h 1920240"/>
                <a:gd name="connsiteX191" fmla="*/ 428626 w 7915276"/>
                <a:gd name="connsiteY191" fmla="*/ 427993 h 1920240"/>
                <a:gd name="connsiteX192" fmla="*/ 7124701 w 7915276"/>
                <a:gd name="connsiteY192" fmla="*/ 411480 h 1920240"/>
                <a:gd name="connsiteX193" fmla="*/ 7191376 w 7915276"/>
                <a:gd name="connsiteY193" fmla="*/ 478155 h 1920240"/>
                <a:gd name="connsiteX194" fmla="*/ 7191376 w 7915276"/>
                <a:gd name="connsiteY194" fmla="*/ 1442085 h 1920240"/>
                <a:gd name="connsiteX195" fmla="*/ 7124701 w 7915276"/>
                <a:gd name="connsiteY195" fmla="*/ 1508760 h 1920240"/>
                <a:gd name="connsiteX196" fmla="*/ 7058026 w 7915276"/>
                <a:gd name="connsiteY196" fmla="*/ 1442085 h 1920240"/>
                <a:gd name="connsiteX197" fmla="*/ 7058026 w 7915276"/>
                <a:gd name="connsiteY197" fmla="*/ 478155 h 1920240"/>
                <a:gd name="connsiteX198" fmla="*/ 7124701 w 7915276"/>
                <a:gd name="connsiteY198" fmla="*/ 411480 h 1920240"/>
                <a:gd name="connsiteX199" fmla="*/ 7667626 w 7915276"/>
                <a:gd name="connsiteY199" fmla="*/ 365760 h 1920240"/>
                <a:gd name="connsiteX200" fmla="*/ 7734301 w 7915276"/>
                <a:gd name="connsiteY200" fmla="*/ 432435 h 1920240"/>
                <a:gd name="connsiteX201" fmla="*/ 7734301 w 7915276"/>
                <a:gd name="connsiteY201" fmla="*/ 1487805 h 1920240"/>
                <a:gd name="connsiteX202" fmla="*/ 7667626 w 7915276"/>
                <a:gd name="connsiteY202" fmla="*/ 1554480 h 1920240"/>
                <a:gd name="connsiteX203" fmla="*/ 7600951 w 7915276"/>
                <a:gd name="connsiteY203" fmla="*/ 1487805 h 1920240"/>
                <a:gd name="connsiteX204" fmla="*/ 7600951 w 7915276"/>
                <a:gd name="connsiteY204" fmla="*/ 432435 h 1920240"/>
                <a:gd name="connsiteX205" fmla="*/ 7667626 w 7915276"/>
                <a:gd name="connsiteY205" fmla="*/ 365760 h 1920240"/>
                <a:gd name="connsiteX206" fmla="*/ 6219826 w 7915276"/>
                <a:gd name="connsiteY206" fmla="*/ 365760 h 1920240"/>
                <a:gd name="connsiteX207" fmla="*/ 6286501 w 7915276"/>
                <a:gd name="connsiteY207" fmla="*/ 432435 h 1920240"/>
                <a:gd name="connsiteX208" fmla="*/ 6286501 w 7915276"/>
                <a:gd name="connsiteY208" fmla="*/ 1487805 h 1920240"/>
                <a:gd name="connsiteX209" fmla="*/ 6219826 w 7915276"/>
                <a:gd name="connsiteY209" fmla="*/ 1554480 h 1920240"/>
                <a:gd name="connsiteX210" fmla="*/ 6153151 w 7915276"/>
                <a:gd name="connsiteY210" fmla="*/ 1487805 h 1920240"/>
                <a:gd name="connsiteX211" fmla="*/ 6153151 w 7915276"/>
                <a:gd name="connsiteY211" fmla="*/ 432435 h 1920240"/>
                <a:gd name="connsiteX212" fmla="*/ 6219826 w 7915276"/>
                <a:gd name="connsiteY212" fmla="*/ 365760 h 1920240"/>
                <a:gd name="connsiteX213" fmla="*/ 4229101 w 7915276"/>
                <a:gd name="connsiteY213" fmla="*/ 365760 h 1920240"/>
                <a:gd name="connsiteX214" fmla="*/ 4295776 w 7915276"/>
                <a:gd name="connsiteY214" fmla="*/ 432435 h 1920240"/>
                <a:gd name="connsiteX215" fmla="*/ 4295776 w 7915276"/>
                <a:gd name="connsiteY215" fmla="*/ 1487805 h 1920240"/>
                <a:gd name="connsiteX216" fmla="*/ 4229101 w 7915276"/>
                <a:gd name="connsiteY216" fmla="*/ 1554480 h 1920240"/>
                <a:gd name="connsiteX217" fmla="*/ 4162426 w 7915276"/>
                <a:gd name="connsiteY217" fmla="*/ 1487805 h 1920240"/>
                <a:gd name="connsiteX218" fmla="*/ 4162426 w 7915276"/>
                <a:gd name="connsiteY218" fmla="*/ 432435 h 1920240"/>
                <a:gd name="connsiteX219" fmla="*/ 4229101 w 7915276"/>
                <a:gd name="connsiteY219" fmla="*/ 365760 h 1920240"/>
                <a:gd name="connsiteX220" fmla="*/ 3324226 w 7915276"/>
                <a:gd name="connsiteY220" fmla="*/ 365760 h 1920240"/>
                <a:gd name="connsiteX221" fmla="*/ 3390901 w 7915276"/>
                <a:gd name="connsiteY221" fmla="*/ 432435 h 1920240"/>
                <a:gd name="connsiteX222" fmla="*/ 3390901 w 7915276"/>
                <a:gd name="connsiteY222" fmla="*/ 1487805 h 1920240"/>
                <a:gd name="connsiteX223" fmla="*/ 3324226 w 7915276"/>
                <a:gd name="connsiteY223" fmla="*/ 1554480 h 1920240"/>
                <a:gd name="connsiteX224" fmla="*/ 3257551 w 7915276"/>
                <a:gd name="connsiteY224" fmla="*/ 1487805 h 1920240"/>
                <a:gd name="connsiteX225" fmla="*/ 3257551 w 7915276"/>
                <a:gd name="connsiteY225" fmla="*/ 432435 h 1920240"/>
                <a:gd name="connsiteX226" fmla="*/ 3324226 w 7915276"/>
                <a:gd name="connsiteY226" fmla="*/ 365760 h 1920240"/>
                <a:gd name="connsiteX227" fmla="*/ 2600326 w 7915276"/>
                <a:gd name="connsiteY227" fmla="*/ 320040 h 1920240"/>
                <a:gd name="connsiteX228" fmla="*/ 2667001 w 7915276"/>
                <a:gd name="connsiteY228" fmla="*/ 386715 h 1920240"/>
                <a:gd name="connsiteX229" fmla="*/ 2667001 w 7915276"/>
                <a:gd name="connsiteY229" fmla="*/ 1533525 h 1920240"/>
                <a:gd name="connsiteX230" fmla="*/ 2600326 w 7915276"/>
                <a:gd name="connsiteY230" fmla="*/ 1600200 h 1920240"/>
                <a:gd name="connsiteX231" fmla="*/ 2533651 w 7915276"/>
                <a:gd name="connsiteY231" fmla="*/ 1533525 h 1920240"/>
                <a:gd name="connsiteX232" fmla="*/ 2533651 w 7915276"/>
                <a:gd name="connsiteY232" fmla="*/ 386715 h 1920240"/>
                <a:gd name="connsiteX233" fmla="*/ 2600326 w 7915276"/>
                <a:gd name="connsiteY233" fmla="*/ 320040 h 1920240"/>
                <a:gd name="connsiteX234" fmla="*/ 6762751 w 7915276"/>
                <a:gd name="connsiteY234" fmla="*/ 274320 h 1920240"/>
                <a:gd name="connsiteX235" fmla="*/ 6829426 w 7915276"/>
                <a:gd name="connsiteY235" fmla="*/ 340995 h 1920240"/>
                <a:gd name="connsiteX236" fmla="*/ 6829426 w 7915276"/>
                <a:gd name="connsiteY236" fmla="*/ 1579245 h 1920240"/>
                <a:gd name="connsiteX237" fmla="*/ 6762751 w 7915276"/>
                <a:gd name="connsiteY237" fmla="*/ 1645920 h 1920240"/>
                <a:gd name="connsiteX238" fmla="*/ 6696076 w 7915276"/>
                <a:gd name="connsiteY238" fmla="*/ 1579245 h 1920240"/>
                <a:gd name="connsiteX239" fmla="*/ 6696076 w 7915276"/>
                <a:gd name="connsiteY239" fmla="*/ 340995 h 1920240"/>
                <a:gd name="connsiteX240" fmla="*/ 6762751 w 7915276"/>
                <a:gd name="connsiteY240" fmla="*/ 274320 h 1920240"/>
                <a:gd name="connsiteX241" fmla="*/ 4772026 w 7915276"/>
                <a:gd name="connsiteY241" fmla="*/ 243458 h 1920240"/>
                <a:gd name="connsiteX242" fmla="*/ 4838701 w 7915276"/>
                <a:gd name="connsiteY242" fmla="*/ 310133 h 1920240"/>
                <a:gd name="connsiteX243" fmla="*/ 4838701 w 7915276"/>
                <a:gd name="connsiteY243" fmla="*/ 1610108 h 1920240"/>
                <a:gd name="connsiteX244" fmla="*/ 4772026 w 7915276"/>
                <a:gd name="connsiteY244" fmla="*/ 1676783 h 1920240"/>
                <a:gd name="connsiteX245" fmla="*/ 4705351 w 7915276"/>
                <a:gd name="connsiteY245" fmla="*/ 1610108 h 1920240"/>
                <a:gd name="connsiteX246" fmla="*/ 4705351 w 7915276"/>
                <a:gd name="connsiteY246" fmla="*/ 310133 h 1920240"/>
                <a:gd name="connsiteX247" fmla="*/ 4772026 w 7915276"/>
                <a:gd name="connsiteY247" fmla="*/ 243458 h 1920240"/>
                <a:gd name="connsiteX248" fmla="*/ 3143251 w 7915276"/>
                <a:gd name="connsiteY248" fmla="*/ 243458 h 1920240"/>
                <a:gd name="connsiteX249" fmla="*/ 3209926 w 7915276"/>
                <a:gd name="connsiteY249" fmla="*/ 310133 h 1920240"/>
                <a:gd name="connsiteX250" fmla="*/ 3209926 w 7915276"/>
                <a:gd name="connsiteY250" fmla="*/ 1610108 h 1920240"/>
                <a:gd name="connsiteX251" fmla="*/ 3143251 w 7915276"/>
                <a:gd name="connsiteY251" fmla="*/ 1676783 h 1920240"/>
                <a:gd name="connsiteX252" fmla="*/ 3076576 w 7915276"/>
                <a:gd name="connsiteY252" fmla="*/ 1610108 h 1920240"/>
                <a:gd name="connsiteX253" fmla="*/ 3076576 w 7915276"/>
                <a:gd name="connsiteY253" fmla="*/ 310133 h 1920240"/>
                <a:gd name="connsiteX254" fmla="*/ 3143251 w 7915276"/>
                <a:gd name="connsiteY254" fmla="*/ 243458 h 1920240"/>
                <a:gd name="connsiteX255" fmla="*/ 247651 w 7915276"/>
                <a:gd name="connsiteY255" fmla="*/ 243458 h 1920240"/>
                <a:gd name="connsiteX256" fmla="*/ 314326 w 7915276"/>
                <a:gd name="connsiteY256" fmla="*/ 310133 h 1920240"/>
                <a:gd name="connsiteX257" fmla="*/ 314326 w 7915276"/>
                <a:gd name="connsiteY257" fmla="*/ 1610108 h 1920240"/>
                <a:gd name="connsiteX258" fmla="*/ 247651 w 7915276"/>
                <a:gd name="connsiteY258" fmla="*/ 1676783 h 1920240"/>
                <a:gd name="connsiteX259" fmla="*/ 180976 w 7915276"/>
                <a:gd name="connsiteY259" fmla="*/ 1610108 h 1920240"/>
                <a:gd name="connsiteX260" fmla="*/ 180976 w 7915276"/>
                <a:gd name="connsiteY260" fmla="*/ 310133 h 1920240"/>
                <a:gd name="connsiteX261" fmla="*/ 247651 w 7915276"/>
                <a:gd name="connsiteY261" fmla="*/ 243458 h 1920240"/>
                <a:gd name="connsiteX262" fmla="*/ 6581776 w 7915276"/>
                <a:gd name="connsiteY262" fmla="*/ 182880 h 1920240"/>
                <a:gd name="connsiteX263" fmla="*/ 6648451 w 7915276"/>
                <a:gd name="connsiteY263" fmla="*/ 249555 h 1920240"/>
                <a:gd name="connsiteX264" fmla="*/ 6648451 w 7915276"/>
                <a:gd name="connsiteY264" fmla="*/ 1670685 h 1920240"/>
                <a:gd name="connsiteX265" fmla="*/ 6581776 w 7915276"/>
                <a:gd name="connsiteY265" fmla="*/ 1737360 h 1920240"/>
                <a:gd name="connsiteX266" fmla="*/ 6515101 w 7915276"/>
                <a:gd name="connsiteY266" fmla="*/ 1670685 h 1920240"/>
                <a:gd name="connsiteX267" fmla="*/ 6515101 w 7915276"/>
                <a:gd name="connsiteY267" fmla="*/ 249555 h 1920240"/>
                <a:gd name="connsiteX268" fmla="*/ 6581776 w 7915276"/>
                <a:gd name="connsiteY268" fmla="*/ 182880 h 1920240"/>
                <a:gd name="connsiteX269" fmla="*/ 3505201 w 7915276"/>
                <a:gd name="connsiteY269" fmla="*/ 182880 h 1920240"/>
                <a:gd name="connsiteX270" fmla="*/ 3571876 w 7915276"/>
                <a:gd name="connsiteY270" fmla="*/ 249555 h 1920240"/>
                <a:gd name="connsiteX271" fmla="*/ 3571876 w 7915276"/>
                <a:gd name="connsiteY271" fmla="*/ 1670685 h 1920240"/>
                <a:gd name="connsiteX272" fmla="*/ 3505201 w 7915276"/>
                <a:gd name="connsiteY272" fmla="*/ 1737360 h 1920240"/>
                <a:gd name="connsiteX273" fmla="*/ 3438526 w 7915276"/>
                <a:gd name="connsiteY273" fmla="*/ 1670685 h 1920240"/>
                <a:gd name="connsiteX274" fmla="*/ 3438526 w 7915276"/>
                <a:gd name="connsiteY274" fmla="*/ 249555 h 1920240"/>
                <a:gd name="connsiteX275" fmla="*/ 3505201 w 7915276"/>
                <a:gd name="connsiteY275" fmla="*/ 182880 h 1920240"/>
                <a:gd name="connsiteX276" fmla="*/ 4048126 w 7915276"/>
                <a:gd name="connsiteY276" fmla="*/ 137160 h 1920240"/>
                <a:gd name="connsiteX277" fmla="*/ 4114801 w 7915276"/>
                <a:gd name="connsiteY277" fmla="*/ 203835 h 1920240"/>
                <a:gd name="connsiteX278" fmla="*/ 4114801 w 7915276"/>
                <a:gd name="connsiteY278" fmla="*/ 1716405 h 1920240"/>
                <a:gd name="connsiteX279" fmla="*/ 4048126 w 7915276"/>
                <a:gd name="connsiteY279" fmla="*/ 1783080 h 1920240"/>
                <a:gd name="connsiteX280" fmla="*/ 3981451 w 7915276"/>
                <a:gd name="connsiteY280" fmla="*/ 1716405 h 1920240"/>
                <a:gd name="connsiteX281" fmla="*/ 3981451 w 7915276"/>
                <a:gd name="connsiteY281" fmla="*/ 203835 h 1920240"/>
                <a:gd name="connsiteX282" fmla="*/ 4048126 w 7915276"/>
                <a:gd name="connsiteY282" fmla="*/ 137160 h 1920240"/>
                <a:gd name="connsiteX283" fmla="*/ 2962276 w 7915276"/>
                <a:gd name="connsiteY283" fmla="*/ 137160 h 1920240"/>
                <a:gd name="connsiteX284" fmla="*/ 3028951 w 7915276"/>
                <a:gd name="connsiteY284" fmla="*/ 203835 h 1920240"/>
                <a:gd name="connsiteX285" fmla="*/ 3028951 w 7915276"/>
                <a:gd name="connsiteY285" fmla="*/ 1716405 h 1920240"/>
                <a:gd name="connsiteX286" fmla="*/ 2962276 w 7915276"/>
                <a:gd name="connsiteY286" fmla="*/ 1783080 h 1920240"/>
                <a:gd name="connsiteX287" fmla="*/ 2895601 w 7915276"/>
                <a:gd name="connsiteY287" fmla="*/ 1716405 h 1920240"/>
                <a:gd name="connsiteX288" fmla="*/ 2895601 w 7915276"/>
                <a:gd name="connsiteY288" fmla="*/ 203835 h 1920240"/>
                <a:gd name="connsiteX289" fmla="*/ 2962276 w 7915276"/>
                <a:gd name="connsiteY289" fmla="*/ 137160 h 1920240"/>
                <a:gd name="connsiteX290" fmla="*/ 2781301 w 7915276"/>
                <a:gd name="connsiteY290" fmla="*/ 91440 h 1920240"/>
                <a:gd name="connsiteX291" fmla="*/ 2847976 w 7915276"/>
                <a:gd name="connsiteY291" fmla="*/ 158115 h 1920240"/>
                <a:gd name="connsiteX292" fmla="*/ 2847976 w 7915276"/>
                <a:gd name="connsiteY292" fmla="*/ 1762125 h 1920240"/>
                <a:gd name="connsiteX293" fmla="*/ 2781301 w 7915276"/>
                <a:gd name="connsiteY293" fmla="*/ 1828800 h 1920240"/>
                <a:gd name="connsiteX294" fmla="*/ 2714626 w 7915276"/>
                <a:gd name="connsiteY294" fmla="*/ 1762125 h 1920240"/>
                <a:gd name="connsiteX295" fmla="*/ 2714626 w 7915276"/>
                <a:gd name="connsiteY295" fmla="*/ 158115 h 1920240"/>
                <a:gd name="connsiteX296" fmla="*/ 2781301 w 7915276"/>
                <a:gd name="connsiteY296" fmla="*/ 91440 h 1920240"/>
                <a:gd name="connsiteX297" fmla="*/ 6400801 w 7915276"/>
                <a:gd name="connsiteY297" fmla="*/ 0 h 1920240"/>
                <a:gd name="connsiteX298" fmla="*/ 6467476 w 7915276"/>
                <a:gd name="connsiteY298" fmla="*/ 66675 h 1920240"/>
                <a:gd name="connsiteX299" fmla="*/ 6467476 w 7915276"/>
                <a:gd name="connsiteY299" fmla="*/ 1853565 h 1920240"/>
                <a:gd name="connsiteX300" fmla="*/ 6400801 w 7915276"/>
                <a:gd name="connsiteY300" fmla="*/ 1920240 h 1920240"/>
                <a:gd name="connsiteX301" fmla="*/ 6334126 w 7915276"/>
                <a:gd name="connsiteY301" fmla="*/ 1853565 h 1920240"/>
                <a:gd name="connsiteX302" fmla="*/ 6334126 w 7915276"/>
                <a:gd name="connsiteY302" fmla="*/ 66675 h 1920240"/>
                <a:gd name="connsiteX303" fmla="*/ 6400801 w 7915276"/>
                <a:gd name="connsiteY303" fmla="*/ 0 h 1920240"/>
                <a:gd name="connsiteX304" fmla="*/ 3867151 w 7915276"/>
                <a:gd name="connsiteY304" fmla="*/ 0 h 1920240"/>
                <a:gd name="connsiteX305" fmla="*/ 3933826 w 7915276"/>
                <a:gd name="connsiteY305" fmla="*/ 66675 h 1920240"/>
                <a:gd name="connsiteX306" fmla="*/ 3933826 w 7915276"/>
                <a:gd name="connsiteY306" fmla="*/ 1853565 h 1920240"/>
                <a:gd name="connsiteX307" fmla="*/ 3867151 w 7915276"/>
                <a:gd name="connsiteY307" fmla="*/ 1920240 h 1920240"/>
                <a:gd name="connsiteX308" fmla="*/ 3800476 w 7915276"/>
                <a:gd name="connsiteY308" fmla="*/ 1853565 h 1920240"/>
                <a:gd name="connsiteX309" fmla="*/ 3800476 w 7915276"/>
                <a:gd name="connsiteY309" fmla="*/ 66675 h 1920240"/>
                <a:gd name="connsiteX310" fmla="*/ 3867151 w 7915276"/>
                <a:gd name="connsiteY310" fmla="*/ 0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</a:cxnLst>
              <a:rect l="l" t="t" r="r" b="b"/>
              <a:pathLst>
                <a:path w="7915276" h="1920240">
                  <a:moveTo>
                    <a:pt x="5655946" y="914400"/>
                  </a:moveTo>
                  <a:lnTo>
                    <a:pt x="5697856" y="914400"/>
                  </a:lnTo>
                  <a:cubicBezTo>
                    <a:pt x="5723106" y="914400"/>
                    <a:pt x="5743576" y="934870"/>
                    <a:pt x="5743576" y="960120"/>
                  </a:cubicBezTo>
                  <a:cubicBezTo>
                    <a:pt x="5743576" y="985370"/>
                    <a:pt x="5723106" y="1005840"/>
                    <a:pt x="5697856" y="1005840"/>
                  </a:cubicBezTo>
                  <a:lnTo>
                    <a:pt x="5655946" y="1005840"/>
                  </a:lnTo>
                  <a:cubicBezTo>
                    <a:pt x="5630696" y="1005840"/>
                    <a:pt x="5610226" y="985370"/>
                    <a:pt x="5610226" y="960120"/>
                  </a:cubicBezTo>
                  <a:cubicBezTo>
                    <a:pt x="5610226" y="934870"/>
                    <a:pt x="5630696" y="914400"/>
                    <a:pt x="5655946" y="914400"/>
                  </a:cubicBezTo>
                  <a:close/>
                  <a:moveTo>
                    <a:pt x="1514477" y="868680"/>
                  </a:moveTo>
                  <a:cubicBezTo>
                    <a:pt x="1551300" y="868680"/>
                    <a:pt x="1581151" y="898531"/>
                    <a:pt x="1581151" y="935355"/>
                  </a:cubicBezTo>
                  <a:lnTo>
                    <a:pt x="1581151" y="984885"/>
                  </a:lnTo>
                  <a:cubicBezTo>
                    <a:pt x="1581151" y="1021709"/>
                    <a:pt x="1551300" y="1051560"/>
                    <a:pt x="1514477" y="1051560"/>
                  </a:cubicBezTo>
                  <a:cubicBezTo>
                    <a:pt x="1477652" y="1051560"/>
                    <a:pt x="1447801" y="1021709"/>
                    <a:pt x="1447801" y="984885"/>
                  </a:cubicBezTo>
                  <a:lnTo>
                    <a:pt x="1447801" y="935355"/>
                  </a:lnTo>
                  <a:cubicBezTo>
                    <a:pt x="1447801" y="898531"/>
                    <a:pt x="1477652" y="868680"/>
                    <a:pt x="1514477" y="868680"/>
                  </a:cubicBezTo>
                  <a:close/>
                  <a:moveTo>
                    <a:pt x="1695451" y="822960"/>
                  </a:moveTo>
                  <a:cubicBezTo>
                    <a:pt x="1732275" y="822960"/>
                    <a:pt x="1762126" y="852811"/>
                    <a:pt x="1762126" y="889635"/>
                  </a:cubicBezTo>
                  <a:lnTo>
                    <a:pt x="1762126" y="1030605"/>
                  </a:lnTo>
                  <a:cubicBezTo>
                    <a:pt x="1762126" y="1067429"/>
                    <a:pt x="1732275" y="1097280"/>
                    <a:pt x="1695451" y="1097280"/>
                  </a:cubicBezTo>
                  <a:cubicBezTo>
                    <a:pt x="1658627" y="1097280"/>
                    <a:pt x="1628777" y="1067429"/>
                    <a:pt x="1628777" y="1030605"/>
                  </a:cubicBezTo>
                  <a:lnTo>
                    <a:pt x="1628777" y="889635"/>
                  </a:lnTo>
                  <a:cubicBezTo>
                    <a:pt x="1628777" y="852811"/>
                    <a:pt x="1658627" y="822960"/>
                    <a:pt x="1695451" y="822960"/>
                  </a:cubicBezTo>
                  <a:close/>
                  <a:moveTo>
                    <a:pt x="1152526" y="822960"/>
                  </a:moveTo>
                  <a:cubicBezTo>
                    <a:pt x="1189350" y="822960"/>
                    <a:pt x="1219202" y="852811"/>
                    <a:pt x="1219202" y="889635"/>
                  </a:cubicBezTo>
                  <a:lnTo>
                    <a:pt x="1219202" y="1030605"/>
                  </a:lnTo>
                  <a:cubicBezTo>
                    <a:pt x="1219202" y="1067429"/>
                    <a:pt x="1189350" y="1097280"/>
                    <a:pt x="1152526" y="1097280"/>
                  </a:cubicBezTo>
                  <a:cubicBezTo>
                    <a:pt x="1115702" y="1097280"/>
                    <a:pt x="1085851" y="1067429"/>
                    <a:pt x="1085851" y="1030605"/>
                  </a:cubicBezTo>
                  <a:lnTo>
                    <a:pt x="1085851" y="889635"/>
                  </a:lnTo>
                  <a:cubicBezTo>
                    <a:pt x="1085851" y="852811"/>
                    <a:pt x="1115702" y="822960"/>
                    <a:pt x="1152526" y="822960"/>
                  </a:cubicBezTo>
                  <a:close/>
                  <a:moveTo>
                    <a:pt x="7848601" y="777240"/>
                  </a:moveTo>
                  <a:cubicBezTo>
                    <a:pt x="7885425" y="777240"/>
                    <a:pt x="7915276" y="807091"/>
                    <a:pt x="7915276" y="843915"/>
                  </a:cubicBezTo>
                  <a:lnTo>
                    <a:pt x="7915276" y="1076325"/>
                  </a:lnTo>
                  <a:cubicBezTo>
                    <a:pt x="7915276" y="1113149"/>
                    <a:pt x="7885425" y="1143000"/>
                    <a:pt x="7848601" y="1143000"/>
                  </a:cubicBezTo>
                  <a:cubicBezTo>
                    <a:pt x="7811777" y="1143000"/>
                    <a:pt x="7781926" y="1113149"/>
                    <a:pt x="7781926" y="1076325"/>
                  </a:cubicBezTo>
                  <a:lnTo>
                    <a:pt x="7781926" y="843915"/>
                  </a:lnTo>
                  <a:cubicBezTo>
                    <a:pt x="7781926" y="807091"/>
                    <a:pt x="7811777" y="777240"/>
                    <a:pt x="7848601" y="777240"/>
                  </a:cubicBezTo>
                  <a:close/>
                  <a:moveTo>
                    <a:pt x="1876426" y="777240"/>
                  </a:moveTo>
                  <a:cubicBezTo>
                    <a:pt x="1913250" y="777240"/>
                    <a:pt x="1943101" y="807091"/>
                    <a:pt x="1943101" y="843915"/>
                  </a:cubicBezTo>
                  <a:lnTo>
                    <a:pt x="1943101" y="1076325"/>
                  </a:lnTo>
                  <a:cubicBezTo>
                    <a:pt x="1943101" y="1113149"/>
                    <a:pt x="1913250" y="1143000"/>
                    <a:pt x="1876426" y="1143000"/>
                  </a:cubicBezTo>
                  <a:cubicBezTo>
                    <a:pt x="1839603" y="1143000"/>
                    <a:pt x="1809751" y="1113149"/>
                    <a:pt x="1809751" y="1076325"/>
                  </a:cubicBezTo>
                  <a:lnTo>
                    <a:pt x="1809751" y="843915"/>
                  </a:lnTo>
                  <a:cubicBezTo>
                    <a:pt x="1809751" y="807091"/>
                    <a:pt x="1839603" y="777240"/>
                    <a:pt x="1876426" y="777240"/>
                  </a:cubicBezTo>
                  <a:close/>
                  <a:moveTo>
                    <a:pt x="1333501" y="777240"/>
                  </a:moveTo>
                  <a:cubicBezTo>
                    <a:pt x="1370325" y="777240"/>
                    <a:pt x="1400176" y="807091"/>
                    <a:pt x="1400176" y="843915"/>
                  </a:cubicBezTo>
                  <a:lnTo>
                    <a:pt x="1400176" y="1076325"/>
                  </a:lnTo>
                  <a:cubicBezTo>
                    <a:pt x="1400176" y="1113149"/>
                    <a:pt x="1370325" y="1143000"/>
                    <a:pt x="1333501" y="1143000"/>
                  </a:cubicBezTo>
                  <a:cubicBezTo>
                    <a:pt x="1296677" y="1143000"/>
                    <a:pt x="1266826" y="1113149"/>
                    <a:pt x="1266826" y="1076325"/>
                  </a:cubicBezTo>
                  <a:lnTo>
                    <a:pt x="1266826" y="843915"/>
                  </a:lnTo>
                  <a:cubicBezTo>
                    <a:pt x="1266826" y="807091"/>
                    <a:pt x="1296677" y="777240"/>
                    <a:pt x="1333501" y="777240"/>
                  </a:cubicBezTo>
                  <a:close/>
                  <a:moveTo>
                    <a:pt x="7305676" y="731520"/>
                  </a:moveTo>
                  <a:cubicBezTo>
                    <a:pt x="7342500" y="731520"/>
                    <a:pt x="7372351" y="761371"/>
                    <a:pt x="7372351" y="798195"/>
                  </a:cubicBezTo>
                  <a:lnTo>
                    <a:pt x="7372351" y="1122045"/>
                  </a:lnTo>
                  <a:cubicBezTo>
                    <a:pt x="7372351" y="1158869"/>
                    <a:pt x="7342500" y="1188720"/>
                    <a:pt x="7305676" y="1188720"/>
                  </a:cubicBezTo>
                  <a:cubicBezTo>
                    <a:pt x="7268852" y="1188720"/>
                    <a:pt x="7239001" y="1158869"/>
                    <a:pt x="7239001" y="1122045"/>
                  </a:cubicBezTo>
                  <a:lnTo>
                    <a:pt x="7239001" y="798195"/>
                  </a:lnTo>
                  <a:cubicBezTo>
                    <a:pt x="7239001" y="761371"/>
                    <a:pt x="7268852" y="731520"/>
                    <a:pt x="7305676" y="731520"/>
                  </a:cubicBezTo>
                  <a:close/>
                  <a:moveTo>
                    <a:pt x="5314951" y="731520"/>
                  </a:moveTo>
                  <a:cubicBezTo>
                    <a:pt x="5351775" y="731520"/>
                    <a:pt x="5381626" y="761371"/>
                    <a:pt x="5381626" y="798195"/>
                  </a:cubicBezTo>
                  <a:lnTo>
                    <a:pt x="5381626" y="1122045"/>
                  </a:lnTo>
                  <a:cubicBezTo>
                    <a:pt x="5381626" y="1158869"/>
                    <a:pt x="5351775" y="1188720"/>
                    <a:pt x="5314951" y="1188720"/>
                  </a:cubicBezTo>
                  <a:cubicBezTo>
                    <a:pt x="5278127" y="1188720"/>
                    <a:pt x="5248276" y="1158869"/>
                    <a:pt x="5248276" y="1122045"/>
                  </a:cubicBezTo>
                  <a:lnTo>
                    <a:pt x="5248276" y="798195"/>
                  </a:lnTo>
                  <a:cubicBezTo>
                    <a:pt x="5248276" y="761371"/>
                    <a:pt x="5278127" y="731520"/>
                    <a:pt x="5314951" y="731520"/>
                  </a:cubicBezTo>
                  <a:close/>
                  <a:moveTo>
                    <a:pt x="2057401" y="731520"/>
                  </a:moveTo>
                  <a:cubicBezTo>
                    <a:pt x="2094225" y="731520"/>
                    <a:pt x="2124076" y="761371"/>
                    <a:pt x="2124076" y="798195"/>
                  </a:cubicBezTo>
                  <a:lnTo>
                    <a:pt x="2124076" y="1122045"/>
                  </a:lnTo>
                  <a:cubicBezTo>
                    <a:pt x="2124076" y="1158869"/>
                    <a:pt x="2094225" y="1188720"/>
                    <a:pt x="2057401" y="1188720"/>
                  </a:cubicBezTo>
                  <a:cubicBezTo>
                    <a:pt x="2020577" y="1188720"/>
                    <a:pt x="1990726" y="1158869"/>
                    <a:pt x="1990726" y="1122045"/>
                  </a:cubicBezTo>
                  <a:lnTo>
                    <a:pt x="1990726" y="798195"/>
                  </a:lnTo>
                  <a:cubicBezTo>
                    <a:pt x="1990726" y="761371"/>
                    <a:pt x="2020577" y="731520"/>
                    <a:pt x="2057401" y="731520"/>
                  </a:cubicBezTo>
                  <a:close/>
                  <a:moveTo>
                    <a:pt x="971551" y="731520"/>
                  </a:moveTo>
                  <a:cubicBezTo>
                    <a:pt x="1008376" y="731520"/>
                    <a:pt x="1038226" y="761371"/>
                    <a:pt x="1038226" y="798195"/>
                  </a:cubicBezTo>
                  <a:lnTo>
                    <a:pt x="1038226" y="1122045"/>
                  </a:lnTo>
                  <a:cubicBezTo>
                    <a:pt x="1038226" y="1158869"/>
                    <a:pt x="1008376" y="1188720"/>
                    <a:pt x="971551" y="1188720"/>
                  </a:cubicBezTo>
                  <a:cubicBezTo>
                    <a:pt x="934728" y="1188720"/>
                    <a:pt x="904876" y="1158869"/>
                    <a:pt x="904876" y="1122045"/>
                  </a:cubicBezTo>
                  <a:lnTo>
                    <a:pt x="904876" y="798195"/>
                  </a:lnTo>
                  <a:cubicBezTo>
                    <a:pt x="904876" y="761371"/>
                    <a:pt x="934728" y="731520"/>
                    <a:pt x="971551" y="731520"/>
                  </a:cubicBezTo>
                  <a:close/>
                  <a:moveTo>
                    <a:pt x="5857876" y="685800"/>
                  </a:moveTo>
                  <a:cubicBezTo>
                    <a:pt x="5894700" y="685800"/>
                    <a:pt x="5924551" y="715651"/>
                    <a:pt x="5924551" y="752475"/>
                  </a:cubicBezTo>
                  <a:lnTo>
                    <a:pt x="5924551" y="1167765"/>
                  </a:lnTo>
                  <a:cubicBezTo>
                    <a:pt x="5924551" y="1204589"/>
                    <a:pt x="5894700" y="1234440"/>
                    <a:pt x="5857876" y="1234440"/>
                  </a:cubicBezTo>
                  <a:cubicBezTo>
                    <a:pt x="5821052" y="1234440"/>
                    <a:pt x="5791201" y="1204589"/>
                    <a:pt x="5791201" y="1167765"/>
                  </a:cubicBezTo>
                  <a:lnTo>
                    <a:pt x="5791201" y="752475"/>
                  </a:lnTo>
                  <a:cubicBezTo>
                    <a:pt x="5791201" y="715651"/>
                    <a:pt x="5821052" y="685800"/>
                    <a:pt x="5857876" y="685800"/>
                  </a:cubicBezTo>
                  <a:close/>
                  <a:moveTo>
                    <a:pt x="5495926" y="685800"/>
                  </a:moveTo>
                  <a:cubicBezTo>
                    <a:pt x="5532750" y="685800"/>
                    <a:pt x="5562601" y="715651"/>
                    <a:pt x="5562601" y="752475"/>
                  </a:cubicBezTo>
                  <a:lnTo>
                    <a:pt x="5562601" y="1167765"/>
                  </a:lnTo>
                  <a:cubicBezTo>
                    <a:pt x="5562601" y="1204589"/>
                    <a:pt x="5532750" y="1234440"/>
                    <a:pt x="5495926" y="1234440"/>
                  </a:cubicBezTo>
                  <a:cubicBezTo>
                    <a:pt x="5459102" y="1234440"/>
                    <a:pt x="5429251" y="1204589"/>
                    <a:pt x="5429251" y="1167765"/>
                  </a:cubicBezTo>
                  <a:lnTo>
                    <a:pt x="5429251" y="752475"/>
                  </a:lnTo>
                  <a:cubicBezTo>
                    <a:pt x="5429251" y="715651"/>
                    <a:pt x="5459102" y="685800"/>
                    <a:pt x="5495926" y="685800"/>
                  </a:cubicBezTo>
                  <a:close/>
                  <a:moveTo>
                    <a:pt x="2238376" y="685800"/>
                  </a:moveTo>
                  <a:cubicBezTo>
                    <a:pt x="2275200" y="685800"/>
                    <a:pt x="2305051" y="715651"/>
                    <a:pt x="2305051" y="752475"/>
                  </a:cubicBezTo>
                  <a:lnTo>
                    <a:pt x="2305051" y="1167765"/>
                  </a:lnTo>
                  <a:cubicBezTo>
                    <a:pt x="2305051" y="1204589"/>
                    <a:pt x="2275200" y="1234440"/>
                    <a:pt x="2238376" y="1234440"/>
                  </a:cubicBezTo>
                  <a:cubicBezTo>
                    <a:pt x="2201552" y="1234440"/>
                    <a:pt x="2171701" y="1204589"/>
                    <a:pt x="2171701" y="1167765"/>
                  </a:cubicBezTo>
                  <a:lnTo>
                    <a:pt x="2171701" y="752475"/>
                  </a:lnTo>
                  <a:cubicBezTo>
                    <a:pt x="2171701" y="715651"/>
                    <a:pt x="2201552" y="685800"/>
                    <a:pt x="2238376" y="685800"/>
                  </a:cubicBezTo>
                  <a:close/>
                  <a:moveTo>
                    <a:pt x="609602" y="679356"/>
                  </a:moveTo>
                  <a:cubicBezTo>
                    <a:pt x="646425" y="679356"/>
                    <a:pt x="676276" y="709207"/>
                    <a:pt x="676276" y="746031"/>
                  </a:cubicBezTo>
                  <a:cubicBezTo>
                    <a:pt x="676276" y="888758"/>
                    <a:pt x="676275" y="1031484"/>
                    <a:pt x="676275" y="1174211"/>
                  </a:cubicBezTo>
                  <a:cubicBezTo>
                    <a:pt x="676275" y="1211035"/>
                    <a:pt x="646424" y="1240886"/>
                    <a:pt x="609600" y="1240886"/>
                  </a:cubicBezTo>
                  <a:lnTo>
                    <a:pt x="609602" y="1240885"/>
                  </a:lnTo>
                  <a:cubicBezTo>
                    <a:pt x="572777" y="1240885"/>
                    <a:pt x="542926" y="1211034"/>
                    <a:pt x="542926" y="1174210"/>
                  </a:cubicBezTo>
                  <a:lnTo>
                    <a:pt x="542926" y="746031"/>
                  </a:lnTo>
                  <a:cubicBezTo>
                    <a:pt x="542926" y="709207"/>
                    <a:pt x="572777" y="679356"/>
                    <a:pt x="609602" y="679356"/>
                  </a:cubicBezTo>
                  <a:close/>
                  <a:moveTo>
                    <a:pt x="6943726" y="640080"/>
                  </a:moveTo>
                  <a:cubicBezTo>
                    <a:pt x="6980550" y="640080"/>
                    <a:pt x="7010401" y="669931"/>
                    <a:pt x="7010401" y="706755"/>
                  </a:cubicBezTo>
                  <a:lnTo>
                    <a:pt x="7010401" y="1213485"/>
                  </a:lnTo>
                  <a:cubicBezTo>
                    <a:pt x="7010401" y="1250309"/>
                    <a:pt x="6980550" y="1280160"/>
                    <a:pt x="6943726" y="1280160"/>
                  </a:cubicBezTo>
                  <a:cubicBezTo>
                    <a:pt x="6906902" y="1280160"/>
                    <a:pt x="6877051" y="1250309"/>
                    <a:pt x="6877051" y="1213485"/>
                  </a:cubicBezTo>
                  <a:lnTo>
                    <a:pt x="6877051" y="706755"/>
                  </a:lnTo>
                  <a:cubicBezTo>
                    <a:pt x="6877051" y="669931"/>
                    <a:pt x="6906902" y="640080"/>
                    <a:pt x="6943726" y="640080"/>
                  </a:cubicBezTo>
                  <a:close/>
                  <a:moveTo>
                    <a:pt x="5133976" y="640080"/>
                  </a:moveTo>
                  <a:cubicBezTo>
                    <a:pt x="5170800" y="640080"/>
                    <a:pt x="5200651" y="669931"/>
                    <a:pt x="5200651" y="706755"/>
                  </a:cubicBezTo>
                  <a:lnTo>
                    <a:pt x="5200651" y="1213485"/>
                  </a:lnTo>
                  <a:cubicBezTo>
                    <a:pt x="5200651" y="1250309"/>
                    <a:pt x="5170800" y="1280160"/>
                    <a:pt x="5133976" y="1280160"/>
                  </a:cubicBezTo>
                  <a:cubicBezTo>
                    <a:pt x="5097152" y="1280160"/>
                    <a:pt x="5067301" y="1250309"/>
                    <a:pt x="5067301" y="1213485"/>
                  </a:cubicBezTo>
                  <a:lnTo>
                    <a:pt x="5067301" y="706755"/>
                  </a:lnTo>
                  <a:cubicBezTo>
                    <a:pt x="5067301" y="669931"/>
                    <a:pt x="5097152" y="640080"/>
                    <a:pt x="5133976" y="640080"/>
                  </a:cubicBezTo>
                  <a:close/>
                  <a:moveTo>
                    <a:pt x="790576" y="640080"/>
                  </a:moveTo>
                  <a:cubicBezTo>
                    <a:pt x="827400" y="640080"/>
                    <a:pt x="857251" y="669931"/>
                    <a:pt x="857251" y="706755"/>
                  </a:cubicBezTo>
                  <a:lnTo>
                    <a:pt x="857251" y="1213485"/>
                  </a:lnTo>
                  <a:cubicBezTo>
                    <a:pt x="857251" y="1250309"/>
                    <a:pt x="827400" y="1280160"/>
                    <a:pt x="790576" y="1280160"/>
                  </a:cubicBezTo>
                  <a:cubicBezTo>
                    <a:pt x="753752" y="1280160"/>
                    <a:pt x="723902" y="1250309"/>
                    <a:pt x="723902" y="1213485"/>
                  </a:cubicBezTo>
                  <a:lnTo>
                    <a:pt x="723902" y="706755"/>
                  </a:lnTo>
                  <a:cubicBezTo>
                    <a:pt x="723902" y="669931"/>
                    <a:pt x="753752" y="640080"/>
                    <a:pt x="790576" y="640080"/>
                  </a:cubicBezTo>
                  <a:close/>
                  <a:moveTo>
                    <a:pt x="7486651" y="548640"/>
                  </a:moveTo>
                  <a:cubicBezTo>
                    <a:pt x="7523475" y="548640"/>
                    <a:pt x="7553326" y="578491"/>
                    <a:pt x="7553326" y="615315"/>
                  </a:cubicBezTo>
                  <a:lnTo>
                    <a:pt x="7553326" y="1304925"/>
                  </a:lnTo>
                  <a:cubicBezTo>
                    <a:pt x="7553326" y="1341749"/>
                    <a:pt x="7523475" y="1371600"/>
                    <a:pt x="7486651" y="1371600"/>
                  </a:cubicBezTo>
                  <a:cubicBezTo>
                    <a:pt x="7449827" y="1371600"/>
                    <a:pt x="7419976" y="1341749"/>
                    <a:pt x="7419976" y="1304925"/>
                  </a:cubicBezTo>
                  <a:lnTo>
                    <a:pt x="7419976" y="615315"/>
                  </a:lnTo>
                  <a:cubicBezTo>
                    <a:pt x="7419976" y="578491"/>
                    <a:pt x="7449827" y="548640"/>
                    <a:pt x="7486651" y="548640"/>
                  </a:cubicBezTo>
                  <a:close/>
                  <a:moveTo>
                    <a:pt x="2419351" y="548640"/>
                  </a:moveTo>
                  <a:cubicBezTo>
                    <a:pt x="2456175" y="548640"/>
                    <a:pt x="2486026" y="578491"/>
                    <a:pt x="2486026" y="615315"/>
                  </a:cubicBezTo>
                  <a:lnTo>
                    <a:pt x="2486026" y="1304925"/>
                  </a:lnTo>
                  <a:cubicBezTo>
                    <a:pt x="2486026" y="1341749"/>
                    <a:pt x="2456175" y="1371600"/>
                    <a:pt x="2419351" y="1371600"/>
                  </a:cubicBezTo>
                  <a:cubicBezTo>
                    <a:pt x="2382527" y="1371600"/>
                    <a:pt x="2352676" y="1341749"/>
                    <a:pt x="2352676" y="1304925"/>
                  </a:cubicBezTo>
                  <a:lnTo>
                    <a:pt x="2352676" y="615315"/>
                  </a:lnTo>
                  <a:cubicBezTo>
                    <a:pt x="2352676" y="578491"/>
                    <a:pt x="2382527" y="548640"/>
                    <a:pt x="2419351" y="548640"/>
                  </a:cubicBezTo>
                  <a:close/>
                  <a:moveTo>
                    <a:pt x="66676" y="546281"/>
                  </a:moveTo>
                  <a:cubicBezTo>
                    <a:pt x="103501" y="546281"/>
                    <a:pt x="133352" y="576133"/>
                    <a:pt x="133352" y="612957"/>
                  </a:cubicBezTo>
                  <a:cubicBezTo>
                    <a:pt x="133352" y="844399"/>
                    <a:pt x="133351" y="1075842"/>
                    <a:pt x="133351" y="1307284"/>
                  </a:cubicBezTo>
                  <a:cubicBezTo>
                    <a:pt x="133351" y="1344108"/>
                    <a:pt x="103499" y="1373960"/>
                    <a:pt x="66676" y="1373960"/>
                  </a:cubicBezTo>
                  <a:lnTo>
                    <a:pt x="66676" y="1373959"/>
                  </a:lnTo>
                  <a:cubicBezTo>
                    <a:pt x="29853" y="1373959"/>
                    <a:pt x="0" y="1344107"/>
                    <a:pt x="0" y="1307283"/>
                  </a:cubicBezTo>
                  <a:lnTo>
                    <a:pt x="0" y="612957"/>
                  </a:lnTo>
                  <a:cubicBezTo>
                    <a:pt x="0" y="576133"/>
                    <a:pt x="29853" y="546281"/>
                    <a:pt x="66676" y="546281"/>
                  </a:cubicBezTo>
                  <a:close/>
                  <a:moveTo>
                    <a:pt x="6038851" y="502920"/>
                  </a:moveTo>
                  <a:cubicBezTo>
                    <a:pt x="6075675" y="502920"/>
                    <a:pt x="6105526" y="532771"/>
                    <a:pt x="6105526" y="569595"/>
                  </a:cubicBezTo>
                  <a:lnTo>
                    <a:pt x="6105526" y="1350645"/>
                  </a:lnTo>
                  <a:cubicBezTo>
                    <a:pt x="6105526" y="1387469"/>
                    <a:pt x="6075675" y="1417320"/>
                    <a:pt x="6038851" y="1417320"/>
                  </a:cubicBezTo>
                  <a:cubicBezTo>
                    <a:pt x="6002027" y="1417320"/>
                    <a:pt x="5972176" y="1387469"/>
                    <a:pt x="5972176" y="1350645"/>
                  </a:cubicBezTo>
                  <a:lnTo>
                    <a:pt x="5972176" y="569595"/>
                  </a:lnTo>
                  <a:cubicBezTo>
                    <a:pt x="5972176" y="532771"/>
                    <a:pt x="6002027" y="502920"/>
                    <a:pt x="6038851" y="502920"/>
                  </a:cubicBezTo>
                  <a:close/>
                  <a:moveTo>
                    <a:pt x="4591051" y="502920"/>
                  </a:moveTo>
                  <a:cubicBezTo>
                    <a:pt x="4627875" y="502920"/>
                    <a:pt x="4657726" y="532771"/>
                    <a:pt x="4657726" y="569595"/>
                  </a:cubicBezTo>
                  <a:lnTo>
                    <a:pt x="4657726" y="1350645"/>
                  </a:lnTo>
                  <a:cubicBezTo>
                    <a:pt x="4657726" y="1387469"/>
                    <a:pt x="4627875" y="1417320"/>
                    <a:pt x="4591051" y="1417320"/>
                  </a:cubicBezTo>
                  <a:cubicBezTo>
                    <a:pt x="4554227" y="1417320"/>
                    <a:pt x="4524376" y="1387469"/>
                    <a:pt x="4524376" y="1350645"/>
                  </a:cubicBezTo>
                  <a:lnTo>
                    <a:pt x="4524376" y="569595"/>
                  </a:lnTo>
                  <a:cubicBezTo>
                    <a:pt x="4524376" y="532771"/>
                    <a:pt x="4554227" y="502920"/>
                    <a:pt x="4591051" y="502920"/>
                  </a:cubicBezTo>
                  <a:close/>
                  <a:moveTo>
                    <a:pt x="4410076" y="502920"/>
                  </a:moveTo>
                  <a:cubicBezTo>
                    <a:pt x="4446900" y="502920"/>
                    <a:pt x="4476751" y="532771"/>
                    <a:pt x="4476751" y="569595"/>
                  </a:cubicBezTo>
                  <a:lnTo>
                    <a:pt x="4476751" y="1350645"/>
                  </a:lnTo>
                  <a:cubicBezTo>
                    <a:pt x="4476751" y="1387469"/>
                    <a:pt x="4446900" y="1417320"/>
                    <a:pt x="4410076" y="1417320"/>
                  </a:cubicBezTo>
                  <a:cubicBezTo>
                    <a:pt x="4373252" y="1417320"/>
                    <a:pt x="4343401" y="1387469"/>
                    <a:pt x="4343401" y="1350645"/>
                  </a:cubicBezTo>
                  <a:lnTo>
                    <a:pt x="4343401" y="569595"/>
                  </a:lnTo>
                  <a:cubicBezTo>
                    <a:pt x="4343401" y="532771"/>
                    <a:pt x="4373252" y="502920"/>
                    <a:pt x="4410076" y="502920"/>
                  </a:cubicBezTo>
                  <a:close/>
                  <a:moveTo>
                    <a:pt x="4953001" y="457200"/>
                  </a:moveTo>
                  <a:cubicBezTo>
                    <a:pt x="4989825" y="457200"/>
                    <a:pt x="5019676" y="487051"/>
                    <a:pt x="5019676" y="523875"/>
                  </a:cubicBezTo>
                  <a:lnTo>
                    <a:pt x="5019676" y="1396365"/>
                  </a:lnTo>
                  <a:cubicBezTo>
                    <a:pt x="5019676" y="1433189"/>
                    <a:pt x="4989825" y="1463040"/>
                    <a:pt x="4953001" y="1463040"/>
                  </a:cubicBezTo>
                  <a:cubicBezTo>
                    <a:pt x="4916177" y="1463040"/>
                    <a:pt x="4886326" y="1433189"/>
                    <a:pt x="4886326" y="1396365"/>
                  </a:cubicBezTo>
                  <a:lnTo>
                    <a:pt x="4886326" y="523875"/>
                  </a:lnTo>
                  <a:cubicBezTo>
                    <a:pt x="4886326" y="487051"/>
                    <a:pt x="4916177" y="457200"/>
                    <a:pt x="4953001" y="457200"/>
                  </a:cubicBezTo>
                  <a:close/>
                  <a:moveTo>
                    <a:pt x="3686176" y="457200"/>
                  </a:moveTo>
                  <a:cubicBezTo>
                    <a:pt x="3723000" y="457200"/>
                    <a:pt x="3752851" y="487051"/>
                    <a:pt x="3752851" y="523875"/>
                  </a:cubicBezTo>
                  <a:lnTo>
                    <a:pt x="3752851" y="1396365"/>
                  </a:lnTo>
                  <a:cubicBezTo>
                    <a:pt x="3752851" y="1433189"/>
                    <a:pt x="3723000" y="1463040"/>
                    <a:pt x="3686176" y="1463040"/>
                  </a:cubicBezTo>
                  <a:cubicBezTo>
                    <a:pt x="3649352" y="1463040"/>
                    <a:pt x="3619501" y="1433189"/>
                    <a:pt x="3619501" y="1396365"/>
                  </a:cubicBezTo>
                  <a:lnTo>
                    <a:pt x="3619501" y="523875"/>
                  </a:lnTo>
                  <a:cubicBezTo>
                    <a:pt x="3619501" y="487051"/>
                    <a:pt x="3649352" y="457200"/>
                    <a:pt x="3686176" y="457200"/>
                  </a:cubicBezTo>
                  <a:close/>
                  <a:moveTo>
                    <a:pt x="428626" y="427993"/>
                  </a:moveTo>
                  <a:cubicBezTo>
                    <a:pt x="465450" y="427993"/>
                    <a:pt x="495302" y="457844"/>
                    <a:pt x="495302" y="494668"/>
                  </a:cubicBezTo>
                  <a:cubicBezTo>
                    <a:pt x="495302" y="804970"/>
                    <a:pt x="495300" y="1115272"/>
                    <a:pt x="495300" y="1425574"/>
                  </a:cubicBezTo>
                  <a:cubicBezTo>
                    <a:pt x="495300" y="1462398"/>
                    <a:pt x="465449" y="1492249"/>
                    <a:pt x="428625" y="1492249"/>
                  </a:cubicBezTo>
                  <a:lnTo>
                    <a:pt x="428626" y="1492248"/>
                  </a:lnTo>
                  <a:cubicBezTo>
                    <a:pt x="391802" y="1492248"/>
                    <a:pt x="361951" y="1462397"/>
                    <a:pt x="361951" y="1425573"/>
                  </a:cubicBezTo>
                  <a:lnTo>
                    <a:pt x="361951" y="494668"/>
                  </a:lnTo>
                  <a:cubicBezTo>
                    <a:pt x="361951" y="457844"/>
                    <a:pt x="391802" y="427993"/>
                    <a:pt x="428626" y="427993"/>
                  </a:cubicBezTo>
                  <a:close/>
                  <a:moveTo>
                    <a:pt x="7124701" y="411480"/>
                  </a:moveTo>
                  <a:cubicBezTo>
                    <a:pt x="7161525" y="411480"/>
                    <a:pt x="7191376" y="441331"/>
                    <a:pt x="7191376" y="478155"/>
                  </a:cubicBezTo>
                  <a:lnTo>
                    <a:pt x="7191376" y="1442085"/>
                  </a:lnTo>
                  <a:cubicBezTo>
                    <a:pt x="7191376" y="1478909"/>
                    <a:pt x="7161525" y="1508760"/>
                    <a:pt x="7124701" y="1508760"/>
                  </a:cubicBezTo>
                  <a:cubicBezTo>
                    <a:pt x="7087877" y="1508760"/>
                    <a:pt x="7058026" y="1478909"/>
                    <a:pt x="7058026" y="1442085"/>
                  </a:cubicBezTo>
                  <a:lnTo>
                    <a:pt x="7058026" y="478155"/>
                  </a:lnTo>
                  <a:cubicBezTo>
                    <a:pt x="7058026" y="441331"/>
                    <a:pt x="7087877" y="411480"/>
                    <a:pt x="7124701" y="411480"/>
                  </a:cubicBezTo>
                  <a:close/>
                  <a:moveTo>
                    <a:pt x="7667626" y="365760"/>
                  </a:moveTo>
                  <a:cubicBezTo>
                    <a:pt x="7704450" y="365760"/>
                    <a:pt x="7734301" y="395611"/>
                    <a:pt x="7734301" y="432435"/>
                  </a:cubicBezTo>
                  <a:lnTo>
                    <a:pt x="7734301" y="1487805"/>
                  </a:lnTo>
                  <a:cubicBezTo>
                    <a:pt x="7734301" y="1524629"/>
                    <a:pt x="7704450" y="1554480"/>
                    <a:pt x="7667626" y="1554480"/>
                  </a:cubicBezTo>
                  <a:cubicBezTo>
                    <a:pt x="7630802" y="1554480"/>
                    <a:pt x="7600951" y="1524629"/>
                    <a:pt x="7600951" y="1487805"/>
                  </a:cubicBezTo>
                  <a:lnTo>
                    <a:pt x="7600951" y="432435"/>
                  </a:lnTo>
                  <a:cubicBezTo>
                    <a:pt x="7600951" y="395611"/>
                    <a:pt x="7630802" y="365760"/>
                    <a:pt x="7667626" y="365760"/>
                  </a:cubicBezTo>
                  <a:close/>
                  <a:moveTo>
                    <a:pt x="6219826" y="365760"/>
                  </a:moveTo>
                  <a:cubicBezTo>
                    <a:pt x="6256650" y="365760"/>
                    <a:pt x="6286501" y="395611"/>
                    <a:pt x="6286501" y="432435"/>
                  </a:cubicBezTo>
                  <a:lnTo>
                    <a:pt x="6286501" y="1487805"/>
                  </a:lnTo>
                  <a:cubicBezTo>
                    <a:pt x="6286501" y="1524629"/>
                    <a:pt x="6256650" y="1554480"/>
                    <a:pt x="6219826" y="1554480"/>
                  </a:cubicBezTo>
                  <a:cubicBezTo>
                    <a:pt x="6183002" y="1554480"/>
                    <a:pt x="6153151" y="1524629"/>
                    <a:pt x="6153151" y="1487805"/>
                  </a:cubicBezTo>
                  <a:lnTo>
                    <a:pt x="6153151" y="432435"/>
                  </a:lnTo>
                  <a:cubicBezTo>
                    <a:pt x="6153151" y="395611"/>
                    <a:pt x="6183002" y="365760"/>
                    <a:pt x="6219826" y="365760"/>
                  </a:cubicBezTo>
                  <a:close/>
                  <a:moveTo>
                    <a:pt x="4229101" y="365760"/>
                  </a:moveTo>
                  <a:cubicBezTo>
                    <a:pt x="4265925" y="365760"/>
                    <a:pt x="4295776" y="395611"/>
                    <a:pt x="4295776" y="432435"/>
                  </a:cubicBezTo>
                  <a:lnTo>
                    <a:pt x="4295776" y="1487805"/>
                  </a:lnTo>
                  <a:cubicBezTo>
                    <a:pt x="4295776" y="1524629"/>
                    <a:pt x="4265925" y="1554480"/>
                    <a:pt x="4229101" y="1554480"/>
                  </a:cubicBezTo>
                  <a:cubicBezTo>
                    <a:pt x="4192277" y="1554480"/>
                    <a:pt x="4162426" y="1524629"/>
                    <a:pt x="4162426" y="1487805"/>
                  </a:cubicBezTo>
                  <a:lnTo>
                    <a:pt x="4162426" y="432435"/>
                  </a:lnTo>
                  <a:cubicBezTo>
                    <a:pt x="4162426" y="395611"/>
                    <a:pt x="4192277" y="365760"/>
                    <a:pt x="4229101" y="365760"/>
                  </a:cubicBezTo>
                  <a:close/>
                  <a:moveTo>
                    <a:pt x="3324226" y="365760"/>
                  </a:moveTo>
                  <a:cubicBezTo>
                    <a:pt x="3361050" y="365760"/>
                    <a:pt x="3390901" y="395611"/>
                    <a:pt x="3390901" y="432435"/>
                  </a:cubicBezTo>
                  <a:lnTo>
                    <a:pt x="3390901" y="1487805"/>
                  </a:lnTo>
                  <a:cubicBezTo>
                    <a:pt x="3390901" y="1524629"/>
                    <a:pt x="3361050" y="1554480"/>
                    <a:pt x="3324226" y="1554480"/>
                  </a:cubicBezTo>
                  <a:cubicBezTo>
                    <a:pt x="3287402" y="1554480"/>
                    <a:pt x="3257551" y="1524629"/>
                    <a:pt x="3257551" y="1487805"/>
                  </a:cubicBezTo>
                  <a:lnTo>
                    <a:pt x="3257551" y="432435"/>
                  </a:lnTo>
                  <a:cubicBezTo>
                    <a:pt x="3257551" y="395611"/>
                    <a:pt x="3287402" y="365760"/>
                    <a:pt x="3324226" y="365760"/>
                  </a:cubicBezTo>
                  <a:close/>
                  <a:moveTo>
                    <a:pt x="2600326" y="320040"/>
                  </a:moveTo>
                  <a:cubicBezTo>
                    <a:pt x="2637150" y="320040"/>
                    <a:pt x="2667001" y="349891"/>
                    <a:pt x="2667001" y="386715"/>
                  </a:cubicBezTo>
                  <a:lnTo>
                    <a:pt x="2667001" y="1533525"/>
                  </a:lnTo>
                  <a:cubicBezTo>
                    <a:pt x="2667001" y="1570349"/>
                    <a:pt x="2637150" y="1600200"/>
                    <a:pt x="2600326" y="1600200"/>
                  </a:cubicBezTo>
                  <a:cubicBezTo>
                    <a:pt x="2563502" y="1600200"/>
                    <a:pt x="2533651" y="1570349"/>
                    <a:pt x="2533651" y="1533525"/>
                  </a:cubicBezTo>
                  <a:lnTo>
                    <a:pt x="2533651" y="386715"/>
                  </a:lnTo>
                  <a:cubicBezTo>
                    <a:pt x="2533651" y="349891"/>
                    <a:pt x="2563502" y="320040"/>
                    <a:pt x="2600326" y="320040"/>
                  </a:cubicBezTo>
                  <a:close/>
                  <a:moveTo>
                    <a:pt x="6762751" y="274320"/>
                  </a:moveTo>
                  <a:cubicBezTo>
                    <a:pt x="6799575" y="274320"/>
                    <a:pt x="6829426" y="304171"/>
                    <a:pt x="6829426" y="340995"/>
                  </a:cubicBezTo>
                  <a:lnTo>
                    <a:pt x="6829426" y="1579245"/>
                  </a:lnTo>
                  <a:cubicBezTo>
                    <a:pt x="6829426" y="1616069"/>
                    <a:pt x="6799575" y="1645920"/>
                    <a:pt x="6762751" y="1645920"/>
                  </a:cubicBezTo>
                  <a:cubicBezTo>
                    <a:pt x="6725927" y="1645920"/>
                    <a:pt x="6696076" y="1616069"/>
                    <a:pt x="6696076" y="1579245"/>
                  </a:cubicBezTo>
                  <a:lnTo>
                    <a:pt x="6696076" y="340995"/>
                  </a:lnTo>
                  <a:cubicBezTo>
                    <a:pt x="6696076" y="304171"/>
                    <a:pt x="6725927" y="274320"/>
                    <a:pt x="6762751" y="274320"/>
                  </a:cubicBezTo>
                  <a:close/>
                  <a:moveTo>
                    <a:pt x="4772026" y="243458"/>
                  </a:moveTo>
                  <a:cubicBezTo>
                    <a:pt x="4808850" y="243458"/>
                    <a:pt x="4838701" y="273309"/>
                    <a:pt x="4838701" y="310133"/>
                  </a:cubicBezTo>
                  <a:lnTo>
                    <a:pt x="4838701" y="1610108"/>
                  </a:lnTo>
                  <a:cubicBezTo>
                    <a:pt x="4838701" y="1646932"/>
                    <a:pt x="4808850" y="1676783"/>
                    <a:pt x="4772026" y="1676783"/>
                  </a:cubicBezTo>
                  <a:cubicBezTo>
                    <a:pt x="4735202" y="1676783"/>
                    <a:pt x="4705351" y="1646932"/>
                    <a:pt x="4705351" y="1610108"/>
                  </a:cubicBezTo>
                  <a:lnTo>
                    <a:pt x="4705351" y="310133"/>
                  </a:lnTo>
                  <a:cubicBezTo>
                    <a:pt x="4705351" y="273309"/>
                    <a:pt x="4735202" y="243458"/>
                    <a:pt x="4772026" y="243458"/>
                  </a:cubicBezTo>
                  <a:close/>
                  <a:moveTo>
                    <a:pt x="3143251" y="243458"/>
                  </a:moveTo>
                  <a:cubicBezTo>
                    <a:pt x="3180075" y="243458"/>
                    <a:pt x="3209926" y="273309"/>
                    <a:pt x="3209926" y="310133"/>
                  </a:cubicBezTo>
                  <a:lnTo>
                    <a:pt x="3209926" y="1610108"/>
                  </a:lnTo>
                  <a:cubicBezTo>
                    <a:pt x="3209926" y="1646932"/>
                    <a:pt x="3180075" y="1676783"/>
                    <a:pt x="3143251" y="1676783"/>
                  </a:cubicBezTo>
                  <a:cubicBezTo>
                    <a:pt x="3106427" y="1676783"/>
                    <a:pt x="3076576" y="1646932"/>
                    <a:pt x="3076576" y="1610108"/>
                  </a:cubicBezTo>
                  <a:lnTo>
                    <a:pt x="3076576" y="310133"/>
                  </a:lnTo>
                  <a:cubicBezTo>
                    <a:pt x="3076576" y="273309"/>
                    <a:pt x="3106427" y="243458"/>
                    <a:pt x="3143251" y="243458"/>
                  </a:cubicBezTo>
                  <a:close/>
                  <a:moveTo>
                    <a:pt x="247651" y="243458"/>
                  </a:moveTo>
                  <a:cubicBezTo>
                    <a:pt x="284475" y="243458"/>
                    <a:pt x="314326" y="273309"/>
                    <a:pt x="314326" y="310133"/>
                  </a:cubicBezTo>
                  <a:lnTo>
                    <a:pt x="314326" y="1610108"/>
                  </a:lnTo>
                  <a:cubicBezTo>
                    <a:pt x="314326" y="1646932"/>
                    <a:pt x="284475" y="1676783"/>
                    <a:pt x="247651" y="1676783"/>
                  </a:cubicBezTo>
                  <a:cubicBezTo>
                    <a:pt x="210828" y="1676783"/>
                    <a:pt x="180976" y="1646932"/>
                    <a:pt x="180976" y="1610108"/>
                  </a:cubicBezTo>
                  <a:lnTo>
                    <a:pt x="180976" y="310133"/>
                  </a:lnTo>
                  <a:cubicBezTo>
                    <a:pt x="180976" y="273309"/>
                    <a:pt x="210828" y="243458"/>
                    <a:pt x="247651" y="243458"/>
                  </a:cubicBezTo>
                  <a:close/>
                  <a:moveTo>
                    <a:pt x="6581776" y="182880"/>
                  </a:moveTo>
                  <a:cubicBezTo>
                    <a:pt x="6618600" y="182880"/>
                    <a:pt x="6648451" y="212731"/>
                    <a:pt x="6648451" y="249555"/>
                  </a:cubicBezTo>
                  <a:lnTo>
                    <a:pt x="6648451" y="1670685"/>
                  </a:lnTo>
                  <a:cubicBezTo>
                    <a:pt x="6648451" y="1707509"/>
                    <a:pt x="6618600" y="1737360"/>
                    <a:pt x="6581776" y="1737360"/>
                  </a:cubicBezTo>
                  <a:cubicBezTo>
                    <a:pt x="6544952" y="1737360"/>
                    <a:pt x="6515101" y="1707509"/>
                    <a:pt x="6515101" y="1670685"/>
                  </a:cubicBezTo>
                  <a:lnTo>
                    <a:pt x="6515101" y="249555"/>
                  </a:lnTo>
                  <a:cubicBezTo>
                    <a:pt x="6515101" y="212731"/>
                    <a:pt x="6544952" y="182880"/>
                    <a:pt x="6581776" y="182880"/>
                  </a:cubicBezTo>
                  <a:close/>
                  <a:moveTo>
                    <a:pt x="3505201" y="182880"/>
                  </a:moveTo>
                  <a:cubicBezTo>
                    <a:pt x="3542025" y="182880"/>
                    <a:pt x="3571876" y="212731"/>
                    <a:pt x="3571876" y="249555"/>
                  </a:cubicBezTo>
                  <a:lnTo>
                    <a:pt x="3571876" y="1670685"/>
                  </a:lnTo>
                  <a:cubicBezTo>
                    <a:pt x="3571876" y="1707509"/>
                    <a:pt x="3542025" y="1737360"/>
                    <a:pt x="3505201" y="1737360"/>
                  </a:cubicBezTo>
                  <a:cubicBezTo>
                    <a:pt x="3468377" y="1737360"/>
                    <a:pt x="3438526" y="1707509"/>
                    <a:pt x="3438526" y="1670685"/>
                  </a:cubicBezTo>
                  <a:lnTo>
                    <a:pt x="3438526" y="249555"/>
                  </a:lnTo>
                  <a:cubicBezTo>
                    <a:pt x="3438526" y="212731"/>
                    <a:pt x="3468377" y="182880"/>
                    <a:pt x="3505201" y="182880"/>
                  </a:cubicBezTo>
                  <a:close/>
                  <a:moveTo>
                    <a:pt x="4048126" y="137160"/>
                  </a:moveTo>
                  <a:cubicBezTo>
                    <a:pt x="4084950" y="137160"/>
                    <a:pt x="4114801" y="167011"/>
                    <a:pt x="4114801" y="203835"/>
                  </a:cubicBezTo>
                  <a:lnTo>
                    <a:pt x="4114801" y="1716405"/>
                  </a:lnTo>
                  <a:cubicBezTo>
                    <a:pt x="4114801" y="1753229"/>
                    <a:pt x="4084950" y="1783080"/>
                    <a:pt x="4048126" y="1783080"/>
                  </a:cubicBezTo>
                  <a:cubicBezTo>
                    <a:pt x="4011302" y="1783080"/>
                    <a:pt x="3981451" y="1753229"/>
                    <a:pt x="3981451" y="1716405"/>
                  </a:cubicBezTo>
                  <a:lnTo>
                    <a:pt x="3981451" y="203835"/>
                  </a:lnTo>
                  <a:cubicBezTo>
                    <a:pt x="3981451" y="167011"/>
                    <a:pt x="4011302" y="137160"/>
                    <a:pt x="4048126" y="137160"/>
                  </a:cubicBezTo>
                  <a:close/>
                  <a:moveTo>
                    <a:pt x="2962276" y="137160"/>
                  </a:moveTo>
                  <a:cubicBezTo>
                    <a:pt x="2999100" y="137160"/>
                    <a:pt x="3028951" y="167011"/>
                    <a:pt x="3028951" y="203835"/>
                  </a:cubicBezTo>
                  <a:lnTo>
                    <a:pt x="3028951" y="1716405"/>
                  </a:lnTo>
                  <a:cubicBezTo>
                    <a:pt x="3028951" y="1753229"/>
                    <a:pt x="2999100" y="1783080"/>
                    <a:pt x="2962276" y="1783080"/>
                  </a:cubicBezTo>
                  <a:cubicBezTo>
                    <a:pt x="2925452" y="1783080"/>
                    <a:pt x="2895601" y="1753229"/>
                    <a:pt x="2895601" y="1716405"/>
                  </a:cubicBezTo>
                  <a:lnTo>
                    <a:pt x="2895601" y="203835"/>
                  </a:lnTo>
                  <a:cubicBezTo>
                    <a:pt x="2895601" y="167011"/>
                    <a:pt x="2925452" y="137160"/>
                    <a:pt x="2962276" y="137160"/>
                  </a:cubicBezTo>
                  <a:close/>
                  <a:moveTo>
                    <a:pt x="2781301" y="91440"/>
                  </a:moveTo>
                  <a:cubicBezTo>
                    <a:pt x="2818125" y="91440"/>
                    <a:pt x="2847976" y="121291"/>
                    <a:pt x="2847976" y="158115"/>
                  </a:cubicBezTo>
                  <a:lnTo>
                    <a:pt x="2847976" y="1762125"/>
                  </a:lnTo>
                  <a:cubicBezTo>
                    <a:pt x="2847976" y="1798949"/>
                    <a:pt x="2818125" y="1828800"/>
                    <a:pt x="2781301" y="1828800"/>
                  </a:cubicBezTo>
                  <a:cubicBezTo>
                    <a:pt x="2744477" y="1828800"/>
                    <a:pt x="2714626" y="1798949"/>
                    <a:pt x="2714626" y="1762125"/>
                  </a:cubicBezTo>
                  <a:lnTo>
                    <a:pt x="2714626" y="158115"/>
                  </a:lnTo>
                  <a:cubicBezTo>
                    <a:pt x="2714626" y="121291"/>
                    <a:pt x="2744477" y="91440"/>
                    <a:pt x="2781301" y="91440"/>
                  </a:cubicBezTo>
                  <a:close/>
                  <a:moveTo>
                    <a:pt x="6400801" y="0"/>
                  </a:moveTo>
                  <a:cubicBezTo>
                    <a:pt x="6437625" y="0"/>
                    <a:pt x="6467476" y="29851"/>
                    <a:pt x="6467476" y="66675"/>
                  </a:cubicBezTo>
                  <a:lnTo>
                    <a:pt x="6467476" y="1853565"/>
                  </a:lnTo>
                  <a:cubicBezTo>
                    <a:pt x="6467476" y="1890389"/>
                    <a:pt x="6437625" y="1920240"/>
                    <a:pt x="6400801" y="1920240"/>
                  </a:cubicBezTo>
                  <a:cubicBezTo>
                    <a:pt x="6363977" y="1920240"/>
                    <a:pt x="6334126" y="1890389"/>
                    <a:pt x="6334126" y="1853565"/>
                  </a:cubicBezTo>
                  <a:lnTo>
                    <a:pt x="6334126" y="66675"/>
                  </a:lnTo>
                  <a:cubicBezTo>
                    <a:pt x="6334126" y="29851"/>
                    <a:pt x="6363977" y="0"/>
                    <a:pt x="6400801" y="0"/>
                  </a:cubicBezTo>
                  <a:close/>
                  <a:moveTo>
                    <a:pt x="3867151" y="0"/>
                  </a:moveTo>
                  <a:cubicBezTo>
                    <a:pt x="3903975" y="0"/>
                    <a:pt x="3933826" y="29851"/>
                    <a:pt x="3933826" y="66675"/>
                  </a:cubicBezTo>
                  <a:lnTo>
                    <a:pt x="3933826" y="1853565"/>
                  </a:lnTo>
                  <a:cubicBezTo>
                    <a:pt x="3933826" y="1890389"/>
                    <a:pt x="3903975" y="1920240"/>
                    <a:pt x="3867151" y="1920240"/>
                  </a:cubicBezTo>
                  <a:cubicBezTo>
                    <a:pt x="3830327" y="1920240"/>
                    <a:pt x="3800476" y="1890389"/>
                    <a:pt x="3800476" y="1853565"/>
                  </a:cubicBezTo>
                  <a:lnTo>
                    <a:pt x="3800476" y="66675"/>
                  </a:lnTo>
                  <a:cubicBezTo>
                    <a:pt x="3800476" y="29851"/>
                    <a:pt x="3830327" y="0"/>
                    <a:pt x="386715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100000"/>
                  </a:schemeClr>
                </a:gs>
                <a:gs pos="19000">
                  <a:schemeClr val="accent2">
                    <a:lumMod val="100000"/>
                  </a:schemeClr>
                </a:gs>
                <a:gs pos="43000">
                  <a:schemeClr val="accent3">
                    <a:lumMod val="100000"/>
                  </a:schemeClr>
                </a:gs>
                <a:gs pos="100000">
                  <a:schemeClr val="accent6"/>
                </a:gs>
                <a:gs pos="78000">
                  <a:schemeClr val="accent5"/>
                </a:gs>
                <a:gs pos="60000">
                  <a:schemeClr val="accent4">
                    <a:lumMod val="10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6437FCD-66D7-4798-8487-E1F91316B500}"/>
              </a:ext>
            </a:extLst>
          </p:cNvPr>
          <p:cNvSpPr/>
          <p:nvPr/>
        </p:nvSpPr>
        <p:spPr>
          <a:xfrm>
            <a:off x="503345" y="2217861"/>
            <a:ext cx="2709253" cy="3168323"/>
          </a:xfrm>
          <a:custGeom>
            <a:avLst/>
            <a:gdLst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1028700 w 3600450"/>
              <a:gd name="connsiteY2" fmla="*/ 1533525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295525 w 3600450"/>
              <a:gd name="connsiteY3" fmla="*/ 190500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1657350 w 3600450"/>
              <a:gd name="connsiteY3" fmla="*/ 1895475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1543050 w 4505325"/>
              <a:gd name="connsiteY2" fmla="*/ 21145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2495550 w 4505325"/>
              <a:gd name="connsiteY4" fmla="*/ 866775 h 3324225"/>
              <a:gd name="connsiteX5" fmla="*/ 4505325 w 4505325"/>
              <a:gd name="connsiteY5" fmla="*/ 0 h 332422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2028825 w 3971925"/>
              <a:gd name="connsiteY3" fmla="*/ 154305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1724025 w 3971925"/>
              <a:gd name="connsiteY3" fmla="*/ 156210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495550 w 3162300"/>
              <a:gd name="connsiteY4" fmla="*/ 819150 h 3276600"/>
              <a:gd name="connsiteX5" fmla="*/ 3162300 w 3162300"/>
              <a:gd name="connsiteY5" fmla="*/ 0 h 3276600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247900 w 3162300"/>
              <a:gd name="connsiteY4" fmla="*/ 781050 h 3276600"/>
              <a:gd name="connsiteX5" fmla="*/ 3162300 w 3162300"/>
              <a:gd name="connsiteY5" fmla="*/ 0 h 3276600"/>
              <a:gd name="connsiteX0" fmla="*/ 1409700 w 3324225"/>
              <a:gd name="connsiteY0" fmla="*/ 3114675 h 3114675"/>
              <a:gd name="connsiteX1" fmla="*/ 0 w 3324225"/>
              <a:gd name="connsiteY1" fmla="*/ 2838450 h 3114675"/>
              <a:gd name="connsiteX2" fmla="*/ 571500 w 3324225"/>
              <a:gd name="connsiteY2" fmla="*/ 1790700 h 3114675"/>
              <a:gd name="connsiteX3" fmla="*/ 1724025 w 3324225"/>
              <a:gd name="connsiteY3" fmla="*/ 1447800 h 3114675"/>
              <a:gd name="connsiteX4" fmla="*/ 2247900 w 3324225"/>
              <a:gd name="connsiteY4" fmla="*/ 619125 h 3114675"/>
              <a:gd name="connsiteX5" fmla="*/ 3324225 w 3324225"/>
              <a:gd name="connsiteY5" fmla="*/ 0 h 3114675"/>
              <a:gd name="connsiteX0" fmla="*/ 1409700 w 3324225"/>
              <a:gd name="connsiteY0" fmla="*/ 3114675 h 3116337"/>
              <a:gd name="connsiteX1" fmla="*/ 0 w 3324225"/>
              <a:gd name="connsiteY1" fmla="*/ 2838450 h 3116337"/>
              <a:gd name="connsiteX2" fmla="*/ 571500 w 3324225"/>
              <a:gd name="connsiteY2" fmla="*/ 1790700 h 3116337"/>
              <a:gd name="connsiteX3" fmla="*/ 1724025 w 3324225"/>
              <a:gd name="connsiteY3" fmla="*/ 1447800 h 3116337"/>
              <a:gd name="connsiteX4" fmla="*/ 2247900 w 3324225"/>
              <a:gd name="connsiteY4" fmla="*/ 619125 h 3116337"/>
              <a:gd name="connsiteX5" fmla="*/ 3324225 w 3324225"/>
              <a:gd name="connsiteY5" fmla="*/ 0 h 3116337"/>
              <a:gd name="connsiteX0" fmla="*/ 1463442 w 3377967"/>
              <a:gd name="connsiteY0" fmla="*/ 3114675 h 3116337"/>
              <a:gd name="connsiteX1" fmla="*/ 53742 w 3377967"/>
              <a:gd name="connsiteY1" fmla="*/ 2838450 h 3116337"/>
              <a:gd name="connsiteX2" fmla="*/ 625242 w 3377967"/>
              <a:gd name="connsiteY2" fmla="*/ 1790700 h 3116337"/>
              <a:gd name="connsiteX3" fmla="*/ 1777767 w 3377967"/>
              <a:gd name="connsiteY3" fmla="*/ 1447800 h 3116337"/>
              <a:gd name="connsiteX4" fmla="*/ 2301642 w 3377967"/>
              <a:gd name="connsiteY4" fmla="*/ 619125 h 3116337"/>
              <a:gd name="connsiteX5" fmla="*/ 3377967 w 3377967"/>
              <a:gd name="connsiteY5" fmla="*/ 0 h 3116337"/>
              <a:gd name="connsiteX0" fmla="*/ 1463442 w 3377967"/>
              <a:gd name="connsiteY0" fmla="*/ 3114675 h 3118177"/>
              <a:gd name="connsiteX1" fmla="*/ 53742 w 3377967"/>
              <a:gd name="connsiteY1" fmla="*/ 2838450 h 3118177"/>
              <a:gd name="connsiteX2" fmla="*/ 625242 w 3377967"/>
              <a:gd name="connsiteY2" fmla="*/ 1790700 h 3118177"/>
              <a:gd name="connsiteX3" fmla="*/ 1777767 w 3377967"/>
              <a:gd name="connsiteY3" fmla="*/ 1447800 h 3118177"/>
              <a:gd name="connsiteX4" fmla="*/ 2301642 w 3377967"/>
              <a:gd name="connsiteY4" fmla="*/ 619125 h 3118177"/>
              <a:gd name="connsiteX5" fmla="*/ 3377967 w 3377967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477375 w 3335256"/>
              <a:gd name="connsiteY0" fmla="*/ 3187504 h 3191006"/>
              <a:gd name="connsiteX1" fmla="*/ 67675 w 3335256"/>
              <a:gd name="connsiteY1" fmla="*/ 2911279 h 3191006"/>
              <a:gd name="connsiteX2" fmla="*/ 639175 w 3335256"/>
              <a:gd name="connsiteY2" fmla="*/ 1863529 h 3191006"/>
              <a:gd name="connsiteX3" fmla="*/ 1791700 w 3335256"/>
              <a:gd name="connsiteY3" fmla="*/ 1520629 h 3191006"/>
              <a:gd name="connsiteX4" fmla="*/ 2315575 w 3335256"/>
              <a:gd name="connsiteY4" fmla="*/ 691954 h 3191006"/>
              <a:gd name="connsiteX5" fmla="*/ 3335256 w 3335256"/>
              <a:gd name="connsiteY5" fmla="*/ 0 h 3191006"/>
              <a:gd name="connsiteX0" fmla="*/ 1838604 w 3335256"/>
              <a:gd name="connsiteY0" fmla="*/ 3213292 h 3216143"/>
              <a:gd name="connsiteX1" fmla="*/ 67675 w 3335256"/>
              <a:gd name="connsiteY1" fmla="*/ 2911279 h 3216143"/>
              <a:gd name="connsiteX2" fmla="*/ 639175 w 3335256"/>
              <a:gd name="connsiteY2" fmla="*/ 1863529 h 3216143"/>
              <a:gd name="connsiteX3" fmla="*/ 1791700 w 3335256"/>
              <a:gd name="connsiteY3" fmla="*/ 1520629 h 3216143"/>
              <a:gd name="connsiteX4" fmla="*/ 2315575 w 3335256"/>
              <a:gd name="connsiteY4" fmla="*/ 691954 h 3216143"/>
              <a:gd name="connsiteX5" fmla="*/ 3335256 w 3335256"/>
              <a:gd name="connsiteY5" fmla="*/ 0 h 3216143"/>
              <a:gd name="connsiteX0" fmla="*/ 1838604 w 3335256"/>
              <a:gd name="connsiteY0" fmla="*/ 3213292 h 3218057"/>
              <a:gd name="connsiteX1" fmla="*/ 67675 w 3335256"/>
              <a:gd name="connsiteY1" fmla="*/ 2911279 h 3218057"/>
              <a:gd name="connsiteX2" fmla="*/ 639175 w 3335256"/>
              <a:gd name="connsiteY2" fmla="*/ 1863529 h 3218057"/>
              <a:gd name="connsiteX3" fmla="*/ 1791700 w 3335256"/>
              <a:gd name="connsiteY3" fmla="*/ 1520629 h 3218057"/>
              <a:gd name="connsiteX4" fmla="*/ 2315575 w 3335256"/>
              <a:gd name="connsiteY4" fmla="*/ 691954 h 3218057"/>
              <a:gd name="connsiteX5" fmla="*/ 3335256 w 3335256"/>
              <a:gd name="connsiteY5" fmla="*/ 0 h 3218057"/>
              <a:gd name="connsiteX0" fmla="*/ 1850218 w 3346870"/>
              <a:gd name="connsiteY0" fmla="*/ 3213292 h 3218057"/>
              <a:gd name="connsiteX1" fmla="*/ 79289 w 3346870"/>
              <a:gd name="connsiteY1" fmla="*/ 2911279 h 3218057"/>
              <a:gd name="connsiteX2" fmla="*/ 650789 w 3346870"/>
              <a:gd name="connsiteY2" fmla="*/ 1863529 h 3218057"/>
              <a:gd name="connsiteX3" fmla="*/ 1803314 w 3346870"/>
              <a:gd name="connsiteY3" fmla="*/ 1520629 h 3218057"/>
              <a:gd name="connsiteX4" fmla="*/ 2327189 w 3346870"/>
              <a:gd name="connsiteY4" fmla="*/ 691954 h 3218057"/>
              <a:gd name="connsiteX5" fmla="*/ 3346870 w 3346870"/>
              <a:gd name="connsiteY5" fmla="*/ 0 h 3218057"/>
              <a:gd name="connsiteX0" fmla="*/ 1850218 w 3346870"/>
              <a:gd name="connsiteY0" fmla="*/ 3213292 h 3218057"/>
              <a:gd name="connsiteX1" fmla="*/ 79289 w 3346870"/>
              <a:gd name="connsiteY1" fmla="*/ 2911279 h 3218057"/>
              <a:gd name="connsiteX2" fmla="*/ 650789 w 3346870"/>
              <a:gd name="connsiteY2" fmla="*/ 1863529 h 3218057"/>
              <a:gd name="connsiteX3" fmla="*/ 1803314 w 3346870"/>
              <a:gd name="connsiteY3" fmla="*/ 1520629 h 3218057"/>
              <a:gd name="connsiteX4" fmla="*/ 2327189 w 3346870"/>
              <a:gd name="connsiteY4" fmla="*/ 691954 h 3218057"/>
              <a:gd name="connsiteX5" fmla="*/ 3346870 w 3346870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  <a:gd name="connsiteX0" fmla="*/ 1862820 w 3359472"/>
              <a:gd name="connsiteY0" fmla="*/ 3213292 h 3218057"/>
              <a:gd name="connsiteX1" fmla="*/ 91891 w 3359472"/>
              <a:gd name="connsiteY1" fmla="*/ 2911279 h 3218057"/>
              <a:gd name="connsiteX2" fmla="*/ 663391 w 3359472"/>
              <a:gd name="connsiteY2" fmla="*/ 1863529 h 3218057"/>
              <a:gd name="connsiteX3" fmla="*/ 1815916 w 3359472"/>
              <a:gd name="connsiteY3" fmla="*/ 1520629 h 3218057"/>
              <a:gd name="connsiteX4" fmla="*/ 2339791 w 3359472"/>
              <a:gd name="connsiteY4" fmla="*/ 691954 h 3218057"/>
              <a:gd name="connsiteX5" fmla="*/ 3359472 w 3359472"/>
              <a:gd name="connsiteY5" fmla="*/ 0 h 321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9472" h="3218057">
                <a:moveTo>
                  <a:pt x="1862820" y="3213292"/>
                </a:moveTo>
                <a:cubicBezTo>
                  <a:pt x="1354820" y="3235517"/>
                  <a:pt x="346280" y="3187352"/>
                  <a:pt x="91891" y="2911279"/>
                </a:cubicBezTo>
                <a:cubicBezTo>
                  <a:pt x="-176337" y="2557148"/>
                  <a:pt x="181541" y="2144247"/>
                  <a:pt x="663391" y="1863529"/>
                </a:cubicBezTo>
                <a:cubicBezTo>
                  <a:pt x="867609" y="1669077"/>
                  <a:pt x="1568147" y="1689986"/>
                  <a:pt x="1815916" y="1520629"/>
                </a:cubicBezTo>
                <a:cubicBezTo>
                  <a:pt x="2173553" y="1291100"/>
                  <a:pt x="2050358" y="987229"/>
                  <a:pt x="2339791" y="691954"/>
                </a:cubicBezTo>
                <a:cubicBezTo>
                  <a:pt x="2545835" y="490883"/>
                  <a:pt x="3165825" y="478638"/>
                  <a:pt x="3359472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33729A4-70F0-4A8B-BD9B-0F443B58AF37}"/>
              </a:ext>
            </a:extLst>
          </p:cNvPr>
          <p:cNvSpPr/>
          <p:nvPr/>
        </p:nvSpPr>
        <p:spPr>
          <a:xfrm flipH="1">
            <a:off x="9152526" y="2541730"/>
            <a:ext cx="2707886" cy="2800330"/>
          </a:xfrm>
          <a:custGeom>
            <a:avLst/>
            <a:gdLst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1028700 w 3600450"/>
              <a:gd name="connsiteY2" fmla="*/ 1533525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743200 w 3600450"/>
              <a:gd name="connsiteY3" fmla="*/ 154305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2295525 w 3600450"/>
              <a:gd name="connsiteY3" fmla="*/ 1905000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504825 w 3600450"/>
              <a:gd name="connsiteY0" fmla="*/ 3324225 h 3324225"/>
              <a:gd name="connsiteX1" fmla="*/ 0 w 3600450"/>
              <a:gd name="connsiteY1" fmla="*/ 2886075 h 3324225"/>
              <a:gd name="connsiteX2" fmla="*/ 638175 w 3600450"/>
              <a:gd name="connsiteY2" fmla="*/ 2114550 h 3324225"/>
              <a:gd name="connsiteX3" fmla="*/ 1657350 w 3600450"/>
              <a:gd name="connsiteY3" fmla="*/ 1895475 h 3324225"/>
              <a:gd name="connsiteX4" fmla="*/ 3238500 w 3600450"/>
              <a:gd name="connsiteY4" fmla="*/ 257175 h 3324225"/>
              <a:gd name="connsiteX5" fmla="*/ 3600450 w 3600450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1543050 w 4505325"/>
              <a:gd name="connsiteY2" fmla="*/ 21145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562225 w 4505325"/>
              <a:gd name="connsiteY3" fmla="*/ 1895475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4143375 w 4505325"/>
              <a:gd name="connsiteY4" fmla="*/ 257175 h 3324225"/>
              <a:gd name="connsiteX5" fmla="*/ 4505325 w 4505325"/>
              <a:gd name="connsiteY5" fmla="*/ 0 h 3324225"/>
              <a:gd name="connsiteX0" fmla="*/ 1409700 w 4505325"/>
              <a:gd name="connsiteY0" fmla="*/ 3324225 h 3324225"/>
              <a:gd name="connsiteX1" fmla="*/ 0 w 4505325"/>
              <a:gd name="connsiteY1" fmla="*/ 3048000 h 3324225"/>
              <a:gd name="connsiteX2" fmla="*/ 571500 w 4505325"/>
              <a:gd name="connsiteY2" fmla="*/ 2000250 h 3324225"/>
              <a:gd name="connsiteX3" fmla="*/ 2028825 w 4505325"/>
              <a:gd name="connsiteY3" fmla="*/ 1638300 h 3324225"/>
              <a:gd name="connsiteX4" fmla="*/ 2495550 w 4505325"/>
              <a:gd name="connsiteY4" fmla="*/ 866775 h 3324225"/>
              <a:gd name="connsiteX5" fmla="*/ 4505325 w 4505325"/>
              <a:gd name="connsiteY5" fmla="*/ 0 h 332422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2028825 w 3971925"/>
              <a:gd name="connsiteY3" fmla="*/ 154305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971925"/>
              <a:gd name="connsiteY0" fmla="*/ 3228975 h 3228975"/>
              <a:gd name="connsiteX1" fmla="*/ 0 w 3971925"/>
              <a:gd name="connsiteY1" fmla="*/ 2952750 h 3228975"/>
              <a:gd name="connsiteX2" fmla="*/ 571500 w 3971925"/>
              <a:gd name="connsiteY2" fmla="*/ 1905000 h 3228975"/>
              <a:gd name="connsiteX3" fmla="*/ 1724025 w 3971925"/>
              <a:gd name="connsiteY3" fmla="*/ 1562100 h 3228975"/>
              <a:gd name="connsiteX4" fmla="*/ 2495550 w 3971925"/>
              <a:gd name="connsiteY4" fmla="*/ 771525 h 3228975"/>
              <a:gd name="connsiteX5" fmla="*/ 3971925 w 3971925"/>
              <a:gd name="connsiteY5" fmla="*/ 0 h 3228975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495550 w 3162300"/>
              <a:gd name="connsiteY4" fmla="*/ 819150 h 3276600"/>
              <a:gd name="connsiteX5" fmla="*/ 3162300 w 3162300"/>
              <a:gd name="connsiteY5" fmla="*/ 0 h 3276600"/>
              <a:gd name="connsiteX0" fmla="*/ 1409700 w 3162300"/>
              <a:gd name="connsiteY0" fmla="*/ 3276600 h 3276600"/>
              <a:gd name="connsiteX1" fmla="*/ 0 w 3162300"/>
              <a:gd name="connsiteY1" fmla="*/ 3000375 h 3276600"/>
              <a:gd name="connsiteX2" fmla="*/ 571500 w 3162300"/>
              <a:gd name="connsiteY2" fmla="*/ 1952625 h 3276600"/>
              <a:gd name="connsiteX3" fmla="*/ 1724025 w 3162300"/>
              <a:gd name="connsiteY3" fmla="*/ 1609725 h 3276600"/>
              <a:gd name="connsiteX4" fmla="*/ 2247900 w 3162300"/>
              <a:gd name="connsiteY4" fmla="*/ 781050 h 3276600"/>
              <a:gd name="connsiteX5" fmla="*/ 3162300 w 3162300"/>
              <a:gd name="connsiteY5" fmla="*/ 0 h 3276600"/>
              <a:gd name="connsiteX0" fmla="*/ 1409700 w 3324225"/>
              <a:gd name="connsiteY0" fmla="*/ 3114675 h 3114675"/>
              <a:gd name="connsiteX1" fmla="*/ 0 w 3324225"/>
              <a:gd name="connsiteY1" fmla="*/ 2838450 h 3114675"/>
              <a:gd name="connsiteX2" fmla="*/ 571500 w 3324225"/>
              <a:gd name="connsiteY2" fmla="*/ 1790700 h 3114675"/>
              <a:gd name="connsiteX3" fmla="*/ 1724025 w 3324225"/>
              <a:gd name="connsiteY3" fmla="*/ 1447800 h 3114675"/>
              <a:gd name="connsiteX4" fmla="*/ 2247900 w 3324225"/>
              <a:gd name="connsiteY4" fmla="*/ 619125 h 3114675"/>
              <a:gd name="connsiteX5" fmla="*/ 3324225 w 3324225"/>
              <a:gd name="connsiteY5" fmla="*/ 0 h 3114675"/>
              <a:gd name="connsiteX0" fmla="*/ 1409700 w 3324225"/>
              <a:gd name="connsiteY0" fmla="*/ 3114675 h 3116337"/>
              <a:gd name="connsiteX1" fmla="*/ 0 w 3324225"/>
              <a:gd name="connsiteY1" fmla="*/ 2838450 h 3116337"/>
              <a:gd name="connsiteX2" fmla="*/ 571500 w 3324225"/>
              <a:gd name="connsiteY2" fmla="*/ 1790700 h 3116337"/>
              <a:gd name="connsiteX3" fmla="*/ 1724025 w 3324225"/>
              <a:gd name="connsiteY3" fmla="*/ 1447800 h 3116337"/>
              <a:gd name="connsiteX4" fmla="*/ 2247900 w 3324225"/>
              <a:gd name="connsiteY4" fmla="*/ 619125 h 3116337"/>
              <a:gd name="connsiteX5" fmla="*/ 3324225 w 3324225"/>
              <a:gd name="connsiteY5" fmla="*/ 0 h 3116337"/>
              <a:gd name="connsiteX0" fmla="*/ 1463442 w 3377967"/>
              <a:gd name="connsiteY0" fmla="*/ 3114675 h 3116337"/>
              <a:gd name="connsiteX1" fmla="*/ 53742 w 3377967"/>
              <a:gd name="connsiteY1" fmla="*/ 2838450 h 3116337"/>
              <a:gd name="connsiteX2" fmla="*/ 625242 w 3377967"/>
              <a:gd name="connsiteY2" fmla="*/ 1790700 h 3116337"/>
              <a:gd name="connsiteX3" fmla="*/ 1777767 w 3377967"/>
              <a:gd name="connsiteY3" fmla="*/ 1447800 h 3116337"/>
              <a:gd name="connsiteX4" fmla="*/ 2301642 w 3377967"/>
              <a:gd name="connsiteY4" fmla="*/ 619125 h 3116337"/>
              <a:gd name="connsiteX5" fmla="*/ 3377967 w 3377967"/>
              <a:gd name="connsiteY5" fmla="*/ 0 h 3116337"/>
              <a:gd name="connsiteX0" fmla="*/ 1463442 w 3377967"/>
              <a:gd name="connsiteY0" fmla="*/ 3114675 h 3118177"/>
              <a:gd name="connsiteX1" fmla="*/ 53742 w 3377967"/>
              <a:gd name="connsiteY1" fmla="*/ 2838450 h 3118177"/>
              <a:gd name="connsiteX2" fmla="*/ 625242 w 3377967"/>
              <a:gd name="connsiteY2" fmla="*/ 1790700 h 3118177"/>
              <a:gd name="connsiteX3" fmla="*/ 1777767 w 3377967"/>
              <a:gd name="connsiteY3" fmla="*/ 1447800 h 3118177"/>
              <a:gd name="connsiteX4" fmla="*/ 2301642 w 3377967"/>
              <a:gd name="connsiteY4" fmla="*/ 619125 h 3118177"/>
              <a:gd name="connsiteX5" fmla="*/ 3377967 w 3377967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477375 w 3391900"/>
              <a:gd name="connsiteY0" fmla="*/ 3114675 h 3118177"/>
              <a:gd name="connsiteX1" fmla="*/ 67675 w 3391900"/>
              <a:gd name="connsiteY1" fmla="*/ 2838450 h 3118177"/>
              <a:gd name="connsiteX2" fmla="*/ 639175 w 3391900"/>
              <a:gd name="connsiteY2" fmla="*/ 1790700 h 3118177"/>
              <a:gd name="connsiteX3" fmla="*/ 1791700 w 3391900"/>
              <a:gd name="connsiteY3" fmla="*/ 1447800 h 3118177"/>
              <a:gd name="connsiteX4" fmla="*/ 2315575 w 3391900"/>
              <a:gd name="connsiteY4" fmla="*/ 619125 h 3118177"/>
              <a:gd name="connsiteX5" fmla="*/ 3391900 w 3391900"/>
              <a:gd name="connsiteY5" fmla="*/ 0 h 3118177"/>
              <a:gd name="connsiteX0" fmla="*/ 1652654 w 3567179"/>
              <a:gd name="connsiteY0" fmla="*/ 3114675 h 3115660"/>
              <a:gd name="connsiteX1" fmla="*/ 52454 w 3567179"/>
              <a:gd name="connsiteY1" fmla="*/ 2562225 h 3115660"/>
              <a:gd name="connsiteX2" fmla="*/ 814454 w 3567179"/>
              <a:gd name="connsiteY2" fmla="*/ 1790700 h 3115660"/>
              <a:gd name="connsiteX3" fmla="*/ 1966979 w 3567179"/>
              <a:gd name="connsiteY3" fmla="*/ 1447800 h 3115660"/>
              <a:gd name="connsiteX4" fmla="*/ 2490854 w 3567179"/>
              <a:gd name="connsiteY4" fmla="*/ 619125 h 3115660"/>
              <a:gd name="connsiteX5" fmla="*/ 3567179 w 356717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952249 w 3552449"/>
              <a:gd name="connsiteY3" fmla="*/ 14478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37924 w 3552449"/>
              <a:gd name="connsiteY0" fmla="*/ 3114675 h 3115660"/>
              <a:gd name="connsiteX1" fmla="*/ 37724 w 3552449"/>
              <a:gd name="connsiteY1" fmla="*/ 2562225 h 3115660"/>
              <a:gd name="connsiteX2" fmla="*/ 1123574 w 3552449"/>
              <a:gd name="connsiteY2" fmla="*/ 2028825 h 3115660"/>
              <a:gd name="connsiteX3" fmla="*/ 1418849 w 3552449"/>
              <a:gd name="connsiteY3" fmla="*/ 1104900 h 3115660"/>
              <a:gd name="connsiteX4" fmla="*/ 2476124 w 3552449"/>
              <a:gd name="connsiteY4" fmla="*/ 619125 h 3115660"/>
              <a:gd name="connsiteX5" fmla="*/ 3552449 w 3552449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469636 w 3603236"/>
              <a:gd name="connsiteY3" fmla="*/ 1104900 h 3115660"/>
              <a:gd name="connsiteX4" fmla="*/ 2526911 w 3603236"/>
              <a:gd name="connsiteY4" fmla="*/ 619125 h 3115660"/>
              <a:gd name="connsiteX5" fmla="*/ 3603236 w 3603236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088636 w 3603236"/>
              <a:gd name="connsiteY3" fmla="*/ 942975 h 3115660"/>
              <a:gd name="connsiteX4" fmla="*/ 2526911 w 3603236"/>
              <a:gd name="connsiteY4" fmla="*/ 619125 h 3115660"/>
              <a:gd name="connsiteX5" fmla="*/ 3603236 w 3603236"/>
              <a:gd name="connsiteY5" fmla="*/ 0 h 3115660"/>
              <a:gd name="connsiteX0" fmla="*/ 1688711 w 3603236"/>
              <a:gd name="connsiteY0" fmla="*/ 3114675 h 3115660"/>
              <a:gd name="connsiteX1" fmla="*/ 88511 w 3603236"/>
              <a:gd name="connsiteY1" fmla="*/ 2562225 h 3115660"/>
              <a:gd name="connsiteX2" fmla="*/ 1174361 w 3603236"/>
              <a:gd name="connsiteY2" fmla="*/ 2028825 h 3115660"/>
              <a:gd name="connsiteX3" fmla="*/ 1088636 w 3603236"/>
              <a:gd name="connsiteY3" fmla="*/ 942975 h 3115660"/>
              <a:gd name="connsiteX4" fmla="*/ 2098286 w 3603236"/>
              <a:gd name="connsiteY4" fmla="*/ 695325 h 3115660"/>
              <a:gd name="connsiteX5" fmla="*/ 3603236 w 3603236"/>
              <a:gd name="connsiteY5" fmla="*/ 0 h 31156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946011"/>
              <a:gd name="connsiteY0" fmla="*/ 3000375 h 3001360"/>
              <a:gd name="connsiteX1" fmla="*/ 88511 w 2946011"/>
              <a:gd name="connsiteY1" fmla="*/ 2447925 h 3001360"/>
              <a:gd name="connsiteX2" fmla="*/ 1174361 w 2946011"/>
              <a:gd name="connsiteY2" fmla="*/ 1914525 h 3001360"/>
              <a:gd name="connsiteX3" fmla="*/ 1088636 w 2946011"/>
              <a:gd name="connsiteY3" fmla="*/ 828675 h 3001360"/>
              <a:gd name="connsiteX4" fmla="*/ 2098286 w 2946011"/>
              <a:gd name="connsiteY4" fmla="*/ 581025 h 3001360"/>
              <a:gd name="connsiteX5" fmla="*/ 2946011 w 2946011"/>
              <a:gd name="connsiteY5" fmla="*/ 0 h 3001360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2098286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  <a:gd name="connsiteX0" fmla="*/ 1688711 w 2707886"/>
              <a:gd name="connsiteY0" fmla="*/ 2927451 h 2928436"/>
              <a:gd name="connsiteX1" fmla="*/ 88511 w 2707886"/>
              <a:gd name="connsiteY1" fmla="*/ 2375001 h 2928436"/>
              <a:gd name="connsiteX2" fmla="*/ 1174361 w 2707886"/>
              <a:gd name="connsiteY2" fmla="*/ 1841601 h 2928436"/>
              <a:gd name="connsiteX3" fmla="*/ 1088636 w 2707886"/>
              <a:gd name="connsiteY3" fmla="*/ 755751 h 2928436"/>
              <a:gd name="connsiteX4" fmla="*/ 1879211 w 2707886"/>
              <a:gd name="connsiteY4" fmla="*/ 508101 h 2928436"/>
              <a:gd name="connsiteX5" fmla="*/ 2707886 w 2707886"/>
              <a:gd name="connsiteY5" fmla="*/ 0 h 292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07886" h="2928436">
                <a:moveTo>
                  <a:pt x="1688711" y="2927451"/>
                </a:moveTo>
                <a:cubicBezTo>
                  <a:pt x="1180711" y="2949676"/>
                  <a:pt x="272661" y="2590901"/>
                  <a:pt x="88511" y="2375001"/>
                </a:cubicBezTo>
                <a:cubicBezTo>
                  <a:pt x="-321064" y="1959076"/>
                  <a:pt x="802886" y="2105126"/>
                  <a:pt x="1174361" y="1841601"/>
                </a:cubicBezTo>
                <a:cubicBezTo>
                  <a:pt x="1529961" y="1546326"/>
                  <a:pt x="761611" y="993876"/>
                  <a:pt x="1088636" y="755751"/>
                </a:cubicBezTo>
                <a:cubicBezTo>
                  <a:pt x="1291836" y="622401"/>
                  <a:pt x="1504561" y="539060"/>
                  <a:pt x="1879211" y="508101"/>
                </a:cubicBezTo>
                <a:cubicBezTo>
                  <a:pt x="2199886" y="466329"/>
                  <a:pt x="2453886" y="549275"/>
                  <a:pt x="2707886" y="0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FD34E1-02AB-4B3B-8B2E-60D207CCC8A0}"/>
              </a:ext>
            </a:extLst>
          </p:cNvPr>
          <p:cNvGrpSpPr/>
          <p:nvPr/>
        </p:nvGrpSpPr>
        <p:grpSpPr>
          <a:xfrm rot="19591271">
            <a:off x="8580919" y="1689251"/>
            <a:ext cx="614009" cy="1057220"/>
            <a:chOff x="6231659" y="1257727"/>
            <a:chExt cx="1207366" cy="2078880"/>
          </a:xfrm>
        </p:grpSpPr>
        <p:sp>
          <p:nvSpPr>
            <p:cNvPr id="9" name="Chord 8">
              <a:extLst>
                <a:ext uri="{FF2B5EF4-FFF2-40B4-BE49-F238E27FC236}">
                  <a16:creationId xmlns:a16="http://schemas.microsoft.com/office/drawing/2014/main" id="{D1F9C768-4FC1-4A86-A0AC-2AA418A09B15}"/>
                </a:ext>
              </a:extLst>
            </p:cNvPr>
            <p:cNvSpPr/>
            <p:nvPr/>
          </p:nvSpPr>
          <p:spPr>
            <a:xfrm rot="14400000">
              <a:off x="6524625" y="1638300"/>
              <a:ext cx="914400" cy="914400"/>
            </a:xfrm>
            <a:prstGeom prst="chor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B1644AD-B8D6-4A9C-80E1-1AF04288AF15}"/>
                </a:ext>
              </a:extLst>
            </p:cNvPr>
            <p:cNvSpPr/>
            <p:nvPr/>
          </p:nvSpPr>
          <p:spPr>
            <a:xfrm rot="1072930">
              <a:off x="6905486" y="2083358"/>
              <a:ext cx="341803" cy="1253249"/>
            </a:xfrm>
            <a:prstGeom prst="roundRect">
              <a:avLst>
                <a:gd name="adj" fmla="val 299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26C2D62-3A44-454B-BC25-529B3A73941C}"/>
                </a:ext>
              </a:extLst>
            </p:cNvPr>
            <p:cNvSpPr/>
            <p:nvPr/>
          </p:nvSpPr>
          <p:spPr>
            <a:xfrm rot="2245720">
              <a:off x="6719738" y="1466521"/>
              <a:ext cx="9144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091D4D-BA4E-4558-A09C-F1F7C840002F}"/>
                </a:ext>
              </a:extLst>
            </p:cNvPr>
            <p:cNvSpPr/>
            <p:nvPr/>
          </p:nvSpPr>
          <p:spPr>
            <a:xfrm rot="18420000">
              <a:off x="6037697" y="1451689"/>
              <a:ext cx="892749" cy="504825"/>
            </a:xfrm>
            <a:custGeom>
              <a:avLst/>
              <a:gdLst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14" fmla="*/ 211695 w 890175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2750"/>
                <a:gd name="connsiteY0" fmla="*/ 0 h 504825"/>
                <a:gd name="connsiteX1" fmla="*/ 678580 w 892750"/>
                <a:gd name="connsiteY1" fmla="*/ 0 h 504825"/>
                <a:gd name="connsiteX2" fmla="*/ 743708 w 892750"/>
                <a:gd name="connsiteY2" fmla="*/ 13149 h 504825"/>
                <a:gd name="connsiteX3" fmla="*/ 832756 w 892750"/>
                <a:gd name="connsiteY3" fmla="*/ 102198 h 504825"/>
                <a:gd name="connsiteX4" fmla="*/ 845905 w 892750"/>
                <a:gd name="connsiteY4" fmla="*/ 167325 h 504825"/>
                <a:gd name="connsiteX5" fmla="*/ 845905 w 892750"/>
                <a:gd name="connsiteY5" fmla="*/ 155726 h 504825"/>
                <a:gd name="connsiteX6" fmla="*/ 890854 w 892750"/>
                <a:gd name="connsiteY6" fmla="*/ 430285 h 504825"/>
                <a:gd name="connsiteX7" fmla="*/ 816313 w 892750"/>
                <a:gd name="connsiteY7" fmla="*/ 504825 h 504825"/>
                <a:gd name="connsiteX8" fmla="*/ 74114 w 892750"/>
                <a:gd name="connsiteY8" fmla="*/ 504825 h 504825"/>
                <a:gd name="connsiteX9" fmla="*/ 679 w 892750"/>
                <a:gd name="connsiteY9" fmla="*/ 431389 h 504825"/>
                <a:gd name="connsiteX10" fmla="*/ 45049 w 892750"/>
                <a:gd name="connsiteY10" fmla="*/ 160357 h 504825"/>
                <a:gd name="connsiteX11" fmla="*/ 45049 w 892750"/>
                <a:gd name="connsiteY11" fmla="*/ 167325 h 504825"/>
                <a:gd name="connsiteX12" fmla="*/ 58198 w 892750"/>
                <a:gd name="connsiteY12" fmla="*/ 102197 h 504825"/>
                <a:gd name="connsiteX13" fmla="*/ 147247 w 892750"/>
                <a:gd name="connsiteY13" fmla="*/ 13149 h 504825"/>
                <a:gd name="connsiteX14" fmla="*/ 212374 w 892750"/>
                <a:gd name="connsiteY1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2750" h="504825">
                  <a:moveTo>
                    <a:pt x="212374" y="0"/>
                  </a:moveTo>
                  <a:lnTo>
                    <a:pt x="678580" y="0"/>
                  </a:lnTo>
                  <a:lnTo>
                    <a:pt x="743708" y="13149"/>
                  </a:lnTo>
                  <a:cubicBezTo>
                    <a:pt x="783746" y="30084"/>
                    <a:pt x="815821" y="62159"/>
                    <a:pt x="832756" y="102198"/>
                  </a:cubicBezTo>
                  <a:lnTo>
                    <a:pt x="845905" y="167325"/>
                  </a:lnTo>
                  <a:lnTo>
                    <a:pt x="845905" y="155726"/>
                  </a:lnTo>
                  <a:lnTo>
                    <a:pt x="890854" y="430285"/>
                  </a:lnTo>
                  <a:cubicBezTo>
                    <a:pt x="902688" y="468233"/>
                    <a:pt x="856881" y="503559"/>
                    <a:pt x="816313" y="504825"/>
                  </a:cubicBezTo>
                  <a:lnTo>
                    <a:pt x="74114" y="504825"/>
                  </a:lnTo>
                  <a:cubicBezTo>
                    <a:pt x="41776" y="501307"/>
                    <a:pt x="-6283" y="461108"/>
                    <a:pt x="679" y="431389"/>
                  </a:cubicBezTo>
                  <a:lnTo>
                    <a:pt x="45049" y="160357"/>
                  </a:lnTo>
                  <a:lnTo>
                    <a:pt x="45049" y="167325"/>
                  </a:lnTo>
                  <a:lnTo>
                    <a:pt x="58198" y="102197"/>
                  </a:lnTo>
                  <a:cubicBezTo>
                    <a:pt x="75133" y="62159"/>
                    <a:pt x="107208" y="30084"/>
                    <a:pt x="147247" y="13149"/>
                  </a:cubicBezTo>
                  <a:lnTo>
                    <a:pt x="21237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7FECA76-788E-4EBB-9FA6-33174D128868}"/>
              </a:ext>
            </a:extLst>
          </p:cNvPr>
          <p:cNvGrpSpPr/>
          <p:nvPr/>
        </p:nvGrpSpPr>
        <p:grpSpPr>
          <a:xfrm rot="1441980" flipH="1">
            <a:off x="3147761" y="1231402"/>
            <a:ext cx="611355" cy="1063441"/>
            <a:chOff x="6236878" y="1245493"/>
            <a:chExt cx="1202147" cy="2091114"/>
          </a:xfrm>
        </p:grpSpPr>
        <p:sp>
          <p:nvSpPr>
            <p:cNvPr id="14" name="Chord 13">
              <a:extLst>
                <a:ext uri="{FF2B5EF4-FFF2-40B4-BE49-F238E27FC236}">
                  <a16:creationId xmlns:a16="http://schemas.microsoft.com/office/drawing/2014/main" id="{A064FD9E-40FA-460F-ABAA-39586C8149FC}"/>
                </a:ext>
              </a:extLst>
            </p:cNvPr>
            <p:cNvSpPr/>
            <p:nvPr/>
          </p:nvSpPr>
          <p:spPr>
            <a:xfrm rot="14400000">
              <a:off x="6524625" y="1638300"/>
              <a:ext cx="914400" cy="914400"/>
            </a:xfrm>
            <a:prstGeom prst="chor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62B2A5AC-AD97-4532-A29C-21BD39D2C1A7}"/>
                </a:ext>
              </a:extLst>
            </p:cNvPr>
            <p:cNvSpPr/>
            <p:nvPr/>
          </p:nvSpPr>
          <p:spPr>
            <a:xfrm rot="1072930">
              <a:off x="6905486" y="2083358"/>
              <a:ext cx="341803" cy="1253249"/>
            </a:xfrm>
            <a:prstGeom prst="roundRect">
              <a:avLst>
                <a:gd name="adj" fmla="val 299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1C019D0-39AD-4CAC-A723-A038E887E371}"/>
                </a:ext>
              </a:extLst>
            </p:cNvPr>
            <p:cNvSpPr/>
            <p:nvPr/>
          </p:nvSpPr>
          <p:spPr>
            <a:xfrm rot="2245720">
              <a:off x="6719738" y="1466521"/>
              <a:ext cx="91440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F4521C-FF20-42CF-AAE0-91FD3A774935}"/>
                </a:ext>
              </a:extLst>
            </p:cNvPr>
            <p:cNvSpPr/>
            <p:nvPr/>
          </p:nvSpPr>
          <p:spPr>
            <a:xfrm rot="18420000">
              <a:off x="6042916" y="1439455"/>
              <a:ext cx="892749" cy="504825"/>
            </a:xfrm>
            <a:custGeom>
              <a:avLst/>
              <a:gdLst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0" fmla="*/ 211695 w 890175"/>
                <a:gd name="connsiteY0" fmla="*/ 0 h 504825"/>
                <a:gd name="connsiteX1" fmla="*/ 677901 w 890175"/>
                <a:gd name="connsiteY1" fmla="*/ 0 h 504825"/>
                <a:gd name="connsiteX2" fmla="*/ 743029 w 890175"/>
                <a:gd name="connsiteY2" fmla="*/ 13149 h 504825"/>
                <a:gd name="connsiteX3" fmla="*/ 832077 w 890175"/>
                <a:gd name="connsiteY3" fmla="*/ 102198 h 504825"/>
                <a:gd name="connsiteX4" fmla="*/ 845226 w 890175"/>
                <a:gd name="connsiteY4" fmla="*/ 167325 h 504825"/>
                <a:gd name="connsiteX5" fmla="*/ 845226 w 890175"/>
                <a:gd name="connsiteY5" fmla="*/ 155726 h 504825"/>
                <a:gd name="connsiteX6" fmla="*/ 890175 w 890175"/>
                <a:gd name="connsiteY6" fmla="*/ 430285 h 504825"/>
                <a:gd name="connsiteX7" fmla="*/ 815634 w 890175"/>
                <a:gd name="connsiteY7" fmla="*/ 504825 h 504825"/>
                <a:gd name="connsiteX8" fmla="*/ 73435 w 890175"/>
                <a:gd name="connsiteY8" fmla="*/ 504825 h 504825"/>
                <a:gd name="connsiteX9" fmla="*/ 0 w 890175"/>
                <a:gd name="connsiteY9" fmla="*/ 431389 h 504825"/>
                <a:gd name="connsiteX10" fmla="*/ 44370 w 890175"/>
                <a:gd name="connsiteY10" fmla="*/ 160357 h 504825"/>
                <a:gd name="connsiteX11" fmla="*/ 44370 w 890175"/>
                <a:gd name="connsiteY11" fmla="*/ 167325 h 504825"/>
                <a:gd name="connsiteX12" fmla="*/ 57519 w 890175"/>
                <a:gd name="connsiteY12" fmla="*/ 102197 h 504825"/>
                <a:gd name="connsiteX13" fmla="*/ 146568 w 890175"/>
                <a:gd name="connsiteY13" fmla="*/ 13149 h 504825"/>
                <a:gd name="connsiteX14" fmla="*/ 211695 w 890175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0854"/>
                <a:gd name="connsiteY0" fmla="*/ 0 h 504825"/>
                <a:gd name="connsiteX1" fmla="*/ 678580 w 890854"/>
                <a:gd name="connsiteY1" fmla="*/ 0 h 504825"/>
                <a:gd name="connsiteX2" fmla="*/ 743708 w 890854"/>
                <a:gd name="connsiteY2" fmla="*/ 13149 h 504825"/>
                <a:gd name="connsiteX3" fmla="*/ 832756 w 890854"/>
                <a:gd name="connsiteY3" fmla="*/ 102198 h 504825"/>
                <a:gd name="connsiteX4" fmla="*/ 845905 w 890854"/>
                <a:gd name="connsiteY4" fmla="*/ 167325 h 504825"/>
                <a:gd name="connsiteX5" fmla="*/ 845905 w 890854"/>
                <a:gd name="connsiteY5" fmla="*/ 155726 h 504825"/>
                <a:gd name="connsiteX6" fmla="*/ 890854 w 890854"/>
                <a:gd name="connsiteY6" fmla="*/ 430285 h 504825"/>
                <a:gd name="connsiteX7" fmla="*/ 816313 w 890854"/>
                <a:gd name="connsiteY7" fmla="*/ 504825 h 504825"/>
                <a:gd name="connsiteX8" fmla="*/ 74114 w 890854"/>
                <a:gd name="connsiteY8" fmla="*/ 504825 h 504825"/>
                <a:gd name="connsiteX9" fmla="*/ 679 w 890854"/>
                <a:gd name="connsiteY9" fmla="*/ 431389 h 504825"/>
                <a:gd name="connsiteX10" fmla="*/ 45049 w 890854"/>
                <a:gd name="connsiteY10" fmla="*/ 160357 h 504825"/>
                <a:gd name="connsiteX11" fmla="*/ 45049 w 890854"/>
                <a:gd name="connsiteY11" fmla="*/ 167325 h 504825"/>
                <a:gd name="connsiteX12" fmla="*/ 58198 w 890854"/>
                <a:gd name="connsiteY12" fmla="*/ 102197 h 504825"/>
                <a:gd name="connsiteX13" fmla="*/ 147247 w 890854"/>
                <a:gd name="connsiteY13" fmla="*/ 13149 h 504825"/>
                <a:gd name="connsiteX14" fmla="*/ 212374 w 890854"/>
                <a:gd name="connsiteY14" fmla="*/ 0 h 504825"/>
                <a:gd name="connsiteX0" fmla="*/ 212374 w 892750"/>
                <a:gd name="connsiteY0" fmla="*/ 0 h 504825"/>
                <a:gd name="connsiteX1" fmla="*/ 678580 w 892750"/>
                <a:gd name="connsiteY1" fmla="*/ 0 h 504825"/>
                <a:gd name="connsiteX2" fmla="*/ 743708 w 892750"/>
                <a:gd name="connsiteY2" fmla="*/ 13149 h 504825"/>
                <a:gd name="connsiteX3" fmla="*/ 832756 w 892750"/>
                <a:gd name="connsiteY3" fmla="*/ 102198 h 504825"/>
                <a:gd name="connsiteX4" fmla="*/ 845905 w 892750"/>
                <a:gd name="connsiteY4" fmla="*/ 167325 h 504825"/>
                <a:gd name="connsiteX5" fmla="*/ 845905 w 892750"/>
                <a:gd name="connsiteY5" fmla="*/ 155726 h 504825"/>
                <a:gd name="connsiteX6" fmla="*/ 890854 w 892750"/>
                <a:gd name="connsiteY6" fmla="*/ 430285 h 504825"/>
                <a:gd name="connsiteX7" fmla="*/ 816313 w 892750"/>
                <a:gd name="connsiteY7" fmla="*/ 504825 h 504825"/>
                <a:gd name="connsiteX8" fmla="*/ 74114 w 892750"/>
                <a:gd name="connsiteY8" fmla="*/ 504825 h 504825"/>
                <a:gd name="connsiteX9" fmla="*/ 679 w 892750"/>
                <a:gd name="connsiteY9" fmla="*/ 431389 h 504825"/>
                <a:gd name="connsiteX10" fmla="*/ 45049 w 892750"/>
                <a:gd name="connsiteY10" fmla="*/ 160357 h 504825"/>
                <a:gd name="connsiteX11" fmla="*/ 45049 w 892750"/>
                <a:gd name="connsiteY11" fmla="*/ 167325 h 504825"/>
                <a:gd name="connsiteX12" fmla="*/ 58198 w 892750"/>
                <a:gd name="connsiteY12" fmla="*/ 102197 h 504825"/>
                <a:gd name="connsiteX13" fmla="*/ 147247 w 892750"/>
                <a:gd name="connsiteY13" fmla="*/ 13149 h 504825"/>
                <a:gd name="connsiteX14" fmla="*/ 212374 w 892750"/>
                <a:gd name="connsiteY14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92750" h="504825">
                  <a:moveTo>
                    <a:pt x="212374" y="0"/>
                  </a:moveTo>
                  <a:lnTo>
                    <a:pt x="678580" y="0"/>
                  </a:lnTo>
                  <a:lnTo>
                    <a:pt x="743708" y="13149"/>
                  </a:lnTo>
                  <a:cubicBezTo>
                    <a:pt x="783746" y="30084"/>
                    <a:pt x="815821" y="62159"/>
                    <a:pt x="832756" y="102198"/>
                  </a:cubicBezTo>
                  <a:lnTo>
                    <a:pt x="845905" y="167325"/>
                  </a:lnTo>
                  <a:lnTo>
                    <a:pt x="845905" y="155726"/>
                  </a:lnTo>
                  <a:lnTo>
                    <a:pt x="890854" y="430285"/>
                  </a:lnTo>
                  <a:cubicBezTo>
                    <a:pt x="902688" y="468233"/>
                    <a:pt x="856881" y="503559"/>
                    <a:pt x="816313" y="504825"/>
                  </a:cubicBezTo>
                  <a:lnTo>
                    <a:pt x="74114" y="504825"/>
                  </a:lnTo>
                  <a:cubicBezTo>
                    <a:pt x="41776" y="501307"/>
                    <a:pt x="-6283" y="461108"/>
                    <a:pt x="679" y="431389"/>
                  </a:cubicBezTo>
                  <a:lnTo>
                    <a:pt x="45049" y="160357"/>
                  </a:lnTo>
                  <a:lnTo>
                    <a:pt x="45049" y="167325"/>
                  </a:lnTo>
                  <a:lnTo>
                    <a:pt x="58198" y="102197"/>
                  </a:lnTo>
                  <a:cubicBezTo>
                    <a:pt x="75133" y="62159"/>
                    <a:pt x="107208" y="30084"/>
                    <a:pt x="147247" y="13149"/>
                  </a:cubicBezTo>
                  <a:lnTo>
                    <a:pt x="21237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0075FAA-014C-4F94-BB33-E2DD44A82F33}"/>
              </a:ext>
            </a:extLst>
          </p:cNvPr>
          <p:cNvSpPr txBox="1"/>
          <p:nvPr/>
        </p:nvSpPr>
        <p:spPr>
          <a:xfrm>
            <a:off x="4100750" y="1022011"/>
            <a:ext cx="428546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000" dirty="0">
                <a:solidFill>
                  <a:schemeClr val="accent4"/>
                </a:solidFill>
                <a:cs typeface="Arial" pitchFamily="34" charset="0"/>
              </a:rPr>
              <a:t>Listening</a:t>
            </a:r>
            <a:endParaRPr lang="ko-KR" altLang="en-US" sz="4000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2" name="Copy of MG Bk 3 F-SA_'18_2-04">
            <a:hlinkClick r:id="" action="ppaction://media"/>
            <a:extLst>
              <a:ext uri="{FF2B5EF4-FFF2-40B4-BE49-F238E27FC236}">
                <a16:creationId xmlns:a16="http://schemas.microsoft.com/office/drawing/2014/main" id="{6387A6E7-4D17-4C1C-B410-2224BC6071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6618" y="3059123"/>
            <a:ext cx="609600" cy="6096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87CC679-EAB7-4EDC-BD2A-857349480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18" y="2017437"/>
            <a:ext cx="2800741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After Listening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F93E8-A99F-4926-9105-65810A790DE5}"/>
              </a:ext>
            </a:extLst>
          </p:cNvPr>
          <p:cNvGrpSpPr/>
          <p:nvPr/>
        </p:nvGrpSpPr>
        <p:grpSpPr>
          <a:xfrm>
            <a:off x="4500664" y="2948547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F4EB6E-D357-4322-B096-7A2E71678706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7FA302-89DB-41FE-8A06-F560DD0F6D08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DB05BC86-DC61-435D-9FAF-DFEB7F62073A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BE20D4A4-76AF-4BB1-88DB-268F4DCF1DD4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061E204-0CDD-4D61-B6F4-1D9CFF9B0E12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F2D6EAF-C2D7-4821-801D-E67F77B7376A}"/>
              </a:ext>
            </a:extLst>
          </p:cNvPr>
          <p:cNvSpPr txBox="1"/>
          <p:nvPr/>
        </p:nvSpPr>
        <p:spPr>
          <a:xfrm>
            <a:off x="8192838" y="5295197"/>
            <a:ext cx="3190672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 – A cold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D5BF89-68C3-4610-95AB-9E07A080A055}"/>
              </a:ext>
            </a:extLst>
          </p:cNvPr>
          <p:cNvSpPr txBox="1"/>
          <p:nvPr/>
        </p:nvSpPr>
        <p:spPr>
          <a:xfrm>
            <a:off x="8192838" y="1221321"/>
            <a:ext cx="3190672" cy="52322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 – A broken toe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42979E-39A6-45C6-B5D4-AE6222EAA853}"/>
              </a:ext>
            </a:extLst>
          </p:cNvPr>
          <p:cNvSpPr txBox="1"/>
          <p:nvPr/>
        </p:nvSpPr>
        <p:spPr>
          <a:xfrm>
            <a:off x="797871" y="4970687"/>
            <a:ext cx="3190672" cy="95410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 – Wonderful, supportive family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1D8423-2CDB-459F-A77F-6DB4CD2B18FA}"/>
              </a:ext>
            </a:extLst>
          </p:cNvPr>
          <p:cNvSpPr txBox="1"/>
          <p:nvPr/>
        </p:nvSpPr>
        <p:spPr>
          <a:xfrm>
            <a:off x="690090" y="1136608"/>
            <a:ext cx="3190672" cy="95410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 – Fantastic trainer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05EAEF5E-711B-49AB-B08F-7DED48A354D4}"/>
              </a:ext>
            </a:extLst>
          </p:cNvPr>
          <p:cNvCxnSpPr/>
          <p:nvPr/>
        </p:nvCxnSpPr>
        <p:spPr>
          <a:xfrm flipV="1">
            <a:off x="4134651" y="4475740"/>
            <a:ext cx="1260000" cy="972000"/>
          </a:xfrm>
          <a:prstGeom prst="bentConnector3">
            <a:avLst>
              <a:gd name="adj1" fmla="val 100515"/>
            </a:avLst>
          </a:prstGeom>
          <a:ln w="254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32F1BD90-F85C-4C7C-A6FE-6D6DD141EB1F}"/>
              </a:ext>
            </a:extLst>
          </p:cNvPr>
          <p:cNvCxnSpPr>
            <a:cxnSpLocks/>
          </p:cNvCxnSpPr>
          <p:nvPr/>
        </p:nvCxnSpPr>
        <p:spPr>
          <a:xfrm rot="10800000">
            <a:off x="6786730" y="4594767"/>
            <a:ext cx="1260000" cy="972000"/>
          </a:xfrm>
          <a:prstGeom prst="bentConnector3">
            <a:avLst>
              <a:gd name="adj1" fmla="val 99033"/>
            </a:avLst>
          </a:prstGeom>
          <a:ln w="254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ECD31675-AABA-448C-8C65-0BCBAC18D68A}"/>
              </a:ext>
            </a:extLst>
          </p:cNvPr>
          <p:cNvCxnSpPr/>
          <p:nvPr/>
        </p:nvCxnSpPr>
        <p:spPr>
          <a:xfrm rot="16200000" flipH="1">
            <a:off x="4004429" y="1757662"/>
            <a:ext cx="1548000" cy="1260000"/>
          </a:xfrm>
          <a:prstGeom prst="bentConnector3">
            <a:avLst>
              <a:gd name="adj1" fmla="val -441"/>
            </a:avLst>
          </a:prstGeom>
          <a:ln w="254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7D0E89C7-EBAC-45DB-AADA-D3EE0FB1A644}"/>
              </a:ext>
            </a:extLst>
          </p:cNvPr>
          <p:cNvCxnSpPr/>
          <p:nvPr/>
        </p:nvCxnSpPr>
        <p:spPr>
          <a:xfrm rot="5400000">
            <a:off x="6653500" y="1675526"/>
            <a:ext cx="1548000" cy="1260000"/>
          </a:xfrm>
          <a:prstGeom prst="bentConnector3">
            <a:avLst>
              <a:gd name="adj1" fmla="val -253"/>
            </a:avLst>
          </a:prstGeom>
          <a:ln w="254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00F5471-5626-4EFB-BEF0-81A1BDF38E24}"/>
              </a:ext>
            </a:extLst>
          </p:cNvPr>
          <p:cNvSpPr txBox="1"/>
          <p:nvPr/>
        </p:nvSpPr>
        <p:spPr>
          <a:xfrm>
            <a:off x="4617587" y="3148603"/>
            <a:ext cx="141520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Things have positive impact on Imad’s performance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3CB110-DF17-4BC0-B63A-3ED0EE7026DF}"/>
              </a:ext>
            </a:extLst>
          </p:cNvPr>
          <p:cNvSpPr txBox="1"/>
          <p:nvPr/>
        </p:nvSpPr>
        <p:spPr>
          <a:xfrm>
            <a:off x="6060575" y="3210504"/>
            <a:ext cx="141520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Things have negative impact on Imad’s performance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B7207BD4-093A-4213-BBB5-5231623A250D}"/>
              </a:ext>
            </a:extLst>
          </p:cNvPr>
          <p:cNvCxnSpPr/>
          <p:nvPr/>
        </p:nvCxnSpPr>
        <p:spPr>
          <a:xfrm>
            <a:off x="7508289" y="3949168"/>
            <a:ext cx="1396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50E620A-2E7E-4820-8B6A-DFE2C03E0CAA}"/>
              </a:ext>
            </a:extLst>
          </p:cNvPr>
          <p:cNvSpPr txBox="1"/>
          <p:nvPr/>
        </p:nvSpPr>
        <p:spPr>
          <a:xfrm>
            <a:off x="9078361" y="3687558"/>
            <a:ext cx="280995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2 – Father in the hospital</a:t>
            </a:r>
            <a:endParaRPr lang="ar-SA" sz="2800" b="1" dirty="0"/>
          </a:p>
        </p:txBody>
      </p: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3A5B2DED-56BA-4F03-AB56-0EF4BACC2B01}"/>
              </a:ext>
            </a:extLst>
          </p:cNvPr>
          <p:cNvCxnSpPr>
            <a:stCxn id="25" idx="1"/>
          </p:cNvCxnSpPr>
          <p:nvPr/>
        </p:nvCxnSpPr>
        <p:spPr>
          <a:xfrm flipH="1" flipV="1">
            <a:off x="2827606" y="3810322"/>
            <a:ext cx="1789981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F844B2A-1A18-471B-83FA-4FDC2E4843FA}"/>
              </a:ext>
            </a:extLst>
          </p:cNvPr>
          <p:cNvSpPr txBox="1"/>
          <p:nvPr/>
        </p:nvSpPr>
        <p:spPr>
          <a:xfrm>
            <a:off x="202907" y="3041227"/>
            <a:ext cx="255645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/>
              <a:t>2 – In the best physical and mental shape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  <p:bldP spid="19" grpId="0"/>
      <p:bldP spid="25" grpId="0"/>
      <p:bldP spid="26" grpId="0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عنصر نائب للصورة 23">
            <a:extLst>
              <a:ext uri="{FF2B5EF4-FFF2-40B4-BE49-F238E27FC236}">
                <a16:creationId xmlns:a16="http://schemas.microsoft.com/office/drawing/2014/main" id="{06F1D1ED-89BD-4CEE-9D5D-57D96382B6E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r="12604"/>
          <a:stretch>
            <a:fillRect/>
          </a:stretch>
        </p:blipFill>
        <p:spPr>
          <a:xfrm>
            <a:off x="478972" y="0"/>
            <a:ext cx="5129348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5EE76F-C6AE-4F3A-9C17-57A12AE8D53D}"/>
              </a:ext>
            </a:extLst>
          </p:cNvPr>
          <p:cNvSpPr txBox="1"/>
          <p:nvPr/>
        </p:nvSpPr>
        <p:spPr>
          <a:xfrm>
            <a:off x="8011467" y="545888"/>
            <a:ext cx="3701561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In casual speech, going to is often reduced to /</a:t>
            </a:r>
            <a:r>
              <a:rPr lang="en-US" altLang="ko-KR" sz="3200" dirty="0" err="1">
                <a:solidFill>
                  <a:schemeClr val="accent1"/>
                </a:solidFill>
                <a:cs typeface="Arial" pitchFamily="34" charset="0"/>
              </a:rPr>
              <a:t>gonna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/. </a:t>
            </a:r>
          </a:p>
          <a:p>
            <a:endParaRPr lang="en-US" altLang="ko-KR" sz="3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And want to is often reduced to /</a:t>
            </a:r>
            <a:r>
              <a:rPr lang="en-US" altLang="ko-KR" sz="3200" dirty="0" err="1">
                <a:solidFill>
                  <a:schemeClr val="accent1"/>
                </a:solidFill>
                <a:cs typeface="Arial" pitchFamily="34" charset="0"/>
              </a:rPr>
              <a:t>wanna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/.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0" y="545888"/>
            <a:ext cx="7601830" cy="1005840"/>
            <a:chOff x="0" y="545888"/>
            <a:chExt cx="7601830" cy="1005840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EBEB7C2-D7C3-497B-80DB-D6B9144C801F}"/>
              </a:ext>
            </a:extLst>
          </p:cNvPr>
          <p:cNvSpPr txBox="1">
            <a:spLocks/>
          </p:cNvSpPr>
          <p:nvPr/>
        </p:nvSpPr>
        <p:spPr>
          <a:xfrm>
            <a:off x="478971" y="381845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going to and want to</a:t>
            </a:r>
          </a:p>
        </p:txBody>
      </p:sp>
      <p:pic>
        <p:nvPicPr>
          <p:cNvPr id="3" name="Copy of MG Bk 3 F-SA_'18_2-05-[AudioTrimmer.com]">
            <a:hlinkClick r:id="" action="ppaction://media"/>
            <a:extLst>
              <a:ext uri="{FF2B5EF4-FFF2-40B4-BE49-F238E27FC236}">
                <a16:creationId xmlns:a16="http://schemas.microsoft.com/office/drawing/2014/main" id="{C08BAE15-215E-4B00-BD1A-B15CFBFB7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2647" y="4938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E6CC1"/>
      </a:accent1>
      <a:accent2>
        <a:srgbClr val="B982D5"/>
      </a:accent2>
      <a:accent3>
        <a:srgbClr val="6DB0E4"/>
      </a:accent3>
      <a:accent4>
        <a:srgbClr val="47D3DC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288</Words>
  <Application>Microsoft Office PowerPoint</Application>
  <PresentationFormat>Widescreen</PresentationFormat>
  <Paragraphs>80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Bodoni MT</vt:lpstr>
      <vt:lpstr>Calibri</vt:lpstr>
      <vt:lpstr>Wingdings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علاء السيد</dc:creator>
  <cp:lastModifiedBy>TALAL ALH</cp:lastModifiedBy>
  <cp:revision>15</cp:revision>
  <dcterms:created xsi:type="dcterms:W3CDTF">2020-10-15T20:36:10Z</dcterms:created>
  <dcterms:modified xsi:type="dcterms:W3CDTF">2020-10-22T13:17:06Z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5092174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