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TDTD초코비" panose="020B0604020202020204" charset="-127"/>
      <p:regular r:id="rId14"/>
    </p:embeddedFont>
    <p:embeddedFont>
      <p:font typeface="Amiri Quran" panose="00000500000000000000" pitchFamily="2" charset="-78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29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9891" y="939566"/>
            <a:ext cx="15991158" cy="8407868"/>
            <a:chOff x="0" y="0"/>
            <a:chExt cx="4122365" cy="21674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-2516212">
            <a:off x="2026675" y="1578488"/>
            <a:ext cx="1065955" cy="738416"/>
          </a:xfrm>
          <a:custGeom>
            <a:avLst/>
            <a:gdLst/>
            <a:ahLst/>
            <a:cxnLst/>
            <a:rect l="l" t="t" r="r" b="b"/>
            <a:pathLst>
              <a:path w="1065955" h="738416">
                <a:moveTo>
                  <a:pt x="0" y="0"/>
                </a:moveTo>
                <a:lnTo>
                  <a:pt x="1065955" y="0"/>
                </a:lnTo>
                <a:lnTo>
                  <a:pt x="1065955" y="738416"/>
                </a:lnTo>
                <a:lnTo>
                  <a:pt x="0" y="738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1601556">
            <a:off x="12913680" y="2727730"/>
            <a:ext cx="2856697" cy="2789175"/>
          </a:xfrm>
          <a:custGeom>
            <a:avLst/>
            <a:gdLst/>
            <a:ahLst/>
            <a:cxnLst/>
            <a:rect l="l" t="t" r="r" b="b"/>
            <a:pathLst>
              <a:path w="2856697" h="2789175">
                <a:moveTo>
                  <a:pt x="0" y="0"/>
                </a:moveTo>
                <a:lnTo>
                  <a:pt x="2856697" y="0"/>
                </a:lnTo>
                <a:lnTo>
                  <a:pt x="2856697" y="2789175"/>
                </a:lnTo>
                <a:lnTo>
                  <a:pt x="0" y="2789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 rot="-1197382">
            <a:off x="3478211" y="3827422"/>
            <a:ext cx="1575015" cy="539443"/>
          </a:xfrm>
          <a:custGeom>
            <a:avLst/>
            <a:gdLst/>
            <a:ahLst/>
            <a:cxnLst/>
            <a:rect l="l" t="t" r="r" b="b"/>
            <a:pathLst>
              <a:path w="1575015" h="539443">
                <a:moveTo>
                  <a:pt x="0" y="0"/>
                </a:moveTo>
                <a:lnTo>
                  <a:pt x="1575015" y="0"/>
                </a:lnTo>
                <a:lnTo>
                  <a:pt x="1575015" y="539442"/>
                </a:lnTo>
                <a:lnTo>
                  <a:pt x="0" y="539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 rot="1413248">
            <a:off x="13053189" y="8096479"/>
            <a:ext cx="1297945" cy="620850"/>
          </a:xfrm>
          <a:custGeom>
            <a:avLst/>
            <a:gdLst/>
            <a:ahLst/>
            <a:cxnLst/>
            <a:rect l="l" t="t" r="r" b="b"/>
            <a:pathLst>
              <a:path w="1297945" h="620850">
                <a:moveTo>
                  <a:pt x="0" y="0"/>
                </a:moveTo>
                <a:lnTo>
                  <a:pt x="1297944" y="0"/>
                </a:lnTo>
                <a:lnTo>
                  <a:pt x="1297944" y="620851"/>
                </a:lnTo>
                <a:lnTo>
                  <a:pt x="0" y="62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980477">
            <a:off x="2483441" y="7567302"/>
            <a:ext cx="2490932" cy="1236408"/>
          </a:xfrm>
          <a:custGeom>
            <a:avLst/>
            <a:gdLst/>
            <a:ahLst/>
            <a:cxnLst/>
            <a:rect l="l" t="t" r="r" b="b"/>
            <a:pathLst>
              <a:path w="2490932" h="1236408">
                <a:moveTo>
                  <a:pt x="0" y="0"/>
                </a:moveTo>
                <a:lnTo>
                  <a:pt x="2490931" y="0"/>
                </a:lnTo>
                <a:lnTo>
                  <a:pt x="2490931" y="1236408"/>
                </a:lnTo>
                <a:lnTo>
                  <a:pt x="0" y="1236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 rot="-2444649">
            <a:off x="15425020" y="5657731"/>
            <a:ext cx="1273070" cy="1837765"/>
          </a:xfrm>
          <a:custGeom>
            <a:avLst/>
            <a:gdLst/>
            <a:ahLst/>
            <a:cxnLst/>
            <a:rect l="l" t="t" r="r" b="b"/>
            <a:pathLst>
              <a:path w="1273070" h="1837765">
                <a:moveTo>
                  <a:pt x="0" y="0"/>
                </a:moveTo>
                <a:lnTo>
                  <a:pt x="1273070" y="0"/>
                </a:lnTo>
                <a:lnTo>
                  <a:pt x="1273070" y="1837765"/>
                </a:lnTo>
                <a:lnTo>
                  <a:pt x="0" y="18377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12725369" y="1510955"/>
            <a:ext cx="919456" cy="873483"/>
          </a:xfrm>
          <a:custGeom>
            <a:avLst/>
            <a:gdLst/>
            <a:ahLst/>
            <a:cxnLst/>
            <a:rect l="l" t="t" r="r" b="b"/>
            <a:pathLst>
              <a:path w="919456" h="873483">
                <a:moveTo>
                  <a:pt x="0" y="0"/>
                </a:moveTo>
                <a:lnTo>
                  <a:pt x="919455" y="0"/>
                </a:lnTo>
                <a:lnTo>
                  <a:pt x="919455" y="873483"/>
                </a:lnTo>
                <a:lnTo>
                  <a:pt x="0" y="873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TextBox 75"/>
          <p:cNvSpPr txBox="1"/>
          <p:nvPr/>
        </p:nvSpPr>
        <p:spPr>
          <a:xfrm>
            <a:off x="5700859" y="2896309"/>
            <a:ext cx="7024509" cy="67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165"/>
              </a:lnSpc>
            </a:pPr>
            <a:r>
              <a:rPr lang="en-US" sz="4739" spc="-203" dirty="0" err="1">
                <a:solidFill>
                  <a:srgbClr val="4B4B4B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فصل</a:t>
            </a:r>
            <a:r>
              <a:rPr lang="en-US" sz="4739" spc="-203" dirty="0">
                <a:solidFill>
                  <a:srgbClr val="4B4B4B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4739" spc="-203" dirty="0" err="1">
                <a:solidFill>
                  <a:srgbClr val="4B4B4B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القسمة</a:t>
            </a:r>
            <a:endParaRPr lang="en-US" sz="4739" spc="-203" dirty="0">
              <a:solidFill>
                <a:srgbClr val="4B4B4B"/>
              </a:solidFill>
              <a:latin typeface="Amiri Quran" panose="00000500000000000000" pitchFamily="2" charset="-78"/>
              <a:cs typeface="Amiri Quran" panose="00000500000000000000" pitchFamily="2" charset="-78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3843204" y="4644804"/>
            <a:ext cx="10739820" cy="102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7"/>
              </a:lnSpc>
            </a:pPr>
            <a:r>
              <a:rPr lang="en-US" sz="7199" spc="-309">
                <a:solidFill>
                  <a:srgbClr val="F2500D"/>
                </a:solidFill>
                <a:latin typeface="TDTD초코비"/>
              </a:rPr>
              <a:t> القسمة على عدد من رقم واحد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5700859" y="6142011"/>
            <a:ext cx="7024509" cy="66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4739" spc="-203">
                <a:solidFill>
                  <a:srgbClr val="FDD23B"/>
                </a:solidFill>
                <a:cs typeface="Alfarooq"/>
              </a:rPr>
              <a:t>الصف الخامس الابتدائي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9" name="Freeform 79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7941764" y="7298136"/>
            <a:ext cx="2542699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١٢٠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6244611" y="2709608"/>
            <a:ext cx="1496544" cy="1090504"/>
            <a:chOff x="0" y="0"/>
            <a:chExt cx="401773" cy="29276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1146034">
            <a:off x="2433659" y="5143500"/>
            <a:ext cx="608441" cy="794051"/>
          </a:xfrm>
          <a:custGeom>
            <a:avLst/>
            <a:gdLst/>
            <a:ahLst/>
            <a:cxnLst/>
            <a:rect l="l" t="t" r="r" b="b"/>
            <a:pathLst>
              <a:path w="608441" h="794051">
                <a:moveTo>
                  <a:pt x="0" y="0"/>
                </a:moveTo>
                <a:lnTo>
                  <a:pt x="608441" y="0"/>
                </a:lnTo>
                <a:lnTo>
                  <a:pt x="608441" y="794051"/>
                </a:lnTo>
                <a:lnTo>
                  <a:pt x="0" y="794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2392648" y="6673199"/>
            <a:ext cx="1007457" cy="904192"/>
          </a:xfrm>
          <a:custGeom>
            <a:avLst/>
            <a:gdLst/>
            <a:ahLst/>
            <a:cxnLst/>
            <a:rect l="l" t="t" r="r" b="b"/>
            <a:pathLst>
              <a:path w="1007457" h="904192">
                <a:moveTo>
                  <a:pt x="0" y="0"/>
                </a:moveTo>
                <a:lnTo>
                  <a:pt x="1007457" y="0"/>
                </a:lnTo>
                <a:lnTo>
                  <a:pt x="1007457" y="904193"/>
                </a:lnTo>
                <a:lnTo>
                  <a:pt x="0" y="904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5362263" y="4475502"/>
            <a:ext cx="1129998" cy="1065023"/>
          </a:xfrm>
          <a:custGeom>
            <a:avLst/>
            <a:gdLst/>
            <a:ahLst/>
            <a:cxnLst/>
            <a:rect l="l" t="t" r="r" b="b"/>
            <a:pathLst>
              <a:path w="1129998" h="1065023">
                <a:moveTo>
                  <a:pt x="0" y="0"/>
                </a:moveTo>
                <a:lnTo>
                  <a:pt x="1129998" y="0"/>
                </a:lnTo>
                <a:lnTo>
                  <a:pt x="1129998" y="1065023"/>
                </a:lnTo>
                <a:lnTo>
                  <a:pt x="0" y="106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0" name="Group 70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1" name="Freeform 71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Freeform 74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3555179" y="3149262"/>
            <a:ext cx="11825540" cy="1326239"/>
          </a:xfrm>
          <a:custGeom>
            <a:avLst/>
            <a:gdLst/>
            <a:ahLst/>
            <a:cxnLst/>
            <a:rect l="l" t="t" r="r" b="b"/>
            <a:pathLst>
              <a:path w="11825540" h="1326239">
                <a:moveTo>
                  <a:pt x="0" y="0"/>
                </a:moveTo>
                <a:lnTo>
                  <a:pt x="11825540" y="0"/>
                </a:lnTo>
                <a:lnTo>
                  <a:pt x="11825540" y="1326240"/>
                </a:lnTo>
                <a:lnTo>
                  <a:pt x="0" y="13262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486" t="-493795" r="-8190" b="-726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3400105" y="3930230"/>
            <a:ext cx="2850562" cy="2426541"/>
          </a:xfrm>
          <a:custGeom>
            <a:avLst/>
            <a:gdLst/>
            <a:ahLst/>
            <a:cxnLst/>
            <a:rect l="l" t="t" r="r" b="b"/>
            <a:pathLst>
              <a:path w="2850562" h="2426541">
                <a:moveTo>
                  <a:pt x="0" y="0"/>
                </a:moveTo>
                <a:lnTo>
                  <a:pt x="2850561" y="0"/>
                </a:lnTo>
                <a:lnTo>
                  <a:pt x="2850561" y="2426540"/>
                </a:lnTo>
                <a:lnTo>
                  <a:pt x="0" y="2426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TextBox 77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325676" y="1968144"/>
            <a:ext cx="605504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"/>
              </a:rPr>
              <a:t>تدرب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وحل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المسائل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4" name="Freeform 64"/>
          <p:cNvSpPr/>
          <p:nvPr/>
        </p:nvSpPr>
        <p:spPr>
          <a:xfrm>
            <a:off x="2991714" y="4018591"/>
            <a:ext cx="730261" cy="755768"/>
          </a:xfrm>
          <a:custGeom>
            <a:avLst/>
            <a:gdLst/>
            <a:ahLst/>
            <a:cxnLst/>
            <a:rect l="l" t="t" r="r" b="b"/>
            <a:pathLst>
              <a:path w="730261" h="755768">
                <a:moveTo>
                  <a:pt x="0" y="0"/>
                </a:moveTo>
                <a:lnTo>
                  <a:pt x="730261" y="0"/>
                </a:lnTo>
                <a:lnTo>
                  <a:pt x="730261" y="755768"/>
                </a:lnTo>
                <a:lnTo>
                  <a:pt x="0" y="75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0046982" y="8506324"/>
            <a:ext cx="1575015" cy="539443"/>
          </a:xfrm>
          <a:custGeom>
            <a:avLst/>
            <a:gdLst/>
            <a:ahLst/>
            <a:cxnLst/>
            <a:rect l="l" t="t" r="r" b="b"/>
            <a:pathLst>
              <a:path w="1575015" h="539443">
                <a:moveTo>
                  <a:pt x="0" y="0"/>
                </a:moveTo>
                <a:lnTo>
                  <a:pt x="1575016" y="0"/>
                </a:lnTo>
                <a:lnTo>
                  <a:pt x="1575016" y="539442"/>
                </a:lnTo>
                <a:lnTo>
                  <a:pt x="0" y="539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5349511" y="3972743"/>
            <a:ext cx="1007457" cy="904192"/>
          </a:xfrm>
          <a:custGeom>
            <a:avLst/>
            <a:gdLst/>
            <a:ahLst/>
            <a:cxnLst/>
            <a:rect l="l" t="t" r="r" b="b"/>
            <a:pathLst>
              <a:path w="1007457" h="904192">
                <a:moveTo>
                  <a:pt x="0" y="0"/>
                </a:moveTo>
                <a:lnTo>
                  <a:pt x="1007456" y="0"/>
                </a:lnTo>
                <a:lnTo>
                  <a:pt x="1007456" y="904192"/>
                </a:lnTo>
                <a:lnTo>
                  <a:pt x="0" y="904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Group 67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68" name="Freeform 68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Freeform 71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2"/>
          <p:cNvGrpSpPr/>
          <p:nvPr/>
        </p:nvGrpSpPr>
        <p:grpSpPr>
          <a:xfrm>
            <a:off x="16244611" y="3968310"/>
            <a:ext cx="1496544" cy="1090504"/>
            <a:chOff x="0" y="0"/>
            <a:chExt cx="401773" cy="292765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2260074" y="3065021"/>
            <a:ext cx="13984537" cy="5494584"/>
            <a:chOff x="0" y="0"/>
            <a:chExt cx="18646050" cy="7326112"/>
          </a:xfrm>
        </p:grpSpPr>
        <p:sp>
          <p:nvSpPr>
            <p:cNvPr id="76" name="Freeform 76"/>
            <p:cNvSpPr/>
            <p:nvPr/>
          </p:nvSpPr>
          <p:spPr>
            <a:xfrm>
              <a:off x="223523" y="0"/>
              <a:ext cx="18422527" cy="4338225"/>
            </a:xfrm>
            <a:custGeom>
              <a:avLst/>
              <a:gdLst/>
              <a:ahLst/>
              <a:cxnLst/>
              <a:rect l="l" t="t" r="r" b="b"/>
              <a:pathLst>
                <a:path w="18422527" h="4338225">
                  <a:moveTo>
                    <a:pt x="0" y="0"/>
                  </a:moveTo>
                  <a:lnTo>
                    <a:pt x="18422527" y="0"/>
                  </a:lnTo>
                  <a:lnTo>
                    <a:pt x="18422527" y="4338225"/>
                  </a:lnTo>
                  <a:lnTo>
                    <a:pt x="0" y="4338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39" t="-36697" r="-9947" b="-849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0" y="3427709"/>
              <a:ext cx="3898403" cy="3898403"/>
            </a:xfrm>
            <a:custGeom>
              <a:avLst/>
              <a:gdLst/>
              <a:ahLst/>
              <a:cxnLst/>
              <a:rect l="l" t="t" r="r" b="b"/>
              <a:pathLst>
                <a:path w="3898403" h="3898403">
                  <a:moveTo>
                    <a:pt x="0" y="0"/>
                  </a:moveTo>
                  <a:lnTo>
                    <a:pt x="3898403" y="0"/>
                  </a:lnTo>
                  <a:lnTo>
                    <a:pt x="3898403" y="3898403"/>
                  </a:lnTo>
                  <a:lnTo>
                    <a:pt x="0" y="3898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" name="TextBox 78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7224550" y="1767328"/>
            <a:ext cx="8216265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F1C34D"/>
                </a:solidFill>
                <a:cs typeface="29LT Makina"/>
              </a:rPr>
              <a:t>مسائل</a:t>
            </a:r>
            <a:r>
              <a:rPr lang="en-US" sz="5700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5700" dirty="0" err="1">
                <a:solidFill>
                  <a:srgbClr val="F1C34D"/>
                </a:solidFill>
                <a:cs typeface="29LT Makina"/>
              </a:rPr>
              <a:t>مهارات</a:t>
            </a:r>
            <a:r>
              <a:rPr lang="en-US" sz="5700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5700" dirty="0" err="1">
                <a:solidFill>
                  <a:srgbClr val="F1C34D"/>
                </a:solidFill>
                <a:cs typeface="29LT Makina"/>
              </a:rPr>
              <a:t>التفكير</a:t>
            </a:r>
            <a:r>
              <a:rPr lang="en-US" sz="5700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5700" dirty="0" err="1">
                <a:solidFill>
                  <a:srgbClr val="F1C34D"/>
                </a:solidFill>
                <a:cs typeface="29LT Makina"/>
              </a:rPr>
              <a:t>العليا</a:t>
            </a:r>
            <a:r>
              <a:rPr lang="en-US" sz="5700" dirty="0">
                <a:solidFill>
                  <a:srgbClr val="F1C34D"/>
                </a:solidFill>
                <a:cs typeface="29LT Makina"/>
              </a:rPr>
              <a:t>: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r" rtl="1"/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244611" y="5228186"/>
            <a:ext cx="1496544" cy="1090504"/>
            <a:chOff x="0" y="0"/>
            <a:chExt cx="401773" cy="2927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68" name="Freeform 68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Freeform 71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72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  <p:grpSp>
        <p:nvGrpSpPr>
          <p:cNvPr id="73" name="Group 73"/>
          <p:cNvGrpSpPr/>
          <p:nvPr/>
        </p:nvGrpSpPr>
        <p:grpSpPr>
          <a:xfrm rot="-10800000">
            <a:off x="9417545" y="4718192"/>
            <a:ext cx="3302938" cy="906740"/>
            <a:chOff x="0" y="0"/>
            <a:chExt cx="10386613" cy="2851388"/>
          </a:xfrm>
        </p:grpSpPr>
        <p:sp>
          <p:nvSpPr>
            <p:cNvPr id="74" name="Freeform 74"/>
            <p:cNvSpPr/>
            <p:nvPr/>
          </p:nvSpPr>
          <p:spPr>
            <a:xfrm>
              <a:off x="0" y="-4262"/>
              <a:ext cx="10394359" cy="2857874"/>
            </a:xfrm>
            <a:custGeom>
              <a:avLst/>
              <a:gdLst/>
              <a:ahLst/>
              <a:cxnLst/>
              <a:rect l="l" t="t" r="r" b="b"/>
              <a:pathLst>
                <a:path w="10394359" h="2857874">
                  <a:moveTo>
                    <a:pt x="9455459" y="2846687"/>
                  </a:moveTo>
                  <a:cubicBezTo>
                    <a:pt x="9455459" y="2846687"/>
                    <a:pt x="9035707" y="2857874"/>
                    <a:pt x="8573122" y="2855253"/>
                  </a:cubicBezTo>
                  <a:cubicBezTo>
                    <a:pt x="3457042" y="2853090"/>
                    <a:pt x="1057073" y="2845266"/>
                    <a:pt x="1057073" y="2845266"/>
                  </a:cubicBezTo>
                  <a:cubicBezTo>
                    <a:pt x="812931" y="2836431"/>
                    <a:pt x="565145" y="2819450"/>
                    <a:pt x="398404" y="2761273"/>
                  </a:cubicBezTo>
                  <a:cubicBezTo>
                    <a:pt x="120505" y="2664311"/>
                    <a:pt x="0" y="2486783"/>
                    <a:pt x="0" y="106605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007854" y="7673"/>
                  </a:cubicBezTo>
                  <a:cubicBezTo>
                    <a:pt x="8816780" y="0"/>
                    <a:pt x="9280707" y="7673"/>
                    <a:pt x="9280707" y="7673"/>
                  </a:cubicBezTo>
                  <a:cubicBezTo>
                    <a:pt x="9649015" y="15152"/>
                    <a:pt x="10012328" y="84484"/>
                    <a:pt x="10210068" y="207066"/>
                  </a:cubicBezTo>
                  <a:cubicBezTo>
                    <a:pt x="10361085" y="300683"/>
                    <a:pt x="10394359" y="425358"/>
                    <a:pt x="10385219" y="1066056"/>
                  </a:cubicBezTo>
                  <a:cubicBezTo>
                    <a:pt x="10385219" y="2604748"/>
                    <a:pt x="10102222" y="2818846"/>
                    <a:pt x="9455459" y="2846687"/>
                  </a:cubicBezTo>
                  <a:close/>
                </a:path>
              </a:pathLst>
            </a:custGeom>
            <a:solidFill>
              <a:srgbClr val="90C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75"/>
          <p:cNvGrpSpPr/>
          <p:nvPr/>
        </p:nvGrpSpPr>
        <p:grpSpPr>
          <a:xfrm rot="-10800000">
            <a:off x="8321312" y="4159427"/>
            <a:ext cx="2804946" cy="899387"/>
            <a:chOff x="0" y="0"/>
            <a:chExt cx="8892710" cy="2851388"/>
          </a:xfrm>
        </p:grpSpPr>
        <p:sp>
          <p:nvSpPr>
            <p:cNvPr id="76" name="Freeform 76"/>
            <p:cNvSpPr/>
            <p:nvPr/>
          </p:nvSpPr>
          <p:spPr>
            <a:xfrm>
              <a:off x="0" y="-4262"/>
              <a:ext cx="8900456" cy="2857874"/>
            </a:xfrm>
            <a:custGeom>
              <a:avLst/>
              <a:gdLst/>
              <a:ahLst/>
              <a:cxnLst/>
              <a:rect l="l" t="t" r="r" b="b"/>
              <a:pathLst>
                <a:path w="8900456" h="2857874">
                  <a:moveTo>
                    <a:pt x="7961557" y="2846687"/>
                  </a:moveTo>
                  <a:cubicBezTo>
                    <a:pt x="7961557" y="2846687"/>
                    <a:pt x="7541804" y="2857874"/>
                    <a:pt x="7079219" y="2855253"/>
                  </a:cubicBezTo>
                  <a:cubicBezTo>
                    <a:pt x="3054681" y="2853090"/>
                    <a:pt x="1057073" y="2845266"/>
                    <a:pt x="1057073" y="2845266"/>
                  </a:cubicBezTo>
                  <a:cubicBezTo>
                    <a:pt x="812931" y="2836431"/>
                    <a:pt x="565145" y="2819450"/>
                    <a:pt x="398404" y="2761273"/>
                  </a:cubicBezTo>
                  <a:cubicBezTo>
                    <a:pt x="120505" y="2664311"/>
                    <a:pt x="0" y="2486783"/>
                    <a:pt x="0" y="106605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842384" y="7673"/>
                  </a:cubicBezTo>
                  <a:cubicBezTo>
                    <a:pt x="7322877" y="0"/>
                    <a:pt x="7786805" y="7673"/>
                    <a:pt x="7786805" y="7673"/>
                  </a:cubicBezTo>
                  <a:cubicBezTo>
                    <a:pt x="8155112" y="15152"/>
                    <a:pt x="8518425" y="84484"/>
                    <a:pt x="8716165" y="207066"/>
                  </a:cubicBezTo>
                  <a:cubicBezTo>
                    <a:pt x="8867182" y="300683"/>
                    <a:pt x="8900456" y="425358"/>
                    <a:pt x="8891316" y="1066056"/>
                  </a:cubicBezTo>
                  <a:cubicBezTo>
                    <a:pt x="8891316" y="2604748"/>
                    <a:pt x="8608320" y="2818846"/>
                    <a:pt x="7961557" y="2846687"/>
                  </a:cubicBez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77"/>
          <p:cNvGrpSpPr/>
          <p:nvPr/>
        </p:nvGrpSpPr>
        <p:grpSpPr>
          <a:xfrm rot="-10800000">
            <a:off x="9417545" y="3369741"/>
            <a:ext cx="3098498" cy="1055098"/>
            <a:chOff x="0" y="0"/>
            <a:chExt cx="8373653" cy="2851388"/>
          </a:xfrm>
        </p:grpSpPr>
        <p:sp>
          <p:nvSpPr>
            <p:cNvPr id="78" name="Freeform 78"/>
            <p:cNvSpPr/>
            <p:nvPr/>
          </p:nvSpPr>
          <p:spPr>
            <a:xfrm>
              <a:off x="0" y="-4262"/>
              <a:ext cx="8381398" cy="2857874"/>
            </a:xfrm>
            <a:custGeom>
              <a:avLst/>
              <a:gdLst/>
              <a:ahLst/>
              <a:cxnLst/>
              <a:rect l="l" t="t" r="r" b="b"/>
              <a:pathLst>
                <a:path w="8381398" h="2857874">
                  <a:moveTo>
                    <a:pt x="7442499" y="2846687"/>
                  </a:moveTo>
                  <a:cubicBezTo>
                    <a:pt x="7442499" y="2846687"/>
                    <a:pt x="7022747" y="2857874"/>
                    <a:pt x="6560162" y="2855253"/>
                  </a:cubicBezTo>
                  <a:cubicBezTo>
                    <a:pt x="2914881" y="2853090"/>
                    <a:pt x="1057073" y="2845266"/>
                    <a:pt x="1057073" y="2845266"/>
                  </a:cubicBezTo>
                  <a:cubicBezTo>
                    <a:pt x="812931" y="2836431"/>
                    <a:pt x="565145" y="2819450"/>
                    <a:pt x="398404" y="2761273"/>
                  </a:cubicBezTo>
                  <a:cubicBezTo>
                    <a:pt x="120505" y="2664311"/>
                    <a:pt x="0" y="2486783"/>
                    <a:pt x="0" y="106605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437441" y="7673"/>
                  </a:cubicBezTo>
                  <a:cubicBezTo>
                    <a:pt x="6803820" y="0"/>
                    <a:pt x="7267747" y="7673"/>
                    <a:pt x="7267747" y="7673"/>
                  </a:cubicBezTo>
                  <a:cubicBezTo>
                    <a:pt x="7636055" y="15152"/>
                    <a:pt x="7999368" y="84484"/>
                    <a:pt x="8197107" y="207066"/>
                  </a:cubicBezTo>
                  <a:cubicBezTo>
                    <a:pt x="8348125" y="300683"/>
                    <a:pt x="8381398" y="425358"/>
                    <a:pt x="8372259" y="1066056"/>
                  </a:cubicBezTo>
                  <a:cubicBezTo>
                    <a:pt x="8372259" y="2604748"/>
                    <a:pt x="8089262" y="2818846"/>
                    <a:pt x="7442499" y="2846687"/>
                  </a:cubicBezTo>
                  <a:close/>
                </a:path>
              </a:pathLst>
            </a:custGeom>
            <a:solidFill>
              <a:srgbClr val="FFB1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6672348" y="3502955"/>
            <a:ext cx="684165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000000"/>
                </a:solidFill>
                <a:cs typeface="Canva Sans"/>
              </a:rPr>
              <a:t>وصلنا</a:t>
            </a:r>
            <a:r>
              <a:rPr lang="en-US" sz="4200" dirty="0">
                <a:solidFill>
                  <a:srgbClr val="000000"/>
                </a:solidFill>
                <a:cs typeface="Canva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cs typeface="Canva Sans"/>
              </a:rPr>
              <a:t>لنهاية</a:t>
            </a:r>
            <a:r>
              <a:rPr lang="en-US" sz="4200" dirty="0">
                <a:solidFill>
                  <a:srgbClr val="000000"/>
                </a:solidFill>
                <a:cs typeface="Canva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cs typeface="Canva Sans"/>
              </a:rPr>
              <a:t>الدرس</a:t>
            </a:r>
            <a:endParaRPr lang="en-US" sz="4200" dirty="0">
              <a:solidFill>
                <a:srgbClr val="000000"/>
              </a:solidFill>
              <a:cs typeface="Canva Sans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371337" y="4406741"/>
            <a:ext cx="6841657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cs typeface="Canva Sans"/>
              </a:rPr>
              <a:t>ولا</a:t>
            </a:r>
            <a:r>
              <a:rPr lang="en-US" sz="4200" dirty="0">
                <a:solidFill>
                  <a:srgbClr val="000000"/>
                </a:solidFill>
                <a:cs typeface="Canva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cs typeface="Canva Sans"/>
              </a:rPr>
              <a:t>تنسي</a:t>
            </a:r>
            <a:r>
              <a:rPr lang="en-US" sz="4200" dirty="0">
                <a:solidFill>
                  <a:srgbClr val="000000"/>
                </a:solidFill>
                <a:cs typeface="Canva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cs typeface="Canva Sans"/>
              </a:rPr>
              <a:t>حل</a:t>
            </a:r>
            <a:r>
              <a:rPr lang="en-US" sz="4200" dirty="0">
                <a:solidFill>
                  <a:srgbClr val="000000"/>
                </a:solidFill>
                <a:cs typeface="Canva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cs typeface="Canva Sans"/>
              </a:rPr>
              <a:t>الواجب</a:t>
            </a:r>
            <a:endParaRPr lang="en-US" sz="4200" dirty="0">
              <a:solidFill>
                <a:srgbClr val="000000"/>
              </a:solidFill>
              <a:cs typeface="Canva Sans"/>
            </a:endParaRPr>
          </a:p>
          <a:p>
            <a:pPr algn="r" rtl="1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nva Sans"/>
              </a:rPr>
              <a:t>المطلوب</a:t>
            </a:r>
            <a:endParaRPr lang="en-US" sz="4200" dirty="0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4" name="Freeform 64"/>
          <p:cNvSpPr/>
          <p:nvPr/>
        </p:nvSpPr>
        <p:spPr>
          <a:xfrm>
            <a:off x="13856339" y="7663117"/>
            <a:ext cx="1783457" cy="1680908"/>
          </a:xfrm>
          <a:custGeom>
            <a:avLst/>
            <a:gdLst/>
            <a:ahLst/>
            <a:cxnLst/>
            <a:rect l="l" t="t" r="r" b="b"/>
            <a:pathLst>
              <a:path w="1783457" h="1680908">
                <a:moveTo>
                  <a:pt x="0" y="0"/>
                </a:moveTo>
                <a:lnTo>
                  <a:pt x="1783457" y="0"/>
                </a:lnTo>
                <a:lnTo>
                  <a:pt x="1783457" y="1680908"/>
                </a:lnTo>
                <a:lnTo>
                  <a:pt x="0" y="16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5" name="Group 65"/>
          <p:cNvGrpSpPr/>
          <p:nvPr/>
        </p:nvGrpSpPr>
        <p:grpSpPr>
          <a:xfrm>
            <a:off x="2075655" y="7878744"/>
            <a:ext cx="1540901" cy="1397065"/>
            <a:chOff x="0" y="0"/>
            <a:chExt cx="2054535" cy="1862753"/>
          </a:xfrm>
        </p:grpSpPr>
        <p:sp>
          <p:nvSpPr>
            <p:cNvPr id="66" name="Freeform 66"/>
            <p:cNvSpPr/>
            <p:nvPr/>
          </p:nvSpPr>
          <p:spPr>
            <a:xfrm>
              <a:off x="517364" y="0"/>
              <a:ext cx="841528" cy="743700"/>
            </a:xfrm>
            <a:custGeom>
              <a:avLst/>
              <a:gdLst/>
              <a:ahLst/>
              <a:cxnLst/>
              <a:rect l="l" t="t" r="r" b="b"/>
              <a:pathLst>
                <a:path w="841528" h="743700">
                  <a:moveTo>
                    <a:pt x="0" y="0"/>
                  </a:moveTo>
                  <a:lnTo>
                    <a:pt x="841528" y="0"/>
                  </a:lnTo>
                  <a:lnTo>
                    <a:pt x="841528" y="743700"/>
                  </a:lnTo>
                  <a:lnTo>
                    <a:pt x="0" y="74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 rot="2621459">
              <a:off x="1072664" y="647333"/>
              <a:ext cx="841528" cy="743700"/>
            </a:xfrm>
            <a:custGeom>
              <a:avLst/>
              <a:gdLst/>
              <a:ahLst/>
              <a:cxnLst/>
              <a:rect l="l" t="t" r="r" b="b"/>
              <a:pathLst>
                <a:path w="841528" h="743700">
                  <a:moveTo>
                    <a:pt x="0" y="0"/>
                  </a:moveTo>
                  <a:lnTo>
                    <a:pt x="841528" y="0"/>
                  </a:lnTo>
                  <a:lnTo>
                    <a:pt x="841528" y="743701"/>
                  </a:lnTo>
                  <a:lnTo>
                    <a:pt x="0" y="743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 rot="2621459">
              <a:off x="140343" y="931377"/>
              <a:ext cx="841528" cy="743700"/>
            </a:xfrm>
            <a:custGeom>
              <a:avLst/>
              <a:gdLst/>
              <a:ahLst/>
              <a:cxnLst/>
              <a:rect l="l" t="t" r="r" b="b"/>
              <a:pathLst>
                <a:path w="841528" h="743700">
                  <a:moveTo>
                    <a:pt x="0" y="0"/>
                  </a:moveTo>
                  <a:lnTo>
                    <a:pt x="841528" y="0"/>
                  </a:lnTo>
                  <a:lnTo>
                    <a:pt x="841528" y="743700"/>
                  </a:lnTo>
                  <a:lnTo>
                    <a:pt x="0" y="74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6244611" y="1449733"/>
            <a:ext cx="1496544" cy="1090504"/>
            <a:chOff x="0" y="0"/>
            <a:chExt cx="401773" cy="292765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2" name="Freeform 72"/>
          <p:cNvSpPr/>
          <p:nvPr/>
        </p:nvSpPr>
        <p:spPr>
          <a:xfrm>
            <a:off x="14621777" y="502082"/>
            <a:ext cx="1433816" cy="1220536"/>
          </a:xfrm>
          <a:custGeom>
            <a:avLst/>
            <a:gdLst/>
            <a:ahLst/>
            <a:cxnLst/>
            <a:rect l="l" t="t" r="r" b="b"/>
            <a:pathLst>
              <a:path w="1433816" h="1220536">
                <a:moveTo>
                  <a:pt x="0" y="0"/>
                </a:moveTo>
                <a:lnTo>
                  <a:pt x="1433816" y="0"/>
                </a:lnTo>
                <a:lnTo>
                  <a:pt x="1433816" y="1220536"/>
                </a:lnTo>
                <a:lnTo>
                  <a:pt x="0" y="1220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2637433" y="1509866"/>
            <a:ext cx="667586" cy="729602"/>
          </a:xfrm>
          <a:custGeom>
            <a:avLst/>
            <a:gdLst/>
            <a:ahLst/>
            <a:cxnLst/>
            <a:rect l="l" t="t" r="r" b="b"/>
            <a:pathLst>
              <a:path w="667586" h="729602">
                <a:moveTo>
                  <a:pt x="0" y="0"/>
                </a:moveTo>
                <a:lnTo>
                  <a:pt x="667586" y="0"/>
                </a:lnTo>
                <a:lnTo>
                  <a:pt x="667586" y="729602"/>
                </a:lnTo>
                <a:lnTo>
                  <a:pt x="0" y="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8510429" y="9030255"/>
            <a:ext cx="919456" cy="873483"/>
          </a:xfrm>
          <a:custGeom>
            <a:avLst/>
            <a:gdLst/>
            <a:ahLst/>
            <a:cxnLst/>
            <a:rect l="l" t="t" r="r" b="b"/>
            <a:pathLst>
              <a:path w="919456" h="873483">
                <a:moveTo>
                  <a:pt x="0" y="0"/>
                </a:moveTo>
                <a:lnTo>
                  <a:pt x="919455" y="0"/>
                </a:lnTo>
                <a:lnTo>
                  <a:pt x="919455" y="873483"/>
                </a:lnTo>
                <a:lnTo>
                  <a:pt x="0" y="8734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5" name="Group 75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6" name="Freeform 76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Freeform 79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TextBox 80"/>
          <p:cNvSpPr txBox="1"/>
          <p:nvPr/>
        </p:nvSpPr>
        <p:spPr>
          <a:xfrm>
            <a:off x="11145237" y="1953536"/>
            <a:ext cx="360283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 Bold"/>
              </a:rPr>
              <a:t>فكرة</a:t>
            </a:r>
            <a:r>
              <a:rPr lang="en-US" sz="6399" dirty="0">
                <a:solidFill>
                  <a:srgbClr val="F1C34D"/>
                </a:solidFill>
                <a:cs typeface="29LT Makina Bold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 Bold"/>
              </a:rPr>
              <a:t>الدرس</a:t>
            </a:r>
            <a:r>
              <a:rPr lang="en-US" sz="6399" dirty="0">
                <a:solidFill>
                  <a:srgbClr val="F1C34D"/>
                </a:solidFill>
                <a:cs typeface="29LT Makina Bold"/>
              </a:rPr>
              <a:t>: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1505586" y="5010150"/>
            <a:ext cx="295513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 Bold"/>
              </a:rPr>
              <a:t>المفردات</a:t>
            </a:r>
            <a:r>
              <a:rPr lang="en-US" sz="6399" dirty="0">
                <a:solidFill>
                  <a:srgbClr val="F1C34D"/>
                </a:solidFill>
                <a:cs typeface="29LT Makina Bold"/>
              </a:rPr>
              <a:t>: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2637433" y="3352267"/>
            <a:ext cx="1198434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cs typeface="Canva Sans"/>
              </a:rPr>
              <a:t>اقسم عدداً من أربعة أرقام على الأكثر على عدد من رقم واحد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690258" y="6413940"/>
            <a:ext cx="1198434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cs typeface="Canva Sans"/>
              </a:rPr>
              <a:t>باقي القسمة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706514" y="9258300"/>
            <a:ext cx="2542699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١٢٠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4" name="Freeform 64"/>
          <p:cNvSpPr/>
          <p:nvPr/>
        </p:nvSpPr>
        <p:spPr>
          <a:xfrm>
            <a:off x="2075655" y="711627"/>
            <a:ext cx="2095987" cy="455877"/>
          </a:xfrm>
          <a:custGeom>
            <a:avLst/>
            <a:gdLst/>
            <a:ahLst/>
            <a:cxnLst/>
            <a:rect l="l" t="t" r="r" b="b"/>
            <a:pathLst>
              <a:path w="2095987" h="455877">
                <a:moveTo>
                  <a:pt x="0" y="0"/>
                </a:moveTo>
                <a:lnTo>
                  <a:pt x="2095987" y="0"/>
                </a:lnTo>
                <a:lnTo>
                  <a:pt x="2095987" y="455878"/>
                </a:lnTo>
                <a:lnTo>
                  <a:pt x="0" y="455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2456062" y="1394638"/>
            <a:ext cx="667586" cy="729602"/>
          </a:xfrm>
          <a:custGeom>
            <a:avLst/>
            <a:gdLst/>
            <a:ahLst/>
            <a:cxnLst/>
            <a:rect l="l" t="t" r="r" b="b"/>
            <a:pathLst>
              <a:path w="667586" h="729602">
                <a:moveTo>
                  <a:pt x="0" y="0"/>
                </a:moveTo>
                <a:lnTo>
                  <a:pt x="667586" y="0"/>
                </a:lnTo>
                <a:lnTo>
                  <a:pt x="667586" y="729602"/>
                </a:lnTo>
                <a:lnTo>
                  <a:pt x="0" y="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>
            <a:off x="15889256" y="7121411"/>
            <a:ext cx="1076479" cy="916353"/>
          </a:xfrm>
          <a:custGeom>
            <a:avLst/>
            <a:gdLst/>
            <a:ahLst/>
            <a:cxnLst/>
            <a:rect l="l" t="t" r="r" b="b"/>
            <a:pathLst>
              <a:path w="1076479" h="916353">
                <a:moveTo>
                  <a:pt x="0" y="0"/>
                </a:moveTo>
                <a:lnTo>
                  <a:pt x="1076479" y="0"/>
                </a:lnTo>
                <a:lnTo>
                  <a:pt x="1076479" y="916353"/>
                </a:lnTo>
                <a:lnTo>
                  <a:pt x="0" y="916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8"/>
          <p:cNvGrpSpPr/>
          <p:nvPr/>
        </p:nvGrpSpPr>
        <p:grpSpPr>
          <a:xfrm>
            <a:off x="16244611" y="2709608"/>
            <a:ext cx="1496544" cy="1090504"/>
            <a:chOff x="0" y="0"/>
            <a:chExt cx="401773" cy="29276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1" name="Freeform 71"/>
          <p:cNvSpPr/>
          <p:nvPr/>
        </p:nvSpPr>
        <p:spPr>
          <a:xfrm rot="6025431">
            <a:off x="2971043" y="7804885"/>
            <a:ext cx="920971" cy="1674494"/>
          </a:xfrm>
          <a:custGeom>
            <a:avLst/>
            <a:gdLst/>
            <a:ahLst/>
            <a:cxnLst/>
            <a:rect l="l" t="t" r="r" b="b"/>
            <a:pathLst>
              <a:path w="920971" h="1674494">
                <a:moveTo>
                  <a:pt x="0" y="0"/>
                </a:moveTo>
                <a:lnTo>
                  <a:pt x="920971" y="0"/>
                </a:lnTo>
                <a:lnTo>
                  <a:pt x="920971" y="1674494"/>
                </a:lnTo>
                <a:lnTo>
                  <a:pt x="0" y="167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2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3" name="Freeform 73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76"/>
          <p:cNvSpPr/>
          <p:nvPr/>
        </p:nvSpPr>
        <p:spPr>
          <a:xfrm>
            <a:off x="9451942" y="2556315"/>
            <a:ext cx="6003526" cy="2655792"/>
          </a:xfrm>
          <a:custGeom>
            <a:avLst/>
            <a:gdLst/>
            <a:ahLst/>
            <a:cxnLst/>
            <a:rect l="l" t="t" r="r" b="b"/>
            <a:pathLst>
              <a:path w="6003526" h="2655792">
                <a:moveTo>
                  <a:pt x="0" y="0"/>
                </a:moveTo>
                <a:lnTo>
                  <a:pt x="6003526" y="0"/>
                </a:lnTo>
                <a:lnTo>
                  <a:pt x="6003526" y="2655792"/>
                </a:lnTo>
                <a:lnTo>
                  <a:pt x="0" y="2655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479" t="-101887" r="-33350" b="-1132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7"/>
          <p:cNvSpPr/>
          <p:nvPr/>
        </p:nvSpPr>
        <p:spPr>
          <a:xfrm>
            <a:off x="5914721" y="3800113"/>
            <a:ext cx="2347229" cy="1258702"/>
          </a:xfrm>
          <a:custGeom>
            <a:avLst/>
            <a:gdLst/>
            <a:ahLst/>
            <a:cxnLst/>
            <a:rect l="l" t="t" r="r" b="b"/>
            <a:pathLst>
              <a:path w="2347229" h="1258702">
                <a:moveTo>
                  <a:pt x="0" y="0"/>
                </a:moveTo>
                <a:lnTo>
                  <a:pt x="2347230" y="0"/>
                </a:lnTo>
                <a:lnTo>
                  <a:pt x="2347230" y="1258701"/>
                </a:lnTo>
                <a:lnTo>
                  <a:pt x="0" y="12587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>
            <a:off x="2886516" y="4274820"/>
            <a:ext cx="2725394" cy="647281"/>
          </a:xfrm>
          <a:custGeom>
            <a:avLst/>
            <a:gdLst/>
            <a:ahLst/>
            <a:cxnLst/>
            <a:rect l="l" t="t" r="r" b="b"/>
            <a:pathLst>
              <a:path w="2725394" h="647281">
                <a:moveTo>
                  <a:pt x="0" y="0"/>
                </a:moveTo>
                <a:lnTo>
                  <a:pt x="2725394" y="0"/>
                </a:lnTo>
                <a:lnTo>
                  <a:pt x="2725394" y="647281"/>
                </a:lnTo>
                <a:lnTo>
                  <a:pt x="0" y="647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79"/>
          <p:cNvSpPr/>
          <p:nvPr/>
        </p:nvSpPr>
        <p:spPr>
          <a:xfrm>
            <a:off x="3188821" y="2466022"/>
            <a:ext cx="2120785" cy="2308338"/>
          </a:xfrm>
          <a:custGeom>
            <a:avLst/>
            <a:gdLst/>
            <a:ahLst/>
            <a:cxnLst/>
            <a:rect l="l" t="t" r="r" b="b"/>
            <a:pathLst>
              <a:path w="2120785" h="2308338">
                <a:moveTo>
                  <a:pt x="0" y="0"/>
                </a:moveTo>
                <a:lnTo>
                  <a:pt x="2120785" y="0"/>
                </a:lnTo>
                <a:lnTo>
                  <a:pt x="2120785" y="2308337"/>
                </a:lnTo>
                <a:lnTo>
                  <a:pt x="0" y="2308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TextBox 80"/>
          <p:cNvSpPr txBox="1"/>
          <p:nvPr/>
        </p:nvSpPr>
        <p:spPr>
          <a:xfrm>
            <a:off x="12976149" y="1261288"/>
            <a:ext cx="210502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 Bold"/>
              </a:rPr>
              <a:t>استعد</a:t>
            </a:r>
            <a:r>
              <a:rPr lang="en-US" sz="6399" dirty="0">
                <a:solidFill>
                  <a:srgbClr val="F1C34D"/>
                </a:solidFill>
                <a:cs typeface="29LT Makina Bold"/>
              </a:rPr>
              <a:t>: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706514" y="9258300"/>
            <a:ext cx="2542699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6244611" y="3968310"/>
            <a:ext cx="1496544" cy="1090504"/>
            <a:chOff x="0" y="0"/>
            <a:chExt cx="401773" cy="29276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2075655" y="8018036"/>
            <a:ext cx="1285420" cy="1211508"/>
          </a:xfrm>
          <a:custGeom>
            <a:avLst/>
            <a:gdLst/>
            <a:ahLst/>
            <a:cxnLst/>
            <a:rect l="l" t="t" r="r" b="b"/>
            <a:pathLst>
              <a:path w="1285420" h="1211508">
                <a:moveTo>
                  <a:pt x="0" y="0"/>
                </a:moveTo>
                <a:lnTo>
                  <a:pt x="1285419" y="0"/>
                </a:lnTo>
                <a:lnTo>
                  <a:pt x="1285419" y="1211508"/>
                </a:lnTo>
                <a:lnTo>
                  <a:pt x="0" y="1211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2478040" y="1421919"/>
            <a:ext cx="1623334" cy="1456942"/>
          </a:xfrm>
          <a:custGeom>
            <a:avLst/>
            <a:gdLst/>
            <a:ahLst/>
            <a:cxnLst/>
            <a:rect l="l" t="t" r="r" b="b"/>
            <a:pathLst>
              <a:path w="1623334" h="1456942">
                <a:moveTo>
                  <a:pt x="0" y="0"/>
                </a:moveTo>
                <a:lnTo>
                  <a:pt x="1623334" y="0"/>
                </a:lnTo>
                <a:lnTo>
                  <a:pt x="1623334" y="1456942"/>
                </a:lnTo>
                <a:lnTo>
                  <a:pt x="0" y="1456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0" name="Freeform 70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Freeform 73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TextBox 74"/>
          <p:cNvSpPr txBox="1"/>
          <p:nvPr/>
        </p:nvSpPr>
        <p:spPr>
          <a:xfrm>
            <a:off x="11428416" y="1435972"/>
            <a:ext cx="292596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 Bold"/>
              </a:rPr>
              <a:t>تأك</a:t>
            </a:r>
            <a:r>
              <a:rPr lang="en-US" sz="6399" dirty="0">
                <a:solidFill>
                  <a:srgbClr val="F1C34D"/>
                </a:solidFill>
                <a:cs typeface="29LT Makina Bold"/>
              </a:rPr>
              <a:t>ـــــد: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9349166" y="2457997"/>
            <a:ext cx="6019229" cy="1019800"/>
            <a:chOff x="0" y="0"/>
            <a:chExt cx="8025638" cy="1359733"/>
          </a:xfrm>
        </p:grpSpPr>
        <p:grpSp>
          <p:nvGrpSpPr>
            <p:cNvPr id="76" name="Group 76"/>
            <p:cNvGrpSpPr/>
            <p:nvPr/>
          </p:nvGrpSpPr>
          <p:grpSpPr>
            <a:xfrm>
              <a:off x="623361" y="0"/>
              <a:ext cx="7402278" cy="1359733"/>
              <a:chOff x="0" y="0"/>
              <a:chExt cx="1462178" cy="268589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462178" cy="268589"/>
              </a:xfrm>
              <a:custGeom>
                <a:avLst/>
                <a:gdLst/>
                <a:ahLst/>
                <a:cxnLst/>
                <a:rect l="l" t="t" r="r" b="b"/>
                <a:pathLst>
                  <a:path w="1462178" h="268589">
                    <a:moveTo>
                      <a:pt x="33468" y="0"/>
                    </a:moveTo>
                    <a:lnTo>
                      <a:pt x="1428710" y="0"/>
                    </a:lnTo>
                    <a:cubicBezTo>
                      <a:pt x="1447194" y="0"/>
                      <a:pt x="1462178" y="14984"/>
                      <a:pt x="1462178" y="33468"/>
                    </a:cubicBezTo>
                    <a:lnTo>
                      <a:pt x="1462178" y="235121"/>
                    </a:lnTo>
                    <a:cubicBezTo>
                      <a:pt x="1462178" y="253605"/>
                      <a:pt x="1447194" y="268589"/>
                      <a:pt x="1428710" y="268589"/>
                    </a:cubicBezTo>
                    <a:lnTo>
                      <a:pt x="33468" y="268589"/>
                    </a:lnTo>
                    <a:cubicBezTo>
                      <a:pt x="14984" y="268589"/>
                      <a:pt x="0" y="253605"/>
                      <a:pt x="0" y="235121"/>
                    </a:cubicBezTo>
                    <a:lnTo>
                      <a:pt x="0" y="33468"/>
                    </a:lnTo>
                    <a:cubicBezTo>
                      <a:pt x="0" y="14984"/>
                      <a:pt x="14984" y="0"/>
                      <a:pt x="33468" y="0"/>
                    </a:cubicBezTo>
                    <a:close/>
                  </a:path>
                </a:pathLst>
              </a:custGeom>
              <a:solidFill>
                <a:srgbClr val="9FEF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38100"/>
                <a:ext cx="1462178" cy="306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Freeform 79"/>
            <p:cNvSpPr/>
            <p:nvPr/>
          </p:nvSpPr>
          <p:spPr>
            <a:xfrm>
              <a:off x="0" y="375358"/>
              <a:ext cx="7678918" cy="984375"/>
            </a:xfrm>
            <a:custGeom>
              <a:avLst/>
              <a:gdLst/>
              <a:ahLst/>
              <a:cxnLst/>
              <a:rect l="l" t="t" r="r" b="b"/>
              <a:pathLst>
                <a:path w="7678918" h="984375">
                  <a:moveTo>
                    <a:pt x="0" y="0"/>
                  </a:moveTo>
                  <a:lnTo>
                    <a:pt x="7678918" y="0"/>
                  </a:lnTo>
                  <a:lnTo>
                    <a:pt x="7678918" y="984375"/>
                  </a:lnTo>
                  <a:lnTo>
                    <a:pt x="0" y="984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1054" t="-273199" r="-24234" b="-8699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" name="Freeform 80"/>
          <p:cNvSpPr/>
          <p:nvPr/>
        </p:nvSpPr>
        <p:spPr>
          <a:xfrm>
            <a:off x="2362487" y="4277097"/>
            <a:ext cx="13563026" cy="893924"/>
          </a:xfrm>
          <a:custGeom>
            <a:avLst/>
            <a:gdLst/>
            <a:ahLst/>
            <a:cxnLst/>
            <a:rect l="l" t="t" r="r" b="b"/>
            <a:pathLst>
              <a:path w="13563026" h="893924">
                <a:moveTo>
                  <a:pt x="0" y="0"/>
                </a:moveTo>
                <a:lnTo>
                  <a:pt x="13563026" y="0"/>
                </a:lnTo>
                <a:lnTo>
                  <a:pt x="13563026" y="893924"/>
                </a:lnTo>
                <a:lnTo>
                  <a:pt x="0" y="893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947" t="-329641" r="-10945" b="-625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TextBox 81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  <p:sp>
        <p:nvSpPr>
          <p:cNvPr id="82" name="Freeform 82"/>
          <p:cNvSpPr/>
          <p:nvPr/>
        </p:nvSpPr>
        <p:spPr>
          <a:xfrm>
            <a:off x="2478040" y="6540089"/>
            <a:ext cx="13563026" cy="779014"/>
          </a:xfrm>
          <a:custGeom>
            <a:avLst/>
            <a:gdLst/>
            <a:ahLst/>
            <a:cxnLst/>
            <a:rect l="l" t="t" r="r" b="b"/>
            <a:pathLst>
              <a:path w="13563026" h="779014">
                <a:moveTo>
                  <a:pt x="0" y="0"/>
                </a:moveTo>
                <a:lnTo>
                  <a:pt x="13563026" y="0"/>
                </a:lnTo>
                <a:lnTo>
                  <a:pt x="13563026" y="779014"/>
                </a:lnTo>
                <a:lnTo>
                  <a:pt x="0" y="779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947" t="-494244" r="-10945" b="-6168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6244611" y="5228186"/>
            <a:ext cx="1496544" cy="1090504"/>
            <a:chOff x="0" y="0"/>
            <a:chExt cx="401773" cy="29276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12154099" y="9074304"/>
            <a:ext cx="1575015" cy="539443"/>
          </a:xfrm>
          <a:custGeom>
            <a:avLst/>
            <a:gdLst/>
            <a:ahLst/>
            <a:cxnLst/>
            <a:rect l="l" t="t" r="r" b="b"/>
            <a:pathLst>
              <a:path w="1575015" h="539443">
                <a:moveTo>
                  <a:pt x="0" y="0"/>
                </a:moveTo>
                <a:lnTo>
                  <a:pt x="1575015" y="0"/>
                </a:lnTo>
                <a:lnTo>
                  <a:pt x="1575015" y="539442"/>
                </a:lnTo>
                <a:lnTo>
                  <a:pt x="0" y="539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14841619" y="540187"/>
            <a:ext cx="1505738" cy="871446"/>
          </a:xfrm>
          <a:custGeom>
            <a:avLst/>
            <a:gdLst/>
            <a:ahLst/>
            <a:cxnLst/>
            <a:rect l="l" t="t" r="r" b="b"/>
            <a:pathLst>
              <a:path w="1505738" h="871446">
                <a:moveTo>
                  <a:pt x="0" y="0"/>
                </a:moveTo>
                <a:lnTo>
                  <a:pt x="1505738" y="0"/>
                </a:lnTo>
                <a:lnTo>
                  <a:pt x="1505738" y="871446"/>
                </a:lnTo>
                <a:lnTo>
                  <a:pt x="0" y="871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5911755" y="1739754"/>
            <a:ext cx="1081128" cy="1018963"/>
          </a:xfrm>
          <a:custGeom>
            <a:avLst/>
            <a:gdLst/>
            <a:ahLst/>
            <a:cxnLst/>
            <a:rect l="l" t="t" r="r" b="b"/>
            <a:pathLst>
              <a:path w="1081128" h="1018963">
                <a:moveTo>
                  <a:pt x="0" y="0"/>
                </a:moveTo>
                <a:lnTo>
                  <a:pt x="1081128" y="0"/>
                </a:lnTo>
                <a:lnTo>
                  <a:pt x="1081128" y="1018964"/>
                </a:lnTo>
                <a:lnTo>
                  <a:pt x="0" y="101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2440909" y="6370391"/>
            <a:ext cx="960755" cy="849067"/>
          </a:xfrm>
          <a:custGeom>
            <a:avLst/>
            <a:gdLst/>
            <a:ahLst/>
            <a:cxnLst/>
            <a:rect l="l" t="t" r="r" b="b"/>
            <a:pathLst>
              <a:path w="960755" h="849067">
                <a:moveTo>
                  <a:pt x="0" y="0"/>
                </a:moveTo>
                <a:lnTo>
                  <a:pt x="960755" y="0"/>
                </a:lnTo>
                <a:lnTo>
                  <a:pt x="960755" y="849067"/>
                </a:lnTo>
                <a:lnTo>
                  <a:pt x="0" y="849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2621459">
            <a:off x="1990989" y="1086421"/>
            <a:ext cx="960755" cy="849067"/>
          </a:xfrm>
          <a:custGeom>
            <a:avLst/>
            <a:gdLst/>
            <a:ahLst/>
            <a:cxnLst/>
            <a:rect l="l" t="t" r="r" b="b"/>
            <a:pathLst>
              <a:path w="960755" h="849067">
                <a:moveTo>
                  <a:pt x="0" y="0"/>
                </a:moveTo>
                <a:lnTo>
                  <a:pt x="960755" y="0"/>
                </a:lnTo>
                <a:lnTo>
                  <a:pt x="960755" y="849068"/>
                </a:lnTo>
                <a:lnTo>
                  <a:pt x="0" y="8490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2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3" name="Freeform 73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76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7"/>
          <p:cNvSpPr/>
          <p:nvPr/>
        </p:nvSpPr>
        <p:spPr>
          <a:xfrm>
            <a:off x="7569194" y="2384718"/>
            <a:ext cx="8342561" cy="1301840"/>
          </a:xfrm>
          <a:custGeom>
            <a:avLst/>
            <a:gdLst/>
            <a:ahLst/>
            <a:cxnLst/>
            <a:rect l="l" t="t" r="r" b="b"/>
            <a:pathLst>
              <a:path w="8342561" h="1301840">
                <a:moveTo>
                  <a:pt x="0" y="0"/>
                </a:moveTo>
                <a:lnTo>
                  <a:pt x="8342561" y="0"/>
                </a:lnTo>
                <a:lnTo>
                  <a:pt x="8342561" y="1301840"/>
                </a:lnTo>
                <a:lnTo>
                  <a:pt x="0" y="1301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5732" t="-362239" r="-19049" b="-280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>
            <a:off x="2360290" y="3580334"/>
            <a:ext cx="6783710" cy="2429568"/>
          </a:xfrm>
          <a:custGeom>
            <a:avLst/>
            <a:gdLst/>
            <a:ahLst/>
            <a:cxnLst/>
            <a:rect l="l" t="t" r="r" b="b"/>
            <a:pathLst>
              <a:path w="6783710" h="2429568">
                <a:moveTo>
                  <a:pt x="0" y="0"/>
                </a:moveTo>
                <a:lnTo>
                  <a:pt x="6783710" y="0"/>
                </a:lnTo>
                <a:lnTo>
                  <a:pt x="6783710" y="2429569"/>
                </a:lnTo>
                <a:lnTo>
                  <a:pt x="0" y="24295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499" t="-215027" r="-168117" b="-1259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79"/>
          <p:cNvSpPr/>
          <p:nvPr/>
        </p:nvSpPr>
        <p:spPr>
          <a:xfrm>
            <a:off x="2204379" y="3076290"/>
            <a:ext cx="1433816" cy="1220536"/>
          </a:xfrm>
          <a:custGeom>
            <a:avLst/>
            <a:gdLst/>
            <a:ahLst/>
            <a:cxnLst/>
            <a:rect l="l" t="t" r="r" b="b"/>
            <a:pathLst>
              <a:path w="1433816" h="1220536">
                <a:moveTo>
                  <a:pt x="0" y="0"/>
                </a:moveTo>
                <a:lnTo>
                  <a:pt x="1433816" y="0"/>
                </a:lnTo>
                <a:lnTo>
                  <a:pt x="1433816" y="1220536"/>
                </a:lnTo>
                <a:lnTo>
                  <a:pt x="0" y="1220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TextBox 80"/>
          <p:cNvSpPr txBox="1"/>
          <p:nvPr/>
        </p:nvSpPr>
        <p:spPr>
          <a:xfrm>
            <a:off x="11428416" y="1435972"/>
            <a:ext cx="292596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 Bold"/>
              </a:rPr>
              <a:t>تأك</a:t>
            </a:r>
            <a:r>
              <a:rPr lang="en-US" sz="6399" dirty="0">
                <a:solidFill>
                  <a:srgbClr val="F1C34D"/>
                </a:solidFill>
                <a:cs typeface="29LT Makina Bold"/>
              </a:rPr>
              <a:t>ـــــد: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4" name="Freeform 64"/>
          <p:cNvSpPr/>
          <p:nvPr/>
        </p:nvSpPr>
        <p:spPr>
          <a:xfrm rot="-568422">
            <a:off x="2245504" y="7938193"/>
            <a:ext cx="659711" cy="937422"/>
          </a:xfrm>
          <a:custGeom>
            <a:avLst/>
            <a:gdLst/>
            <a:ahLst/>
            <a:cxnLst/>
            <a:rect l="l" t="t" r="r" b="b"/>
            <a:pathLst>
              <a:path w="659711" h="937422">
                <a:moveTo>
                  <a:pt x="0" y="0"/>
                </a:moveTo>
                <a:lnTo>
                  <a:pt x="659711" y="0"/>
                </a:lnTo>
                <a:lnTo>
                  <a:pt x="659711" y="937423"/>
                </a:lnTo>
                <a:lnTo>
                  <a:pt x="0" y="93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3073114" y="8169930"/>
            <a:ext cx="672663" cy="916747"/>
          </a:xfrm>
          <a:custGeom>
            <a:avLst/>
            <a:gdLst/>
            <a:ahLst/>
            <a:cxnLst/>
            <a:rect l="l" t="t" r="r" b="b"/>
            <a:pathLst>
              <a:path w="672663" h="916747">
                <a:moveTo>
                  <a:pt x="0" y="0"/>
                </a:moveTo>
                <a:lnTo>
                  <a:pt x="672663" y="0"/>
                </a:lnTo>
                <a:lnTo>
                  <a:pt x="672663" y="916747"/>
                </a:lnTo>
                <a:lnTo>
                  <a:pt x="0" y="916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2680146" y="7173830"/>
            <a:ext cx="785936" cy="807123"/>
          </a:xfrm>
          <a:custGeom>
            <a:avLst/>
            <a:gdLst/>
            <a:ahLst/>
            <a:cxnLst/>
            <a:rect l="l" t="t" r="r" b="b"/>
            <a:pathLst>
              <a:path w="785936" h="807123">
                <a:moveTo>
                  <a:pt x="0" y="0"/>
                </a:moveTo>
                <a:lnTo>
                  <a:pt x="785936" y="0"/>
                </a:lnTo>
                <a:lnTo>
                  <a:pt x="785936" y="807123"/>
                </a:lnTo>
                <a:lnTo>
                  <a:pt x="0" y="807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Group 67"/>
          <p:cNvGrpSpPr/>
          <p:nvPr/>
        </p:nvGrpSpPr>
        <p:grpSpPr>
          <a:xfrm>
            <a:off x="16244611" y="6486887"/>
            <a:ext cx="1496544" cy="1090504"/>
            <a:chOff x="0" y="0"/>
            <a:chExt cx="401773" cy="292765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Freeform 70"/>
          <p:cNvSpPr/>
          <p:nvPr/>
        </p:nvSpPr>
        <p:spPr>
          <a:xfrm>
            <a:off x="15081174" y="922994"/>
            <a:ext cx="911443" cy="526738"/>
          </a:xfrm>
          <a:custGeom>
            <a:avLst/>
            <a:gdLst/>
            <a:ahLst/>
            <a:cxnLst/>
            <a:rect l="l" t="t" r="r" b="b"/>
            <a:pathLst>
              <a:path w="911443" h="526738">
                <a:moveTo>
                  <a:pt x="0" y="0"/>
                </a:moveTo>
                <a:lnTo>
                  <a:pt x="911443" y="0"/>
                </a:lnTo>
                <a:lnTo>
                  <a:pt x="911443" y="526739"/>
                </a:lnTo>
                <a:lnTo>
                  <a:pt x="0" y="5267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1920866" y="637472"/>
            <a:ext cx="919456" cy="873483"/>
          </a:xfrm>
          <a:custGeom>
            <a:avLst/>
            <a:gdLst/>
            <a:ahLst/>
            <a:cxnLst/>
            <a:rect l="l" t="t" r="r" b="b"/>
            <a:pathLst>
              <a:path w="919456" h="873483">
                <a:moveTo>
                  <a:pt x="0" y="0"/>
                </a:moveTo>
                <a:lnTo>
                  <a:pt x="919455" y="0"/>
                </a:lnTo>
                <a:lnTo>
                  <a:pt x="919455" y="873483"/>
                </a:lnTo>
                <a:lnTo>
                  <a:pt x="0" y="873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 rot="1280213">
            <a:off x="4352773" y="9110944"/>
            <a:ext cx="1568602" cy="341171"/>
          </a:xfrm>
          <a:custGeom>
            <a:avLst/>
            <a:gdLst/>
            <a:ahLst/>
            <a:cxnLst/>
            <a:rect l="l" t="t" r="r" b="b"/>
            <a:pathLst>
              <a:path w="1568602" h="341171">
                <a:moveTo>
                  <a:pt x="0" y="0"/>
                </a:moveTo>
                <a:lnTo>
                  <a:pt x="1568602" y="0"/>
                </a:lnTo>
                <a:lnTo>
                  <a:pt x="1568602" y="341171"/>
                </a:lnTo>
                <a:lnTo>
                  <a:pt x="0" y="341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3" name="Group 73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74" name="Freeform 74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Freeform 77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>
            <a:off x="3307443" y="4000138"/>
            <a:ext cx="12685175" cy="909426"/>
          </a:xfrm>
          <a:custGeom>
            <a:avLst/>
            <a:gdLst/>
            <a:ahLst/>
            <a:cxnLst/>
            <a:rect l="l" t="t" r="r" b="b"/>
            <a:pathLst>
              <a:path w="12685175" h="909426">
                <a:moveTo>
                  <a:pt x="0" y="0"/>
                </a:moveTo>
                <a:lnTo>
                  <a:pt x="12685174" y="0"/>
                </a:lnTo>
                <a:lnTo>
                  <a:pt x="12685174" y="909426"/>
                </a:lnTo>
                <a:lnTo>
                  <a:pt x="0" y="9094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979" t="-351873" r="-9546" b="-68293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9" name="Group 79"/>
          <p:cNvGrpSpPr/>
          <p:nvPr/>
        </p:nvGrpSpPr>
        <p:grpSpPr>
          <a:xfrm>
            <a:off x="9349166" y="2457997"/>
            <a:ext cx="6019229" cy="1019800"/>
            <a:chOff x="0" y="0"/>
            <a:chExt cx="8025638" cy="1359733"/>
          </a:xfrm>
        </p:grpSpPr>
        <p:grpSp>
          <p:nvGrpSpPr>
            <p:cNvPr id="80" name="Group 80"/>
            <p:cNvGrpSpPr/>
            <p:nvPr/>
          </p:nvGrpSpPr>
          <p:grpSpPr>
            <a:xfrm>
              <a:off x="623361" y="0"/>
              <a:ext cx="7402278" cy="1359733"/>
              <a:chOff x="0" y="0"/>
              <a:chExt cx="1462178" cy="268589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1462178" cy="268589"/>
              </a:xfrm>
              <a:custGeom>
                <a:avLst/>
                <a:gdLst/>
                <a:ahLst/>
                <a:cxnLst/>
                <a:rect l="l" t="t" r="r" b="b"/>
                <a:pathLst>
                  <a:path w="1462178" h="268589">
                    <a:moveTo>
                      <a:pt x="33468" y="0"/>
                    </a:moveTo>
                    <a:lnTo>
                      <a:pt x="1428710" y="0"/>
                    </a:lnTo>
                    <a:cubicBezTo>
                      <a:pt x="1447194" y="0"/>
                      <a:pt x="1462178" y="14984"/>
                      <a:pt x="1462178" y="33468"/>
                    </a:cubicBezTo>
                    <a:lnTo>
                      <a:pt x="1462178" y="235121"/>
                    </a:lnTo>
                    <a:cubicBezTo>
                      <a:pt x="1462178" y="253605"/>
                      <a:pt x="1447194" y="268589"/>
                      <a:pt x="1428710" y="268589"/>
                    </a:cubicBezTo>
                    <a:lnTo>
                      <a:pt x="33468" y="268589"/>
                    </a:lnTo>
                    <a:cubicBezTo>
                      <a:pt x="14984" y="268589"/>
                      <a:pt x="0" y="253605"/>
                      <a:pt x="0" y="235121"/>
                    </a:cubicBezTo>
                    <a:lnTo>
                      <a:pt x="0" y="33468"/>
                    </a:lnTo>
                    <a:cubicBezTo>
                      <a:pt x="0" y="14984"/>
                      <a:pt x="14984" y="0"/>
                      <a:pt x="33468" y="0"/>
                    </a:cubicBezTo>
                    <a:close/>
                  </a:path>
                </a:pathLst>
              </a:custGeom>
              <a:solidFill>
                <a:srgbClr val="F0878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0" y="-38100"/>
                <a:ext cx="1462178" cy="306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3" name="Freeform 83"/>
            <p:cNvSpPr/>
            <p:nvPr/>
          </p:nvSpPr>
          <p:spPr>
            <a:xfrm>
              <a:off x="0" y="375358"/>
              <a:ext cx="7678918" cy="984375"/>
            </a:xfrm>
            <a:custGeom>
              <a:avLst/>
              <a:gdLst/>
              <a:ahLst/>
              <a:cxnLst/>
              <a:rect l="l" t="t" r="r" b="b"/>
              <a:pathLst>
                <a:path w="7678918" h="984375">
                  <a:moveTo>
                    <a:pt x="0" y="0"/>
                  </a:moveTo>
                  <a:lnTo>
                    <a:pt x="7678918" y="0"/>
                  </a:lnTo>
                  <a:lnTo>
                    <a:pt x="7678918" y="984375"/>
                  </a:lnTo>
                  <a:lnTo>
                    <a:pt x="0" y="984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71054" t="-273199" r="-24234" b="-8699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9144000" y="1261288"/>
            <a:ext cx="605504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"/>
              </a:rPr>
              <a:t>تدرب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وحل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المسائل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:</a:t>
            </a:r>
          </a:p>
        </p:txBody>
      </p:sp>
      <p:sp>
        <p:nvSpPr>
          <p:cNvPr id="85" name="Freeform 85"/>
          <p:cNvSpPr/>
          <p:nvPr/>
        </p:nvSpPr>
        <p:spPr>
          <a:xfrm>
            <a:off x="3307443" y="6352618"/>
            <a:ext cx="12685175" cy="679522"/>
          </a:xfrm>
          <a:custGeom>
            <a:avLst/>
            <a:gdLst/>
            <a:ahLst/>
            <a:cxnLst/>
            <a:rect l="l" t="t" r="r" b="b"/>
            <a:pathLst>
              <a:path w="12685175" h="679522">
                <a:moveTo>
                  <a:pt x="0" y="0"/>
                </a:moveTo>
                <a:lnTo>
                  <a:pt x="12685174" y="0"/>
                </a:lnTo>
                <a:lnTo>
                  <a:pt x="12685174" y="679522"/>
                </a:lnTo>
                <a:lnTo>
                  <a:pt x="0" y="679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979" t="-622516" r="-9546" b="-7962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TextBox 86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6244611" y="7746763"/>
            <a:ext cx="1496544" cy="1090504"/>
            <a:chOff x="0" y="0"/>
            <a:chExt cx="401773" cy="29276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68" name="Freeform 68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Freeform 71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4496771" y="3358542"/>
            <a:ext cx="11558822" cy="918556"/>
          </a:xfrm>
          <a:custGeom>
            <a:avLst/>
            <a:gdLst/>
            <a:ahLst/>
            <a:cxnLst/>
            <a:rect l="l" t="t" r="r" b="b"/>
            <a:pathLst>
              <a:path w="11558822" h="918556">
                <a:moveTo>
                  <a:pt x="0" y="0"/>
                </a:moveTo>
                <a:lnTo>
                  <a:pt x="11558822" y="0"/>
                </a:lnTo>
                <a:lnTo>
                  <a:pt x="11558822" y="918555"/>
                </a:lnTo>
                <a:lnTo>
                  <a:pt x="0" y="918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79" t="-486108" r="-6667" b="-3887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2244701" y="4337727"/>
            <a:ext cx="4025399" cy="2349827"/>
          </a:xfrm>
          <a:custGeom>
            <a:avLst/>
            <a:gdLst/>
            <a:ahLst/>
            <a:cxnLst/>
            <a:rect l="l" t="t" r="r" b="b"/>
            <a:pathLst>
              <a:path w="4025399" h="2349827">
                <a:moveTo>
                  <a:pt x="0" y="0"/>
                </a:moveTo>
                <a:lnTo>
                  <a:pt x="4025399" y="0"/>
                </a:lnTo>
                <a:lnTo>
                  <a:pt x="4025399" y="2349827"/>
                </a:lnTo>
                <a:lnTo>
                  <a:pt x="0" y="2349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4926322" y="4967388"/>
            <a:ext cx="1343778" cy="1338739"/>
          </a:xfrm>
          <a:custGeom>
            <a:avLst/>
            <a:gdLst/>
            <a:ahLst/>
            <a:cxnLst/>
            <a:rect l="l" t="t" r="r" b="b"/>
            <a:pathLst>
              <a:path w="1343778" h="1338739">
                <a:moveTo>
                  <a:pt x="0" y="0"/>
                </a:moveTo>
                <a:lnTo>
                  <a:pt x="1343778" y="0"/>
                </a:lnTo>
                <a:lnTo>
                  <a:pt x="1343778" y="1338740"/>
                </a:lnTo>
                <a:lnTo>
                  <a:pt x="0" y="1338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TextBox 75"/>
          <p:cNvSpPr txBox="1"/>
          <p:nvPr/>
        </p:nvSpPr>
        <p:spPr>
          <a:xfrm>
            <a:off x="9325676" y="1968144"/>
            <a:ext cx="605504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"/>
              </a:rPr>
              <a:t>تدرب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وحل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المسائل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: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6244611" y="1449733"/>
            <a:ext cx="1496544" cy="1090504"/>
            <a:chOff x="0" y="0"/>
            <a:chExt cx="401773" cy="29276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15514035" y="3422228"/>
            <a:ext cx="730576" cy="755768"/>
          </a:xfrm>
          <a:custGeom>
            <a:avLst/>
            <a:gdLst/>
            <a:ahLst/>
            <a:cxnLst/>
            <a:rect l="l" t="t" r="r" b="b"/>
            <a:pathLst>
              <a:path w="730576" h="755768">
                <a:moveTo>
                  <a:pt x="0" y="0"/>
                </a:moveTo>
                <a:lnTo>
                  <a:pt x="730576" y="0"/>
                </a:lnTo>
                <a:lnTo>
                  <a:pt x="730576" y="755769"/>
                </a:lnTo>
                <a:lnTo>
                  <a:pt x="0" y="755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8"/>
          <p:cNvGrpSpPr/>
          <p:nvPr/>
        </p:nvGrpSpPr>
        <p:grpSpPr>
          <a:xfrm>
            <a:off x="14146030" y="8018036"/>
            <a:ext cx="3819126" cy="1885702"/>
            <a:chOff x="0" y="0"/>
            <a:chExt cx="5092168" cy="2514269"/>
          </a:xfrm>
        </p:grpSpPr>
        <p:sp>
          <p:nvSpPr>
            <p:cNvPr id="69" name="Freeform 69"/>
            <p:cNvSpPr/>
            <p:nvPr/>
          </p:nvSpPr>
          <p:spPr>
            <a:xfrm>
              <a:off x="967983" y="1772531"/>
              <a:ext cx="4124185" cy="500737"/>
            </a:xfrm>
            <a:custGeom>
              <a:avLst/>
              <a:gdLst/>
              <a:ahLst/>
              <a:cxnLst/>
              <a:rect l="l" t="t" r="r" b="b"/>
              <a:pathLst>
                <a:path w="4124185" h="500737">
                  <a:moveTo>
                    <a:pt x="0" y="0"/>
                  </a:moveTo>
                  <a:lnTo>
                    <a:pt x="4124185" y="0"/>
                  </a:lnTo>
                  <a:lnTo>
                    <a:pt x="4124185" y="500737"/>
                  </a:lnTo>
                  <a:lnTo>
                    <a:pt x="0" y="50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2071256" y="0"/>
              <a:ext cx="1526138" cy="1627381"/>
            </a:xfrm>
            <a:custGeom>
              <a:avLst/>
              <a:gdLst/>
              <a:ahLst/>
              <a:cxnLst/>
              <a:rect l="l" t="t" r="r" b="b"/>
              <a:pathLst>
                <a:path w="1526138" h="1627381">
                  <a:moveTo>
                    <a:pt x="0" y="0"/>
                  </a:moveTo>
                  <a:lnTo>
                    <a:pt x="1526138" y="0"/>
                  </a:lnTo>
                  <a:lnTo>
                    <a:pt x="1526138" y="1627381"/>
                  </a:lnTo>
                  <a:lnTo>
                    <a:pt x="0" y="16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0" y="2032267"/>
              <a:ext cx="5092168" cy="482003"/>
            </a:xfrm>
            <a:custGeom>
              <a:avLst/>
              <a:gdLst/>
              <a:ahLst/>
              <a:cxnLst/>
              <a:rect l="l" t="t" r="r" b="b"/>
              <a:pathLst>
                <a:path w="5092168" h="482003">
                  <a:moveTo>
                    <a:pt x="0" y="0"/>
                  </a:moveTo>
                  <a:lnTo>
                    <a:pt x="5092168" y="0"/>
                  </a:lnTo>
                  <a:lnTo>
                    <a:pt x="5092168" y="482002"/>
                  </a:lnTo>
                  <a:lnTo>
                    <a:pt x="0" y="48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" name="Freeform 72"/>
          <p:cNvSpPr/>
          <p:nvPr/>
        </p:nvSpPr>
        <p:spPr>
          <a:xfrm>
            <a:off x="2596638" y="2981758"/>
            <a:ext cx="13282685" cy="1443081"/>
          </a:xfrm>
          <a:custGeom>
            <a:avLst/>
            <a:gdLst/>
            <a:ahLst/>
            <a:cxnLst/>
            <a:rect l="l" t="t" r="r" b="b"/>
            <a:pathLst>
              <a:path w="13282685" h="1443081">
                <a:moveTo>
                  <a:pt x="0" y="0"/>
                </a:moveTo>
                <a:lnTo>
                  <a:pt x="13282685" y="0"/>
                </a:lnTo>
                <a:lnTo>
                  <a:pt x="13282685" y="1443081"/>
                </a:lnTo>
                <a:lnTo>
                  <a:pt x="0" y="144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51" t="-394908" r="-6251" b="-173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2371054" y="1558243"/>
            <a:ext cx="919456" cy="873483"/>
          </a:xfrm>
          <a:custGeom>
            <a:avLst/>
            <a:gdLst/>
            <a:ahLst/>
            <a:cxnLst/>
            <a:rect l="l" t="t" r="r" b="b"/>
            <a:pathLst>
              <a:path w="919456" h="873483">
                <a:moveTo>
                  <a:pt x="0" y="0"/>
                </a:moveTo>
                <a:lnTo>
                  <a:pt x="919456" y="0"/>
                </a:lnTo>
                <a:lnTo>
                  <a:pt x="919456" y="873483"/>
                </a:lnTo>
                <a:lnTo>
                  <a:pt x="0" y="873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15081174" y="93956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1" y="0"/>
                </a:lnTo>
                <a:lnTo>
                  <a:pt x="1960761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2977864" y="4374282"/>
            <a:ext cx="764134" cy="2657858"/>
          </a:xfrm>
          <a:custGeom>
            <a:avLst/>
            <a:gdLst/>
            <a:ahLst/>
            <a:cxnLst/>
            <a:rect l="l" t="t" r="r" b="b"/>
            <a:pathLst>
              <a:path w="764134" h="2657858">
                <a:moveTo>
                  <a:pt x="0" y="0"/>
                </a:moveTo>
                <a:lnTo>
                  <a:pt x="764134" y="0"/>
                </a:lnTo>
                <a:lnTo>
                  <a:pt x="764134" y="2657858"/>
                </a:lnTo>
                <a:lnTo>
                  <a:pt x="0" y="2657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2830782" y="5862161"/>
            <a:ext cx="2753399" cy="2753399"/>
          </a:xfrm>
          <a:custGeom>
            <a:avLst/>
            <a:gdLst/>
            <a:ahLst/>
            <a:cxnLst/>
            <a:rect l="l" t="t" r="r" b="b"/>
            <a:pathLst>
              <a:path w="2753399" h="2753399">
                <a:moveTo>
                  <a:pt x="0" y="0"/>
                </a:moveTo>
                <a:lnTo>
                  <a:pt x="2753399" y="0"/>
                </a:lnTo>
                <a:lnTo>
                  <a:pt x="2753399" y="2753399"/>
                </a:lnTo>
                <a:lnTo>
                  <a:pt x="0" y="2753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TextBox 77"/>
          <p:cNvSpPr txBox="1"/>
          <p:nvPr/>
        </p:nvSpPr>
        <p:spPr>
          <a:xfrm>
            <a:off x="2830782" y="5261627"/>
            <a:ext cx="2753399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3B9C3D"/>
                </a:solidFill>
                <a:cs typeface="Canva Sans Bold"/>
              </a:rPr>
              <a:t>الربط بالوطن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645852" y="9258300"/>
            <a:ext cx="26640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cs typeface="Canva Sans Bold"/>
              </a:rPr>
              <a:t>صفحة ١٢٢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9325676" y="1968144"/>
            <a:ext cx="605504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F1C34D"/>
                </a:solidFill>
                <a:cs typeface="29LT Makina"/>
              </a:rPr>
              <a:t>تدرب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وحل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 </a:t>
            </a:r>
            <a:r>
              <a:rPr lang="en-US" sz="6399" dirty="0" err="1">
                <a:solidFill>
                  <a:srgbClr val="F1C34D"/>
                </a:solidFill>
                <a:cs typeface="29LT Makina"/>
              </a:rPr>
              <a:t>المسائل</a:t>
            </a:r>
            <a:r>
              <a:rPr lang="en-US" sz="6399" dirty="0">
                <a:solidFill>
                  <a:srgbClr val="F1C34D"/>
                </a:solidFill>
                <a:cs typeface="29LT Makina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59317" y="524306"/>
            <a:ext cx="17055263" cy="9379432"/>
            <a:chOff x="0" y="0"/>
            <a:chExt cx="4396681" cy="24179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96681" cy="2417926"/>
            </a:xfrm>
            <a:custGeom>
              <a:avLst/>
              <a:gdLst/>
              <a:ahLst/>
              <a:cxnLst/>
              <a:rect l="l" t="t" r="r" b="b"/>
              <a:pathLst>
                <a:path w="4396681" h="2417926">
                  <a:moveTo>
                    <a:pt x="23151" y="0"/>
                  </a:moveTo>
                  <a:lnTo>
                    <a:pt x="4373530" y="0"/>
                  </a:lnTo>
                  <a:cubicBezTo>
                    <a:pt x="4386316" y="0"/>
                    <a:pt x="4396681" y="10365"/>
                    <a:pt x="4396681" y="23151"/>
                  </a:cubicBezTo>
                  <a:lnTo>
                    <a:pt x="4396681" y="2394776"/>
                  </a:lnTo>
                  <a:cubicBezTo>
                    <a:pt x="4396681" y="2407562"/>
                    <a:pt x="4386316" y="2417926"/>
                    <a:pt x="4373530" y="2417926"/>
                  </a:cubicBezTo>
                  <a:lnTo>
                    <a:pt x="23151" y="2417926"/>
                  </a:lnTo>
                  <a:cubicBezTo>
                    <a:pt x="10365" y="2417926"/>
                    <a:pt x="0" y="2407562"/>
                    <a:pt x="0" y="2394776"/>
                  </a:cubicBezTo>
                  <a:lnTo>
                    <a:pt x="0" y="23151"/>
                  </a:lnTo>
                  <a:cubicBezTo>
                    <a:pt x="0" y="10365"/>
                    <a:pt x="10365" y="0"/>
                    <a:pt x="2315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96681" cy="2456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081174" y="8837267"/>
            <a:ext cx="2883982" cy="1423973"/>
            <a:chOff x="0" y="0"/>
            <a:chExt cx="3845310" cy="1898630"/>
          </a:xfrm>
        </p:grpSpPr>
        <p:sp>
          <p:nvSpPr>
            <p:cNvPr id="8" name="Freeform 8"/>
            <p:cNvSpPr/>
            <p:nvPr/>
          </p:nvSpPr>
          <p:spPr>
            <a:xfrm>
              <a:off x="730964" y="1338513"/>
              <a:ext cx="3114345" cy="378127"/>
            </a:xfrm>
            <a:custGeom>
              <a:avLst/>
              <a:gdLst/>
              <a:ahLst/>
              <a:cxnLst/>
              <a:rect l="l" t="t" r="r" b="b"/>
              <a:pathLst>
                <a:path w="3114345" h="378127">
                  <a:moveTo>
                    <a:pt x="0" y="0"/>
                  </a:moveTo>
                  <a:lnTo>
                    <a:pt x="3114346" y="0"/>
                  </a:lnTo>
                  <a:lnTo>
                    <a:pt x="3114346" y="378127"/>
                  </a:lnTo>
                  <a:lnTo>
                    <a:pt x="0" y="378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23" t="-555441" r="-9952" b="-3417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564092" y="0"/>
              <a:ext cx="1152451" cy="1228904"/>
            </a:xfrm>
            <a:custGeom>
              <a:avLst/>
              <a:gdLst/>
              <a:ahLst/>
              <a:cxnLst/>
              <a:rect l="l" t="t" r="r" b="b"/>
              <a:pathLst>
                <a:path w="1152451" h="1228904">
                  <a:moveTo>
                    <a:pt x="0" y="0"/>
                  </a:moveTo>
                  <a:lnTo>
                    <a:pt x="1152451" y="0"/>
                  </a:lnTo>
                  <a:lnTo>
                    <a:pt x="1152451" y="1228904"/>
                  </a:lnTo>
                  <a:lnTo>
                    <a:pt x="0" y="1228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2109" t="-81974" r="-133729" b="-1704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534650"/>
              <a:ext cx="3845310" cy="363981"/>
            </a:xfrm>
            <a:custGeom>
              <a:avLst/>
              <a:gdLst/>
              <a:ahLst/>
              <a:cxnLst/>
              <a:rect l="l" t="t" r="r" b="b"/>
              <a:pathLst>
                <a:path w="3845310" h="363981">
                  <a:moveTo>
                    <a:pt x="0" y="0"/>
                  </a:moveTo>
                  <a:lnTo>
                    <a:pt x="3845310" y="0"/>
                  </a:lnTo>
                  <a:lnTo>
                    <a:pt x="3845310" y="363980"/>
                  </a:lnTo>
                  <a:lnTo>
                    <a:pt x="0" y="363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23" t="-827322" r="-9952" b="-351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5828" y="762609"/>
            <a:ext cx="1246457" cy="1920017"/>
            <a:chOff x="0" y="0"/>
            <a:chExt cx="1661943" cy="2560023"/>
          </a:xfrm>
        </p:grpSpPr>
        <p:sp>
          <p:nvSpPr>
            <p:cNvPr id="12" name="Freeform 12"/>
            <p:cNvSpPr/>
            <p:nvPr/>
          </p:nvSpPr>
          <p:spPr>
            <a:xfrm>
              <a:off x="88778" y="0"/>
              <a:ext cx="461229" cy="1604275"/>
            </a:xfrm>
            <a:custGeom>
              <a:avLst/>
              <a:gdLst/>
              <a:ahLst/>
              <a:cxnLst/>
              <a:rect l="l" t="t" r="r" b="b"/>
              <a:pathLst>
                <a:path w="461229" h="1604275">
                  <a:moveTo>
                    <a:pt x="0" y="0"/>
                  </a:moveTo>
                  <a:lnTo>
                    <a:pt x="461229" y="0"/>
                  </a:lnTo>
                  <a:lnTo>
                    <a:pt x="461229" y="1604275"/>
                  </a:lnTo>
                  <a:lnTo>
                    <a:pt x="0" y="1604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898079"/>
              <a:ext cx="1661943" cy="1661943"/>
            </a:xfrm>
            <a:custGeom>
              <a:avLst/>
              <a:gdLst/>
              <a:ahLst/>
              <a:cxnLst/>
              <a:rect l="l" t="t" r="r" b="b"/>
              <a:pathLst>
                <a:path w="1661943" h="1661943">
                  <a:moveTo>
                    <a:pt x="0" y="0"/>
                  </a:moveTo>
                  <a:lnTo>
                    <a:pt x="1661943" y="0"/>
                  </a:lnTo>
                  <a:lnTo>
                    <a:pt x="1661943" y="1661944"/>
                  </a:lnTo>
                  <a:lnTo>
                    <a:pt x="0" y="166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35771"/>
              <a:ext cx="1661943" cy="308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64"/>
                </a:lnSpc>
                <a:spcBef>
                  <a:spcPct val="0"/>
                </a:spcBef>
              </a:pPr>
              <a:r>
                <a:rPr lang="en-US" sz="1403">
                  <a:solidFill>
                    <a:srgbClr val="3B9C3D"/>
                  </a:solidFill>
                  <a:cs typeface="Canva Sans Bold"/>
                </a:rPr>
                <a:t>الربط بالوطن</a:t>
              </a:r>
            </a:p>
          </p:txBody>
        </p:sp>
      </p:grp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102285" y="1329110"/>
            <a:ext cx="14200020" cy="7769822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5773236" y="524306"/>
            <a:ext cx="1960761" cy="1566103"/>
          </a:xfrm>
          <a:custGeom>
            <a:avLst/>
            <a:gdLst/>
            <a:ahLst/>
            <a:cxnLst/>
            <a:rect l="l" t="t" r="r" b="b"/>
            <a:pathLst>
              <a:path w="1960761" h="1566103">
                <a:moveTo>
                  <a:pt x="0" y="0"/>
                </a:moveTo>
                <a:lnTo>
                  <a:pt x="1960762" y="0"/>
                </a:lnTo>
                <a:lnTo>
                  <a:pt x="1960762" y="1566103"/>
                </a:lnTo>
                <a:lnTo>
                  <a:pt x="0" y="1566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93</Words>
  <Application>Microsoft Office PowerPoint</Application>
  <PresentationFormat>مخصص</PresentationFormat>
  <Paragraphs>31</Paragraphs>
  <Slides>12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Calibri</vt:lpstr>
      <vt:lpstr>Arial</vt:lpstr>
      <vt:lpstr>Canva Sans</vt:lpstr>
      <vt:lpstr>Amiri Quran</vt:lpstr>
      <vt:lpstr>TDTD초코비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القسمة على عدد من رقم واحد</dc:title>
  <cp:lastModifiedBy>صفو الوداد ود</cp:lastModifiedBy>
  <cp:revision>2</cp:revision>
  <dcterms:created xsi:type="dcterms:W3CDTF">2006-08-16T00:00:00Z</dcterms:created>
  <dcterms:modified xsi:type="dcterms:W3CDTF">2023-10-20T20:09:51Z</dcterms:modified>
  <dc:identifier>DAFxpML9RSU</dc:identifier>
</cp:coreProperties>
</file>