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491" r:id="rId5"/>
    <p:sldId id="260" r:id="rId6"/>
    <p:sldId id="493" r:id="rId7"/>
    <p:sldId id="526" r:id="rId8"/>
    <p:sldId id="530" r:id="rId9"/>
    <p:sldId id="531" r:id="rId10"/>
    <p:sldId id="545" r:id="rId11"/>
    <p:sldId id="565" r:id="rId12"/>
    <p:sldId id="564" r:id="rId13"/>
    <p:sldId id="566" r:id="rId14"/>
    <p:sldId id="567" r:id="rId15"/>
    <p:sldId id="568" r:id="rId16"/>
    <p:sldId id="554" r:id="rId17"/>
    <p:sldId id="573" r:id="rId18"/>
    <p:sldId id="569" r:id="rId19"/>
    <p:sldId id="570" r:id="rId20"/>
    <p:sldId id="572" r:id="rId21"/>
    <p:sldId id="571" r:id="rId22"/>
    <p:sldId id="552" r:id="rId23"/>
    <p:sldId id="555" r:id="rId24"/>
    <p:sldId id="532" r:id="rId25"/>
    <p:sldId id="539" r:id="rId26"/>
    <p:sldId id="480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F59A98-39BF-1B16-D279-CAA325867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F9DF338-5C2E-BB6D-2F22-76B252830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6C21FA-4A3C-8B8F-2D27-BB541189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E40355-0D13-F161-1559-15200D5ED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9FEE6C-F537-0012-99B6-5C1073BC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067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EFEBEA-02F8-6F34-8AA3-C8D3407C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2279E80-6901-B5AF-8C27-B1D50A2B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E71FC0-792F-B090-C3CA-EB861E67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6A17DD-6FC3-F32C-F38B-034A8AB9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F2F7FD-A470-B192-36D5-B84C856D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192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CB53FAC-12C2-F33E-8577-8516BBCAC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3EB03EE-8A82-01FB-79FE-B9ADF4A54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50F495-A1E9-E826-8FA2-711A4AA5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91DDFA-DE15-EB95-31D4-BD991C10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6EC6FC-BC5C-6298-010A-4C2EB517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899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D4D-CBC0-37E0-9639-4E10D615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BCE58-01E5-5E45-E466-9F04884B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2E935A-BEA7-E0F3-DA93-7593D753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8C440A-18AD-8926-53D0-AC71D4ED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7C719A-5CED-9369-23F3-009BB2D2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580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CC8EAD-B3CB-B708-3530-77524834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852637-71C6-C905-525C-DE19C3BBB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A1452E-832B-F528-E658-6730BDFA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0C72B3-5188-8343-A9FA-D6640861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81B7B3-AAE3-C16F-16D4-CF69EC24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277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8593C0-259F-EEA7-BC76-FAEE6696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CC9EAD-88E8-2EAE-8369-9F2D2A335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5973AB2-05E6-4ADD-2457-AFBA4AC31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C96AE89-B0D6-58D1-345C-BB1DB16F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C8AEAB1-2B13-E1C0-BB06-E592B8FE5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9F021C2-ADB1-C824-B9B0-FB42B014C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366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9A1A7-D4FF-177B-6F75-A6B9804C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455D5EB-2A0F-1315-B727-D48277AD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3876E7-D85D-8E89-C254-2BFE3107D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2F0C133-E150-9DB1-2BF4-B2BCCF812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642780E-EC11-6AD4-103C-24F28A5CE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2581CAE-8F7C-DC90-D680-04509F6C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CE2AB16-587D-5A01-E818-D423508A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1DA205C-EACC-3434-106E-1DDBCB5E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63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69E1E4-2F2E-4F9D-B7E7-BE503D23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BDC6A50-C81F-1CE2-3A93-1FAA5186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C2D5CBC-4CC1-9C38-4109-883208F4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73708CD-434E-CE7F-F836-51AFD1DF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177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BC2887C-39B7-A8E9-4EB6-D8D8801D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E894ED4-87A0-CDAB-F016-ED79B9E7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5370FE-6ABC-A736-98D7-17249BD5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443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015CB9-4A19-655F-47BE-EEAB1D08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43401A-2C7A-931D-FDD5-8C1A0D4D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2A3E97B-8331-1487-552D-A89C935B3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58C6830-6CEC-6AE9-CD6C-525D489CA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39F0D2-4A54-8586-B09D-B17056862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0C6B4C6-DBFC-39F5-B872-8C030E8B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99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BF8C9A-4542-4A2F-19F4-6B5D3CE8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79259B-3FDE-1463-C02D-8EC3F3EBD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BD913C-072C-D589-6E7E-57AA9B6D1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390F0D9-CECA-43E8-F7C8-1B7BD565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25B35D2-440D-5FD9-A61D-573416B5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E96378-2FB0-2810-66AF-15ED74CF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632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54AEFD1-4C99-AB8A-AF62-209535D6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45B1D8F-5DB2-AAB8-A453-EF0698F8B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217DE5-8F33-51D2-76D9-D74AF492A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87B60-79A1-4CD7-B011-6A146E1E9ADB}" type="datetimeFigureOut">
              <a:rPr lang="ar-SA" smtClean="0"/>
              <a:t>04/03/45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B5E095-E005-918C-C033-59B85377E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7C0F05-AE2D-D00B-063F-79D7799EB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1FF32-AE7C-41E4-AC31-ACD41B85A3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401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17" Type="http://schemas.openxmlformats.org/officeDocument/2006/relationships/image" Target="../media/image38.png"/><Relationship Id="rId2" Type="http://schemas.openxmlformats.org/officeDocument/2006/relationships/image" Target="../media/image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17" Type="http://schemas.openxmlformats.org/officeDocument/2006/relationships/image" Target="../media/image15.svg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2.svg"/><Relationship Id="rId10" Type="http://schemas.openxmlformats.org/officeDocument/2006/relationships/image" Target="../media/image11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17" Type="http://schemas.openxmlformats.org/officeDocument/2006/relationships/image" Target="../media/image15.svg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2.svg"/><Relationship Id="rId10" Type="http://schemas.openxmlformats.org/officeDocument/2006/relationships/image" Target="../media/image11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46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48.png"/><Relationship Id="rId2" Type="http://schemas.openxmlformats.org/officeDocument/2006/relationships/image" Target="../media/image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jpe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52.png"/><Relationship Id="rId2" Type="http://schemas.openxmlformats.org/officeDocument/2006/relationships/image" Target="../media/image3.png"/><Relationship Id="rId16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17" Type="http://schemas.openxmlformats.org/officeDocument/2006/relationships/image" Target="../media/image53.png"/><Relationship Id="rId2" Type="http://schemas.openxmlformats.org/officeDocument/2006/relationships/image" Target="../media/image3.png"/><Relationship Id="rId16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57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2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hyperlink" Target="https://wordwall.net/ar/resource/4811841/%D9%85%D9%82%D8%A7%D8%B1%D9%86%D8%A9-%D8%A7%D9%84%D8%A3%D8%B9%D8%AF%D8%A7%D8%AF-%D8%A7%D9%84%D8%B5%D8%AD%D9%8A%D8%AD%D8%A9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5.png"/><Relationship Id="rId1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hyperlink" Target="https://linktr.ee/Refa2" TargetMode="External"/><Relationship Id="rId2" Type="http://schemas.openxmlformats.org/officeDocument/2006/relationships/hyperlink" Target="https://t.me/fatimahalsubeie" TargetMode="External"/><Relationship Id="rId16" Type="http://schemas.microsoft.com/office/2007/relationships/hdphoto" Target="../media/hdphoto2.wdp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10.svg"/><Relationship Id="rId19" Type="http://schemas.openxmlformats.org/officeDocument/2006/relationships/hyperlink" Target="https://www.refaheducati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4.svg"/><Relationship Id="rId21" Type="http://schemas.openxmlformats.org/officeDocument/2006/relationships/image" Target="../media/image21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33.sv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svg"/><Relationship Id="rId10" Type="http://schemas.openxmlformats.org/officeDocument/2006/relationships/image" Target="../media/image12.png"/><Relationship Id="rId19" Type="http://schemas.openxmlformats.org/officeDocument/2006/relationships/image" Target="../media/image19.svg"/><Relationship Id="rId31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36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2794671" y="3836990"/>
            <a:ext cx="7237573" cy="82893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0186536" y="2704762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33634" y="281437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F7216E2B-6380-3D23-665E-BE3284FDE806}"/>
              </a:ext>
            </a:extLst>
          </p:cNvPr>
          <p:cNvSpPr/>
          <p:nvPr/>
        </p:nvSpPr>
        <p:spPr>
          <a:xfrm>
            <a:off x="2836366" y="1832373"/>
            <a:ext cx="7013522" cy="220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صباح الخير</a:t>
            </a:r>
            <a:endParaRPr kumimoji="0" lang="ar-SA" sz="88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srgbClr val="4472C4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0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6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803462" y="320511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المقارنة بين عددين صحيحين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9837501" y="1998004"/>
            <a:ext cx="1117466" cy="583655"/>
          </a:xfrm>
          <a:custGeom>
            <a:avLst/>
            <a:gdLst>
              <a:gd name="connsiteX0" fmla="*/ 0 w 1117466"/>
              <a:gd name="connsiteY0" fmla="*/ 0 h 583655"/>
              <a:gd name="connsiteX1" fmla="*/ 1117466 w 1117466"/>
              <a:gd name="connsiteY1" fmla="*/ 0 h 583655"/>
              <a:gd name="connsiteX2" fmla="*/ 1117466 w 1117466"/>
              <a:gd name="connsiteY2" fmla="*/ 583655 h 583655"/>
              <a:gd name="connsiteX3" fmla="*/ 0 w 1117466"/>
              <a:gd name="connsiteY3" fmla="*/ 583655 h 583655"/>
              <a:gd name="connsiteX4" fmla="*/ 0 w 1117466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466" h="583655" fill="none" extrusionOk="0">
                <a:moveTo>
                  <a:pt x="0" y="0"/>
                </a:moveTo>
                <a:cubicBezTo>
                  <a:pt x="286072" y="37959"/>
                  <a:pt x="815585" y="70602"/>
                  <a:pt x="1117466" y="0"/>
                </a:cubicBezTo>
                <a:cubicBezTo>
                  <a:pt x="1125022" y="188606"/>
                  <a:pt x="1121497" y="453843"/>
                  <a:pt x="1117466" y="583655"/>
                </a:cubicBezTo>
                <a:cubicBezTo>
                  <a:pt x="652363" y="642930"/>
                  <a:pt x="149836" y="569987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1117466" h="583655" stroke="0" extrusionOk="0">
                <a:moveTo>
                  <a:pt x="0" y="0"/>
                </a:moveTo>
                <a:cubicBezTo>
                  <a:pt x="125900" y="32414"/>
                  <a:pt x="846305" y="-83493"/>
                  <a:pt x="1117466" y="0"/>
                </a:cubicBezTo>
                <a:cubicBezTo>
                  <a:pt x="1127526" y="199530"/>
                  <a:pt x="1080291" y="427052"/>
                  <a:pt x="1117466" y="583655"/>
                </a:cubicBezTo>
                <a:cubicBezTo>
                  <a:pt x="741772" y="519674"/>
                  <a:pt x="369783" y="582686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مثال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3B375D-95A9-096E-EAFD-0BE402899CED}"/>
              </a:ext>
            </a:extLst>
          </p:cNvPr>
          <p:cNvSpPr/>
          <p:nvPr/>
        </p:nvSpPr>
        <p:spPr>
          <a:xfrm>
            <a:off x="1007929" y="5080299"/>
            <a:ext cx="840605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140360" y="1419937"/>
            <a:ext cx="2006629" cy="1690684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02" y="1820708"/>
            <a:ext cx="1535346" cy="830997"/>
          </a:xfrm>
          <a:custGeom>
            <a:avLst/>
            <a:gdLst>
              <a:gd name="connsiteX0" fmla="*/ 0 w 1535346"/>
              <a:gd name="connsiteY0" fmla="*/ 0 h 830997"/>
              <a:gd name="connsiteX1" fmla="*/ 1535346 w 1535346"/>
              <a:gd name="connsiteY1" fmla="*/ 0 h 830997"/>
              <a:gd name="connsiteX2" fmla="*/ 1535346 w 1535346"/>
              <a:gd name="connsiteY2" fmla="*/ 830997 h 830997"/>
              <a:gd name="connsiteX3" fmla="*/ 0 w 1535346"/>
              <a:gd name="connsiteY3" fmla="*/ 830997 h 830997"/>
              <a:gd name="connsiteX4" fmla="*/ 0 w 153534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46" h="830997" extrusionOk="0">
                <a:moveTo>
                  <a:pt x="0" y="0"/>
                </a:moveTo>
                <a:cubicBezTo>
                  <a:pt x="399690" y="-73277"/>
                  <a:pt x="820399" y="133961"/>
                  <a:pt x="1535346" y="0"/>
                </a:cubicBezTo>
                <a:cubicBezTo>
                  <a:pt x="1587495" y="132141"/>
                  <a:pt x="1590191" y="516443"/>
                  <a:pt x="1535346" y="830997"/>
                </a:cubicBezTo>
                <a:cubicBezTo>
                  <a:pt x="1161415" y="782687"/>
                  <a:pt x="612101" y="939229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الحوار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والمناقشة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29873A75-7614-52B2-F594-967BDB92D72D}"/>
              </a:ext>
            </a:extLst>
          </p:cNvPr>
          <p:cNvSpPr/>
          <p:nvPr/>
        </p:nvSpPr>
        <p:spPr>
          <a:xfrm>
            <a:off x="10071376" y="1204345"/>
            <a:ext cx="554490" cy="64872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795B59C-D074-6C8D-6776-4997CD8B6B5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404"/>
          <a:stretch/>
        </p:blipFill>
        <p:spPr>
          <a:xfrm>
            <a:off x="2939778" y="1561244"/>
            <a:ext cx="6725197" cy="583655"/>
          </a:xfrm>
          <a:prstGeom prst="rect">
            <a:avLst/>
          </a:pr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63FC7B-416D-FC9B-BF52-876125388F1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3910" y="3341445"/>
            <a:ext cx="10569962" cy="962609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6DBCA52-BFBA-C25F-6583-0F1E4C0220E7}"/>
              </a:ext>
            </a:extLst>
          </p:cNvPr>
          <p:cNvSpPr/>
          <p:nvPr/>
        </p:nvSpPr>
        <p:spPr>
          <a:xfrm>
            <a:off x="4625960" y="3645238"/>
            <a:ext cx="177502" cy="24772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4C527D2-AAD9-ADE0-EA02-4D21F3DED756}"/>
              </a:ext>
            </a:extLst>
          </p:cNvPr>
          <p:cNvSpPr/>
          <p:nvPr/>
        </p:nvSpPr>
        <p:spPr>
          <a:xfrm>
            <a:off x="4547967" y="3925240"/>
            <a:ext cx="333487" cy="273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C4BFF6D-F92E-937B-B5AE-B5FA6DA712BB}"/>
              </a:ext>
            </a:extLst>
          </p:cNvPr>
          <p:cNvSpPr/>
          <p:nvPr/>
        </p:nvSpPr>
        <p:spPr>
          <a:xfrm>
            <a:off x="3702048" y="3645238"/>
            <a:ext cx="177502" cy="24772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E056F87-7801-81C4-7698-DBDFD5A09D41}"/>
              </a:ext>
            </a:extLst>
          </p:cNvPr>
          <p:cNvSpPr/>
          <p:nvPr/>
        </p:nvSpPr>
        <p:spPr>
          <a:xfrm>
            <a:off x="3630904" y="3925239"/>
            <a:ext cx="333487" cy="273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C2A7587-62C2-53C9-DB4C-99289E29075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746" t="5373" r="54240" b="-1"/>
          <a:stretch/>
        </p:blipFill>
        <p:spPr>
          <a:xfrm>
            <a:off x="4165600" y="4887849"/>
            <a:ext cx="3608167" cy="1264073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305A3D3-DF19-E0FC-CF57-4CB0023F83C4}"/>
              </a:ext>
            </a:extLst>
          </p:cNvPr>
          <p:cNvSpPr/>
          <p:nvPr/>
        </p:nvSpPr>
        <p:spPr>
          <a:xfrm>
            <a:off x="5638493" y="5080299"/>
            <a:ext cx="696398" cy="523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8041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525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5" grpId="0"/>
      <p:bldP spid="37" grpId="0" animBg="1"/>
      <p:bldP spid="6" grpId="0" animBg="1"/>
      <p:bldP spid="8" grpId="0" animBg="1"/>
      <p:bldP spid="10" grpId="0" animBg="1"/>
      <p:bldP spid="12" grpId="0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6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803462" y="320511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المقارنة بين عددين صحيحين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9886709" y="1944378"/>
            <a:ext cx="1117466" cy="583655"/>
          </a:xfrm>
          <a:custGeom>
            <a:avLst/>
            <a:gdLst>
              <a:gd name="connsiteX0" fmla="*/ 0 w 1117466"/>
              <a:gd name="connsiteY0" fmla="*/ 0 h 583655"/>
              <a:gd name="connsiteX1" fmla="*/ 1117466 w 1117466"/>
              <a:gd name="connsiteY1" fmla="*/ 0 h 583655"/>
              <a:gd name="connsiteX2" fmla="*/ 1117466 w 1117466"/>
              <a:gd name="connsiteY2" fmla="*/ 583655 h 583655"/>
              <a:gd name="connsiteX3" fmla="*/ 0 w 1117466"/>
              <a:gd name="connsiteY3" fmla="*/ 583655 h 583655"/>
              <a:gd name="connsiteX4" fmla="*/ 0 w 1117466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466" h="583655" fill="none" extrusionOk="0">
                <a:moveTo>
                  <a:pt x="0" y="0"/>
                </a:moveTo>
                <a:cubicBezTo>
                  <a:pt x="286072" y="37959"/>
                  <a:pt x="815585" y="70602"/>
                  <a:pt x="1117466" y="0"/>
                </a:cubicBezTo>
                <a:cubicBezTo>
                  <a:pt x="1125022" y="188606"/>
                  <a:pt x="1121497" y="453843"/>
                  <a:pt x="1117466" y="583655"/>
                </a:cubicBezTo>
                <a:cubicBezTo>
                  <a:pt x="652363" y="642930"/>
                  <a:pt x="149836" y="569987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1117466" h="583655" stroke="0" extrusionOk="0">
                <a:moveTo>
                  <a:pt x="0" y="0"/>
                </a:moveTo>
                <a:cubicBezTo>
                  <a:pt x="125900" y="32414"/>
                  <a:pt x="846305" y="-83493"/>
                  <a:pt x="1117466" y="0"/>
                </a:cubicBezTo>
                <a:cubicBezTo>
                  <a:pt x="1127526" y="199530"/>
                  <a:pt x="1080291" y="427052"/>
                  <a:pt x="1117466" y="583655"/>
                </a:cubicBezTo>
                <a:cubicBezTo>
                  <a:pt x="741772" y="519674"/>
                  <a:pt x="369783" y="582686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أمثلة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3B375D-95A9-096E-EAFD-0BE402899CED}"/>
              </a:ext>
            </a:extLst>
          </p:cNvPr>
          <p:cNvSpPr/>
          <p:nvPr/>
        </p:nvSpPr>
        <p:spPr>
          <a:xfrm>
            <a:off x="1007929" y="5080299"/>
            <a:ext cx="840605" cy="64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1495571" y="253694"/>
            <a:ext cx="2006629" cy="1690684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213" y="654465"/>
            <a:ext cx="1535346" cy="830997"/>
          </a:xfrm>
          <a:custGeom>
            <a:avLst/>
            <a:gdLst>
              <a:gd name="connsiteX0" fmla="*/ 0 w 1535346"/>
              <a:gd name="connsiteY0" fmla="*/ 0 h 830997"/>
              <a:gd name="connsiteX1" fmla="*/ 1535346 w 1535346"/>
              <a:gd name="connsiteY1" fmla="*/ 0 h 830997"/>
              <a:gd name="connsiteX2" fmla="*/ 1535346 w 1535346"/>
              <a:gd name="connsiteY2" fmla="*/ 830997 h 830997"/>
              <a:gd name="connsiteX3" fmla="*/ 0 w 1535346"/>
              <a:gd name="connsiteY3" fmla="*/ 830997 h 830997"/>
              <a:gd name="connsiteX4" fmla="*/ 0 w 153534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46" h="830997" extrusionOk="0">
                <a:moveTo>
                  <a:pt x="0" y="0"/>
                </a:moveTo>
                <a:cubicBezTo>
                  <a:pt x="399690" y="-73277"/>
                  <a:pt x="820399" y="133961"/>
                  <a:pt x="1535346" y="0"/>
                </a:cubicBezTo>
                <a:cubicBezTo>
                  <a:pt x="1587495" y="132141"/>
                  <a:pt x="1590191" y="516443"/>
                  <a:pt x="1535346" y="830997"/>
                </a:cubicBezTo>
                <a:cubicBezTo>
                  <a:pt x="1161415" y="782687"/>
                  <a:pt x="612101" y="939229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الحوار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والمناقشة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1411076-EC02-494E-C4D9-902B3D01C7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5724" y="3249032"/>
            <a:ext cx="7933757" cy="782480"/>
          </a:xfrm>
          <a:custGeom>
            <a:avLst/>
            <a:gdLst>
              <a:gd name="connsiteX0" fmla="*/ 0 w 7933757"/>
              <a:gd name="connsiteY0" fmla="*/ 0 h 782480"/>
              <a:gd name="connsiteX1" fmla="*/ 7933757 w 7933757"/>
              <a:gd name="connsiteY1" fmla="*/ 0 h 782480"/>
              <a:gd name="connsiteX2" fmla="*/ 7933757 w 7933757"/>
              <a:gd name="connsiteY2" fmla="*/ 782480 h 782480"/>
              <a:gd name="connsiteX3" fmla="*/ 0 w 7933757"/>
              <a:gd name="connsiteY3" fmla="*/ 782480 h 782480"/>
              <a:gd name="connsiteX4" fmla="*/ 0 w 7933757"/>
              <a:gd name="connsiteY4" fmla="*/ 0 h 78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3757" h="782480" fill="none" extrusionOk="0">
                <a:moveTo>
                  <a:pt x="0" y="0"/>
                </a:moveTo>
                <a:cubicBezTo>
                  <a:pt x="2978256" y="84014"/>
                  <a:pt x="5192660" y="97076"/>
                  <a:pt x="7933757" y="0"/>
                </a:cubicBezTo>
                <a:cubicBezTo>
                  <a:pt x="7866798" y="372271"/>
                  <a:pt x="7906589" y="629159"/>
                  <a:pt x="7933757" y="782480"/>
                </a:cubicBezTo>
                <a:cubicBezTo>
                  <a:pt x="6294582" y="648608"/>
                  <a:pt x="3276670" y="909855"/>
                  <a:pt x="0" y="782480"/>
                </a:cubicBezTo>
                <a:cubicBezTo>
                  <a:pt x="62432" y="645578"/>
                  <a:pt x="64420" y="284384"/>
                  <a:pt x="0" y="0"/>
                </a:cubicBezTo>
                <a:close/>
              </a:path>
              <a:path w="7933757" h="782480" stroke="0" extrusionOk="0">
                <a:moveTo>
                  <a:pt x="0" y="0"/>
                </a:moveTo>
                <a:cubicBezTo>
                  <a:pt x="3557614" y="-141805"/>
                  <a:pt x="6719840" y="-160555"/>
                  <a:pt x="7933757" y="0"/>
                </a:cubicBezTo>
                <a:cubicBezTo>
                  <a:pt x="7877135" y="122107"/>
                  <a:pt x="7951405" y="630052"/>
                  <a:pt x="7933757" y="782480"/>
                </a:cubicBezTo>
                <a:cubicBezTo>
                  <a:pt x="6440385" y="916938"/>
                  <a:pt x="949181" y="836790"/>
                  <a:pt x="0" y="782480"/>
                </a:cubicBezTo>
                <a:cubicBezTo>
                  <a:pt x="-63501" y="673759"/>
                  <a:pt x="52116" y="247272"/>
                  <a:pt x="0" y="0"/>
                </a:cubicBezTo>
                <a:close/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02890720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86715DC6-77DC-CC89-9EF6-AC5FB26585FB}"/>
              </a:ext>
            </a:extLst>
          </p:cNvPr>
          <p:cNvGrpSpPr/>
          <p:nvPr/>
        </p:nvGrpSpPr>
        <p:grpSpPr>
          <a:xfrm>
            <a:off x="8684509" y="4400094"/>
            <a:ext cx="2909944" cy="833845"/>
            <a:chOff x="7368988" y="4356847"/>
            <a:chExt cx="2909944" cy="833845"/>
          </a:xfrm>
        </p:grpSpPr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4512B49A-C457-D617-9E59-8C4AAAD12922}"/>
                </a:ext>
              </a:extLst>
            </p:cNvPr>
            <p:cNvSpPr/>
            <p:nvPr/>
          </p:nvSpPr>
          <p:spPr>
            <a:xfrm>
              <a:off x="7368988" y="4356847"/>
              <a:ext cx="2909944" cy="8338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-4          -9</a:t>
              </a:r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4EC0274B-CAB5-4E87-3E77-00ABC18FE567}"/>
                </a:ext>
              </a:extLst>
            </p:cNvPr>
            <p:cNvSpPr/>
            <p:nvPr/>
          </p:nvSpPr>
          <p:spPr>
            <a:xfrm>
              <a:off x="8498541" y="4491318"/>
              <a:ext cx="661595" cy="58898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66152957-A120-C0A6-81C1-0B76EC6F7172}"/>
              </a:ext>
            </a:extLst>
          </p:cNvPr>
          <p:cNvGrpSpPr/>
          <p:nvPr/>
        </p:nvGrpSpPr>
        <p:grpSpPr>
          <a:xfrm>
            <a:off x="4964156" y="4445447"/>
            <a:ext cx="2909944" cy="833845"/>
            <a:chOff x="7368988" y="4356847"/>
            <a:chExt cx="2909944" cy="833845"/>
          </a:xfrm>
        </p:grpSpPr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8C0EAE71-FBAB-2783-FFB4-85646FBDE1EE}"/>
                </a:ext>
              </a:extLst>
            </p:cNvPr>
            <p:cNvSpPr/>
            <p:nvPr/>
          </p:nvSpPr>
          <p:spPr>
            <a:xfrm>
              <a:off x="7368988" y="4356847"/>
              <a:ext cx="2909944" cy="8338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          -5</a:t>
              </a:r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6684A3DD-C1AC-1A37-5392-DBB02B8EBD42}"/>
                </a:ext>
              </a:extLst>
            </p:cNvPr>
            <p:cNvSpPr/>
            <p:nvPr/>
          </p:nvSpPr>
          <p:spPr>
            <a:xfrm>
              <a:off x="8498541" y="4491318"/>
              <a:ext cx="661595" cy="58898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CE6A144-DF47-7E3B-00C4-DD04AB183A24}"/>
              </a:ext>
            </a:extLst>
          </p:cNvPr>
          <p:cNvGrpSpPr/>
          <p:nvPr/>
        </p:nvGrpSpPr>
        <p:grpSpPr>
          <a:xfrm>
            <a:off x="1203971" y="4400094"/>
            <a:ext cx="2909944" cy="833845"/>
            <a:chOff x="7368988" y="4356847"/>
            <a:chExt cx="2909944" cy="833845"/>
          </a:xfrm>
        </p:grpSpPr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C1489C68-F403-0D85-3554-B1DB6ACFFC36}"/>
                </a:ext>
              </a:extLst>
            </p:cNvPr>
            <p:cNvSpPr/>
            <p:nvPr/>
          </p:nvSpPr>
          <p:spPr>
            <a:xfrm>
              <a:off x="7368988" y="4356847"/>
              <a:ext cx="2909944" cy="8338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8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-7          0</a:t>
              </a:r>
            </a:p>
          </p:txBody>
        </p:sp>
        <p:sp>
          <p:nvSpPr>
            <p:cNvPr id="39" name="شكل بيضاوي 38">
              <a:extLst>
                <a:ext uri="{FF2B5EF4-FFF2-40B4-BE49-F238E27FC236}">
                  <a16:creationId xmlns:a16="http://schemas.microsoft.com/office/drawing/2014/main" id="{963B7DF9-2C3E-6549-1818-184E7C8E514E}"/>
                </a:ext>
              </a:extLst>
            </p:cNvPr>
            <p:cNvSpPr/>
            <p:nvPr/>
          </p:nvSpPr>
          <p:spPr>
            <a:xfrm>
              <a:off x="8498541" y="4491318"/>
              <a:ext cx="661595" cy="58898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>
                <a:solidFill>
                  <a:srgbClr val="00B050"/>
                </a:solidFill>
              </a:endParaRPr>
            </a:p>
          </p:txBody>
        </p:sp>
      </p:grp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C02D94C1-6BAF-3656-EA01-4F3C139BC78D}"/>
              </a:ext>
            </a:extLst>
          </p:cNvPr>
          <p:cNvSpPr/>
          <p:nvPr/>
        </p:nvSpPr>
        <p:spPr>
          <a:xfrm>
            <a:off x="714753" y="1941834"/>
            <a:ext cx="3888379" cy="853936"/>
          </a:xfrm>
          <a:custGeom>
            <a:avLst/>
            <a:gdLst>
              <a:gd name="connsiteX0" fmla="*/ 0 w 3888379"/>
              <a:gd name="connsiteY0" fmla="*/ 142326 h 853936"/>
              <a:gd name="connsiteX1" fmla="*/ 142326 w 3888379"/>
              <a:gd name="connsiteY1" fmla="*/ 0 h 853936"/>
              <a:gd name="connsiteX2" fmla="*/ 648063 w 3888379"/>
              <a:gd name="connsiteY2" fmla="*/ 0 h 853936"/>
              <a:gd name="connsiteX3" fmla="*/ 1113671 w 3888379"/>
              <a:gd name="connsiteY3" fmla="*/ -218659 h 853936"/>
              <a:gd name="connsiteX4" fmla="*/ 1620158 w 3888379"/>
              <a:gd name="connsiteY4" fmla="*/ 0 h 853936"/>
              <a:gd name="connsiteX5" fmla="*/ 3746053 w 3888379"/>
              <a:gd name="connsiteY5" fmla="*/ 0 h 853936"/>
              <a:gd name="connsiteX6" fmla="*/ 3888379 w 3888379"/>
              <a:gd name="connsiteY6" fmla="*/ 142326 h 853936"/>
              <a:gd name="connsiteX7" fmla="*/ 3888379 w 3888379"/>
              <a:gd name="connsiteY7" fmla="*/ 142323 h 853936"/>
              <a:gd name="connsiteX8" fmla="*/ 3888379 w 3888379"/>
              <a:gd name="connsiteY8" fmla="*/ 142323 h 853936"/>
              <a:gd name="connsiteX9" fmla="*/ 3888379 w 3888379"/>
              <a:gd name="connsiteY9" fmla="*/ 355807 h 853936"/>
              <a:gd name="connsiteX10" fmla="*/ 3888379 w 3888379"/>
              <a:gd name="connsiteY10" fmla="*/ 711610 h 853936"/>
              <a:gd name="connsiteX11" fmla="*/ 3746053 w 3888379"/>
              <a:gd name="connsiteY11" fmla="*/ 853936 h 853936"/>
              <a:gd name="connsiteX12" fmla="*/ 1620158 w 3888379"/>
              <a:gd name="connsiteY12" fmla="*/ 853936 h 853936"/>
              <a:gd name="connsiteX13" fmla="*/ 648063 w 3888379"/>
              <a:gd name="connsiteY13" fmla="*/ 853936 h 853936"/>
              <a:gd name="connsiteX14" fmla="*/ 648063 w 3888379"/>
              <a:gd name="connsiteY14" fmla="*/ 853936 h 853936"/>
              <a:gd name="connsiteX15" fmla="*/ 142326 w 3888379"/>
              <a:gd name="connsiteY15" fmla="*/ 853936 h 853936"/>
              <a:gd name="connsiteX16" fmla="*/ 0 w 3888379"/>
              <a:gd name="connsiteY16" fmla="*/ 711610 h 853936"/>
              <a:gd name="connsiteX17" fmla="*/ 0 w 3888379"/>
              <a:gd name="connsiteY17" fmla="*/ 355807 h 853936"/>
              <a:gd name="connsiteX18" fmla="*/ 0 w 3888379"/>
              <a:gd name="connsiteY18" fmla="*/ 142323 h 853936"/>
              <a:gd name="connsiteX19" fmla="*/ 0 w 3888379"/>
              <a:gd name="connsiteY19" fmla="*/ 142323 h 853936"/>
              <a:gd name="connsiteX20" fmla="*/ 0 w 3888379"/>
              <a:gd name="connsiteY20" fmla="*/ 142326 h 85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8379" h="853936" fill="none" extrusionOk="0">
                <a:moveTo>
                  <a:pt x="0" y="142326"/>
                </a:moveTo>
                <a:cubicBezTo>
                  <a:pt x="10777" y="69555"/>
                  <a:pt x="54588" y="3673"/>
                  <a:pt x="142326" y="0"/>
                </a:cubicBezTo>
                <a:cubicBezTo>
                  <a:pt x="315201" y="-40563"/>
                  <a:pt x="501422" y="-9440"/>
                  <a:pt x="648063" y="0"/>
                </a:cubicBezTo>
                <a:cubicBezTo>
                  <a:pt x="731374" y="-52212"/>
                  <a:pt x="967571" y="-148258"/>
                  <a:pt x="1113671" y="-218659"/>
                </a:cubicBezTo>
                <a:cubicBezTo>
                  <a:pt x="1170887" y="-160561"/>
                  <a:pt x="1550546" y="151"/>
                  <a:pt x="1620158" y="0"/>
                </a:cubicBezTo>
                <a:cubicBezTo>
                  <a:pt x="2160425" y="-95567"/>
                  <a:pt x="2849575" y="-3505"/>
                  <a:pt x="3746053" y="0"/>
                </a:cubicBezTo>
                <a:cubicBezTo>
                  <a:pt x="3827645" y="-421"/>
                  <a:pt x="3894437" y="55637"/>
                  <a:pt x="3888379" y="142326"/>
                </a:cubicBezTo>
                <a:lnTo>
                  <a:pt x="3888379" y="142323"/>
                </a:lnTo>
                <a:lnTo>
                  <a:pt x="3888379" y="142323"/>
                </a:lnTo>
                <a:cubicBezTo>
                  <a:pt x="3903360" y="236770"/>
                  <a:pt x="3870242" y="276905"/>
                  <a:pt x="3888379" y="355807"/>
                </a:cubicBezTo>
                <a:cubicBezTo>
                  <a:pt x="3867978" y="453107"/>
                  <a:pt x="3913430" y="646067"/>
                  <a:pt x="3888379" y="711610"/>
                </a:cubicBezTo>
                <a:cubicBezTo>
                  <a:pt x="3885281" y="804188"/>
                  <a:pt x="3825953" y="856984"/>
                  <a:pt x="3746053" y="853936"/>
                </a:cubicBezTo>
                <a:cubicBezTo>
                  <a:pt x="3144001" y="903635"/>
                  <a:pt x="2185172" y="829208"/>
                  <a:pt x="1620158" y="853936"/>
                </a:cubicBezTo>
                <a:cubicBezTo>
                  <a:pt x="1304185" y="919849"/>
                  <a:pt x="1073145" y="799345"/>
                  <a:pt x="648063" y="853936"/>
                </a:cubicBezTo>
                <a:lnTo>
                  <a:pt x="648063" y="853936"/>
                </a:lnTo>
                <a:cubicBezTo>
                  <a:pt x="574480" y="854108"/>
                  <a:pt x="238592" y="877937"/>
                  <a:pt x="142326" y="853936"/>
                </a:cubicBezTo>
                <a:cubicBezTo>
                  <a:pt x="62951" y="864754"/>
                  <a:pt x="-5524" y="796159"/>
                  <a:pt x="0" y="711610"/>
                </a:cubicBezTo>
                <a:cubicBezTo>
                  <a:pt x="-5688" y="640171"/>
                  <a:pt x="-11447" y="488738"/>
                  <a:pt x="0" y="355807"/>
                </a:cubicBezTo>
                <a:cubicBezTo>
                  <a:pt x="-3596" y="332479"/>
                  <a:pt x="15643" y="194289"/>
                  <a:pt x="0" y="142323"/>
                </a:cubicBezTo>
                <a:lnTo>
                  <a:pt x="0" y="142323"/>
                </a:lnTo>
                <a:lnTo>
                  <a:pt x="0" y="142326"/>
                </a:lnTo>
                <a:close/>
              </a:path>
              <a:path w="3888379" h="853936" stroke="0" extrusionOk="0">
                <a:moveTo>
                  <a:pt x="0" y="142326"/>
                </a:moveTo>
                <a:cubicBezTo>
                  <a:pt x="-2213" y="67507"/>
                  <a:pt x="72921" y="-6221"/>
                  <a:pt x="142326" y="0"/>
                </a:cubicBezTo>
                <a:cubicBezTo>
                  <a:pt x="332146" y="-33023"/>
                  <a:pt x="542416" y="-25377"/>
                  <a:pt x="648063" y="0"/>
                </a:cubicBezTo>
                <a:cubicBezTo>
                  <a:pt x="761400" y="-96445"/>
                  <a:pt x="1043463" y="-162952"/>
                  <a:pt x="1113671" y="-218659"/>
                </a:cubicBezTo>
                <a:cubicBezTo>
                  <a:pt x="1293988" y="-173880"/>
                  <a:pt x="1568710" y="-63615"/>
                  <a:pt x="1620158" y="0"/>
                </a:cubicBezTo>
                <a:cubicBezTo>
                  <a:pt x="2665200" y="-37426"/>
                  <a:pt x="3308708" y="-143246"/>
                  <a:pt x="3746053" y="0"/>
                </a:cubicBezTo>
                <a:cubicBezTo>
                  <a:pt x="3824929" y="-9264"/>
                  <a:pt x="3887872" y="65236"/>
                  <a:pt x="3888379" y="142326"/>
                </a:cubicBezTo>
                <a:lnTo>
                  <a:pt x="3888379" y="142323"/>
                </a:lnTo>
                <a:lnTo>
                  <a:pt x="3888379" y="142323"/>
                </a:lnTo>
                <a:cubicBezTo>
                  <a:pt x="3888076" y="216654"/>
                  <a:pt x="3874475" y="270790"/>
                  <a:pt x="3888379" y="355807"/>
                </a:cubicBezTo>
                <a:cubicBezTo>
                  <a:pt x="3860942" y="392706"/>
                  <a:pt x="3886199" y="647434"/>
                  <a:pt x="3888379" y="711610"/>
                </a:cubicBezTo>
                <a:cubicBezTo>
                  <a:pt x="3890009" y="776774"/>
                  <a:pt x="3839232" y="853463"/>
                  <a:pt x="3746053" y="853936"/>
                </a:cubicBezTo>
                <a:cubicBezTo>
                  <a:pt x="3421778" y="684901"/>
                  <a:pt x="2503109" y="907236"/>
                  <a:pt x="1620158" y="853936"/>
                </a:cubicBezTo>
                <a:cubicBezTo>
                  <a:pt x="1383455" y="788851"/>
                  <a:pt x="994384" y="785501"/>
                  <a:pt x="648063" y="853936"/>
                </a:cubicBezTo>
                <a:lnTo>
                  <a:pt x="648063" y="853936"/>
                </a:lnTo>
                <a:cubicBezTo>
                  <a:pt x="547715" y="827008"/>
                  <a:pt x="364500" y="836601"/>
                  <a:pt x="142326" y="853936"/>
                </a:cubicBezTo>
                <a:cubicBezTo>
                  <a:pt x="53476" y="856215"/>
                  <a:pt x="792" y="789595"/>
                  <a:pt x="0" y="711610"/>
                </a:cubicBezTo>
                <a:cubicBezTo>
                  <a:pt x="-7333" y="651699"/>
                  <a:pt x="6110" y="518623"/>
                  <a:pt x="0" y="355807"/>
                </a:cubicBezTo>
                <a:cubicBezTo>
                  <a:pt x="18918" y="309565"/>
                  <a:pt x="10551" y="194332"/>
                  <a:pt x="0" y="142323"/>
                </a:cubicBezTo>
                <a:lnTo>
                  <a:pt x="0" y="142323"/>
                </a:lnTo>
                <a:lnTo>
                  <a:pt x="0" y="14232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21359"/>
                      <a:gd name="adj2" fmla="val -7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دائماً نستعمل التمثيل البياني </a:t>
            </a:r>
          </a:p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عند المقارنة بين عددين صحيحين ؟</a:t>
            </a:r>
          </a:p>
        </p:txBody>
      </p:sp>
    </p:spTree>
    <p:extLst>
      <p:ext uri="{BB962C8B-B14F-4D97-AF65-F5344CB8AC3E}">
        <p14:creationId xmlns:p14="http://schemas.microsoft.com/office/powerpoint/2010/main" val="312265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5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8647202" y="1914846"/>
            <a:ext cx="2339293" cy="583655"/>
          </a:xfrm>
          <a:custGeom>
            <a:avLst/>
            <a:gdLst>
              <a:gd name="connsiteX0" fmla="*/ 0 w 2339293"/>
              <a:gd name="connsiteY0" fmla="*/ 0 h 583655"/>
              <a:gd name="connsiteX1" fmla="*/ 2339293 w 2339293"/>
              <a:gd name="connsiteY1" fmla="*/ 0 h 583655"/>
              <a:gd name="connsiteX2" fmla="*/ 2339293 w 2339293"/>
              <a:gd name="connsiteY2" fmla="*/ 583655 h 583655"/>
              <a:gd name="connsiteX3" fmla="*/ 0 w 2339293"/>
              <a:gd name="connsiteY3" fmla="*/ 583655 h 583655"/>
              <a:gd name="connsiteX4" fmla="*/ 0 w 2339293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293" h="583655" fill="none" extrusionOk="0">
                <a:moveTo>
                  <a:pt x="0" y="0"/>
                </a:moveTo>
                <a:cubicBezTo>
                  <a:pt x="373358" y="115309"/>
                  <a:pt x="1681188" y="-41651"/>
                  <a:pt x="2339293" y="0"/>
                </a:cubicBezTo>
                <a:cubicBezTo>
                  <a:pt x="2346849" y="188606"/>
                  <a:pt x="2343324" y="453843"/>
                  <a:pt x="2339293" y="583655"/>
                </a:cubicBezTo>
                <a:cubicBezTo>
                  <a:pt x="1869384" y="516352"/>
                  <a:pt x="345034" y="597784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2339293" h="583655" stroke="0" extrusionOk="0">
                <a:moveTo>
                  <a:pt x="0" y="0"/>
                </a:moveTo>
                <a:cubicBezTo>
                  <a:pt x="1035802" y="49283"/>
                  <a:pt x="2103894" y="161873"/>
                  <a:pt x="2339293" y="0"/>
                </a:cubicBezTo>
                <a:cubicBezTo>
                  <a:pt x="2349353" y="199530"/>
                  <a:pt x="2302118" y="427052"/>
                  <a:pt x="2339293" y="583655"/>
                </a:cubicBezTo>
                <a:cubicBezTo>
                  <a:pt x="1328956" y="570856"/>
                  <a:pt x="589655" y="486512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1903556" y="1448742"/>
            <a:ext cx="2647972" cy="1805818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889" y="1936512"/>
            <a:ext cx="2492601" cy="830997"/>
          </a:xfrm>
          <a:custGeom>
            <a:avLst/>
            <a:gdLst>
              <a:gd name="connsiteX0" fmla="*/ 0 w 2492601"/>
              <a:gd name="connsiteY0" fmla="*/ 0 h 830997"/>
              <a:gd name="connsiteX1" fmla="*/ 2492601 w 2492601"/>
              <a:gd name="connsiteY1" fmla="*/ 0 h 830997"/>
              <a:gd name="connsiteX2" fmla="*/ 2492601 w 2492601"/>
              <a:gd name="connsiteY2" fmla="*/ 830997 h 830997"/>
              <a:gd name="connsiteX3" fmla="*/ 0 w 2492601"/>
              <a:gd name="connsiteY3" fmla="*/ 830997 h 830997"/>
              <a:gd name="connsiteX4" fmla="*/ 0 w 249260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601" h="830997" extrusionOk="0">
                <a:moveTo>
                  <a:pt x="0" y="0"/>
                </a:moveTo>
                <a:cubicBezTo>
                  <a:pt x="961884" y="-96516"/>
                  <a:pt x="1752649" y="-151670"/>
                  <a:pt x="2492601" y="0"/>
                </a:cubicBezTo>
                <a:cubicBezTo>
                  <a:pt x="2544750" y="132141"/>
                  <a:pt x="2547446" y="516443"/>
                  <a:pt x="2492601" y="830997"/>
                </a:cubicBezTo>
                <a:cubicBezTo>
                  <a:pt x="2126332" y="777394"/>
                  <a:pt x="296395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التعلم 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ACS  Fayrouz Bold"/>
                <a:cs typeface="ACS  Fayrouz Bold"/>
              </a:rPr>
              <a:t>الفردي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الدقيقة الواحدة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ACS  Fayrouz Bold"/>
              <a:cs typeface="ACS  Fayrouz Bold"/>
            </a:endParaRPr>
          </a:p>
        </p:txBody>
      </p:sp>
      <p:pic>
        <p:nvPicPr>
          <p:cNvPr id="3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8F534D67-17E1-5DDF-59A9-D1EA32EA8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7554" y="2061784"/>
            <a:ext cx="1348914" cy="722964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7CADD513-9265-9916-3FFA-F245835572DC}"/>
              </a:ext>
            </a:extLst>
          </p:cNvPr>
          <p:cNvGrpSpPr/>
          <p:nvPr/>
        </p:nvGrpSpPr>
        <p:grpSpPr>
          <a:xfrm>
            <a:off x="1430428" y="3429000"/>
            <a:ext cx="9913079" cy="1661686"/>
            <a:chOff x="1430428" y="3429000"/>
            <a:chExt cx="9913079" cy="166168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DDCFA8C-A14A-ACEB-76E8-3B976E3E9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30428" y="3429000"/>
              <a:ext cx="9913079" cy="1661686"/>
            </a:xfrm>
            <a:prstGeom prst="rect">
              <a:avLst/>
            </a:prstGeom>
          </p:spPr>
        </p:pic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BEC15D2E-F184-CB8A-47B5-2B20CCE70EF1}"/>
                </a:ext>
              </a:extLst>
            </p:cNvPr>
            <p:cNvSpPr/>
            <p:nvPr/>
          </p:nvSpPr>
          <p:spPr>
            <a:xfrm>
              <a:off x="9816848" y="4405207"/>
              <a:ext cx="372782" cy="4693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A1CA245C-AD4B-30D2-D153-3713864E7408}"/>
                </a:ext>
              </a:extLst>
            </p:cNvPr>
            <p:cNvSpPr/>
            <p:nvPr/>
          </p:nvSpPr>
          <p:spPr>
            <a:xfrm>
              <a:off x="6422947" y="4405207"/>
              <a:ext cx="372782" cy="4693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74447D6F-660E-9C1F-BEAD-ECB54D760065}"/>
                </a:ext>
              </a:extLst>
            </p:cNvPr>
            <p:cNvSpPr/>
            <p:nvPr/>
          </p:nvSpPr>
          <p:spPr>
            <a:xfrm>
              <a:off x="2362976" y="4451415"/>
              <a:ext cx="372782" cy="4693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E7191EC-41BF-0A0E-EA75-B7C58E37F620}"/>
              </a:ext>
            </a:extLst>
          </p:cNvPr>
          <p:cNvSpPr/>
          <p:nvPr/>
        </p:nvSpPr>
        <p:spPr>
          <a:xfrm>
            <a:off x="4620582" y="503153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المقارنة بين عددين صحيحين</a:t>
            </a:r>
          </a:p>
        </p:txBody>
      </p:sp>
    </p:spTree>
    <p:extLst>
      <p:ext uri="{BB962C8B-B14F-4D97-AF65-F5344CB8AC3E}">
        <p14:creationId xmlns:p14="http://schemas.microsoft.com/office/powerpoint/2010/main" val="30105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23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6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0A0BC3-B812-83E1-D45A-449CF90C6A51}"/>
              </a:ext>
            </a:extLst>
          </p:cNvPr>
          <p:cNvSpPr/>
          <p:nvPr/>
        </p:nvSpPr>
        <p:spPr>
          <a:xfrm>
            <a:off x="4803462" y="320511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ترتيب الأعداد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الصحيحة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0" y="958302"/>
            <a:ext cx="2006629" cy="1690684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2" y="1359073"/>
            <a:ext cx="1535346" cy="830997"/>
          </a:xfrm>
          <a:custGeom>
            <a:avLst/>
            <a:gdLst>
              <a:gd name="connsiteX0" fmla="*/ 0 w 1535346"/>
              <a:gd name="connsiteY0" fmla="*/ 0 h 830997"/>
              <a:gd name="connsiteX1" fmla="*/ 1535346 w 1535346"/>
              <a:gd name="connsiteY1" fmla="*/ 0 h 830997"/>
              <a:gd name="connsiteX2" fmla="*/ 1535346 w 1535346"/>
              <a:gd name="connsiteY2" fmla="*/ 830997 h 830997"/>
              <a:gd name="connsiteX3" fmla="*/ 0 w 1535346"/>
              <a:gd name="connsiteY3" fmla="*/ 830997 h 830997"/>
              <a:gd name="connsiteX4" fmla="*/ 0 w 153534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46" h="830997" extrusionOk="0">
                <a:moveTo>
                  <a:pt x="0" y="0"/>
                </a:moveTo>
                <a:cubicBezTo>
                  <a:pt x="399690" y="-73277"/>
                  <a:pt x="820399" y="133961"/>
                  <a:pt x="1535346" y="0"/>
                </a:cubicBezTo>
                <a:cubicBezTo>
                  <a:pt x="1587495" y="132141"/>
                  <a:pt x="1590191" y="516443"/>
                  <a:pt x="1535346" y="830997"/>
                </a:cubicBezTo>
                <a:cubicBezTo>
                  <a:pt x="1161415" y="782687"/>
                  <a:pt x="612101" y="939229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38BCA7F-29B9-AD5A-FB36-0BB4AEF0934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30"/>
          <a:stretch/>
        </p:blipFill>
        <p:spPr>
          <a:xfrm>
            <a:off x="1849135" y="2116331"/>
            <a:ext cx="8732296" cy="419009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173C2B2-EC65-A21F-BEEA-7D791038A27A}"/>
              </a:ext>
            </a:extLst>
          </p:cNvPr>
          <p:cNvSpPr/>
          <p:nvPr/>
        </p:nvSpPr>
        <p:spPr>
          <a:xfrm>
            <a:off x="10753957" y="2478108"/>
            <a:ext cx="1117466" cy="583655"/>
          </a:xfrm>
          <a:custGeom>
            <a:avLst/>
            <a:gdLst>
              <a:gd name="connsiteX0" fmla="*/ 0 w 1117466"/>
              <a:gd name="connsiteY0" fmla="*/ 0 h 583655"/>
              <a:gd name="connsiteX1" fmla="*/ 1117466 w 1117466"/>
              <a:gd name="connsiteY1" fmla="*/ 0 h 583655"/>
              <a:gd name="connsiteX2" fmla="*/ 1117466 w 1117466"/>
              <a:gd name="connsiteY2" fmla="*/ 583655 h 583655"/>
              <a:gd name="connsiteX3" fmla="*/ 0 w 1117466"/>
              <a:gd name="connsiteY3" fmla="*/ 583655 h 583655"/>
              <a:gd name="connsiteX4" fmla="*/ 0 w 1117466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466" h="583655" fill="none" extrusionOk="0">
                <a:moveTo>
                  <a:pt x="0" y="0"/>
                </a:moveTo>
                <a:cubicBezTo>
                  <a:pt x="286072" y="37959"/>
                  <a:pt x="815585" y="70602"/>
                  <a:pt x="1117466" y="0"/>
                </a:cubicBezTo>
                <a:cubicBezTo>
                  <a:pt x="1125022" y="188606"/>
                  <a:pt x="1121497" y="453843"/>
                  <a:pt x="1117466" y="583655"/>
                </a:cubicBezTo>
                <a:cubicBezTo>
                  <a:pt x="652363" y="642930"/>
                  <a:pt x="149836" y="569987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1117466" h="583655" stroke="0" extrusionOk="0">
                <a:moveTo>
                  <a:pt x="0" y="0"/>
                </a:moveTo>
                <a:cubicBezTo>
                  <a:pt x="125900" y="32414"/>
                  <a:pt x="846305" y="-83493"/>
                  <a:pt x="1117466" y="0"/>
                </a:cubicBezTo>
                <a:cubicBezTo>
                  <a:pt x="1127526" y="199530"/>
                  <a:pt x="1080291" y="427052"/>
                  <a:pt x="1117466" y="583655"/>
                </a:cubicBezTo>
                <a:cubicBezTo>
                  <a:pt x="741772" y="519674"/>
                  <a:pt x="369783" y="582686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مثال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3684BD6-916E-FBB4-8E8D-249855B25F15}"/>
              </a:ext>
            </a:extLst>
          </p:cNvPr>
          <p:cNvSpPr/>
          <p:nvPr/>
        </p:nvSpPr>
        <p:spPr>
          <a:xfrm>
            <a:off x="10987832" y="1684449"/>
            <a:ext cx="554490" cy="64872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085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7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19B076-A72F-3E71-D52C-9FA33ED8DE29}"/>
              </a:ext>
            </a:extLst>
          </p:cNvPr>
          <p:cNvSpPr/>
          <p:nvPr/>
        </p:nvSpPr>
        <p:spPr>
          <a:xfrm>
            <a:off x="8647202" y="1914846"/>
            <a:ext cx="2339293" cy="583655"/>
          </a:xfrm>
          <a:custGeom>
            <a:avLst/>
            <a:gdLst>
              <a:gd name="connsiteX0" fmla="*/ 0 w 2339293"/>
              <a:gd name="connsiteY0" fmla="*/ 0 h 583655"/>
              <a:gd name="connsiteX1" fmla="*/ 2339293 w 2339293"/>
              <a:gd name="connsiteY1" fmla="*/ 0 h 583655"/>
              <a:gd name="connsiteX2" fmla="*/ 2339293 w 2339293"/>
              <a:gd name="connsiteY2" fmla="*/ 583655 h 583655"/>
              <a:gd name="connsiteX3" fmla="*/ 0 w 2339293"/>
              <a:gd name="connsiteY3" fmla="*/ 583655 h 583655"/>
              <a:gd name="connsiteX4" fmla="*/ 0 w 2339293"/>
              <a:gd name="connsiteY4" fmla="*/ 0 h 58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293" h="583655" fill="none" extrusionOk="0">
                <a:moveTo>
                  <a:pt x="0" y="0"/>
                </a:moveTo>
                <a:cubicBezTo>
                  <a:pt x="373358" y="115309"/>
                  <a:pt x="1681188" y="-41651"/>
                  <a:pt x="2339293" y="0"/>
                </a:cubicBezTo>
                <a:cubicBezTo>
                  <a:pt x="2346849" y="188606"/>
                  <a:pt x="2343324" y="453843"/>
                  <a:pt x="2339293" y="583655"/>
                </a:cubicBezTo>
                <a:cubicBezTo>
                  <a:pt x="1869384" y="516352"/>
                  <a:pt x="345034" y="597784"/>
                  <a:pt x="0" y="583655"/>
                </a:cubicBezTo>
                <a:cubicBezTo>
                  <a:pt x="-43868" y="343435"/>
                  <a:pt x="-25886" y="221556"/>
                  <a:pt x="0" y="0"/>
                </a:cubicBezTo>
                <a:close/>
              </a:path>
              <a:path w="2339293" h="583655" stroke="0" extrusionOk="0">
                <a:moveTo>
                  <a:pt x="0" y="0"/>
                </a:moveTo>
                <a:cubicBezTo>
                  <a:pt x="1035802" y="49283"/>
                  <a:pt x="2103894" y="161873"/>
                  <a:pt x="2339293" y="0"/>
                </a:cubicBezTo>
                <a:cubicBezTo>
                  <a:pt x="2349353" y="199530"/>
                  <a:pt x="2302118" y="427052"/>
                  <a:pt x="2339293" y="583655"/>
                </a:cubicBezTo>
                <a:cubicBezTo>
                  <a:pt x="1328956" y="570856"/>
                  <a:pt x="589655" y="486512"/>
                  <a:pt x="0" y="583655"/>
                </a:cubicBezTo>
                <a:cubicBezTo>
                  <a:pt x="2679" y="488325"/>
                  <a:pt x="-1438" y="1467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6109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51AF1F4-023D-0EE4-CF35-7163C08CA624}"/>
              </a:ext>
            </a:extLst>
          </p:cNvPr>
          <p:cNvGrpSpPr/>
          <p:nvPr/>
        </p:nvGrpSpPr>
        <p:grpSpPr>
          <a:xfrm>
            <a:off x="1934360" y="873208"/>
            <a:ext cx="2647972" cy="1805818"/>
            <a:chOff x="5457538" y="1064801"/>
            <a:chExt cx="6457537" cy="4888705"/>
          </a:xfrm>
        </p:grpSpPr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104AF79-76ED-9CC6-056A-0C7D4B68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9F5B849D-3127-E6C3-FDC3-F8E04A07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CF6C517A-6865-EFE9-E238-A94226658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4" name="رسم 23" descr="دوائر مزخرفه">
              <a:extLst>
                <a:ext uri="{FF2B5EF4-FFF2-40B4-BE49-F238E27FC236}">
                  <a16:creationId xmlns:a16="http://schemas.microsoft.com/office/drawing/2014/main" id="{14F066CE-996F-9467-7181-91BC6D177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2B63775-0F9D-7585-8D5D-B74B1BCF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693" y="1360978"/>
            <a:ext cx="2492601" cy="830997"/>
          </a:xfrm>
          <a:custGeom>
            <a:avLst/>
            <a:gdLst>
              <a:gd name="connsiteX0" fmla="*/ 0 w 2492601"/>
              <a:gd name="connsiteY0" fmla="*/ 0 h 830997"/>
              <a:gd name="connsiteX1" fmla="*/ 2492601 w 2492601"/>
              <a:gd name="connsiteY1" fmla="*/ 0 h 830997"/>
              <a:gd name="connsiteX2" fmla="*/ 2492601 w 2492601"/>
              <a:gd name="connsiteY2" fmla="*/ 830997 h 830997"/>
              <a:gd name="connsiteX3" fmla="*/ 0 w 2492601"/>
              <a:gd name="connsiteY3" fmla="*/ 830997 h 830997"/>
              <a:gd name="connsiteX4" fmla="*/ 0 w 249260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601" h="830997" extrusionOk="0">
                <a:moveTo>
                  <a:pt x="0" y="0"/>
                </a:moveTo>
                <a:cubicBezTo>
                  <a:pt x="961884" y="-96516"/>
                  <a:pt x="1752649" y="-151670"/>
                  <a:pt x="2492601" y="0"/>
                </a:cubicBezTo>
                <a:cubicBezTo>
                  <a:pt x="2544750" y="132141"/>
                  <a:pt x="2547446" y="516443"/>
                  <a:pt x="2492601" y="830997"/>
                </a:cubicBezTo>
                <a:cubicBezTo>
                  <a:pt x="2126332" y="777394"/>
                  <a:pt x="296395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التعلم 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ACS  Fayrouz Bold"/>
                <a:cs typeface="ACS  Fayrouz Bold"/>
              </a:rPr>
              <a:t>الفردي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ACS  Fayrouz Bold"/>
                <a:cs typeface="ACS  Fayrouz Bold"/>
              </a:rPr>
              <a:t>الدقيقة الواحدة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ACS  Fayrouz Bold"/>
              <a:cs typeface="ACS  Fayrouz Bold"/>
            </a:endParaRPr>
          </a:p>
        </p:txBody>
      </p:sp>
      <p:pic>
        <p:nvPicPr>
          <p:cNvPr id="3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8F534D67-17E1-5DDF-59A9-D1EA32EA8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0107" y="1982654"/>
            <a:ext cx="1348914" cy="722964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E7191EC-41BF-0A0E-EA75-B7C58E37F620}"/>
              </a:ext>
            </a:extLst>
          </p:cNvPr>
          <p:cNvSpPr/>
          <p:nvPr/>
        </p:nvSpPr>
        <p:spPr>
          <a:xfrm>
            <a:off x="4620582" y="503153"/>
            <a:ext cx="3881047" cy="637791"/>
          </a:xfrm>
          <a:custGeom>
            <a:avLst/>
            <a:gdLst>
              <a:gd name="connsiteX0" fmla="*/ 0 w 3881047"/>
              <a:gd name="connsiteY0" fmla="*/ 0 h 637791"/>
              <a:gd name="connsiteX1" fmla="*/ 3881047 w 3881047"/>
              <a:gd name="connsiteY1" fmla="*/ 0 h 637791"/>
              <a:gd name="connsiteX2" fmla="*/ 3881047 w 3881047"/>
              <a:gd name="connsiteY2" fmla="*/ 637791 h 637791"/>
              <a:gd name="connsiteX3" fmla="*/ 0 w 3881047"/>
              <a:gd name="connsiteY3" fmla="*/ 637791 h 637791"/>
              <a:gd name="connsiteX4" fmla="*/ 0 w 3881047"/>
              <a:gd name="connsiteY4" fmla="*/ 0 h 6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047" h="637791" fill="none" extrusionOk="0">
                <a:moveTo>
                  <a:pt x="0" y="0"/>
                </a:moveTo>
                <a:cubicBezTo>
                  <a:pt x="771744" y="-2804"/>
                  <a:pt x="2934595" y="60695"/>
                  <a:pt x="3881047" y="0"/>
                </a:cubicBezTo>
                <a:cubicBezTo>
                  <a:pt x="3906735" y="170600"/>
                  <a:pt x="3922972" y="404468"/>
                  <a:pt x="3881047" y="637791"/>
                </a:cubicBezTo>
                <a:cubicBezTo>
                  <a:pt x="2913465" y="601798"/>
                  <a:pt x="1163575" y="570535"/>
                  <a:pt x="0" y="637791"/>
                </a:cubicBezTo>
                <a:cubicBezTo>
                  <a:pt x="-43155" y="393489"/>
                  <a:pt x="43684" y="151247"/>
                  <a:pt x="0" y="0"/>
                </a:cubicBezTo>
                <a:close/>
              </a:path>
              <a:path w="3881047" h="637791" stroke="0" extrusionOk="0">
                <a:moveTo>
                  <a:pt x="0" y="0"/>
                </a:moveTo>
                <a:cubicBezTo>
                  <a:pt x="1235652" y="-77793"/>
                  <a:pt x="2881671" y="102267"/>
                  <a:pt x="3881047" y="0"/>
                </a:cubicBezTo>
                <a:cubicBezTo>
                  <a:pt x="3894300" y="251936"/>
                  <a:pt x="3828021" y="362660"/>
                  <a:pt x="3881047" y="637791"/>
                </a:cubicBezTo>
                <a:cubicBezTo>
                  <a:pt x="2198998" y="806567"/>
                  <a:pt x="1861757" y="618626"/>
                  <a:pt x="0" y="637791"/>
                </a:cubicBezTo>
                <a:cubicBezTo>
                  <a:pt x="-35546" y="429777"/>
                  <a:pt x="26719" y="28387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1906180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المقارنة بين عددين صحيحين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5F37CDF-67D5-FD0E-6A3D-7221D76247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4037" y="3006788"/>
            <a:ext cx="10403925" cy="2623537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166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2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5864607" y="381023"/>
            <a:ext cx="1743715" cy="605179"/>
          </a:xfrm>
          <a:custGeom>
            <a:avLst/>
            <a:gdLst>
              <a:gd name="connsiteX0" fmla="*/ 0 w 1743715"/>
              <a:gd name="connsiteY0" fmla="*/ 0 h 605179"/>
              <a:gd name="connsiteX1" fmla="*/ 1743715 w 1743715"/>
              <a:gd name="connsiteY1" fmla="*/ 0 h 605179"/>
              <a:gd name="connsiteX2" fmla="*/ 1743715 w 1743715"/>
              <a:gd name="connsiteY2" fmla="*/ 605179 h 605179"/>
              <a:gd name="connsiteX3" fmla="*/ 0 w 1743715"/>
              <a:gd name="connsiteY3" fmla="*/ 605179 h 605179"/>
              <a:gd name="connsiteX4" fmla="*/ 0 w 1743715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715" h="605179" fill="none" extrusionOk="0">
                <a:moveTo>
                  <a:pt x="0" y="0"/>
                </a:moveTo>
                <a:cubicBezTo>
                  <a:pt x="403009" y="-31019"/>
                  <a:pt x="1190290" y="62594"/>
                  <a:pt x="1743715" y="0"/>
                </a:cubicBezTo>
                <a:cubicBezTo>
                  <a:pt x="1781817" y="239112"/>
                  <a:pt x="1712370" y="459862"/>
                  <a:pt x="1743715" y="605179"/>
                </a:cubicBezTo>
                <a:cubicBezTo>
                  <a:pt x="921354" y="486005"/>
                  <a:pt x="842316" y="560877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743715" h="605179" stroke="0" extrusionOk="0">
                <a:moveTo>
                  <a:pt x="0" y="0"/>
                </a:moveTo>
                <a:cubicBezTo>
                  <a:pt x="771825" y="-5021"/>
                  <a:pt x="1459385" y="-134165"/>
                  <a:pt x="1743715" y="0"/>
                </a:cubicBezTo>
                <a:cubicBezTo>
                  <a:pt x="1744140" y="88519"/>
                  <a:pt x="1699402" y="471820"/>
                  <a:pt x="1743715" y="605179"/>
                </a:cubicBezTo>
                <a:cubicBezTo>
                  <a:pt x="1025555" y="686316"/>
                  <a:pt x="755087" y="473535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390081" y="907485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81" y="1302527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الثنائي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FB6F59D-50E1-CADC-DF79-D231BB0735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3367" y="2097340"/>
            <a:ext cx="9076599" cy="132630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0893155-BCEC-BD50-D447-44E10D29605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905" b="-1"/>
          <a:stretch/>
        </p:blipFill>
        <p:spPr>
          <a:xfrm>
            <a:off x="1549101" y="4218456"/>
            <a:ext cx="8812505" cy="193055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CBEB6FB-FA90-29CC-18AF-6D28DA3C6CE6}"/>
              </a:ext>
            </a:extLst>
          </p:cNvPr>
          <p:cNvSpPr/>
          <p:nvPr/>
        </p:nvSpPr>
        <p:spPr>
          <a:xfrm>
            <a:off x="2183915" y="4706471"/>
            <a:ext cx="414057" cy="376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47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6555716" y="766693"/>
            <a:ext cx="1995486" cy="605179"/>
          </a:xfrm>
          <a:custGeom>
            <a:avLst/>
            <a:gdLst>
              <a:gd name="connsiteX0" fmla="*/ 0 w 1995486"/>
              <a:gd name="connsiteY0" fmla="*/ 0 h 605179"/>
              <a:gd name="connsiteX1" fmla="*/ 1995486 w 1995486"/>
              <a:gd name="connsiteY1" fmla="*/ 0 h 605179"/>
              <a:gd name="connsiteX2" fmla="*/ 1995486 w 1995486"/>
              <a:gd name="connsiteY2" fmla="*/ 605179 h 605179"/>
              <a:gd name="connsiteX3" fmla="*/ 0 w 1995486"/>
              <a:gd name="connsiteY3" fmla="*/ 605179 h 605179"/>
              <a:gd name="connsiteX4" fmla="*/ 0 w 1995486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605179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33588" y="239112"/>
                  <a:pt x="1964141" y="459862"/>
                  <a:pt x="1995486" y="605179"/>
                </a:cubicBezTo>
                <a:cubicBezTo>
                  <a:pt x="1003695" y="702598"/>
                  <a:pt x="689743" y="729719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995486" h="605179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95911" y="88519"/>
                  <a:pt x="1951173" y="471820"/>
                  <a:pt x="1995486" y="605179"/>
                </a:cubicBezTo>
                <a:cubicBezTo>
                  <a:pt x="1051697" y="497527"/>
                  <a:pt x="303607" y="453753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1330171" y="698604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371" y="1093646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ACS  Fayrouz Bold"/>
                <a:cs typeface="ACS  Fayrouz Bold"/>
              </a:rPr>
              <a:t>التعاوني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2B5D4C5-B0A0-E8E5-A6A8-95123BD6C6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8986" y="1958508"/>
            <a:ext cx="8238430" cy="224233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21B39E2-0FF0-F759-FC40-5CC20846A56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44710"/>
          <a:stretch/>
        </p:blipFill>
        <p:spPr>
          <a:xfrm>
            <a:off x="3030187" y="4451054"/>
            <a:ext cx="7767560" cy="84568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C55E34C-7B2F-AB2F-613B-C35CB61EA24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1420" t="49734"/>
          <a:stretch/>
        </p:blipFill>
        <p:spPr>
          <a:xfrm>
            <a:off x="4964655" y="5157941"/>
            <a:ext cx="3773456" cy="7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pic>
        <p:nvPicPr>
          <p:cNvPr id="3" name="Picture 2" descr="نتيجة بحث الصور عن المقارنة بين صلاة الجمعة افضل من صلاة الفرد">
            <a:extLst>
              <a:ext uri="{FF2B5EF4-FFF2-40B4-BE49-F238E27FC236}">
                <a16:creationId xmlns:a16="http://schemas.microsoft.com/office/drawing/2014/main" id="{8525B637-608C-D668-85E2-A308BE9A2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17676" b="-1"/>
          <a:stretch/>
        </p:blipFill>
        <p:spPr bwMode="auto">
          <a:xfrm>
            <a:off x="5979069" y="1558308"/>
            <a:ext cx="474112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نتيجة بحث الصور عن صلاة الفرد">
            <a:extLst>
              <a:ext uri="{FF2B5EF4-FFF2-40B4-BE49-F238E27FC236}">
                <a16:creationId xmlns:a16="http://schemas.microsoft.com/office/drawing/2014/main" id="{EB4E1EB9-F9F4-0309-09E8-606F9A2D6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r="28263" b="6481"/>
          <a:stretch/>
        </p:blipFill>
        <p:spPr bwMode="auto">
          <a:xfrm>
            <a:off x="1916060" y="1558308"/>
            <a:ext cx="3656608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4B2A50E9-E0DD-4FDE-D23A-C104BD8FDA3E}"/>
              </a:ext>
            </a:extLst>
          </p:cNvPr>
          <p:cNvSpPr txBox="1">
            <a:spLocks/>
          </p:cNvSpPr>
          <p:nvPr/>
        </p:nvSpPr>
        <p:spPr>
          <a:xfrm>
            <a:off x="2670951" y="408791"/>
            <a:ext cx="7171933" cy="9402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E9E00">
                <a:lumMod val="60000"/>
                <a:lumOff val="40000"/>
              </a:srgb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صلاة الجماعة &gt;  صلاة الفرد</a:t>
            </a:r>
          </a:p>
        </p:txBody>
      </p:sp>
    </p:spTree>
    <p:extLst>
      <p:ext uri="{BB962C8B-B14F-4D97-AF65-F5344CB8AC3E}">
        <p14:creationId xmlns:p14="http://schemas.microsoft.com/office/powerpoint/2010/main" val="20843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7021054" y="500490"/>
            <a:ext cx="1995486" cy="605179"/>
          </a:xfrm>
          <a:custGeom>
            <a:avLst/>
            <a:gdLst>
              <a:gd name="connsiteX0" fmla="*/ 0 w 1995486"/>
              <a:gd name="connsiteY0" fmla="*/ 0 h 605179"/>
              <a:gd name="connsiteX1" fmla="*/ 1995486 w 1995486"/>
              <a:gd name="connsiteY1" fmla="*/ 0 h 605179"/>
              <a:gd name="connsiteX2" fmla="*/ 1995486 w 1995486"/>
              <a:gd name="connsiteY2" fmla="*/ 605179 h 605179"/>
              <a:gd name="connsiteX3" fmla="*/ 0 w 1995486"/>
              <a:gd name="connsiteY3" fmla="*/ 605179 h 605179"/>
              <a:gd name="connsiteX4" fmla="*/ 0 w 1995486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605179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33588" y="239112"/>
                  <a:pt x="1964141" y="459862"/>
                  <a:pt x="1995486" y="605179"/>
                </a:cubicBezTo>
                <a:cubicBezTo>
                  <a:pt x="1003695" y="702598"/>
                  <a:pt x="689743" y="729719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995486" h="605179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95911" y="88519"/>
                  <a:pt x="1951173" y="471820"/>
                  <a:pt x="1995486" y="605179"/>
                </a:cubicBezTo>
                <a:cubicBezTo>
                  <a:pt x="1051697" y="497527"/>
                  <a:pt x="303607" y="453753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31827" y="2204762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973" y="2599804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ACS  Fayrouz Bold"/>
                <a:cs typeface="ACS  Fayrouz Bold"/>
              </a:rPr>
              <a:t>الفردي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0D89979-A29D-00CD-971E-60CAF07CB452}"/>
              </a:ext>
            </a:extLst>
          </p:cNvPr>
          <p:cNvSpPr/>
          <p:nvPr/>
        </p:nvSpPr>
        <p:spPr>
          <a:xfrm>
            <a:off x="3825312" y="1595314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6F6E1B65-379D-2538-BD39-623BAF70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11" y="1020796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46369D-5E9D-CEF5-402B-76AB9D83D5B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625"/>
          <a:stretch/>
        </p:blipFill>
        <p:spPr>
          <a:xfrm>
            <a:off x="1972733" y="3636907"/>
            <a:ext cx="9326751" cy="13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47D378F-90E2-9B79-3DB8-520C924CF84A}"/>
              </a:ext>
            </a:extLst>
          </p:cNvPr>
          <p:cNvSpPr/>
          <p:nvPr/>
        </p:nvSpPr>
        <p:spPr>
          <a:xfrm>
            <a:off x="7021054" y="500490"/>
            <a:ext cx="1995486" cy="605179"/>
          </a:xfrm>
          <a:custGeom>
            <a:avLst/>
            <a:gdLst>
              <a:gd name="connsiteX0" fmla="*/ 0 w 1995486"/>
              <a:gd name="connsiteY0" fmla="*/ 0 h 605179"/>
              <a:gd name="connsiteX1" fmla="*/ 1995486 w 1995486"/>
              <a:gd name="connsiteY1" fmla="*/ 0 h 605179"/>
              <a:gd name="connsiteX2" fmla="*/ 1995486 w 1995486"/>
              <a:gd name="connsiteY2" fmla="*/ 605179 h 605179"/>
              <a:gd name="connsiteX3" fmla="*/ 0 w 1995486"/>
              <a:gd name="connsiteY3" fmla="*/ 605179 h 605179"/>
              <a:gd name="connsiteX4" fmla="*/ 0 w 1995486"/>
              <a:gd name="connsiteY4" fmla="*/ 0 h 6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486" h="605179" fill="none" extrusionOk="0">
                <a:moveTo>
                  <a:pt x="0" y="0"/>
                </a:moveTo>
                <a:cubicBezTo>
                  <a:pt x="511376" y="-82935"/>
                  <a:pt x="1567642" y="-28461"/>
                  <a:pt x="1995486" y="0"/>
                </a:cubicBezTo>
                <a:cubicBezTo>
                  <a:pt x="2033588" y="239112"/>
                  <a:pt x="1964141" y="459862"/>
                  <a:pt x="1995486" y="605179"/>
                </a:cubicBezTo>
                <a:cubicBezTo>
                  <a:pt x="1003695" y="702598"/>
                  <a:pt x="689743" y="729719"/>
                  <a:pt x="0" y="605179"/>
                </a:cubicBezTo>
                <a:cubicBezTo>
                  <a:pt x="24486" y="309413"/>
                  <a:pt x="-20316" y="72038"/>
                  <a:pt x="0" y="0"/>
                </a:cubicBezTo>
                <a:close/>
              </a:path>
              <a:path w="1995486" h="605179" stroke="0" extrusionOk="0">
                <a:moveTo>
                  <a:pt x="0" y="0"/>
                </a:moveTo>
                <a:cubicBezTo>
                  <a:pt x="388340" y="-86201"/>
                  <a:pt x="1658414" y="33410"/>
                  <a:pt x="1995486" y="0"/>
                </a:cubicBezTo>
                <a:cubicBezTo>
                  <a:pt x="1995911" y="88519"/>
                  <a:pt x="1951173" y="471820"/>
                  <a:pt x="1995486" y="605179"/>
                </a:cubicBezTo>
                <a:cubicBezTo>
                  <a:pt x="1051697" y="497527"/>
                  <a:pt x="303607" y="453753"/>
                  <a:pt x="0" y="605179"/>
                </a:cubicBezTo>
                <a:cubicBezTo>
                  <a:pt x="-43518" y="520121"/>
                  <a:pt x="-11980" y="26879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59940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00551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3E4BFD8A-6087-C519-5C51-15E77E18A5CF}"/>
              </a:ext>
            </a:extLst>
          </p:cNvPr>
          <p:cNvSpPr/>
          <p:nvPr/>
        </p:nvSpPr>
        <p:spPr>
          <a:xfrm>
            <a:off x="335848" y="1203446"/>
            <a:ext cx="3391469" cy="242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E025153-68CB-605D-807E-98F6E4509965}"/>
              </a:ext>
            </a:extLst>
          </p:cNvPr>
          <p:cNvGrpSpPr/>
          <p:nvPr/>
        </p:nvGrpSpPr>
        <p:grpSpPr>
          <a:xfrm>
            <a:off x="640854" y="4560600"/>
            <a:ext cx="2006629" cy="1690684"/>
            <a:chOff x="5457538" y="1064801"/>
            <a:chExt cx="6457537" cy="4888705"/>
          </a:xfrm>
        </p:grpSpPr>
        <p:pic>
          <p:nvPicPr>
            <p:cNvPr id="58" name="رسم 57" descr="شكل عضوي بحافه مسطحه">
              <a:extLst>
                <a:ext uri="{FF2B5EF4-FFF2-40B4-BE49-F238E27FC236}">
                  <a16:creationId xmlns:a16="http://schemas.microsoft.com/office/drawing/2014/main" id="{792734FC-F19C-AFC7-8C04-A4351ADD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59" name="رسم 58" descr="شكل عضوي بحافه مسطحه">
              <a:extLst>
                <a:ext uri="{FF2B5EF4-FFF2-40B4-BE49-F238E27FC236}">
                  <a16:creationId xmlns:a16="http://schemas.microsoft.com/office/drawing/2014/main" id="{3FFD50F0-8106-3D38-5199-2576170F8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0" name="رسم 59" descr="دوائر مزخرفه">
              <a:extLst>
                <a:ext uri="{FF2B5EF4-FFF2-40B4-BE49-F238E27FC236}">
                  <a16:creationId xmlns:a16="http://schemas.microsoft.com/office/drawing/2014/main" id="{6A919185-3122-5ECC-B08C-A1A80C923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1" name="رسم 60" descr="دوائر مزخرفه">
              <a:extLst>
                <a:ext uri="{FF2B5EF4-FFF2-40B4-BE49-F238E27FC236}">
                  <a16:creationId xmlns:a16="http://schemas.microsoft.com/office/drawing/2014/main" id="{B6302EEF-45DE-C8C7-9869-E1333E967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EE5FCC57-A9AA-AA26-9166-246914B5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4" y="4955642"/>
            <a:ext cx="2113369" cy="830997"/>
          </a:xfrm>
          <a:custGeom>
            <a:avLst/>
            <a:gdLst>
              <a:gd name="connsiteX0" fmla="*/ 0 w 2113369"/>
              <a:gd name="connsiteY0" fmla="*/ 0 h 830997"/>
              <a:gd name="connsiteX1" fmla="*/ 2113369 w 2113369"/>
              <a:gd name="connsiteY1" fmla="*/ 0 h 830997"/>
              <a:gd name="connsiteX2" fmla="*/ 2113369 w 2113369"/>
              <a:gd name="connsiteY2" fmla="*/ 830997 h 830997"/>
              <a:gd name="connsiteX3" fmla="*/ 0 w 2113369"/>
              <a:gd name="connsiteY3" fmla="*/ 830997 h 830997"/>
              <a:gd name="connsiteX4" fmla="*/ 0 w 211336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369" h="830997" extrusionOk="0">
                <a:moveTo>
                  <a:pt x="0" y="0"/>
                </a:moveTo>
                <a:cubicBezTo>
                  <a:pt x="392250" y="-96516"/>
                  <a:pt x="1830133" y="-151670"/>
                  <a:pt x="2113369" y="0"/>
                </a:cubicBezTo>
                <a:cubicBezTo>
                  <a:pt x="2165518" y="132141"/>
                  <a:pt x="2168214" y="516443"/>
                  <a:pt x="2113369" y="830997"/>
                </a:cubicBezTo>
                <a:cubicBezTo>
                  <a:pt x="1322078" y="777394"/>
                  <a:pt x="264054" y="670994"/>
                  <a:pt x="0" y="830997"/>
                </a:cubicBezTo>
                <a:cubicBezTo>
                  <a:pt x="-19424" y="675133"/>
                  <a:pt x="-1007" y="124918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ea typeface="ACS  Fayrouz Bold"/>
                <a:cs typeface="ACS  Fayrouz Bold"/>
              </a:rPr>
              <a:t>الفردي</a:t>
            </a:r>
            <a:endParaRPr kumimoji="0" lang="ar-SA" alt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0D89979-A29D-00CD-971E-60CAF07CB452}"/>
              </a:ext>
            </a:extLst>
          </p:cNvPr>
          <p:cNvSpPr/>
          <p:nvPr/>
        </p:nvSpPr>
        <p:spPr>
          <a:xfrm>
            <a:off x="3295774" y="1357110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6F6E1B65-379D-2538-BD39-623BAF70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62" y="903667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75C36F-D187-BAC6-8940-01E0A57FF20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38125"/>
          <a:stretch/>
        </p:blipFill>
        <p:spPr>
          <a:xfrm>
            <a:off x="1773398" y="3143624"/>
            <a:ext cx="9578010" cy="109507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A4018C2-19B9-2E60-A519-B4F46D35726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916" t="68876"/>
          <a:stretch/>
        </p:blipFill>
        <p:spPr>
          <a:xfrm>
            <a:off x="3727317" y="4324689"/>
            <a:ext cx="5793403" cy="9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2" grpId="0"/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2651506" y="53724"/>
            <a:ext cx="7111059" cy="1290982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541179" y="70293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2472659" y="70293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 descr="1.png">
            <a:extLst>
              <a:ext uri="{FF2B5EF4-FFF2-40B4-BE49-F238E27FC236}">
                <a16:creationId xmlns:a16="http://schemas.microsoft.com/office/drawing/2014/main" id="{CF50657E-5618-5DF4-3A97-9EE4F51EA6F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4990" y="5358333"/>
            <a:ext cx="1742739" cy="101836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09C0114-698B-8650-327E-3556154D6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950" y="2097610"/>
            <a:ext cx="5213129" cy="3970318"/>
          </a:xfrm>
          <a:custGeom>
            <a:avLst/>
            <a:gdLst>
              <a:gd name="connsiteX0" fmla="*/ 0 w 5213129"/>
              <a:gd name="connsiteY0" fmla="*/ 0 h 3970318"/>
              <a:gd name="connsiteX1" fmla="*/ 5213129 w 5213129"/>
              <a:gd name="connsiteY1" fmla="*/ 0 h 3970318"/>
              <a:gd name="connsiteX2" fmla="*/ 5213129 w 5213129"/>
              <a:gd name="connsiteY2" fmla="*/ 3970318 h 3970318"/>
              <a:gd name="connsiteX3" fmla="*/ 0 w 5213129"/>
              <a:gd name="connsiteY3" fmla="*/ 3970318 h 3970318"/>
              <a:gd name="connsiteX4" fmla="*/ 0 w 5213129"/>
              <a:gd name="connsiteY4" fmla="*/ 0 h 397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3129" h="3970318" extrusionOk="0">
                <a:moveTo>
                  <a:pt x="0" y="0"/>
                </a:moveTo>
                <a:cubicBezTo>
                  <a:pt x="1397803" y="-96516"/>
                  <a:pt x="4552098" y="-151670"/>
                  <a:pt x="5213129" y="0"/>
                </a:cubicBezTo>
                <a:cubicBezTo>
                  <a:pt x="5167915" y="1305645"/>
                  <a:pt x="5195534" y="3089920"/>
                  <a:pt x="5213129" y="3970318"/>
                </a:cubicBezTo>
                <a:cubicBezTo>
                  <a:pt x="3220965" y="3916715"/>
                  <a:pt x="2359270" y="3810315"/>
                  <a:pt x="0" y="3970318"/>
                </a:cubicBezTo>
                <a:cubicBezTo>
                  <a:pt x="-71286" y="2459112"/>
                  <a:pt x="102793" y="180141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البطاقات</a:t>
            </a:r>
            <a:r>
              <a:rPr kumimoji="0" lang="ar-SA" altLang="ar-SA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 الملونة</a:t>
            </a:r>
            <a:endParaRPr kumimoji="0" lang="ar-SA" alt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استراتيجية التصفح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جدول التعلم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altLang="ar-SA" sz="3600" b="1" dirty="0">
                <a:solidFill>
                  <a:prstClr val="black"/>
                </a:solidFill>
                <a:ea typeface="ACS  Fayrouz Bold"/>
                <a:cs typeface="ACS  Fayrouz Bold"/>
              </a:rPr>
              <a:t>التعلم الفردي</a:t>
            </a:r>
            <a:endParaRPr kumimoji="0" lang="ar-SA" alt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 الثنائي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التعلم التعاوني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الدقيقة الواحدة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3A645B2-EEE1-DBCA-E0CF-9DA5CEB09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967" y="207534"/>
            <a:ext cx="6298417" cy="523220"/>
          </a:xfrm>
          <a:custGeom>
            <a:avLst/>
            <a:gdLst>
              <a:gd name="connsiteX0" fmla="*/ 0 w 6298417"/>
              <a:gd name="connsiteY0" fmla="*/ 0 h 523220"/>
              <a:gd name="connsiteX1" fmla="*/ 6298417 w 6298417"/>
              <a:gd name="connsiteY1" fmla="*/ 0 h 523220"/>
              <a:gd name="connsiteX2" fmla="*/ 6298417 w 6298417"/>
              <a:gd name="connsiteY2" fmla="*/ 523220 h 523220"/>
              <a:gd name="connsiteX3" fmla="*/ 0 w 6298417"/>
              <a:gd name="connsiteY3" fmla="*/ 523220 h 523220"/>
              <a:gd name="connsiteX4" fmla="*/ 0 w 6298417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8417" h="523220" extrusionOk="0">
                <a:moveTo>
                  <a:pt x="0" y="0"/>
                </a:moveTo>
                <a:cubicBezTo>
                  <a:pt x="1391796" y="-96516"/>
                  <a:pt x="4883761" y="-151670"/>
                  <a:pt x="6298417" y="0"/>
                </a:cubicBezTo>
                <a:cubicBezTo>
                  <a:pt x="6343080" y="97011"/>
                  <a:pt x="6318150" y="470504"/>
                  <a:pt x="6298417" y="523220"/>
                </a:cubicBezTo>
                <a:cubicBezTo>
                  <a:pt x="5106289" y="469617"/>
                  <a:pt x="1954046" y="363217"/>
                  <a:pt x="0" y="523220"/>
                </a:cubicBezTo>
                <a:cubicBezTo>
                  <a:pt x="10347" y="265846"/>
                  <a:pt x="17719" y="157401"/>
                  <a:pt x="0" y="0"/>
                </a:cubicBezTo>
                <a:close/>
              </a:path>
            </a:pathLst>
          </a:cu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1C75E5"/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: الاستراتيجيات المستخدمة لدرسنا : </a:t>
            </a:r>
          </a:p>
        </p:txBody>
      </p:sp>
    </p:spTree>
    <p:extLst>
      <p:ext uri="{BB962C8B-B14F-4D97-AF65-F5344CB8AC3E}">
        <p14:creationId xmlns:p14="http://schemas.microsoft.com/office/powerpoint/2010/main" val="33090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8" name="Picture 35" descr="Picture 35">
            <a:extLst>
              <a:ext uri="{FF2B5EF4-FFF2-40B4-BE49-F238E27FC236}">
                <a16:creationId xmlns:a16="http://schemas.microsoft.com/office/drawing/2014/main" id="{3ECA3019-36CB-4515-66C6-011D11FEA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B47FD8-4682-1756-5655-0CD1B43D9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65" y="5800550"/>
            <a:ext cx="1218233" cy="970956"/>
          </a:xfrm>
          <a:prstGeom prst="rect">
            <a:avLst/>
          </a:prstGeom>
        </p:spPr>
      </p:pic>
      <p:pic>
        <p:nvPicPr>
          <p:cNvPr id="10" name="رسم 9" descr="شكل ركن عضوي">
            <a:extLst>
              <a:ext uri="{FF2B5EF4-FFF2-40B4-BE49-F238E27FC236}">
                <a16:creationId xmlns:a16="http://schemas.microsoft.com/office/drawing/2014/main" id="{1F3E94CF-76A6-3E94-0F96-CD04C9285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6" y="5185317"/>
            <a:ext cx="1246317" cy="2061880"/>
          </a:xfrm>
          <a:prstGeom prst="rect">
            <a:avLst/>
          </a:prstGeom>
        </p:spPr>
      </p:pic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7DB09768-A501-C241-AA97-BC83470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2371DB58-5316-0C57-4552-850079B3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FB8ABF53-0513-8116-5ED8-11C87329C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85692" y="5955844"/>
            <a:ext cx="382345" cy="35198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EC9FFA6-BF5F-B91C-B490-CAE939E821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4509" b="22196"/>
          <a:stretch/>
        </p:blipFill>
        <p:spPr>
          <a:xfrm>
            <a:off x="8219508" y="283408"/>
            <a:ext cx="2567475" cy="286052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848DB24-97C6-9087-59C6-4389121DD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628" b="20549"/>
          <a:stretch/>
        </p:blipFill>
        <p:spPr>
          <a:xfrm>
            <a:off x="5216903" y="281331"/>
            <a:ext cx="2567475" cy="286052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E6533F0-B77D-9265-DB94-B3BC777BFE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4374" y="236637"/>
            <a:ext cx="2562094" cy="290522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84B38A-6AD8-B161-166D-0A133E3E36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19508" y="3579149"/>
            <a:ext cx="2637399" cy="286052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9A5C877-AAA4-95B8-A0D3-C815209940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6903" y="3579149"/>
            <a:ext cx="2614851" cy="286052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25EBC38-0A54-0125-B908-5D9DDF60D18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6314" b="20314"/>
          <a:stretch/>
        </p:blipFill>
        <p:spPr>
          <a:xfrm>
            <a:off x="2144374" y="3534455"/>
            <a:ext cx="2547491" cy="2905220"/>
          </a:xfrm>
          <a:prstGeom prst="rect">
            <a:avLst/>
          </a:prstGeom>
        </p:spPr>
      </p:pic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5B5BDB8C-86AE-F383-4D75-AE1AFF392D0E}"/>
              </a:ext>
            </a:extLst>
          </p:cNvPr>
          <p:cNvSpPr/>
          <p:nvPr/>
        </p:nvSpPr>
        <p:spPr>
          <a:xfrm>
            <a:off x="7887796" y="2767181"/>
            <a:ext cx="1151068" cy="677732"/>
          </a:xfrm>
          <a:prstGeom prst="ellipse">
            <a:avLst/>
          </a:prstGeom>
          <a:solidFill>
            <a:srgbClr val="FC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52 سنة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E58F484-1C8E-9B21-9507-96A0175903CB}"/>
              </a:ext>
            </a:extLst>
          </p:cNvPr>
          <p:cNvSpPr/>
          <p:nvPr/>
        </p:nvSpPr>
        <p:spPr>
          <a:xfrm>
            <a:off x="4760256" y="2740405"/>
            <a:ext cx="1151068" cy="6777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سنة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E9D4CCD4-4725-7B88-56ED-4AD3EBEE9181}"/>
              </a:ext>
            </a:extLst>
          </p:cNvPr>
          <p:cNvSpPr/>
          <p:nvPr/>
        </p:nvSpPr>
        <p:spPr>
          <a:xfrm>
            <a:off x="1622997" y="2743095"/>
            <a:ext cx="1151068" cy="6777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سنة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3DD91966-E95A-3D16-5830-126B6FBA6371}"/>
              </a:ext>
            </a:extLst>
          </p:cNvPr>
          <p:cNvSpPr/>
          <p:nvPr/>
        </p:nvSpPr>
        <p:spPr>
          <a:xfrm>
            <a:off x="7904090" y="5918047"/>
            <a:ext cx="1151068" cy="6777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سنوات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A2798CBD-EF86-24B5-9478-C50CEC4823C3}"/>
              </a:ext>
            </a:extLst>
          </p:cNvPr>
          <p:cNvSpPr/>
          <p:nvPr/>
        </p:nvSpPr>
        <p:spPr>
          <a:xfrm>
            <a:off x="4785270" y="5906795"/>
            <a:ext cx="1151068" cy="677732"/>
          </a:xfrm>
          <a:prstGeom prst="ellipse">
            <a:avLst/>
          </a:prstGeom>
          <a:solidFill>
            <a:srgbClr val="E9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 سنة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3A6E0585-7B33-BB76-B858-423C79F980A6}"/>
              </a:ext>
            </a:extLst>
          </p:cNvPr>
          <p:cNvSpPr/>
          <p:nvPr/>
        </p:nvSpPr>
        <p:spPr>
          <a:xfrm>
            <a:off x="1619336" y="5906795"/>
            <a:ext cx="1151068" cy="677732"/>
          </a:xfrm>
          <a:prstGeom prst="ellipse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سنوات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9DC30139-618D-E6CB-48EA-0DCDBE03CE74}"/>
              </a:ext>
            </a:extLst>
          </p:cNvPr>
          <p:cNvSpPr/>
          <p:nvPr/>
        </p:nvSpPr>
        <p:spPr>
          <a:xfrm>
            <a:off x="211388" y="3682237"/>
            <a:ext cx="1693992" cy="2224280"/>
          </a:xfrm>
          <a:prstGeom prst="ellipse">
            <a:avLst/>
          </a:prstGeom>
          <a:solidFill>
            <a:srgbClr val="F5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قارني بين فترتي حكم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الملك خالد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والملك عبدالله رحمهما الله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4184D0D6-C4D2-3B89-F8A4-4EC1A7AB7F26}"/>
              </a:ext>
            </a:extLst>
          </p:cNvPr>
          <p:cNvSpPr/>
          <p:nvPr/>
        </p:nvSpPr>
        <p:spPr>
          <a:xfrm>
            <a:off x="148935" y="1828779"/>
            <a:ext cx="1818897" cy="74657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أقوال ملكية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FF4645A-A800-D457-189D-9CDEDCF822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8595" y="1098451"/>
            <a:ext cx="751953" cy="5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6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0E9B0FA-4E4F-8C9F-81CF-6D4652180E16}"/>
              </a:ext>
            </a:extLst>
          </p:cNvPr>
          <p:cNvSpPr/>
          <p:nvPr/>
        </p:nvSpPr>
        <p:spPr>
          <a:xfrm>
            <a:off x="8505408" y="5658522"/>
            <a:ext cx="299726" cy="55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A3BBF4-66EC-5383-FC09-A216B3AE80CA}"/>
              </a:ext>
            </a:extLst>
          </p:cNvPr>
          <p:cNvSpPr/>
          <p:nvPr/>
        </p:nvSpPr>
        <p:spPr>
          <a:xfrm>
            <a:off x="2796988" y="5298141"/>
            <a:ext cx="1801906" cy="414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F41710A-826E-E00E-B0A6-44B60DCEACC9}"/>
              </a:ext>
            </a:extLst>
          </p:cNvPr>
          <p:cNvSpPr/>
          <p:nvPr/>
        </p:nvSpPr>
        <p:spPr>
          <a:xfrm>
            <a:off x="4276165" y="5437991"/>
            <a:ext cx="220531" cy="414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9718AD-3672-6421-D96E-15FBB8B2DD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628" b="21490"/>
          <a:stretch/>
        </p:blipFill>
        <p:spPr>
          <a:xfrm>
            <a:off x="6785735" y="834797"/>
            <a:ext cx="4604068" cy="506059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2409349-CFFE-598B-4A4C-2B74CE3CA06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941" b="19373"/>
          <a:stretch/>
        </p:blipFill>
        <p:spPr>
          <a:xfrm>
            <a:off x="2077093" y="725946"/>
            <a:ext cx="4602540" cy="540610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33C7C3D-4139-F83D-22BE-A07C01A388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214" t="21138" r="18030" b="19451"/>
          <a:stretch/>
        </p:blipFill>
        <p:spPr>
          <a:xfrm>
            <a:off x="113556" y="2625340"/>
            <a:ext cx="1942868" cy="20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392022" y="1052081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3522116" y="1052081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E597F0E7-19F6-01B9-952F-EF1F9E192687}"/>
              </a:ext>
            </a:extLst>
          </p:cNvPr>
          <p:cNvSpPr txBox="1">
            <a:spLocks/>
          </p:cNvSpPr>
          <p:nvPr/>
        </p:nvSpPr>
        <p:spPr>
          <a:xfrm>
            <a:off x="4287274" y="1058760"/>
            <a:ext cx="3854333" cy="639265"/>
          </a:xfrm>
          <a:custGeom>
            <a:avLst/>
            <a:gdLst>
              <a:gd name="connsiteX0" fmla="*/ 0 w 3854333"/>
              <a:gd name="connsiteY0" fmla="*/ 0 h 639265"/>
              <a:gd name="connsiteX1" fmla="*/ 3854333 w 3854333"/>
              <a:gd name="connsiteY1" fmla="*/ 0 h 639265"/>
              <a:gd name="connsiteX2" fmla="*/ 3854333 w 3854333"/>
              <a:gd name="connsiteY2" fmla="*/ 639265 h 639265"/>
              <a:gd name="connsiteX3" fmla="*/ 0 w 3854333"/>
              <a:gd name="connsiteY3" fmla="*/ 639265 h 639265"/>
              <a:gd name="connsiteX4" fmla="*/ 0 w 3854333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333" h="639265" fill="none" extrusionOk="0">
                <a:moveTo>
                  <a:pt x="0" y="0"/>
                </a:moveTo>
                <a:cubicBezTo>
                  <a:pt x="582380" y="139940"/>
                  <a:pt x="1945753" y="107565"/>
                  <a:pt x="3854333" y="0"/>
                </a:cubicBezTo>
                <a:cubicBezTo>
                  <a:pt x="3895328" y="251039"/>
                  <a:pt x="3827418" y="459102"/>
                  <a:pt x="3854333" y="639265"/>
                </a:cubicBezTo>
                <a:cubicBezTo>
                  <a:pt x="2025675" y="528524"/>
                  <a:pt x="1677929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3854333" h="639265" stroke="0" extrusionOk="0">
                <a:moveTo>
                  <a:pt x="0" y="0"/>
                </a:moveTo>
                <a:cubicBezTo>
                  <a:pt x="1840262" y="-54635"/>
                  <a:pt x="2156813" y="-136758"/>
                  <a:pt x="3854333" y="0"/>
                </a:cubicBezTo>
                <a:cubicBezTo>
                  <a:pt x="3861452" y="75372"/>
                  <a:pt x="3800269" y="421340"/>
                  <a:pt x="3854333" y="639265"/>
                </a:cubicBezTo>
                <a:cubicBezTo>
                  <a:pt x="2633442" y="633657"/>
                  <a:pt x="749081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8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مسائل مهارات التفكير العليا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0E9B0FA-4E4F-8C9F-81CF-6D4652180E16}"/>
              </a:ext>
            </a:extLst>
          </p:cNvPr>
          <p:cNvSpPr/>
          <p:nvPr/>
        </p:nvSpPr>
        <p:spPr>
          <a:xfrm>
            <a:off x="8505408" y="5658522"/>
            <a:ext cx="299726" cy="55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A3BBF4-66EC-5383-FC09-A216B3AE80CA}"/>
              </a:ext>
            </a:extLst>
          </p:cNvPr>
          <p:cNvSpPr/>
          <p:nvPr/>
        </p:nvSpPr>
        <p:spPr>
          <a:xfrm>
            <a:off x="2796988" y="5298141"/>
            <a:ext cx="1801906" cy="414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F41710A-826E-E00E-B0A6-44B60DCEACC9}"/>
              </a:ext>
            </a:extLst>
          </p:cNvPr>
          <p:cNvSpPr/>
          <p:nvPr/>
        </p:nvSpPr>
        <p:spPr>
          <a:xfrm>
            <a:off x="4276165" y="5437991"/>
            <a:ext cx="220531" cy="414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4C5F67-96BE-82E8-C196-8D98720CCE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6255" y="3368916"/>
            <a:ext cx="9865617" cy="12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0788075" y="791221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948543" y="5812202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91248DC-FAA2-711D-5C67-A2CA38CADE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741" y="1556968"/>
            <a:ext cx="11053481" cy="4062556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67F1E78-643F-AA2B-F52E-85FD20F27FEC}"/>
              </a:ext>
            </a:extLst>
          </p:cNvPr>
          <p:cNvSpPr/>
          <p:nvPr/>
        </p:nvSpPr>
        <p:spPr>
          <a:xfrm>
            <a:off x="560506" y="1485940"/>
            <a:ext cx="11298690" cy="4218953"/>
          </a:xfrm>
          <a:custGeom>
            <a:avLst/>
            <a:gdLst>
              <a:gd name="connsiteX0" fmla="*/ 0 w 11298690"/>
              <a:gd name="connsiteY0" fmla="*/ 0 h 4218953"/>
              <a:gd name="connsiteX1" fmla="*/ 325668 w 11298690"/>
              <a:gd name="connsiteY1" fmla="*/ 0 h 4218953"/>
              <a:gd name="connsiteX2" fmla="*/ 1103284 w 11298690"/>
              <a:gd name="connsiteY2" fmla="*/ 0 h 4218953"/>
              <a:gd name="connsiteX3" fmla="*/ 1767913 w 11298690"/>
              <a:gd name="connsiteY3" fmla="*/ 0 h 4218953"/>
              <a:gd name="connsiteX4" fmla="*/ 2658515 w 11298690"/>
              <a:gd name="connsiteY4" fmla="*/ 0 h 4218953"/>
              <a:gd name="connsiteX5" fmla="*/ 3097170 w 11298690"/>
              <a:gd name="connsiteY5" fmla="*/ 0 h 4218953"/>
              <a:gd name="connsiteX6" fmla="*/ 3874786 w 11298690"/>
              <a:gd name="connsiteY6" fmla="*/ 0 h 4218953"/>
              <a:gd name="connsiteX7" fmla="*/ 4765389 w 11298690"/>
              <a:gd name="connsiteY7" fmla="*/ 0 h 4218953"/>
              <a:gd name="connsiteX8" fmla="*/ 5655991 w 11298690"/>
              <a:gd name="connsiteY8" fmla="*/ 0 h 4218953"/>
              <a:gd name="connsiteX9" fmla="*/ 6207633 w 11298690"/>
              <a:gd name="connsiteY9" fmla="*/ 0 h 4218953"/>
              <a:gd name="connsiteX10" fmla="*/ 6872262 w 11298690"/>
              <a:gd name="connsiteY10" fmla="*/ 0 h 4218953"/>
              <a:gd name="connsiteX11" fmla="*/ 7423904 w 11298690"/>
              <a:gd name="connsiteY11" fmla="*/ 0 h 4218953"/>
              <a:gd name="connsiteX12" fmla="*/ 8088533 w 11298690"/>
              <a:gd name="connsiteY12" fmla="*/ 0 h 4218953"/>
              <a:gd name="connsiteX13" fmla="*/ 8414201 w 11298690"/>
              <a:gd name="connsiteY13" fmla="*/ 0 h 4218953"/>
              <a:gd name="connsiteX14" fmla="*/ 9304804 w 11298690"/>
              <a:gd name="connsiteY14" fmla="*/ 0 h 4218953"/>
              <a:gd name="connsiteX15" fmla="*/ 9743459 w 11298690"/>
              <a:gd name="connsiteY15" fmla="*/ 0 h 4218953"/>
              <a:gd name="connsiteX16" fmla="*/ 10634061 w 11298690"/>
              <a:gd name="connsiteY16" fmla="*/ 0 h 4218953"/>
              <a:gd name="connsiteX17" fmla="*/ 11298690 w 11298690"/>
              <a:gd name="connsiteY17" fmla="*/ 0 h 4218953"/>
              <a:gd name="connsiteX18" fmla="*/ 11298690 w 11298690"/>
              <a:gd name="connsiteY18" fmla="*/ 687087 h 4218953"/>
              <a:gd name="connsiteX19" fmla="*/ 11298690 w 11298690"/>
              <a:gd name="connsiteY19" fmla="*/ 1289794 h 4218953"/>
              <a:gd name="connsiteX20" fmla="*/ 11298690 w 11298690"/>
              <a:gd name="connsiteY20" fmla="*/ 1765933 h 4218953"/>
              <a:gd name="connsiteX21" fmla="*/ 11298690 w 11298690"/>
              <a:gd name="connsiteY21" fmla="*/ 2453020 h 4218953"/>
              <a:gd name="connsiteX22" fmla="*/ 11298690 w 11298690"/>
              <a:gd name="connsiteY22" fmla="*/ 3140106 h 4218953"/>
              <a:gd name="connsiteX23" fmla="*/ 11298690 w 11298690"/>
              <a:gd name="connsiteY23" fmla="*/ 3658435 h 4218953"/>
              <a:gd name="connsiteX24" fmla="*/ 11298690 w 11298690"/>
              <a:gd name="connsiteY24" fmla="*/ 4218953 h 4218953"/>
              <a:gd name="connsiteX25" fmla="*/ 10973022 w 11298690"/>
              <a:gd name="connsiteY25" fmla="*/ 4218953 h 4218953"/>
              <a:gd name="connsiteX26" fmla="*/ 10195406 w 11298690"/>
              <a:gd name="connsiteY26" fmla="*/ 4218953 h 4218953"/>
              <a:gd name="connsiteX27" fmla="*/ 9530777 w 11298690"/>
              <a:gd name="connsiteY27" fmla="*/ 4218953 h 4218953"/>
              <a:gd name="connsiteX28" fmla="*/ 9205109 w 11298690"/>
              <a:gd name="connsiteY28" fmla="*/ 4218953 h 4218953"/>
              <a:gd name="connsiteX29" fmla="*/ 8653467 w 11298690"/>
              <a:gd name="connsiteY29" fmla="*/ 4218953 h 4218953"/>
              <a:gd name="connsiteX30" fmla="*/ 7875852 w 11298690"/>
              <a:gd name="connsiteY30" fmla="*/ 4218953 h 4218953"/>
              <a:gd name="connsiteX31" fmla="*/ 7324210 w 11298690"/>
              <a:gd name="connsiteY31" fmla="*/ 4218953 h 4218953"/>
              <a:gd name="connsiteX32" fmla="*/ 6885555 w 11298690"/>
              <a:gd name="connsiteY32" fmla="*/ 4218953 h 4218953"/>
              <a:gd name="connsiteX33" fmla="*/ 5994952 w 11298690"/>
              <a:gd name="connsiteY33" fmla="*/ 4218953 h 4218953"/>
              <a:gd name="connsiteX34" fmla="*/ 5443310 w 11298690"/>
              <a:gd name="connsiteY34" fmla="*/ 4218953 h 4218953"/>
              <a:gd name="connsiteX35" fmla="*/ 5117642 w 11298690"/>
              <a:gd name="connsiteY35" fmla="*/ 4218953 h 4218953"/>
              <a:gd name="connsiteX36" fmla="*/ 4340026 w 11298690"/>
              <a:gd name="connsiteY36" fmla="*/ 4218953 h 4218953"/>
              <a:gd name="connsiteX37" fmla="*/ 3562410 w 11298690"/>
              <a:gd name="connsiteY37" fmla="*/ 4218953 h 4218953"/>
              <a:gd name="connsiteX38" fmla="*/ 3123755 w 11298690"/>
              <a:gd name="connsiteY38" fmla="*/ 4218953 h 4218953"/>
              <a:gd name="connsiteX39" fmla="*/ 2346140 w 11298690"/>
              <a:gd name="connsiteY39" fmla="*/ 4218953 h 4218953"/>
              <a:gd name="connsiteX40" fmla="*/ 1455537 w 11298690"/>
              <a:gd name="connsiteY40" fmla="*/ 4218953 h 4218953"/>
              <a:gd name="connsiteX41" fmla="*/ 1016882 w 11298690"/>
              <a:gd name="connsiteY41" fmla="*/ 4218953 h 4218953"/>
              <a:gd name="connsiteX42" fmla="*/ 691214 w 11298690"/>
              <a:gd name="connsiteY42" fmla="*/ 4218953 h 4218953"/>
              <a:gd name="connsiteX43" fmla="*/ 0 w 11298690"/>
              <a:gd name="connsiteY43" fmla="*/ 4218953 h 4218953"/>
              <a:gd name="connsiteX44" fmla="*/ 0 w 11298690"/>
              <a:gd name="connsiteY44" fmla="*/ 3658435 h 4218953"/>
              <a:gd name="connsiteX45" fmla="*/ 0 w 11298690"/>
              <a:gd name="connsiteY45" fmla="*/ 2971348 h 4218953"/>
              <a:gd name="connsiteX46" fmla="*/ 0 w 11298690"/>
              <a:gd name="connsiteY46" fmla="*/ 2495209 h 4218953"/>
              <a:gd name="connsiteX47" fmla="*/ 0 w 11298690"/>
              <a:gd name="connsiteY47" fmla="*/ 1934691 h 4218953"/>
              <a:gd name="connsiteX48" fmla="*/ 0 w 11298690"/>
              <a:gd name="connsiteY48" fmla="*/ 1416363 h 4218953"/>
              <a:gd name="connsiteX49" fmla="*/ 0 w 11298690"/>
              <a:gd name="connsiteY49" fmla="*/ 729276 h 4218953"/>
              <a:gd name="connsiteX50" fmla="*/ 0 w 11298690"/>
              <a:gd name="connsiteY50" fmla="*/ 0 h 421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298690" h="4218953" extrusionOk="0">
                <a:moveTo>
                  <a:pt x="0" y="0"/>
                </a:moveTo>
                <a:cubicBezTo>
                  <a:pt x="111747" y="-7638"/>
                  <a:pt x="229067" y="-3617"/>
                  <a:pt x="325668" y="0"/>
                </a:cubicBezTo>
                <a:cubicBezTo>
                  <a:pt x="422269" y="3617"/>
                  <a:pt x="724709" y="-22150"/>
                  <a:pt x="1103284" y="0"/>
                </a:cubicBezTo>
                <a:cubicBezTo>
                  <a:pt x="1481859" y="22150"/>
                  <a:pt x="1449552" y="7800"/>
                  <a:pt x="1767913" y="0"/>
                </a:cubicBezTo>
                <a:cubicBezTo>
                  <a:pt x="2086274" y="-7800"/>
                  <a:pt x="2448881" y="32412"/>
                  <a:pt x="2658515" y="0"/>
                </a:cubicBezTo>
                <a:cubicBezTo>
                  <a:pt x="2868149" y="-32412"/>
                  <a:pt x="2934942" y="-11664"/>
                  <a:pt x="3097170" y="0"/>
                </a:cubicBezTo>
                <a:cubicBezTo>
                  <a:pt x="3259399" y="11664"/>
                  <a:pt x="3491329" y="-29671"/>
                  <a:pt x="3874786" y="0"/>
                </a:cubicBezTo>
                <a:cubicBezTo>
                  <a:pt x="4258243" y="29671"/>
                  <a:pt x="4467959" y="-8226"/>
                  <a:pt x="4765389" y="0"/>
                </a:cubicBezTo>
                <a:cubicBezTo>
                  <a:pt x="5062819" y="8226"/>
                  <a:pt x="5315361" y="18065"/>
                  <a:pt x="5655991" y="0"/>
                </a:cubicBezTo>
                <a:cubicBezTo>
                  <a:pt x="5996621" y="-18065"/>
                  <a:pt x="6079598" y="23208"/>
                  <a:pt x="6207633" y="0"/>
                </a:cubicBezTo>
                <a:cubicBezTo>
                  <a:pt x="6335668" y="-23208"/>
                  <a:pt x="6609541" y="-25946"/>
                  <a:pt x="6872262" y="0"/>
                </a:cubicBezTo>
                <a:cubicBezTo>
                  <a:pt x="7134983" y="25946"/>
                  <a:pt x="7230470" y="4975"/>
                  <a:pt x="7423904" y="0"/>
                </a:cubicBezTo>
                <a:cubicBezTo>
                  <a:pt x="7617338" y="-4975"/>
                  <a:pt x="7951492" y="-8665"/>
                  <a:pt x="8088533" y="0"/>
                </a:cubicBezTo>
                <a:cubicBezTo>
                  <a:pt x="8225574" y="8665"/>
                  <a:pt x="8288479" y="-13628"/>
                  <a:pt x="8414201" y="0"/>
                </a:cubicBezTo>
                <a:cubicBezTo>
                  <a:pt x="8539923" y="13628"/>
                  <a:pt x="9001948" y="5428"/>
                  <a:pt x="9304804" y="0"/>
                </a:cubicBezTo>
                <a:cubicBezTo>
                  <a:pt x="9607660" y="-5428"/>
                  <a:pt x="9639389" y="6805"/>
                  <a:pt x="9743459" y="0"/>
                </a:cubicBezTo>
                <a:cubicBezTo>
                  <a:pt x="9847529" y="-6805"/>
                  <a:pt x="10337098" y="27586"/>
                  <a:pt x="10634061" y="0"/>
                </a:cubicBezTo>
                <a:cubicBezTo>
                  <a:pt x="10931024" y="-27586"/>
                  <a:pt x="11100901" y="-15678"/>
                  <a:pt x="11298690" y="0"/>
                </a:cubicBezTo>
                <a:cubicBezTo>
                  <a:pt x="11279728" y="343156"/>
                  <a:pt x="11286397" y="472729"/>
                  <a:pt x="11298690" y="687087"/>
                </a:cubicBezTo>
                <a:cubicBezTo>
                  <a:pt x="11310983" y="901445"/>
                  <a:pt x="11293233" y="1050952"/>
                  <a:pt x="11298690" y="1289794"/>
                </a:cubicBezTo>
                <a:cubicBezTo>
                  <a:pt x="11304147" y="1528636"/>
                  <a:pt x="11305990" y="1569398"/>
                  <a:pt x="11298690" y="1765933"/>
                </a:cubicBezTo>
                <a:cubicBezTo>
                  <a:pt x="11291390" y="1962468"/>
                  <a:pt x="11277698" y="2257558"/>
                  <a:pt x="11298690" y="2453020"/>
                </a:cubicBezTo>
                <a:cubicBezTo>
                  <a:pt x="11319682" y="2648482"/>
                  <a:pt x="11296570" y="2824113"/>
                  <a:pt x="11298690" y="3140106"/>
                </a:cubicBezTo>
                <a:cubicBezTo>
                  <a:pt x="11300810" y="3456099"/>
                  <a:pt x="11304778" y="3545701"/>
                  <a:pt x="11298690" y="3658435"/>
                </a:cubicBezTo>
                <a:cubicBezTo>
                  <a:pt x="11292602" y="3771169"/>
                  <a:pt x="11317587" y="4012328"/>
                  <a:pt x="11298690" y="4218953"/>
                </a:cubicBezTo>
                <a:cubicBezTo>
                  <a:pt x="11226574" y="4223974"/>
                  <a:pt x="11052129" y="4224570"/>
                  <a:pt x="10973022" y="4218953"/>
                </a:cubicBezTo>
                <a:cubicBezTo>
                  <a:pt x="10893915" y="4213336"/>
                  <a:pt x="10523290" y="4189465"/>
                  <a:pt x="10195406" y="4218953"/>
                </a:cubicBezTo>
                <a:cubicBezTo>
                  <a:pt x="9867522" y="4248441"/>
                  <a:pt x="9860290" y="4189312"/>
                  <a:pt x="9530777" y="4218953"/>
                </a:cubicBezTo>
                <a:cubicBezTo>
                  <a:pt x="9201264" y="4248594"/>
                  <a:pt x="9322952" y="4226443"/>
                  <a:pt x="9205109" y="4218953"/>
                </a:cubicBezTo>
                <a:cubicBezTo>
                  <a:pt x="9087266" y="4211463"/>
                  <a:pt x="8793613" y="4194717"/>
                  <a:pt x="8653467" y="4218953"/>
                </a:cubicBezTo>
                <a:cubicBezTo>
                  <a:pt x="8513321" y="4243189"/>
                  <a:pt x="8040067" y="4190609"/>
                  <a:pt x="7875852" y="4218953"/>
                </a:cubicBezTo>
                <a:cubicBezTo>
                  <a:pt x="7711637" y="4247297"/>
                  <a:pt x="7455251" y="4219588"/>
                  <a:pt x="7324210" y="4218953"/>
                </a:cubicBezTo>
                <a:cubicBezTo>
                  <a:pt x="7193169" y="4218318"/>
                  <a:pt x="7011270" y="4199362"/>
                  <a:pt x="6885555" y="4218953"/>
                </a:cubicBezTo>
                <a:cubicBezTo>
                  <a:pt x="6759841" y="4238544"/>
                  <a:pt x="6431671" y="4249218"/>
                  <a:pt x="5994952" y="4218953"/>
                </a:cubicBezTo>
                <a:cubicBezTo>
                  <a:pt x="5558233" y="4188688"/>
                  <a:pt x="5565523" y="4215734"/>
                  <a:pt x="5443310" y="4218953"/>
                </a:cubicBezTo>
                <a:cubicBezTo>
                  <a:pt x="5321097" y="4222172"/>
                  <a:pt x="5206804" y="4217698"/>
                  <a:pt x="5117642" y="4218953"/>
                </a:cubicBezTo>
                <a:cubicBezTo>
                  <a:pt x="5028480" y="4220208"/>
                  <a:pt x="4655729" y="4203059"/>
                  <a:pt x="4340026" y="4218953"/>
                </a:cubicBezTo>
                <a:cubicBezTo>
                  <a:pt x="4024323" y="4234847"/>
                  <a:pt x="3821385" y="4182302"/>
                  <a:pt x="3562410" y="4218953"/>
                </a:cubicBezTo>
                <a:cubicBezTo>
                  <a:pt x="3303435" y="4255604"/>
                  <a:pt x="3322496" y="4234164"/>
                  <a:pt x="3123755" y="4218953"/>
                </a:cubicBezTo>
                <a:cubicBezTo>
                  <a:pt x="2925014" y="4203742"/>
                  <a:pt x="2642059" y="4235769"/>
                  <a:pt x="2346140" y="4218953"/>
                </a:cubicBezTo>
                <a:cubicBezTo>
                  <a:pt x="2050221" y="4202137"/>
                  <a:pt x="1798489" y="4246065"/>
                  <a:pt x="1455537" y="4218953"/>
                </a:cubicBezTo>
                <a:cubicBezTo>
                  <a:pt x="1112585" y="4191841"/>
                  <a:pt x="1133756" y="4202229"/>
                  <a:pt x="1016882" y="4218953"/>
                </a:cubicBezTo>
                <a:cubicBezTo>
                  <a:pt x="900009" y="4235677"/>
                  <a:pt x="797266" y="4211117"/>
                  <a:pt x="691214" y="4218953"/>
                </a:cubicBezTo>
                <a:cubicBezTo>
                  <a:pt x="585162" y="4226789"/>
                  <a:pt x="320519" y="4189911"/>
                  <a:pt x="0" y="4218953"/>
                </a:cubicBezTo>
                <a:cubicBezTo>
                  <a:pt x="2444" y="4045363"/>
                  <a:pt x="-23449" y="3902786"/>
                  <a:pt x="0" y="3658435"/>
                </a:cubicBezTo>
                <a:cubicBezTo>
                  <a:pt x="23449" y="3414084"/>
                  <a:pt x="5067" y="3223976"/>
                  <a:pt x="0" y="2971348"/>
                </a:cubicBezTo>
                <a:cubicBezTo>
                  <a:pt x="-5067" y="2718720"/>
                  <a:pt x="5791" y="2638556"/>
                  <a:pt x="0" y="2495209"/>
                </a:cubicBezTo>
                <a:cubicBezTo>
                  <a:pt x="-5791" y="2351862"/>
                  <a:pt x="1223" y="2125039"/>
                  <a:pt x="0" y="1934691"/>
                </a:cubicBezTo>
                <a:cubicBezTo>
                  <a:pt x="-1223" y="1744343"/>
                  <a:pt x="1643" y="1524835"/>
                  <a:pt x="0" y="1416363"/>
                </a:cubicBezTo>
                <a:cubicBezTo>
                  <a:pt x="-1643" y="1307891"/>
                  <a:pt x="19363" y="1041337"/>
                  <a:pt x="0" y="729276"/>
                </a:cubicBezTo>
                <a:cubicBezTo>
                  <a:pt x="-19363" y="417215"/>
                  <a:pt x="-13127" y="25827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365413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رسم 13" descr="دوائر مزخرفه">
            <a:extLst>
              <a:ext uri="{FF2B5EF4-FFF2-40B4-BE49-F238E27FC236}">
                <a16:creationId xmlns:a16="http://schemas.microsoft.com/office/drawing/2014/main" id="{82E49976-EAF1-EE49-E1B1-6529B4D13B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3815018" y="439724"/>
            <a:ext cx="561586" cy="516987"/>
          </a:xfrm>
          <a:prstGeom prst="rect">
            <a:avLst/>
          </a:prstGeom>
        </p:spPr>
      </p:pic>
      <p:pic>
        <p:nvPicPr>
          <p:cNvPr id="10" name="رسم 9" descr="دوائر مزخرفه">
            <a:extLst>
              <a:ext uri="{FF2B5EF4-FFF2-40B4-BE49-F238E27FC236}">
                <a16:creationId xmlns:a16="http://schemas.microsoft.com/office/drawing/2014/main" id="{74C2A5D4-1FC6-E077-283B-D9F7ADA7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312016" y="484730"/>
            <a:ext cx="561586" cy="51698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60602DB-161D-74A1-E20D-494AB6AC94DA}"/>
              </a:ext>
            </a:extLst>
          </p:cNvPr>
          <p:cNvSpPr/>
          <p:nvPr/>
        </p:nvSpPr>
        <p:spPr>
          <a:xfrm>
            <a:off x="1646990" y="2001164"/>
            <a:ext cx="354842" cy="334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E5189748-E079-89F9-6210-DD1FC5ED3BC1}"/>
              </a:ext>
            </a:extLst>
          </p:cNvPr>
          <p:cNvSpPr txBox="1">
            <a:spLocks/>
          </p:cNvSpPr>
          <p:nvPr/>
        </p:nvSpPr>
        <p:spPr>
          <a:xfrm>
            <a:off x="4600318" y="342294"/>
            <a:ext cx="3396399" cy="689322"/>
          </a:xfrm>
          <a:custGeom>
            <a:avLst/>
            <a:gdLst>
              <a:gd name="connsiteX0" fmla="*/ 0 w 3396399"/>
              <a:gd name="connsiteY0" fmla="*/ 0 h 689322"/>
              <a:gd name="connsiteX1" fmla="*/ 3396399 w 3396399"/>
              <a:gd name="connsiteY1" fmla="*/ 0 h 689322"/>
              <a:gd name="connsiteX2" fmla="*/ 3396399 w 3396399"/>
              <a:gd name="connsiteY2" fmla="*/ 689322 h 689322"/>
              <a:gd name="connsiteX3" fmla="*/ 0 w 3396399"/>
              <a:gd name="connsiteY3" fmla="*/ 689322 h 689322"/>
              <a:gd name="connsiteX4" fmla="*/ 0 w 3396399"/>
              <a:gd name="connsiteY4" fmla="*/ 0 h 68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99" h="689322" fill="none" extrusionOk="0">
                <a:moveTo>
                  <a:pt x="0" y="0"/>
                </a:moveTo>
                <a:cubicBezTo>
                  <a:pt x="1323326" y="139940"/>
                  <a:pt x="3055538" y="107565"/>
                  <a:pt x="3396399" y="0"/>
                </a:cubicBezTo>
                <a:cubicBezTo>
                  <a:pt x="3412089" y="81692"/>
                  <a:pt x="3388372" y="350755"/>
                  <a:pt x="3396399" y="689322"/>
                </a:cubicBezTo>
                <a:cubicBezTo>
                  <a:pt x="2336108" y="578581"/>
                  <a:pt x="876709" y="806135"/>
                  <a:pt x="0" y="689322"/>
                </a:cubicBezTo>
                <a:cubicBezTo>
                  <a:pt x="15359" y="595194"/>
                  <a:pt x="7312" y="311076"/>
                  <a:pt x="0" y="0"/>
                </a:cubicBezTo>
                <a:close/>
              </a:path>
              <a:path w="3396399" h="689322" stroke="0" extrusionOk="0">
                <a:moveTo>
                  <a:pt x="0" y="0"/>
                </a:moveTo>
                <a:cubicBezTo>
                  <a:pt x="812652" y="-54635"/>
                  <a:pt x="2261496" y="-136758"/>
                  <a:pt x="3396399" y="0"/>
                </a:cubicBezTo>
                <a:cubicBezTo>
                  <a:pt x="3347795" y="90211"/>
                  <a:pt x="3445363" y="523901"/>
                  <a:pt x="3396399" y="689322"/>
                </a:cubicBezTo>
                <a:cubicBezTo>
                  <a:pt x="1848156" y="683714"/>
                  <a:pt x="726971" y="612303"/>
                  <a:pt x="0" y="689322"/>
                </a:cubicBezTo>
                <a:cubicBezTo>
                  <a:pt x="-51833" y="527212"/>
                  <a:pt x="6833" y="24821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الاختبارات الدولية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3097DC2-7769-C63E-DFD4-755F796FEB54}"/>
              </a:ext>
            </a:extLst>
          </p:cNvPr>
          <p:cNvSpPr/>
          <p:nvPr/>
        </p:nvSpPr>
        <p:spPr>
          <a:xfrm>
            <a:off x="6863099" y="3448322"/>
            <a:ext cx="4591060" cy="4638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BE50129-2B24-7DE7-20D0-E87901810651}"/>
              </a:ext>
            </a:extLst>
          </p:cNvPr>
          <p:cNvSpPr/>
          <p:nvPr/>
        </p:nvSpPr>
        <p:spPr>
          <a:xfrm>
            <a:off x="768187" y="5229519"/>
            <a:ext cx="4657943" cy="3826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257381" y="43084"/>
            <a:ext cx="6055155" cy="126066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849653" y="307126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182282" y="307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utoShape 240">
            <a:extLst>
              <a:ext uri="{FF2B5EF4-FFF2-40B4-BE49-F238E27FC236}">
                <a16:creationId xmlns:a16="http://schemas.microsoft.com/office/drawing/2014/main" id="{FCF1550F-EC99-BBE2-0AAF-B2FD04793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222" y="124202"/>
            <a:ext cx="6291474" cy="577850"/>
          </a:xfrm>
          <a:custGeom>
            <a:avLst/>
            <a:gdLst>
              <a:gd name="connsiteX0" fmla="*/ 0 w 6291474"/>
              <a:gd name="connsiteY0" fmla="*/ 169235 h 577850"/>
              <a:gd name="connsiteX1" fmla="*/ 169235 w 6291474"/>
              <a:gd name="connsiteY1" fmla="*/ 0 h 577850"/>
              <a:gd name="connsiteX2" fmla="*/ 6122239 w 6291474"/>
              <a:gd name="connsiteY2" fmla="*/ 0 h 577850"/>
              <a:gd name="connsiteX3" fmla="*/ 6291474 w 6291474"/>
              <a:gd name="connsiteY3" fmla="*/ 169235 h 577850"/>
              <a:gd name="connsiteX4" fmla="*/ 6291474 w 6291474"/>
              <a:gd name="connsiteY4" fmla="*/ 408615 h 577850"/>
              <a:gd name="connsiteX5" fmla="*/ 6122239 w 6291474"/>
              <a:gd name="connsiteY5" fmla="*/ 577850 h 577850"/>
              <a:gd name="connsiteX6" fmla="*/ 169235 w 6291474"/>
              <a:gd name="connsiteY6" fmla="*/ 577850 h 577850"/>
              <a:gd name="connsiteX7" fmla="*/ 0 w 6291474"/>
              <a:gd name="connsiteY7" fmla="*/ 408615 h 577850"/>
              <a:gd name="connsiteX8" fmla="*/ 0 w 6291474"/>
              <a:gd name="connsiteY8" fmla="*/ 16923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1474" h="577850" extrusionOk="0">
                <a:moveTo>
                  <a:pt x="0" y="169235"/>
                </a:moveTo>
                <a:cubicBezTo>
                  <a:pt x="62880" y="125795"/>
                  <a:pt x="159897" y="35714"/>
                  <a:pt x="169235" y="0"/>
                </a:cubicBezTo>
                <a:cubicBezTo>
                  <a:pt x="1662123" y="-112603"/>
                  <a:pt x="4484340" y="-7210"/>
                  <a:pt x="6122239" y="0"/>
                </a:cubicBezTo>
                <a:cubicBezTo>
                  <a:pt x="6149722" y="40331"/>
                  <a:pt x="6272312" y="128282"/>
                  <a:pt x="6291474" y="169235"/>
                </a:cubicBezTo>
                <a:cubicBezTo>
                  <a:pt x="6298864" y="208367"/>
                  <a:pt x="6292408" y="308538"/>
                  <a:pt x="6291474" y="408615"/>
                </a:cubicBezTo>
                <a:cubicBezTo>
                  <a:pt x="6219972" y="463881"/>
                  <a:pt x="6175455" y="523665"/>
                  <a:pt x="6122239" y="577850"/>
                </a:cubicBezTo>
                <a:cubicBezTo>
                  <a:pt x="4546469" y="725628"/>
                  <a:pt x="1612546" y="416087"/>
                  <a:pt x="169235" y="577850"/>
                </a:cubicBezTo>
                <a:cubicBezTo>
                  <a:pt x="85882" y="495717"/>
                  <a:pt x="34382" y="466267"/>
                  <a:pt x="0" y="408615"/>
                </a:cubicBezTo>
                <a:cubicBezTo>
                  <a:pt x="2969" y="331631"/>
                  <a:pt x="14196" y="265114"/>
                  <a:pt x="0" y="169235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جدول التعلم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93D5AE9-5C26-8FF8-10AE-0828E43882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446" y="1394799"/>
            <a:ext cx="10247582" cy="4380573"/>
          </a:xfrm>
          <a:custGeom>
            <a:avLst/>
            <a:gdLst>
              <a:gd name="connsiteX0" fmla="*/ 0 w 10247582"/>
              <a:gd name="connsiteY0" fmla="*/ 0 h 4380573"/>
              <a:gd name="connsiteX1" fmla="*/ 10247582 w 10247582"/>
              <a:gd name="connsiteY1" fmla="*/ 0 h 4380573"/>
              <a:gd name="connsiteX2" fmla="*/ 10247582 w 10247582"/>
              <a:gd name="connsiteY2" fmla="*/ 4380573 h 4380573"/>
              <a:gd name="connsiteX3" fmla="*/ 0 w 10247582"/>
              <a:gd name="connsiteY3" fmla="*/ 4380573 h 4380573"/>
              <a:gd name="connsiteX4" fmla="*/ 0 w 10247582"/>
              <a:gd name="connsiteY4" fmla="*/ 0 h 438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7582" h="4380573" fill="none" extrusionOk="0">
                <a:moveTo>
                  <a:pt x="0" y="0"/>
                </a:moveTo>
                <a:cubicBezTo>
                  <a:pt x="1929799" y="-71775"/>
                  <a:pt x="5364044" y="-47070"/>
                  <a:pt x="10247582" y="0"/>
                </a:cubicBezTo>
                <a:cubicBezTo>
                  <a:pt x="10129228" y="1987402"/>
                  <a:pt x="10167662" y="3603563"/>
                  <a:pt x="10247582" y="4380573"/>
                </a:cubicBezTo>
                <a:cubicBezTo>
                  <a:pt x="7420447" y="4522455"/>
                  <a:pt x="3107487" y="4249950"/>
                  <a:pt x="0" y="4380573"/>
                </a:cubicBezTo>
                <a:cubicBezTo>
                  <a:pt x="-162390" y="3190354"/>
                  <a:pt x="-16976" y="1265672"/>
                  <a:pt x="0" y="0"/>
                </a:cubicBezTo>
                <a:close/>
              </a:path>
              <a:path w="10247582" h="4380573" stroke="0" extrusionOk="0">
                <a:moveTo>
                  <a:pt x="0" y="0"/>
                </a:moveTo>
                <a:cubicBezTo>
                  <a:pt x="1770557" y="-48751"/>
                  <a:pt x="8867275" y="144786"/>
                  <a:pt x="10247582" y="0"/>
                </a:cubicBezTo>
                <a:cubicBezTo>
                  <a:pt x="10258029" y="2142921"/>
                  <a:pt x="10193787" y="3890740"/>
                  <a:pt x="10247582" y="4380573"/>
                </a:cubicBezTo>
                <a:cubicBezTo>
                  <a:pt x="6928357" y="4514277"/>
                  <a:pt x="4392917" y="4307327"/>
                  <a:pt x="0" y="4380573"/>
                </a:cubicBezTo>
                <a:cubicBezTo>
                  <a:pt x="-118462" y="2495059"/>
                  <a:pt x="-62322" y="44348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91220583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FCA42AA-4F37-116E-8471-03B99508C2CC}"/>
              </a:ext>
            </a:extLst>
          </p:cNvPr>
          <p:cNvSpPr/>
          <p:nvPr/>
        </p:nvSpPr>
        <p:spPr>
          <a:xfrm>
            <a:off x="7826188" y="2377441"/>
            <a:ext cx="2788321" cy="290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الصحيحة الموجبة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الصحيحة السالبة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المقارنة بين عددين صحيحين موجبين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08FE9AD-1A19-6207-3280-0EA32B675A01}"/>
              </a:ext>
            </a:extLst>
          </p:cNvPr>
          <p:cNvSpPr/>
          <p:nvPr/>
        </p:nvSpPr>
        <p:spPr>
          <a:xfrm>
            <a:off x="4639506" y="2227699"/>
            <a:ext cx="2763463" cy="2884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المقارنة بين عددين صحيحين سالبين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المقارنة بين عددين صحيحين مختلفي الإشارة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ترتيب الأعداد الصحيحة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DB338C3-660A-CF64-0920-B8B11F022897}"/>
              </a:ext>
            </a:extLst>
          </p:cNvPr>
          <p:cNvSpPr/>
          <p:nvPr/>
        </p:nvSpPr>
        <p:spPr>
          <a:xfrm>
            <a:off x="1346948" y="2264684"/>
            <a:ext cx="2501418" cy="2884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مقارنة الأعداد الصحيحة وترتيبها</a:t>
            </a:r>
          </a:p>
          <a:p>
            <a:pPr algn="ctr"/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0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0880302" y="805432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79501" y="5166734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10455033" y="307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3FD9057-384F-841B-7516-27AAF9D85934}"/>
              </a:ext>
            </a:extLst>
          </p:cNvPr>
          <p:cNvSpPr/>
          <p:nvPr/>
        </p:nvSpPr>
        <p:spPr>
          <a:xfrm>
            <a:off x="2659529" y="1180886"/>
            <a:ext cx="1613647" cy="656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92DDB7C-D22A-9D77-442B-92AF7EE7E5BE}"/>
              </a:ext>
            </a:extLst>
          </p:cNvPr>
          <p:cNvGrpSpPr/>
          <p:nvPr/>
        </p:nvGrpSpPr>
        <p:grpSpPr>
          <a:xfrm>
            <a:off x="2947358" y="1449659"/>
            <a:ext cx="6898962" cy="4227455"/>
            <a:chOff x="5469392" y="1064801"/>
            <a:chExt cx="6445683" cy="4861664"/>
          </a:xfrm>
        </p:grpSpPr>
        <p:pic>
          <p:nvPicPr>
            <p:cNvPr id="8" name="رسم 7" descr="شكل عضوي بحافه مسطحه">
              <a:hlinkClick r:id="rId14"/>
              <a:extLst>
                <a:ext uri="{FF2B5EF4-FFF2-40B4-BE49-F238E27FC236}">
                  <a16:creationId xmlns:a16="http://schemas.microsoft.com/office/drawing/2014/main" id="{213B1D7D-2429-7480-8655-2D723F041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67437"/>
            <a:stretch/>
          </p:blipFill>
          <p:spPr>
            <a:xfrm>
              <a:off x="5469392" y="3435216"/>
              <a:ext cx="6421678" cy="2491249"/>
            </a:xfrm>
            <a:prstGeom prst="rect">
              <a:avLst/>
            </a:prstGeom>
          </p:spPr>
        </p:pic>
        <p:pic>
          <p:nvPicPr>
            <p:cNvPr id="10" name="رسم 9" descr="شكل عضوي بحافه مسطحه">
              <a:hlinkClick r:id="rId14"/>
              <a:extLst>
                <a:ext uri="{FF2B5EF4-FFF2-40B4-BE49-F238E27FC236}">
                  <a16:creationId xmlns:a16="http://schemas.microsoft.com/office/drawing/2014/main" id="{71FC2B3C-1768-D932-77F4-3AF38C7D5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11" name="رسم 10" descr="دوائر مزخرفه">
              <a:extLst>
                <a:ext uri="{FF2B5EF4-FFF2-40B4-BE49-F238E27FC236}">
                  <a16:creationId xmlns:a16="http://schemas.microsoft.com/office/drawing/2014/main" id="{C19F46F5-7200-CA7F-7239-1DF1A898F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13" name="رسم 12" descr="دوائر مزخرفه">
              <a:extLst>
                <a:ext uri="{FF2B5EF4-FFF2-40B4-BE49-F238E27FC236}">
                  <a16:creationId xmlns:a16="http://schemas.microsoft.com/office/drawing/2014/main" id="{CBB02BC5-8015-36BE-FB17-22BA55D35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14" name="AutoShape 240">
            <a:extLst>
              <a:ext uri="{FF2B5EF4-FFF2-40B4-BE49-F238E27FC236}">
                <a16:creationId xmlns:a16="http://schemas.microsoft.com/office/drawing/2014/main" id="{AAD34A36-002A-419E-F43B-7D7877EC4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0522" y="3171020"/>
            <a:ext cx="4739949" cy="577850"/>
          </a:xfrm>
          <a:custGeom>
            <a:avLst/>
            <a:gdLst>
              <a:gd name="connsiteX0" fmla="*/ 0 w 4739949"/>
              <a:gd name="connsiteY0" fmla="*/ 169235 h 577850"/>
              <a:gd name="connsiteX1" fmla="*/ 169235 w 4739949"/>
              <a:gd name="connsiteY1" fmla="*/ 0 h 577850"/>
              <a:gd name="connsiteX2" fmla="*/ 4570714 w 4739949"/>
              <a:gd name="connsiteY2" fmla="*/ 0 h 577850"/>
              <a:gd name="connsiteX3" fmla="*/ 4739949 w 4739949"/>
              <a:gd name="connsiteY3" fmla="*/ 169235 h 577850"/>
              <a:gd name="connsiteX4" fmla="*/ 4739949 w 4739949"/>
              <a:gd name="connsiteY4" fmla="*/ 408615 h 577850"/>
              <a:gd name="connsiteX5" fmla="*/ 4570714 w 4739949"/>
              <a:gd name="connsiteY5" fmla="*/ 577850 h 577850"/>
              <a:gd name="connsiteX6" fmla="*/ 169235 w 4739949"/>
              <a:gd name="connsiteY6" fmla="*/ 577850 h 577850"/>
              <a:gd name="connsiteX7" fmla="*/ 0 w 4739949"/>
              <a:gd name="connsiteY7" fmla="*/ 408615 h 577850"/>
              <a:gd name="connsiteX8" fmla="*/ 0 w 4739949"/>
              <a:gd name="connsiteY8" fmla="*/ 16923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9949" h="577850" extrusionOk="0">
                <a:moveTo>
                  <a:pt x="0" y="169235"/>
                </a:moveTo>
                <a:cubicBezTo>
                  <a:pt x="62880" y="125795"/>
                  <a:pt x="159897" y="35714"/>
                  <a:pt x="169235" y="0"/>
                </a:cubicBezTo>
                <a:cubicBezTo>
                  <a:pt x="1331311" y="-112603"/>
                  <a:pt x="4066806" y="-7210"/>
                  <a:pt x="4570714" y="0"/>
                </a:cubicBezTo>
                <a:cubicBezTo>
                  <a:pt x="4598197" y="40331"/>
                  <a:pt x="4720787" y="128282"/>
                  <a:pt x="4739949" y="169235"/>
                </a:cubicBezTo>
                <a:cubicBezTo>
                  <a:pt x="4747339" y="208367"/>
                  <a:pt x="4740883" y="308538"/>
                  <a:pt x="4739949" y="408615"/>
                </a:cubicBezTo>
                <a:cubicBezTo>
                  <a:pt x="4668447" y="463881"/>
                  <a:pt x="4623930" y="523665"/>
                  <a:pt x="4570714" y="577850"/>
                </a:cubicBezTo>
                <a:cubicBezTo>
                  <a:pt x="3258498" y="725628"/>
                  <a:pt x="808638" y="416087"/>
                  <a:pt x="169235" y="577850"/>
                </a:cubicBezTo>
                <a:cubicBezTo>
                  <a:pt x="85882" y="495717"/>
                  <a:pt x="34382" y="466267"/>
                  <a:pt x="0" y="408615"/>
                </a:cubicBezTo>
                <a:cubicBezTo>
                  <a:pt x="2969" y="331631"/>
                  <a:pt x="14196" y="265114"/>
                  <a:pt x="0" y="169235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لعبة تفاعلية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8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hlinkClick r:id="rId2"/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>
            <a:off x="1144015" y="4655927"/>
            <a:ext cx="5806653" cy="1936998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853991" y="3148389"/>
            <a:ext cx="1162467" cy="107014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رسم 1" descr="شكل عضوي بحافه مسطحه">
            <a:hlinkClick r:id="rId17"/>
            <a:extLst>
              <a:ext uri="{FF2B5EF4-FFF2-40B4-BE49-F238E27FC236}">
                <a16:creationId xmlns:a16="http://schemas.microsoft.com/office/drawing/2014/main" id="{56C924C2-22E5-3646-FDDB-F33A003B0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 rot="10800000">
            <a:off x="1008845" y="666910"/>
            <a:ext cx="5872860" cy="2142907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2534BE5D-F30A-89E2-24E5-6A81D3AAA7F5}"/>
              </a:ext>
            </a:extLst>
          </p:cNvPr>
          <p:cNvSpPr txBox="1">
            <a:spLocks/>
          </p:cNvSpPr>
          <p:nvPr/>
        </p:nvSpPr>
        <p:spPr>
          <a:xfrm>
            <a:off x="1984893" y="2005671"/>
            <a:ext cx="3854333" cy="639265"/>
          </a:xfrm>
          <a:custGeom>
            <a:avLst/>
            <a:gdLst>
              <a:gd name="connsiteX0" fmla="*/ 0 w 3854333"/>
              <a:gd name="connsiteY0" fmla="*/ 0 h 639265"/>
              <a:gd name="connsiteX1" fmla="*/ 3854333 w 3854333"/>
              <a:gd name="connsiteY1" fmla="*/ 0 h 639265"/>
              <a:gd name="connsiteX2" fmla="*/ 3854333 w 3854333"/>
              <a:gd name="connsiteY2" fmla="*/ 639265 h 639265"/>
              <a:gd name="connsiteX3" fmla="*/ 0 w 3854333"/>
              <a:gd name="connsiteY3" fmla="*/ 639265 h 639265"/>
              <a:gd name="connsiteX4" fmla="*/ 0 w 3854333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333" h="639265" extrusionOk="0">
                <a:moveTo>
                  <a:pt x="0" y="0"/>
                </a:moveTo>
                <a:cubicBezTo>
                  <a:pt x="1840262" y="-54635"/>
                  <a:pt x="2156813" y="-136758"/>
                  <a:pt x="3854333" y="0"/>
                </a:cubicBezTo>
                <a:cubicBezTo>
                  <a:pt x="3861452" y="75372"/>
                  <a:pt x="3800269" y="421340"/>
                  <a:pt x="3854333" y="639265"/>
                </a:cubicBezTo>
                <a:cubicBezTo>
                  <a:pt x="2633442" y="633657"/>
                  <a:pt x="749081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قنوات رفعة التعليمية</a:t>
            </a:r>
          </a:p>
        </p:txBody>
      </p:sp>
      <p:sp>
        <p:nvSpPr>
          <p:cNvPr id="4" name="عنوان 1">
            <a:hlinkClick r:id="rId2"/>
            <a:extLst>
              <a:ext uri="{FF2B5EF4-FFF2-40B4-BE49-F238E27FC236}">
                <a16:creationId xmlns:a16="http://schemas.microsoft.com/office/drawing/2014/main" id="{807EBCF8-08ED-2A4E-4130-4D856B8D0341}"/>
              </a:ext>
            </a:extLst>
          </p:cNvPr>
          <p:cNvSpPr txBox="1">
            <a:spLocks/>
          </p:cNvSpPr>
          <p:nvPr/>
        </p:nvSpPr>
        <p:spPr>
          <a:xfrm>
            <a:off x="2053843" y="4768539"/>
            <a:ext cx="4049559" cy="737491"/>
          </a:xfrm>
          <a:custGeom>
            <a:avLst/>
            <a:gdLst>
              <a:gd name="connsiteX0" fmla="*/ 0 w 4049559"/>
              <a:gd name="connsiteY0" fmla="*/ 0 h 737491"/>
              <a:gd name="connsiteX1" fmla="*/ 4049559 w 4049559"/>
              <a:gd name="connsiteY1" fmla="*/ 0 h 737491"/>
              <a:gd name="connsiteX2" fmla="*/ 4049559 w 4049559"/>
              <a:gd name="connsiteY2" fmla="*/ 737491 h 737491"/>
              <a:gd name="connsiteX3" fmla="*/ 0 w 4049559"/>
              <a:gd name="connsiteY3" fmla="*/ 737491 h 737491"/>
              <a:gd name="connsiteX4" fmla="*/ 0 w 4049559"/>
              <a:gd name="connsiteY4" fmla="*/ 0 h 73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9559" h="737491" extrusionOk="0">
                <a:moveTo>
                  <a:pt x="0" y="0"/>
                </a:moveTo>
                <a:cubicBezTo>
                  <a:pt x="978973" y="-54635"/>
                  <a:pt x="2743272" y="-136758"/>
                  <a:pt x="4049559" y="0"/>
                </a:cubicBezTo>
                <a:cubicBezTo>
                  <a:pt x="4024396" y="219760"/>
                  <a:pt x="4009620" y="607326"/>
                  <a:pt x="4049559" y="737491"/>
                </a:cubicBezTo>
                <a:cubicBezTo>
                  <a:pt x="3330373" y="731883"/>
                  <a:pt x="1582118" y="660472"/>
                  <a:pt x="0" y="737491"/>
                </a:cubicBezTo>
                <a:cubicBezTo>
                  <a:pt x="37601" y="589995"/>
                  <a:pt x="43897" y="34831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75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قناة الأستاذة فاطمه صالح السبيعي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9B39E2B-2C41-93B8-4F5E-9E5D7E3EE2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73591" y="1163854"/>
            <a:ext cx="676935" cy="6769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DA20CE7-D7DD-C247-BE07-37698C1436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8873" y="5397188"/>
            <a:ext cx="676935" cy="676935"/>
          </a:xfrm>
          <a:prstGeom prst="rect">
            <a:avLst/>
          </a:prstGeom>
        </p:spPr>
      </p:pic>
      <p:sp>
        <p:nvSpPr>
          <p:cNvPr id="10" name="عنوان 1">
            <a:hlinkClick r:id="rId19"/>
            <a:extLst>
              <a:ext uri="{FF2B5EF4-FFF2-40B4-BE49-F238E27FC236}">
                <a16:creationId xmlns:a16="http://schemas.microsoft.com/office/drawing/2014/main" id="{F2D447C2-128D-C23F-D634-7260CE3020B9}"/>
              </a:ext>
            </a:extLst>
          </p:cNvPr>
          <p:cNvSpPr txBox="1">
            <a:spLocks/>
          </p:cNvSpPr>
          <p:nvPr/>
        </p:nvSpPr>
        <p:spPr>
          <a:xfrm>
            <a:off x="2060918" y="3366119"/>
            <a:ext cx="3799417" cy="737491"/>
          </a:xfrm>
          <a:custGeom>
            <a:avLst/>
            <a:gdLst>
              <a:gd name="connsiteX0" fmla="*/ 0 w 3799417"/>
              <a:gd name="connsiteY0" fmla="*/ 0 h 737491"/>
              <a:gd name="connsiteX1" fmla="*/ 504780 w 3799417"/>
              <a:gd name="connsiteY1" fmla="*/ 0 h 737491"/>
              <a:gd name="connsiteX2" fmla="*/ 933571 w 3799417"/>
              <a:gd name="connsiteY2" fmla="*/ 0 h 737491"/>
              <a:gd name="connsiteX3" fmla="*/ 1514339 w 3799417"/>
              <a:gd name="connsiteY3" fmla="*/ 0 h 737491"/>
              <a:gd name="connsiteX4" fmla="*/ 2133101 w 3799417"/>
              <a:gd name="connsiteY4" fmla="*/ 0 h 737491"/>
              <a:gd name="connsiteX5" fmla="*/ 2637881 w 3799417"/>
              <a:gd name="connsiteY5" fmla="*/ 0 h 737491"/>
              <a:gd name="connsiteX6" fmla="*/ 3066672 w 3799417"/>
              <a:gd name="connsiteY6" fmla="*/ 0 h 737491"/>
              <a:gd name="connsiteX7" fmla="*/ 3799417 w 3799417"/>
              <a:gd name="connsiteY7" fmla="*/ 0 h 737491"/>
              <a:gd name="connsiteX8" fmla="*/ 3799417 w 3799417"/>
              <a:gd name="connsiteY8" fmla="*/ 353996 h 737491"/>
              <a:gd name="connsiteX9" fmla="*/ 3799417 w 3799417"/>
              <a:gd name="connsiteY9" fmla="*/ 737491 h 737491"/>
              <a:gd name="connsiteX10" fmla="*/ 3370626 w 3799417"/>
              <a:gd name="connsiteY10" fmla="*/ 737491 h 737491"/>
              <a:gd name="connsiteX11" fmla="*/ 2827852 w 3799417"/>
              <a:gd name="connsiteY11" fmla="*/ 737491 h 737491"/>
              <a:gd name="connsiteX12" fmla="*/ 2247084 w 3799417"/>
              <a:gd name="connsiteY12" fmla="*/ 737491 h 737491"/>
              <a:gd name="connsiteX13" fmla="*/ 1780298 w 3799417"/>
              <a:gd name="connsiteY13" fmla="*/ 737491 h 737491"/>
              <a:gd name="connsiteX14" fmla="*/ 1313513 w 3799417"/>
              <a:gd name="connsiteY14" fmla="*/ 737491 h 737491"/>
              <a:gd name="connsiteX15" fmla="*/ 694751 w 3799417"/>
              <a:gd name="connsiteY15" fmla="*/ 737491 h 737491"/>
              <a:gd name="connsiteX16" fmla="*/ 0 w 3799417"/>
              <a:gd name="connsiteY16" fmla="*/ 737491 h 737491"/>
              <a:gd name="connsiteX17" fmla="*/ 0 w 3799417"/>
              <a:gd name="connsiteY17" fmla="*/ 390870 h 737491"/>
              <a:gd name="connsiteX18" fmla="*/ 0 w 3799417"/>
              <a:gd name="connsiteY18" fmla="*/ 0 h 73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99417" h="737491" extrusionOk="0">
                <a:moveTo>
                  <a:pt x="0" y="0"/>
                </a:moveTo>
                <a:cubicBezTo>
                  <a:pt x="177006" y="-5360"/>
                  <a:pt x="304482" y="14556"/>
                  <a:pt x="504780" y="0"/>
                </a:cubicBezTo>
                <a:cubicBezTo>
                  <a:pt x="705078" y="-14556"/>
                  <a:pt x="815416" y="22261"/>
                  <a:pt x="933571" y="0"/>
                </a:cubicBezTo>
                <a:cubicBezTo>
                  <a:pt x="1051726" y="-22261"/>
                  <a:pt x="1230874" y="13982"/>
                  <a:pt x="1514339" y="0"/>
                </a:cubicBezTo>
                <a:cubicBezTo>
                  <a:pt x="1797804" y="-13982"/>
                  <a:pt x="1996864" y="8075"/>
                  <a:pt x="2133101" y="0"/>
                </a:cubicBezTo>
                <a:cubicBezTo>
                  <a:pt x="2269338" y="-8075"/>
                  <a:pt x="2488815" y="53078"/>
                  <a:pt x="2637881" y="0"/>
                </a:cubicBezTo>
                <a:cubicBezTo>
                  <a:pt x="2786947" y="-53078"/>
                  <a:pt x="2887897" y="30626"/>
                  <a:pt x="3066672" y="0"/>
                </a:cubicBezTo>
                <a:cubicBezTo>
                  <a:pt x="3245447" y="-30626"/>
                  <a:pt x="3635573" y="2243"/>
                  <a:pt x="3799417" y="0"/>
                </a:cubicBezTo>
                <a:cubicBezTo>
                  <a:pt x="3835150" y="84848"/>
                  <a:pt x="3777015" y="258365"/>
                  <a:pt x="3799417" y="353996"/>
                </a:cubicBezTo>
                <a:cubicBezTo>
                  <a:pt x="3821819" y="449627"/>
                  <a:pt x="3795388" y="655174"/>
                  <a:pt x="3799417" y="737491"/>
                </a:cubicBezTo>
                <a:cubicBezTo>
                  <a:pt x="3597154" y="770701"/>
                  <a:pt x="3579201" y="700230"/>
                  <a:pt x="3370626" y="737491"/>
                </a:cubicBezTo>
                <a:cubicBezTo>
                  <a:pt x="3162051" y="774752"/>
                  <a:pt x="3064473" y="716261"/>
                  <a:pt x="2827852" y="737491"/>
                </a:cubicBezTo>
                <a:cubicBezTo>
                  <a:pt x="2591231" y="758721"/>
                  <a:pt x="2366737" y="671795"/>
                  <a:pt x="2247084" y="737491"/>
                </a:cubicBezTo>
                <a:cubicBezTo>
                  <a:pt x="2127431" y="803187"/>
                  <a:pt x="1915693" y="721979"/>
                  <a:pt x="1780298" y="737491"/>
                </a:cubicBezTo>
                <a:cubicBezTo>
                  <a:pt x="1644903" y="753003"/>
                  <a:pt x="1416659" y="688110"/>
                  <a:pt x="1313513" y="737491"/>
                </a:cubicBezTo>
                <a:cubicBezTo>
                  <a:pt x="1210368" y="786872"/>
                  <a:pt x="973575" y="679828"/>
                  <a:pt x="694751" y="737491"/>
                </a:cubicBezTo>
                <a:cubicBezTo>
                  <a:pt x="415927" y="795154"/>
                  <a:pt x="266227" y="664576"/>
                  <a:pt x="0" y="737491"/>
                </a:cubicBezTo>
                <a:cubicBezTo>
                  <a:pt x="-804" y="632919"/>
                  <a:pt x="11407" y="525786"/>
                  <a:pt x="0" y="390870"/>
                </a:cubicBezTo>
                <a:cubicBezTo>
                  <a:pt x="-11407" y="255954"/>
                  <a:pt x="7587" y="160599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موقع رفعة التعليمي</a:t>
            </a:r>
          </a:p>
        </p:txBody>
      </p:sp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EFF606C6-FD7C-04DA-A512-9C9C7DF37AE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5943819" y="3195037"/>
            <a:ext cx="1162467" cy="107014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7B07097-F091-79C2-C0FA-5289D663A09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727" t="4029" r="13050" b="17513"/>
          <a:stretch/>
        </p:blipFill>
        <p:spPr>
          <a:xfrm>
            <a:off x="8791164" y="3009842"/>
            <a:ext cx="2300933" cy="1236502"/>
          </a:xfrm>
          <a:custGeom>
            <a:avLst/>
            <a:gdLst>
              <a:gd name="connsiteX0" fmla="*/ 0 w 2300933"/>
              <a:gd name="connsiteY0" fmla="*/ 0 h 1236502"/>
              <a:gd name="connsiteX1" fmla="*/ 2300933 w 2300933"/>
              <a:gd name="connsiteY1" fmla="*/ 0 h 1236502"/>
              <a:gd name="connsiteX2" fmla="*/ 2300933 w 2300933"/>
              <a:gd name="connsiteY2" fmla="*/ 1236502 h 1236502"/>
              <a:gd name="connsiteX3" fmla="*/ 0 w 2300933"/>
              <a:gd name="connsiteY3" fmla="*/ 1236502 h 1236502"/>
              <a:gd name="connsiteX4" fmla="*/ 0 w 2300933"/>
              <a:gd name="connsiteY4" fmla="*/ 0 h 123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933" h="1236502" fill="none" extrusionOk="0">
                <a:moveTo>
                  <a:pt x="0" y="0"/>
                </a:moveTo>
                <a:cubicBezTo>
                  <a:pt x="702958" y="-33775"/>
                  <a:pt x="1749650" y="138873"/>
                  <a:pt x="2300933" y="0"/>
                </a:cubicBezTo>
                <a:cubicBezTo>
                  <a:pt x="2358088" y="329131"/>
                  <a:pt x="2369373" y="678377"/>
                  <a:pt x="2300933" y="1236502"/>
                </a:cubicBezTo>
                <a:cubicBezTo>
                  <a:pt x="1940281" y="1099172"/>
                  <a:pt x="327868" y="1098646"/>
                  <a:pt x="0" y="1236502"/>
                </a:cubicBezTo>
                <a:cubicBezTo>
                  <a:pt x="-38181" y="1076615"/>
                  <a:pt x="12409" y="473566"/>
                  <a:pt x="0" y="0"/>
                </a:cubicBezTo>
                <a:close/>
              </a:path>
              <a:path w="2300933" h="1236502" stroke="0" extrusionOk="0">
                <a:moveTo>
                  <a:pt x="0" y="0"/>
                </a:moveTo>
                <a:cubicBezTo>
                  <a:pt x="480711" y="-101487"/>
                  <a:pt x="1236124" y="-162162"/>
                  <a:pt x="2300933" y="0"/>
                </a:cubicBezTo>
                <a:cubicBezTo>
                  <a:pt x="2360271" y="536918"/>
                  <a:pt x="2239890" y="1081516"/>
                  <a:pt x="2300933" y="1236502"/>
                </a:cubicBezTo>
                <a:cubicBezTo>
                  <a:pt x="2007829" y="1286567"/>
                  <a:pt x="263384" y="1078053"/>
                  <a:pt x="0" y="1236502"/>
                </a:cubicBezTo>
                <a:cubicBezTo>
                  <a:pt x="-64736" y="761402"/>
                  <a:pt x="34664" y="16842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4" name="رسم 13" descr="شكل عضوي بحافه مسطحه">
            <a:extLst>
              <a:ext uri="{FF2B5EF4-FFF2-40B4-BE49-F238E27FC236}">
                <a16:creationId xmlns:a16="http://schemas.microsoft.com/office/drawing/2014/main" id="{2363C9A9-1054-D18F-79BA-3EC889C7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 rot="10800000">
            <a:off x="7695877" y="1970720"/>
            <a:ext cx="4231572" cy="1053444"/>
          </a:xfrm>
          <a:prstGeom prst="rect">
            <a:avLst/>
          </a:prstGeom>
        </p:spPr>
      </p:pic>
      <p:pic>
        <p:nvPicPr>
          <p:cNvPr id="15" name="رسم 14" descr="دوائر مزخرفه">
            <a:extLst>
              <a:ext uri="{FF2B5EF4-FFF2-40B4-BE49-F238E27FC236}">
                <a16:creationId xmlns:a16="http://schemas.microsoft.com/office/drawing/2014/main" id="{63B70DC1-18B8-401B-AAF7-29EBDAB61EA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9275547" y="53724"/>
            <a:ext cx="666084" cy="613186"/>
          </a:xfrm>
          <a:prstGeom prst="rect">
            <a:avLst/>
          </a:prstGeom>
        </p:spPr>
      </p:pic>
      <p:pic>
        <p:nvPicPr>
          <p:cNvPr id="16" name="رسم 15" descr="دوائر مزخرفه">
            <a:extLst>
              <a:ext uri="{FF2B5EF4-FFF2-40B4-BE49-F238E27FC236}">
                <a16:creationId xmlns:a16="http://schemas.microsoft.com/office/drawing/2014/main" id="{BB180CDC-056F-CFDE-F6FC-52218D01D7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11083598" y="3350690"/>
            <a:ext cx="666084" cy="613186"/>
          </a:xfrm>
          <a:prstGeom prst="rect">
            <a:avLst/>
          </a:prstGeom>
        </p:spPr>
      </p:pic>
      <p:pic>
        <p:nvPicPr>
          <p:cNvPr id="20" name="رسم 19" descr="شكل عضوي بحافه مسطحه">
            <a:extLst>
              <a:ext uri="{FF2B5EF4-FFF2-40B4-BE49-F238E27FC236}">
                <a16:creationId xmlns:a16="http://schemas.microsoft.com/office/drawing/2014/main" id="{D04326B9-D795-58B6-EBD5-3D1D3808D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>
            <a:off x="7685750" y="4246344"/>
            <a:ext cx="4231572" cy="1053444"/>
          </a:xfrm>
          <a:prstGeom prst="rect">
            <a:avLst/>
          </a:prstGeom>
        </p:spPr>
      </p:pic>
      <p:pic>
        <p:nvPicPr>
          <p:cNvPr id="22" name="رسم 21" descr="دوائر مزخرفه">
            <a:extLst>
              <a:ext uri="{FF2B5EF4-FFF2-40B4-BE49-F238E27FC236}">
                <a16:creationId xmlns:a16="http://schemas.microsoft.com/office/drawing/2014/main" id="{188E5E63-EA3E-B68C-AA95-96CB7675EC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8062640" y="3344150"/>
            <a:ext cx="666084" cy="6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F31017B-E21D-A714-D08F-4229A629E83F}"/>
              </a:ext>
            </a:extLst>
          </p:cNvPr>
          <p:cNvSpPr/>
          <p:nvPr/>
        </p:nvSpPr>
        <p:spPr>
          <a:xfrm>
            <a:off x="4034664" y="5486689"/>
            <a:ext cx="1403925" cy="40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53EF397-AD51-FF94-40C6-4DC7583E9981}"/>
              </a:ext>
            </a:extLst>
          </p:cNvPr>
          <p:cNvSpPr/>
          <p:nvPr/>
        </p:nvSpPr>
        <p:spPr>
          <a:xfrm>
            <a:off x="1186255" y="5874041"/>
            <a:ext cx="1403925" cy="40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FCCCBB4E-A5AE-4B4B-5227-03B9346432BE}"/>
              </a:ext>
            </a:extLst>
          </p:cNvPr>
          <p:cNvGrpSpPr/>
          <p:nvPr/>
        </p:nvGrpSpPr>
        <p:grpSpPr>
          <a:xfrm>
            <a:off x="8100508" y="1193894"/>
            <a:ext cx="3771536" cy="2990832"/>
            <a:chOff x="5457538" y="1064801"/>
            <a:chExt cx="6457537" cy="4888705"/>
          </a:xfrm>
        </p:grpSpPr>
        <p:pic>
          <p:nvPicPr>
            <p:cNvPr id="2" name="رسم 1" descr="شكل عضوي بحافه مسطحه">
              <a:extLst>
                <a:ext uri="{FF2B5EF4-FFF2-40B4-BE49-F238E27FC236}">
                  <a16:creationId xmlns:a16="http://schemas.microsoft.com/office/drawing/2014/main" id="{36E0075B-23FE-0C73-4DB6-58B3442D4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6" name="رسم 5" descr="شكل عضوي بحافه مسطحه">
              <a:extLst>
                <a:ext uri="{FF2B5EF4-FFF2-40B4-BE49-F238E27FC236}">
                  <a16:creationId xmlns:a16="http://schemas.microsoft.com/office/drawing/2014/main" id="{C43C9B6F-80C6-CCF2-2FE0-F8CBCD8D5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8" name="رسم 7" descr="دوائر مزخرفه">
              <a:extLst>
                <a:ext uri="{FF2B5EF4-FFF2-40B4-BE49-F238E27FC236}">
                  <a16:creationId xmlns:a16="http://schemas.microsoft.com/office/drawing/2014/main" id="{4C5CACF0-B41E-2984-A731-C51A06E01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9" name="رسم 8" descr="دوائر مزخرفه">
              <a:extLst>
                <a:ext uri="{FF2B5EF4-FFF2-40B4-BE49-F238E27FC236}">
                  <a16:creationId xmlns:a16="http://schemas.microsoft.com/office/drawing/2014/main" id="{D541EAC9-CED8-6698-2AE5-27D40A5FA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216AA78-2054-B5E5-9DFB-C93C0AD33FC4}"/>
              </a:ext>
            </a:extLst>
          </p:cNvPr>
          <p:cNvGrpSpPr/>
          <p:nvPr/>
        </p:nvGrpSpPr>
        <p:grpSpPr>
          <a:xfrm>
            <a:off x="4257226" y="1283813"/>
            <a:ext cx="3771536" cy="2990832"/>
            <a:chOff x="5457538" y="1064801"/>
            <a:chExt cx="6457537" cy="4888705"/>
          </a:xfrm>
          <a:solidFill>
            <a:schemeClr val="accent6"/>
          </a:solidFill>
        </p:grpSpPr>
        <p:pic>
          <p:nvPicPr>
            <p:cNvPr id="12" name="رسم 11" descr="شكل عضوي بحافه مسطحه">
              <a:extLst>
                <a:ext uri="{FF2B5EF4-FFF2-40B4-BE49-F238E27FC236}">
                  <a16:creationId xmlns:a16="http://schemas.microsoft.com/office/drawing/2014/main" id="{4EE18173-24B6-D3DA-7552-E29D2789D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13" name="رسم 12" descr="شكل عضوي بحافه مسطحه">
              <a:extLst>
                <a:ext uri="{FF2B5EF4-FFF2-40B4-BE49-F238E27FC236}">
                  <a16:creationId xmlns:a16="http://schemas.microsoft.com/office/drawing/2014/main" id="{034192B2-A0E2-B7CF-4086-247C6D690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2045F7C-9AAB-3A9F-8CD4-060128AE5B37}"/>
              </a:ext>
            </a:extLst>
          </p:cNvPr>
          <p:cNvGrpSpPr/>
          <p:nvPr/>
        </p:nvGrpSpPr>
        <p:grpSpPr>
          <a:xfrm>
            <a:off x="6396997" y="3662522"/>
            <a:ext cx="3771536" cy="2990832"/>
            <a:chOff x="5457538" y="1064801"/>
            <a:chExt cx="6457537" cy="4888705"/>
          </a:xfrm>
          <a:solidFill>
            <a:srgbClr val="00B0F0"/>
          </a:solidFill>
        </p:grpSpPr>
        <p:pic>
          <p:nvPicPr>
            <p:cNvPr id="18" name="رسم 17" descr="شكل عضوي بحافه مسطحه">
              <a:extLst>
                <a:ext uri="{FF2B5EF4-FFF2-40B4-BE49-F238E27FC236}">
                  <a16:creationId xmlns:a16="http://schemas.microsoft.com/office/drawing/2014/main" id="{F140EAF4-7A3E-5602-F950-C4F188F9F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0" name="رسم 19" descr="شكل عضوي بحافه مسطحه">
              <a:extLst>
                <a:ext uri="{FF2B5EF4-FFF2-40B4-BE49-F238E27FC236}">
                  <a16:creationId xmlns:a16="http://schemas.microsoft.com/office/drawing/2014/main" id="{B7721342-1A8C-BD9E-73E7-32E686FB1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7E34853-80B1-177B-8739-14805956664E}"/>
              </a:ext>
            </a:extLst>
          </p:cNvPr>
          <p:cNvGrpSpPr/>
          <p:nvPr/>
        </p:nvGrpSpPr>
        <p:grpSpPr>
          <a:xfrm>
            <a:off x="2089324" y="3797581"/>
            <a:ext cx="3771536" cy="2990832"/>
            <a:chOff x="5457538" y="1064801"/>
            <a:chExt cx="6457537" cy="4888705"/>
          </a:xfrm>
          <a:solidFill>
            <a:srgbClr val="AA72D4"/>
          </a:solidFill>
        </p:grpSpPr>
        <p:pic>
          <p:nvPicPr>
            <p:cNvPr id="25" name="رسم 24" descr="شكل عضوي بحافه مسطحه">
              <a:extLst>
                <a:ext uri="{FF2B5EF4-FFF2-40B4-BE49-F238E27FC236}">
                  <a16:creationId xmlns:a16="http://schemas.microsoft.com/office/drawing/2014/main" id="{B21D95AB-7A21-8DBB-8057-87D5AA0A9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6" name="رسم 25" descr="شكل عضوي بحافه مسطحه">
              <a:extLst>
                <a:ext uri="{FF2B5EF4-FFF2-40B4-BE49-F238E27FC236}">
                  <a16:creationId xmlns:a16="http://schemas.microsoft.com/office/drawing/2014/main" id="{A6625FC8-C0BB-02F9-057E-AD6174629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DBA8656F-0D66-5F95-11FB-8B65A85CCBCC}"/>
              </a:ext>
            </a:extLst>
          </p:cNvPr>
          <p:cNvGrpSpPr/>
          <p:nvPr/>
        </p:nvGrpSpPr>
        <p:grpSpPr>
          <a:xfrm>
            <a:off x="360622" y="1312504"/>
            <a:ext cx="3771536" cy="2990832"/>
            <a:chOff x="5457538" y="1064801"/>
            <a:chExt cx="6457537" cy="4888705"/>
          </a:xfrm>
        </p:grpSpPr>
        <p:pic>
          <p:nvPicPr>
            <p:cNvPr id="34" name="رسم 33" descr="شكل عضوي بحافه مسطحه">
              <a:extLst>
                <a:ext uri="{FF2B5EF4-FFF2-40B4-BE49-F238E27FC236}">
                  <a16:creationId xmlns:a16="http://schemas.microsoft.com/office/drawing/2014/main" id="{A4BA1F51-1934-7D79-05FF-A90B22FAF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35" name="رسم 34" descr="شكل عضوي بحافه مسطحه">
              <a:extLst>
                <a:ext uri="{FF2B5EF4-FFF2-40B4-BE49-F238E27FC236}">
                  <a16:creationId xmlns:a16="http://schemas.microsoft.com/office/drawing/2014/main" id="{4CECF552-5249-B813-65C8-0E79C9C4F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ACA65C7-B4EF-346A-A050-AABE6A28B521}"/>
              </a:ext>
            </a:extLst>
          </p:cNvPr>
          <p:cNvGrpSpPr/>
          <p:nvPr/>
        </p:nvGrpSpPr>
        <p:grpSpPr>
          <a:xfrm>
            <a:off x="8100747" y="1193894"/>
            <a:ext cx="3771536" cy="2990832"/>
            <a:chOff x="5457538" y="1064801"/>
            <a:chExt cx="6457537" cy="4888705"/>
          </a:xfrm>
        </p:grpSpPr>
        <p:pic>
          <p:nvPicPr>
            <p:cNvPr id="39" name="رسم 38" descr="شكل عضوي بحافه مسطحه">
              <a:extLst>
                <a:ext uri="{FF2B5EF4-FFF2-40B4-BE49-F238E27FC236}">
                  <a16:creationId xmlns:a16="http://schemas.microsoft.com/office/drawing/2014/main" id="{7C1C17D1-834E-D838-A43D-CD4245B62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40" name="رسم 39" descr="شكل عضوي بحافه مسطحه">
              <a:extLst>
                <a:ext uri="{FF2B5EF4-FFF2-40B4-BE49-F238E27FC236}">
                  <a16:creationId xmlns:a16="http://schemas.microsoft.com/office/drawing/2014/main" id="{7102CB10-1153-3B2C-2A45-7612A89B3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</p:grpSp>
      <p:sp>
        <p:nvSpPr>
          <p:cNvPr id="83" name="TextBox 18">
            <a:extLst>
              <a:ext uri="{FF2B5EF4-FFF2-40B4-BE49-F238E27FC236}">
                <a16:creationId xmlns:a16="http://schemas.microsoft.com/office/drawing/2014/main" id="{080884C1-1296-EB40-30B9-164E79386A67}"/>
              </a:ext>
            </a:extLst>
          </p:cNvPr>
          <p:cNvSpPr txBox="1"/>
          <p:nvPr/>
        </p:nvSpPr>
        <p:spPr>
          <a:xfrm>
            <a:off x="3481258" y="426172"/>
            <a:ext cx="5648205" cy="5529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" مراجعة الدرس السابق "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Childos Arabic SemiBold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78EE366-6E7F-F9AE-8801-9CB465F437FD}"/>
              </a:ext>
            </a:extLst>
          </p:cNvPr>
          <p:cNvSpPr/>
          <p:nvPr/>
        </p:nvSpPr>
        <p:spPr>
          <a:xfrm>
            <a:off x="8788689" y="2046465"/>
            <a:ext cx="2309786" cy="1142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مبرووووك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ربحتِ ثلاث نقاط</a:t>
            </a: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745E0A87-D832-CD45-3C79-F84F5E21B4D8}"/>
              </a:ext>
            </a:extLst>
          </p:cNvPr>
          <p:cNvGrpSpPr/>
          <p:nvPr/>
        </p:nvGrpSpPr>
        <p:grpSpPr>
          <a:xfrm>
            <a:off x="8110979" y="1181893"/>
            <a:ext cx="3771536" cy="2990832"/>
            <a:chOff x="5457538" y="1064801"/>
            <a:chExt cx="6457537" cy="4888705"/>
          </a:xfrm>
        </p:grpSpPr>
        <p:pic>
          <p:nvPicPr>
            <p:cNvPr id="36" name="رسم 35" descr="شكل عضوي بحافه مسطحه">
              <a:extLst>
                <a:ext uri="{FF2B5EF4-FFF2-40B4-BE49-F238E27FC236}">
                  <a16:creationId xmlns:a16="http://schemas.microsoft.com/office/drawing/2014/main" id="{9727DC39-3317-3F30-C404-F61BEEDB3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37" name="رسم 36" descr="شكل عضوي بحافه مسطحه">
              <a:extLst>
                <a:ext uri="{FF2B5EF4-FFF2-40B4-BE49-F238E27FC236}">
                  <a16:creationId xmlns:a16="http://schemas.microsoft.com/office/drawing/2014/main" id="{173C1A31-9601-35AD-F821-BF25AE018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41" name="رسم 40" descr="دوائر مزخرفه">
              <a:extLst>
                <a:ext uri="{FF2B5EF4-FFF2-40B4-BE49-F238E27FC236}">
                  <a16:creationId xmlns:a16="http://schemas.microsoft.com/office/drawing/2014/main" id="{67387812-AF82-2271-1651-9504335A6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42" name="رسم 41" descr="دوائر مزخرفه">
              <a:extLst>
                <a:ext uri="{FF2B5EF4-FFF2-40B4-BE49-F238E27FC236}">
                  <a16:creationId xmlns:a16="http://schemas.microsoft.com/office/drawing/2014/main" id="{D03845C0-A848-6A99-6948-6493ED205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مستطيل 42">
                <a:extLst>
                  <a:ext uri="{FF2B5EF4-FFF2-40B4-BE49-F238E27FC236}">
                    <a16:creationId xmlns:a16="http://schemas.microsoft.com/office/drawing/2014/main" id="{CB82040B-138A-CDAD-DB0B-901C91BCEAC9}"/>
                  </a:ext>
                </a:extLst>
              </p:cNvPr>
              <p:cNvSpPr/>
              <p:nvPr/>
            </p:nvSpPr>
            <p:spPr>
              <a:xfrm>
                <a:off x="4774913" y="2181824"/>
                <a:ext cx="2757103" cy="12408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7" tIns="45713" rIns="91427" bIns="45713" rtlCol="1" anchor="ctr"/>
              <a:lstStyle/>
              <a:p>
                <a:pPr algn="ctr" defTabSz="685738">
                  <a:defRPr/>
                </a:pPr>
                <a:r>
                  <a:rPr lang="ar-SA" sz="24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أوجد قيمة</a:t>
                </a:r>
              </a:p>
              <a:p>
                <a:pPr algn="ctr" defTabSz="685738">
                  <a:defRPr/>
                </a:pPr>
                <a:endPara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 defTabSz="685738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ar-SA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ku-Arab-IQ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٩</m:t>
                          </m:r>
                          <m:r>
                            <a:rPr lang="ku-Arab-IQ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مستطيل 42">
                <a:extLst>
                  <a:ext uri="{FF2B5EF4-FFF2-40B4-BE49-F238E27FC236}">
                    <a16:creationId xmlns:a16="http://schemas.microsoft.com/office/drawing/2014/main" id="{CB82040B-138A-CDAD-DB0B-901C91BCE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913" y="2181824"/>
                <a:ext cx="2757103" cy="1240848"/>
              </a:xfrm>
              <a:prstGeom prst="rect">
                <a:avLst/>
              </a:prstGeom>
              <a:blipFill>
                <a:blip r:embed="rId24"/>
                <a:stretch>
                  <a:fillRect t="-1970" b="-93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06D461DD-A48D-8285-5A32-8FCBD414730A}"/>
              </a:ext>
            </a:extLst>
          </p:cNvPr>
          <p:cNvGrpSpPr/>
          <p:nvPr/>
        </p:nvGrpSpPr>
        <p:grpSpPr>
          <a:xfrm>
            <a:off x="4246753" y="1263347"/>
            <a:ext cx="3771536" cy="2990832"/>
            <a:chOff x="5457538" y="1064801"/>
            <a:chExt cx="6457537" cy="4888705"/>
          </a:xfrm>
          <a:solidFill>
            <a:schemeClr val="accent6"/>
          </a:solidFill>
        </p:grpSpPr>
        <p:pic>
          <p:nvPicPr>
            <p:cNvPr id="67" name="رسم 66" descr="شكل عضوي بحافه مسطحه">
              <a:extLst>
                <a:ext uri="{FF2B5EF4-FFF2-40B4-BE49-F238E27FC236}">
                  <a16:creationId xmlns:a16="http://schemas.microsoft.com/office/drawing/2014/main" id="{71FFBF43-AA01-D832-AB73-A5C21C382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68" name="رسم 67" descr="شكل عضوي بحافه مسطحه">
              <a:extLst>
                <a:ext uri="{FF2B5EF4-FFF2-40B4-BE49-F238E27FC236}">
                  <a16:creationId xmlns:a16="http://schemas.microsoft.com/office/drawing/2014/main" id="{ACC93588-27A8-015E-9C30-A732F0343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9" name="رسم 68" descr="دوائر مزخرفه">
              <a:extLst>
                <a:ext uri="{FF2B5EF4-FFF2-40B4-BE49-F238E27FC236}">
                  <a16:creationId xmlns:a16="http://schemas.microsoft.com/office/drawing/2014/main" id="{B5AF960A-490D-766F-3552-9DA5A8C0B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70" name="رسم 69" descr="دوائر مزخرفه">
              <a:extLst>
                <a:ext uri="{FF2B5EF4-FFF2-40B4-BE49-F238E27FC236}">
                  <a16:creationId xmlns:a16="http://schemas.microsoft.com/office/drawing/2014/main" id="{B431E92E-08B3-7619-6E01-11AEA33A6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454BA859-FE63-B6DC-F7AA-5C61C9225E5D}"/>
              </a:ext>
            </a:extLst>
          </p:cNvPr>
          <p:cNvSpPr/>
          <p:nvPr/>
        </p:nvSpPr>
        <p:spPr>
          <a:xfrm>
            <a:off x="873009" y="1720786"/>
            <a:ext cx="2687619" cy="1962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algn="ctr" defTabSz="685738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 مجموعة </a:t>
            </a:r>
          </a:p>
          <a:p>
            <a:pPr algn="ctr" defTabSz="685738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الصحيحة</a:t>
            </a:r>
          </a:p>
          <a:p>
            <a:pPr algn="ctr" defTabSz="685738">
              <a:defRPr/>
            </a:pPr>
            <a:endParaRPr lang="ar-SA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738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 4 ، 2 ، -3 }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194E758-067E-D6C6-DC4B-E38562F29A0F}"/>
              </a:ext>
            </a:extLst>
          </p:cNvPr>
          <p:cNvGrpSpPr/>
          <p:nvPr/>
        </p:nvGrpSpPr>
        <p:grpSpPr>
          <a:xfrm>
            <a:off x="349910" y="1290457"/>
            <a:ext cx="3771536" cy="2990832"/>
            <a:chOff x="5457538" y="1064801"/>
            <a:chExt cx="6457537" cy="4888705"/>
          </a:xfrm>
        </p:grpSpPr>
        <p:pic>
          <p:nvPicPr>
            <p:cNvPr id="15" name="رسم 14" descr="شكل عضوي بحافه مسطحه">
              <a:extLst>
                <a:ext uri="{FF2B5EF4-FFF2-40B4-BE49-F238E27FC236}">
                  <a16:creationId xmlns:a16="http://schemas.microsoft.com/office/drawing/2014/main" id="{E77FD3A1-738B-A776-B62D-B778BE124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22" name="رسم 21" descr="شكل عضوي بحافه مسطحه">
              <a:extLst>
                <a:ext uri="{FF2B5EF4-FFF2-40B4-BE49-F238E27FC236}">
                  <a16:creationId xmlns:a16="http://schemas.microsoft.com/office/drawing/2014/main" id="{1CD3B0B8-0159-698B-3513-2DDA9EACE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23" name="رسم 22" descr="دوائر مزخرفه">
              <a:extLst>
                <a:ext uri="{FF2B5EF4-FFF2-40B4-BE49-F238E27FC236}">
                  <a16:creationId xmlns:a16="http://schemas.microsoft.com/office/drawing/2014/main" id="{ED80C45A-FBD0-4952-321F-F42B82651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28" name="رسم 27" descr="دوائر مزخرفه">
              <a:extLst>
                <a:ext uri="{FF2B5EF4-FFF2-40B4-BE49-F238E27FC236}">
                  <a16:creationId xmlns:a16="http://schemas.microsoft.com/office/drawing/2014/main" id="{DD2F94BE-CC3F-2D2E-2064-957393F20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A8A7B8EC-FD35-D2E1-838F-FD95CE8995CF}"/>
              </a:ext>
            </a:extLst>
          </p:cNvPr>
          <p:cNvSpPr/>
          <p:nvPr/>
        </p:nvSpPr>
        <p:spPr>
          <a:xfrm>
            <a:off x="7073002" y="4221443"/>
            <a:ext cx="2510118" cy="1962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algn="ctr" defTabSz="685738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 عددا صحيح</a:t>
            </a:r>
          </a:p>
          <a:p>
            <a:pPr algn="ctr" defTabSz="685738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سحب بنكي بمقدار 250 ريال</a:t>
            </a:r>
          </a:p>
        </p:txBody>
      </p: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B56402A4-7103-C5EF-05A9-87777094EBF5}"/>
              </a:ext>
            </a:extLst>
          </p:cNvPr>
          <p:cNvGrpSpPr/>
          <p:nvPr/>
        </p:nvGrpSpPr>
        <p:grpSpPr>
          <a:xfrm>
            <a:off x="6398804" y="3645121"/>
            <a:ext cx="3771536" cy="2990832"/>
            <a:chOff x="5457538" y="1064801"/>
            <a:chExt cx="6457537" cy="4888705"/>
          </a:xfrm>
          <a:solidFill>
            <a:srgbClr val="00B0F0"/>
          </a:solidFill>
        </p:grpSpPr>
        <p:pic>
          <p:nvPicPr>
            <p:cNvPr id="61" name="رسم 60" descr="شكل عضوي بحافه مسطحه">
              <a:extLst>
                <a:ext uri="{FF2B5EF4-FFF2-40B4-BE49-F238E27FC236}">
                  <a16:creationId xmlns:a16="http://schemas.microsoft.com/office/drawing/2014/main" id="{8321747C-6F56-0ED4-5AB6-AA1F85BAF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62" name="رسم 61" descr="شكل عضوي بحافه مسطحه">
              <a:extLst>
                <a:ext uri="{FF2B5EF4-FFF2-40B4-BE49-F238E27FC236}">
                  <a16:creationId xmlns:a16="http://schemas.microsoft.com/office/drawing/2014/main" id="{3C4635D4-C24E-A6EE-8DC0-F62F19AE3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63" name="رسم 62" descr="دوائر مزخرفه">
              <a:extLst>
                <a:ext uri="{FF2B5EF4-FFF2-40B4-BE49-F238E27FC236}">
                  <a16:creationId xmlns:a16="http://schemas.microsoft.com/office/drawing/2014/main" id="{F04822AB-558A-678E-3AEE-AD898CE3B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64" name="رسم 63" descr="دوائر مزخرفه">
              <a:extLst>
                <a:ext uri="{FF2B5EF4-FFF2-40B4-BE49-F238E27FC236}">
                  <a16:creationId xmlns:a16="http://schemas.microsoft.com/office/drawing/2014/main" id="{BFCB8508-3D74-3380-0ABA-4CC102A15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مستطيل 45">
                <a:extLst>
                  <a:ext uri="{FF2B5EF4-FFF2-40B4-BE49-F238E27FC236}">
                    <a16:creationId xmlns:a16="http://schemas.microsoft.com/office/drawing/2014/main" id="{939B0207-FBF2-7038-78E5-7045A127B6FD}"/>
                  </a:ext>
                </a:extLst>
              </p:cNvPr>
              <p:cNvSpPr/>
              <p:nvPr/>
            </p:nvSpPr>
            <p:spPr>
              <a:xfrm>
                <a:off x="2646405" y="4434637"/>
                <a:ext cx="2474259" cy="19623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7" tIns="45713" rIns="91427" bIns="45713" rtlCol="1" anchor="ctr"/>
              <a:lstStyle/>
              <a:p>
                <a:pPr algn="ctr" defTabSz="685738">
                  <a:defRPr/>
                </a:pPr>
                <a:r>
                  <a:rPr lang="ar-SA" sz="24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أوجد قيمة</a:t>
                </a:r>
              </a:p>
              <a:p>
                <a:pPr algn="ctr" defTabSz="685738">
                  <a:defRPr/>
                </a:pPr>
                <a:endPara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 defTabSz="685738"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ar-SA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٣</m:t>
                        </m:r>
                      </m:e>
                    </m:d>
                  </m:oMath>
                </a14:m>
                <a:r>
                  <a:rPr lang="ar-SA" sz="2400" b="1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ar-SA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ku-Arab-IQ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٥</m:t>
                        </m:r>
                        <m:r>
                          <a:rPr lang="ku-Arab-IQ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e>
                    </m:d>
                    <m:r>
                      <a:rPr lang="ku-Arab-IQ" sz="2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 </m:t>
                    </m:r>
                  </m:oMath>
                </a14:m>
                <a:endParaRPr lang="ar-SA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مستطيل 45">
                <a:extLst>
                  <a:ext uri="{FF2B5EF4-FFF2-40B4-BE49-F238E27FC236}">
                    <a16:creationId xmlns:a16="http://schemas.microsoft.com/office/drawing/2014/main" id="{939B0207-FBF2-7038-78E5-7045A127B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05" y="4434637"/>
                <a:ext cx="2474259" cy="1962376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مجموعة 77">
            <a:extLst>
              <a:ext uri="{FF2B5EF4-FFF2-40B4-BE49-F238E27FC236}">
                <a16:creationId xmlns:a16="http://schemas.microsoft.com/office/drawing/2014/main" id="{3B928DCE-B899-E0C6-98D9-B3D049CD9954}"/>
              </a:ext>
            </a:extLst>
          </p:cNvPr>
          <p:cNvGrpSpPr/>
          <p:nvPr/>
        </p:nvGrpSpPr>
        <p:grpSpPr>
          <a:xfrm>
            <a:off x="2112747" y="3816220"/>
            <a:ext cx="3771536" cy="2990832"/>
            <a:chOff x="5457538" y="1064801"/>
            <a:chExt cx="6457537" cy="4888705"/>
          </a:xfrm>
          <a:solidFill>
            <a:srgbClr val="AA72D4"/>
          </a:solidFill>
        </p:grpSpPr>
        <p:pic>
          <p:nvPicPr>
            <p:cNvPr id="79" name="رسم 78" descr="شكل عضوي بحافه مسطحه">
              <a:extLst>
                <a:ext uri="{FF2B5EF4-FFF2-40B4-BE49-F238E27FC236}">
                  <a16:creationId xmlns:a16="http://schemas.microsoft.com/office/drawing/2014/main" id="{C609E88D-DAEA-616A-28DC-4898640F1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67437"/>
            <a:stretch/>
          </p:blipFill>
          <p:spPr>
            <a:xfrm>
              <a:off x="5457538" y="3462257"/>
              <a:ext cx="6421678" cy="2491249"/>
            </a:xfrm>
            <a:prstGeom prst="rect">
              <a:avLst/>
            </a:prstGeom>
          </p:spPr>
        </p:pic>
        <p:pic>
          <p:nvPicPr>
            <p:cNvPr id="80" name="رسم 79" descr="شكل عضوي بحافه مسطحه">
              <a:extLst>
                <a:ext uri="{FF2B5EF4-FFF2-40B4-BE49-F238E27FC236}">
                  <a16:creationId xmlns:a16="http://schemas.microsoft.com/office/drawing/2014/main" id="{57E84670-88EC-BDA5-8D6C-CFBCED748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67437"/>
            <a:stretch/>
          </p:blipFill>
          <p:spPr>
            <a:xfrm rot="10800000">
              <a:off x="5493395" y="1064801"/>
              <a:ext cx="6421680" cy="2445325"/>
            </a:xfrm>
            <a:prstGeom prst="rect">
              <a:avLst/>
            </a:prstGeom>
          </p:spPr>
        </p:pic>
        <p:pic>
          <p:nvPicPr>
            <p:cNvPr id="81" name="رسم 80" descr="دوائر مزخرفه">
              <a:extLst>
                <a:ext uri="{FF2B5EF4-FFF2-40B4-BE49-F238E27FC236}">
                  <a16:creationId xmlns:a16="http://schemas.microsoft.com/office/drawing/2014/main" id="{6522423E-7772-FDD6-AA49-C05327176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 l="20366" t="20806" r="18816" b="23207"/>
            <a:stretch/>
          </p:blipFill>
          <p:spPr>
            <a:xfrm>
              <a:off x="10626448" y="3211600"/>
              <a:ext cx="603832" cy="555878"/>
            </a:xfrm>
            <a:prstGeom prst="rect">
              <a:avLst/>
            </a:prstGeom>
          </p:spPr>
        </p:pic>
        <p:pic>
          <p:nvPicPr>
            <p:cNvPr id="82" name="رسم 81" descr="دوائر مزخرفه">
              <a:extLst>
                <a:ext uri="{FF2B5EF4-FFF2-40B4-BE49-F238E27FC236}">
                  <a16:creationId xmlns:a16="http://schemas.microsoft.com/office/drawing/2014/main" id="{2C9666FA-145E-9BE6-EA41-2880923B0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 l="20366" t="20806" r="18816" b="23207"/>
            <a:stretch/>
          </p:blipFill>
          <p:spPr>
            <a:xfrm>
              <a:off x="6275999" y="3147152"/>
              <a:ext cx="603832" cy="55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5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2240287" y="4051654"/>
            <a:ext cx="7878070" cy="82893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0235596" y="2697253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631489" y="2744544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F7216E2B-6380-3D23-665E-BE3284FDE806}"/>
              </a:ext>
            </a:extLst>
          </p:cNvPr>
          <p:cNvSpPr/>
          <p:nvPr/>
        </p:nvSpPr>
        <p:spPr>
          <a:xfrm>
            <a:off x="2509822" y="1778437"/>
            <a:ext cx="7513525" cy="220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khbar MT" pitchFamily="2" charset="-78"/>
              </a:rPr>
              <a:t>2 - 2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khbar MT" pitchFamily="2" charset="-78"/>
              </a:rPr>
              <a:t>مقارنة</a:t>
            </a:r>
            <a:r>
              <a:rPr kumimoji="0" lang="ar-SA" sz="60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cs typeface="Akhbar MT" pitchFamily="2" charset="-78"/>
              </a:rPr>
              <a:t> الأعداد الصحيحة وترتيبها</a:t>
            </a:r>
          </a:p>
        </p:txBody>
      </p:sp>
    </p:spTree>
    <p:extLst>
      <p:ext uri="{BB962C8B-B14F-4D97-AF65-F5344CB8AC3E}">
        <p14:creationId xmlns:p14="http://schemas.microsoft.com/office/powerpoint/2010/main" val="94240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8750534" y="2096452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83963EC-8B06-A673-A282-4736F4FFC1BB}"/>
              </a:ext>
            </a:extLst>
          </p:cNvPr>
          <p:cNvSpPr/>
          <p:nvPr/>
        </p:nvSpPr>
        <p:spPr>
          <a:xfrm>
            <a:off x="4126582" y="1715048"/>
            <a:ext cx="3938835" cy="1375995"/>
          </a:xfrm>
          <a:custGeom>
            <a:avLst/>
            <a:gdLst>
              <a:gd name="connsiteX0" fmla="*/ 0 w 3938835"/>
              <a:gd name="connsiteY0" fmla="*/ 0 h 1375995"/>
              <a:gd name="connsiteX1" fmla="*/ 3938835 w 3938835"/>
              <a:gd name="connsiteY1" fmla="*/ 0 h 1375995"/>
              <a:gd name="connsiteX2" fmla="*/ 3938835 w 3938835"/>
              <a:gd name="connsiteY2" fmla="*/ 1375995 h 1375995"/>
              <a:gd name="connsiteX3" fmla="*/ 0 w 3938835"/>
              <a:gd name="connsiteY3" fmla="*/ 1375995 h 1375995"/>
              <a:gd name="connsiteX4" fmla="*/ 0 w 3938835"/>
              <a:gd name="connsiteY4" fmla="*/ 0 h 137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835" h="1375995" fill="none" extrusionOk="0">
                <a:moveTo>
                  <a:pt x="0" y="0"/>
                </a:moveTo>
                <a:cubicBezTo>
                  <a:pt x="1720797" y="-114413"/>
                  <a:pt x="3034356" y="149633"/>
                  <a:pt x="3938835" y="0"/>
                </a:cubicBezTo>
                <a:cubicBezTo>
                  <a:pt x="3908685" y="250358"/>
                  <a:pt x="4050334" y="1001987"/>
                  <a:pt x="3938835" y="1375995"/>
                </a:cubicBezTo>
                <a:cubicBezTo>
                  <a:pt x="2267552" y="1505227"/>
                  <a:pt x="1782413" y="1284404"/>
                  <a:pt x="0" y="1375995"/>
                </a:cubicBezTo>
                <a:cubicBezTo>
                  <a:pt x="7478" y="726652"/>
                  <a:pt x="-78470" y="615196"/>
                  <a:pt x="0" y="0"/>
                </a:cubicBezTo>
                <a:close/>
              </a:path>
              <a:path w="3938835" h="1375995" stroke="0" extrusionOk="0">
                <a:moveTo>
                  <a:pt x="0" y="0"/>
                </a:moveTo>
                <a:cubicBezTo>
                  <a:pt x="1392244" y="-1446"/>
                  <a:pt x="3057360" y="11315"/>
                  <a:pt x="3938835" y="0"/>
                </a:cubicBezTo>
                <a:cubicBezTo>
                  <a:pt x="3838414" y="242334"/>
                  <a:pt x="3912405" y="974513"/>
                  <a:pt x="3938835" y="1375995"/>
                </a:cubicBezTo>
                <a:cubicBezTo>
                  <a:pt x="2886286" y="1400356"/>
                  <a:pt x="1770212" y="1461796"/>
                  <a:pt x="0" y="1375995"/>
                </a:cubicBezTo>
                <a:cubicBezTo>
                  <a:pt x="64838" y="1096832"/>
                  <a:pt x="-85078" y="43349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خلال استراتيجية 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تصفحي فكرة درسنا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9D314A-7B60-0DB7-AD87-6241A1313BCD}"/>
              </a:ext>
            </a:extLst>
          </p:cNvPr>
          <p:cNvSpPr/>
          <p:nvPr/>
        </p:nvSpPr>
        <p:spPr>
          <a:xfrm>
            <a:off x="1577812" y="1140944"/>
            <a:ext cx="1033906" cy="37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رسم 7" descr="دوائر مزخرفه">
            <a:extLst>
              <a:ext uri="{FF2B5EF4-FFF2-40B4-BE49-F238E27FC236}">
                <a16:creationId xmlns:a16="http://schemas.microsoft.com/office/drawing/2014/main" id="{5BD3142B-9609-A2D8-3AEC-F3CE1D92E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2713718" y="2032239"/>
            <a:ext cx="666084" cy="61318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3CD9D00-1A69-1716-4BD2-23B72067821F}"/>
              </a:ext>
            </a:extLst>
          </p:cNvPr>
          <p:cNvSpPr/>
          <p:nvPr/>
        </p:nvSpPr>
        <p:spPr>
          <a:xfrm>
            <a:off x="2611718" y="4268064"/>
            <a:ext cx="7029195" cy="962608"/>
          </a:xfrm>
          <a:custGeom>
            <a:avLst/>
            <a:gdLst>
              <a:gd name="connsiteX0" fmla="*/ 0 w 7029195"/>
              <a:gd name="connsiteY0" fmla="*/ 0 h 962608"/>
              <a:gd name="connsiteX1" fmla="*/ 7029195 w 7029195"/>
              <a:gd name="connsiteY1" fmla="*/ 0 h 962608"/>
              <a:gd name="connsiteX2" fmla="*/ 7029195 w 7029195"/>
              <a:gd name="connsiteY2" fmla="*/ 962608 h 962608"/>
              <a:gd name="connsiteX3" fmla="*/ 0 w 7029195"/>
              <a:gd name="connsiteY3" fmla="*/ 962608 h 962608"/>
              <a:gd name="connsiteX4" fmla="*/ 0 w 7029195"/>
              <a:gd name="connsiteY4" fmla="*/ 0 h 96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195" h="962608" fill="none" extrusionOk="0">
                <a:moveTo>
                  <a:pt x="0" y="0"/>
                </a:moveTo>
                <a:cubicBezTo>
                  <a:pt x="2138071" y="-114413"/>
                  <a:pt x="6166758" y="149633"/>
                  <a:pt x="7029195" y="0"/>
                </a:cubicBezTo>
                <a:cubicBezTo>
                  <a:pt x="6957123" y="240095"/>
                  <a:pt x="6982581" y="702286"/>
                  <a:pt x="7029195" y="962608"/>
                </a:cubicBezTo>
                <a:cubicBezTo>
                  <a:pt x="6154838" y="1091840"/>
                  <a:pt x="732429" y="871017"/>
                  <a:pt x="0" y="962608"/>
                </a:cubicBezTo>
                <a:cubicBezTo>
                  <a:pt x="-5609" y="666505"/>
                  <a:pt x="-30167" y="446910"/>
                  <a:pt x="0" y="0"/>
                </a:cubicBezTo>
                <a:close/>
              </a:path>
              <a:path w="7029195" h="962608" stroke="0" extrusionOk="0">
                <a:moveTo>
                  <a:pt x="0" y="0"/>
                </a:moveTo>
                <a:cubicBezTo>
                  <a:pt x="2363968" y="-1446"/>
                  <a:pt x="4937524" y="11315"/>
                  <a:pt x="7029195" y="0"/>
                </a:cubicBezTo>
                <a:cubicBezTo>
                  <a:pt x="7083943" y="266289"/>
                  <a:pt x="6986573" y="708521"/>
                  <a:pt x="7029195" y="962608"/>
                </a:cubicBezTo>
                <a:cubicBezTo>
                  <a:pt x="5720286" y="986969"/>
                  <a:pt x="1524824" y="1048409"/>
                  <a:pt x="0" y="962608"/>
                </a:cubicBezTo>
                <a:cubicBezTo>
                  <a:pt x="141" y="515286"/>
                  <a:pt x="66482" y="296028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262250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أقارن الأعداد الصحيحة وأرتبها</a:t>
            </a:r>
          </a:p>
        </p:txBody>
      </p:sp>
    </p:spTree>
    <p:extLst>
      <p:ext uri="{BB962C8B-B14F-4D97-AF65-F5344CB8AC3E}">
        <p14:creationId xmlns:p14="http://schemas.microsoft.com/office/powerpoint/2010/main" val="38838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257381" y="43084"/>
            <a:ext cx="6055155" cy="126066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849653" y="307126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182282" y="307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utoShape 240">
            <a:extLst>
              <a:ext uri="{FF2B5EF4-FFF2-40B4-BE49-F238E27FC236}">
                <a16:creationId xmlns:a16="http://schemas.microsoft.com/office/drawing/2014/main" id="{FCF1550F-EC99-BBE2-0AAF-B2FD04793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222" y="124202"/>
            <a:ext cx="6291474" cy="577850"/>
          </a:xfrm>
          <a:custGeom>
            <a:avLst/>
            <a:gdLst>
              <a:gd name="connsiteX0" fmla="*/ 0 w 6291474"/>
              <a:gd name="connsiteY0" fmla="*/ 169235 h 577850"/>
              <a:gd name="connsiteX1" fmla="*/ 169235 w 6291474"/>
              <a:gd name="connsiteY1" fmla="*/ 0 h 577850"/>
              <a:gd name="connsiteX2" fmla="*/ 6122239 w 6291474"/>
              <a:gd name="connsiteY2" fmla="*/ 0 h 577850"/>
              <a:gd name="connsiteX3" fmla="*/ 6291474 w 6291474"/>
              <a:gd name="connsiteY3" fmla="*/ 169235 h 577850"/>
              <a:gd name="connsiteX4" fmla="*/ 6291474 w 6291474"/>
              <a:gd name="connsiteY4" fmla="*/ 408615 h 577850"/>
              <a:gd name="connsiteX5" fmla="*/ 6122239 w 6291474"/>
              <a:gd name="connsiteY5" fmla="*/ 577850 h 577850"/>
              <a:gd name="connsiteX6" fmla="*/ 169235 w 6291474"/>
              <a:gd name="connsiteY6" fmla="*/ 577850 h 577850"/>
              <a:gd name="connsiteX7" fmla="*/ 0 w 6291474"/>
              <a:gd name="connsiteY7" fmla="*/ 408615 h 577850"/>
              <a:gd name="connsiteX8" fmla="*/ 0 w 6291474"/>
              <a:gd name="connsiteY8" fmla="*/ 16923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1474" h="577850" extrusionOk="0">
                <a:moveTo>
                  <a:pt x="0" y="169235"/>
                </a:moveTo>
                <a:cubicBezTo>
                  <a:pt x="62880" y="125795"/>
                  <a:pt x="159897" y="35714"/>
                  <a:pt x="169235" y="0"/>
                </a:cubicBezTo>
                <a:cubicBezTo>
                  <a:pt x="1662123" y="-112603"/>
                  <a:pt x="4484340" y="-7210"/>
                  <a:pt x="6122239" y="0"/>
                </a:cubicBezTo>
                <a:cubicBezTo>
                  <a:pt x="6149722" y="40331"/>
                  <a:pt x="6272312" y="128282"/>
                  <a:pt x="6291474" y="169235"/>
                </a:cubicBezTo>
                <a:cubicBezTo>
                  <a:pt x="6298864" y="208367"/>
                  <a:pt x="6292408" y="308538"/>
                  <a:pt x="6291474" y="408615"/>
                </a:cubicBezTo>
                <a:cubicBezTo>
                  <a:pt x="6219972" y="463881"/>
                  <a:pt x="6175455" y="523665"/>
                  <a:pt x="6122239" y="577850"/>
                </a:cubicBezTo>
                <a:cubicBezTo>
                  <a:pt x="4546469" y="725628"/>
                  <a:pt x="1612546" y="416087"/>
                  <a:pt x="169235" y="577850"/>
                </a:cubicBezTo>
                <a:cubicBezTo>
                  <a:pt x="85882" y="495717"/>
                  <a:pt x="34382" y="466267"/>
                  <a:pt x="0" y="408615"/>
                </a:cubicBezTo>
                <a:cubicBezTo>
                  <a:pt x="2969" y="331631"/>
                  <a:pt x="14196" y="265114"/>
                  <a:pt x="0" y="169235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جدول التعلم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93D5AE9-5C26-8FF8-10AE-0828E43882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2264" y="1394801"/>
            <a:ext cx="10247582" cy="4380573"/>
          </a:xfrm>
          <a:custGeom>
            <a:avLst/>
            <a:gdLst>
              <a:gd name="connsiteX0" fmla="*/ 0 w 10247582"/>
              <a:gd name="connsiteY0" fmla="*/ 0 h 4380573"/>
              <a:gd name="connsiteX1" fmla="*/ 10247582 w 10247582"/>
              <a:gd name="connsiteY1" fmla="*/ 0 h 4380573"/>
              <a:gd name="connsiteX2" fmla="*/ 10247582 w 10247582"/>
              <a:gd name="connsiteY2" fmla="*/ 4380573 h 4380573"/>
              <a:gd name="connsiteX3" fmla="*/ 0 w 10247582"/>
              <a:gd name="connsiteY3" fmla="*/ 4380573 h 4380573"/>
              <a:gd name="connsiteX4" fmla="*/ 0 w 10247582"/>
              <a:gd name="connsiteY4" fmla="*/ 0 h 438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7582" h="4380573" fill="none" extrusionOk="0">
                <a:moveTo>
                  <a:pt x="0" y="0"/>
                </a:moveTo>
                <a:cubicBezTo>
                  <a:pt x="1929799" y="-71775"/>
                  <a:pt x="5364044" y="-47070"/>
                  <a:pt x="10247582" y="0"/>
                </a:cubicBezTo>
                <a:cubicBezTo>
                  <a:pt x="10129228" y="1987402"/>
                  <a:pt x="10167662" y="3603563"/>
                  <a:pt x="10247582" y="4380573"/>
                </a:cubicBezTo>
                <a:cubicBezTo>
                  <a:pt x="7420447" y="4522455"/>
                  <a:pt x="3107487" y="4249950"/>
                  <a:pt x="0" y="4380573"/>
                </a:cubicBezTo>
                <a:cubicBezTo>
                  <a:pt x="-162390" y="3190354"/>
                  <a:pt x="-16976" y="1265672"/>
                  <a:pt x="0" y="0"/>
                </a:cubicBezTo>
                <a:close/>
              </a:path>
              <a:path w="10247582" h="4380573" stroke="0" extrusionOk="0">
                <a:moveTo>
                  <a:pt x="0" y="0"/>
                </a:moveTo>
                <a:cubicBezTo>
                  <a:pt x="1770557" y="-48751"/>
                  <a:pt x="8867275" y="144786"/>
                  <a:pt x="10247582" y="0"/>
                </a:cubicBezTo>
                <a:cubicBezTo>
                  <a:pt x="10258029" y="2142921"/>
                  <a:pt x="10193787" y="3890740"/>
                  <a:pt x="10247582" y="4380573"/>
                </a:cubicBezTo>
                <a:cubicBezTo>
                  <a:pt x="6928357" y="4514277"/>
                  <a:pt x="4392917" y="4307327"/>
                  <a:pt x="0" y="4380573"/>
                </a:cubicBezTo>
                <a:cubicBezTo>
                  <a:pt x="-118462" y="2495059"/>
                  <a:pt x="-62322" y="44348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91220583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FCA42AA-4F37-116E-8471-03B99508C2CC}"/>
              </a:ext>
            </a:extLst>
          </p:cNvPr>
          <p:cNvSpPr/>
          <p:nvPr/>
        </p:nvSpPr>
        <p:spPr>
          <a:xfrm>
            <a:off x="7826188" y="2377441"/>
            <a:ext cx="2788321" cy="290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الصحيحة الموجبة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الصحيحة السالبة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المقارنة بين عددين صحيحين موجبين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08FE9AD-1A19-6207-3280-0EA32B675A01}"/>
              </a:ext>
            </a:extLst>
          </p:cNvPr>
          <p:cNvSpPr/>
          <p:nvPr/>
        </p:nvSpPr>
        <p:spPr>
          <a:xfrm>
            <a:off x="4629142" y="2212959"/>
            <a:ext cx="2773827" cy="2899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المقارنة بين عددين صحيحين سالبين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المقارنة بين عددين صحيحين مختلفي الإشارة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ترتيب الأعداد الصحيحة</a:t>
            </a:r>
          </a:p>
        </p:txBody>
      </p:sp>
    </p:spTree>
    <p:extLst>
      <p:ext uri="{BB962C8B-B14F-4D97-AF65-F5344CB8AC3E}">
        <p14:creationId xmlns:p14="http://schemas.microsoft.com/office/powerpoint/2010/main" val="12477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048CF8E-D78D-D7C3-14D3-012804DE8B8C}"/>
              </a:ext>
            </a:extLst>
          </p:cNvPr>
          <p:cNvSpPr txBox="1"/>
          <p:nvPr/>
        </p:nvSpPr>
        <p:spPr>
          <a:xfrm>
            <a:off x="5693572" y="298114"/>
            <a:ext cx="1528402" cy="769441"/>
          </a:xfrm>
          <a:custGeom>
            <a:avLst/>
            <a:gdLst>
              <a:gd name="connsiteX0" fmla="*/ 0 w 1528402"/>
              <a:gd name="connsiteY0" fmla="*/ 0 h 769441"/>
              <a:gd name="connsiteX1" fmla="*/ 509467 w 1528402"/>
              <a:gd name="connsiteY1" fmla="*/ 0 h 769441"/>
              <a:gd name="connsiteX2" fmla="*/ 973083 w 1528402"/>
              <a:gd name="connsiteY2" fmla="*/ 0 h 769441"/>
              <a:gd name="connsiteX3" fmla="*/ 1528402 w 1528402"/>
              <a:gd name="connsiteY3" fmla="*/ 0 h 769441"/>
              <a:gd name="connsiteX4" fmla="*/ 1528402 w 1528402"/>
              <a:gd name="connsiteY4" fmla="*/ 400109 h 769441"/>
              <a:gd name="connsiteX5" fmla="*/ 1528402 w 1528402"/>
              <a:gd name="connsiteY5" fmla="*/ 769441 h 769441"/>
              <a:gd name="connsiteX6" fmla="*/ 1034219 w 1528402"/>
              <a:gd name="connsiteY6" fmla="*/ 769441 h 769441"/>
              <a:gd name="connsiteX7" fmla="*/ 540035 w 1528402"/>
              <a:gd name="connsiteY7" fmla="*/ 769441 h 769441"/>
              <a:gd name="connsiteX8" fmla="*/ 0 w 1528402"/>
              <a:gd name="connsiteY8" fmla="*/ 769441 h 769441"/>
              <a:gd name="connsiteX9" fmla="*/ 0 w 1528402"/>
              <a:gd name="connsiteY9" fmla="*/ 392415 h 769441"/>
              <a:gd name="connsiteX10" fmla="*/ 0 w 1528402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8402" h="769441" fill="none" extrusionOk="0">
                <a:moveTo>
                  <a:pt x="0" y="0"/>
                </a:moveTo>
                <a:cubicBezTo>
                  <a:pt x="148308" y="-12748"/>
                  <a:pt x="377316" y="-22636"/>
                  <a:pt x="509467" y="0"/>
                </a:cubicBezTo>
                <a:cubicBezTo>
                  <a:pt x="641618" y="22636"/>
                  <a:pt x="843857" y="12023"/>
                  <a:pt x="973083" y="0"/>
                </a:cubicBezTo>
                <a:cubicBezTo>
                  <a:pt x="1102309" y="-12023"/>
                  <a:pt x="1365814" y="-7202"/>
                  <a:pt x="1528402" y="0"/>
                </a:cubicBezTo>
                <a:cubicBezTo>
                  <a:pt x="1548096" y="189052"/>
                  <a:pt x="1520309" y="309850"/>
                  <a:pt x="1528402" y="400109"/>
                </a:cubicBezTo>
                <a:cubicBezTo>
                  <a:pt x="1536495" y="490368"/>
                  <a:pt x="1519846" y="660906"/>
                  <a:pt x="1528402" y="769441"/>
                </a:cubicBezTo>
                <a:cubicBezTo>
                  <a:pt x="1326063" y="792393"/>
                  <a:pt x="1231546" y="757663"/>
                  <a:pt x="1034219" y="769441"/>
                </a:cubicBezTo>
                <a:cubicBezTo>
                  <a:pt x="836892" y="781219"/>
                  <a:pt x="704627" y="748145"/>
                  <a:pt x="540035" y="769441"/>
                </a:cubicBezTo>
                <a:cubicBezTo>
                  <a:pt x="375443" y="790737"/>
                  <a:pt x="248024" y="763253"/>
                  <a:pt x="0" y="769441"/>
                </a:cubicBezTo>
                <a:cubicBezTo>
                  <a:pt x="5602" y="657425"/>
                  <a:pt x="13819" y="495845"/>
                  <a:pt x="0" y="392415"/>
                </a:cubicBezTo>
                <a:cubicBezTo>
                  <a:pt x="-13819" y="288985"/>
                  <a:pt x="-15479" y="190916"/>
                  <a:pt x="0" y="0"/>
                </a:cubicBezTo>
                <a:close/>
              </a:path>
              <a:path w="1528402" h="769441" stroke="0" extrusionOk="0">
                <a:moveTo>
                  <a:pt x="0" y="0"/>
                </a:moveTo>
                <a:cubicBezTo>
                  <a:pt x="99362" y="7661"/>
                  <a:pt x="369160" y="5086"/>
                  <a:pt x="463615" y="0"/>
                </a:cubicBezTo>
                <a:cubicBezTo>
                  <a:pt x="558071" y="-5086"/>
                  <a:pt x="721945" y="-21552"/>
                  <a:pt x="957799" y="0"/>
                </a:cubicBezTo>
                <a:cubicBezTo>
                  <a:pt x="1193653" y="21552"/>
                  <a:pt x="1413345" y="15306"/>
                  <a:pt x="1528402" y="0"/>
                </a:cubicBezTo>
                <a:cubicBezTo>
                  <a:pt x="1537594" y="140719"/>
                  <a:pt x="1547707" y="266153"/>
                  <a:pt x="1528402" y="400109"/>
                </a:cubicBezTo>
                <a:cubicBezTo>
                  <a:pt x="1509097" y="534065"/>
                  <a:pt x="1529736" y="677317"/>
                  <a:pt x="1528402" y="769441"/>
                </a:cubicBezTo>
                <a:cubicBezTo>
                  <a:pt x="1351054" y="793355"/>
                  <a:pt x="1236355" y="746070"/>
                  <a:pt x="1034219" y="769441"/>
                </a:cubicBezTo>
                <a:cubicBezTo>
                  <a:pt x="832083" y="792812"/>
                  <a:pt x="604743" y="792474"/>
                  <a:pt x="494183" y="769441"/>
                </a:cubicBezTo>
                <a:cubicBezTo>
                  <a:pt x="383623" y="746408"/>
                  <a:pt x="197297" y="784558"/>
                  <a:pt x="0" y="769441"/>
                </a:cubicBezTo>
                <a:cubicBezTo>
                  <a:pt x="9841" y="627209"/>
                  <a:pt x="-18266" y="554881"/>
                  <a:pt x="0" y="384721"/>
                </a:cubicBezTo>
                <a:cubicBezTo>
                  <a:pt x="18266" y="214561"/>
                  <a:pt x="18138" y="10597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1132301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</a:t>
            </a:r>
          </a:p>
        </p:txBody>
      </p:sp>
      <p:pic>
        <p:nvPicPr>
          <p:cNvPr id="11" name="رسم 10" descr="دوائر مزخرفه">
            <a:extLst>
              <a:ext uri="{FF2B5EF4-FFF2-40B4-BE49-F238E27FC236}">
                <a16:creationId xmlns:a16="http://schemas.microsoft.com/office/drawing/2014/main" id="{FBB9C042-0C56-79D9-D6D1-97E53982B7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7647483" y="376242"/>
            <a:ext cx="666084" cy="613186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093C3B72-4293-DCEE-D561-896D060E33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4647166" y="376242"/>
            <a:ext cx="666084" cy="613186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28D16E0A-E6ED-48AB-E5FD-F9E111FAED80}"/>
              </a:ext>
            </a:extLst>
          </p:cNvPr>
          <p:cNvSpPr/>
          <p:nvPr/>
        </p:nvSpPr>
        <p:spPr>
          <a:xfrm>
            <a:off x="6417629" y="5616666"/>
            <a:ext cx="2121445" cy="691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977C824-40C7-E9EF-1A10-9725744D9EA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599" t="3913" b="86182"/>
          <a:stretch/>
        </p:blipFill>
        <p:spPr>
          <a:xfrm>
            <a:off x="3022897" y="1370678"/>
            <a:ext cx="6823225" cy="685894"/>
          </a:xfrm>
          <a:custGeom>
            <a:avLst/>
            <a:gdLst>
              <a:gd name="connsiteX0" fmla="*/ 0 w 6823225"/>
              <a:gd name="connsiteY0" fmla="*/ 0 h 685894"/>
              <a:gd name="connsiteX1" fmla="*/ 6823225 w 6823225"/>
              <a:gd name="connsiteY1" fmla="*/ 0 h 685894"/>
              <a:gd name="connsiteX2" fmla="*/ 6823225 w 6823225"/>
              <a:gd name="connsiteY2" fmla="*/ 685894 h 685894"/>
              <a:gd name="connsiteX3" fmla="*/ 0 w 6823225"/>
              <a:gd name="connsiteY3" fmla="*/ 685894 h 685894"/>
              <a:gd name="connsiteX4" fmla="*/ 0 w 6823225"/>
              <a:gd name="connsiteY4" fmla="*/ 0 h 6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225" h="685894" fill="none" extrusionOk="0">
                <a:moveTo>
                  <a:pt x="0" y="0"/>
                </a:moveTo>
                <a:cubicBezTo>
                  <a:pt x="1208957" y="-33775"/>
                  <a:pt x="3786790" y="138873"/>
                  <a:pt x="6823225" y="0"/>
                </a:cubicBezTo>
                <a:cubicBezTo>
                  <a:pt x="6775655" y="254514"/>
                  <a:pt x="6798597" y="566101"/>
                  <a:pt x="6823225" y="685894"/>
                </a:cubicBezTo>
                <a:cubicBezTo>
                  <a:pt x="3670777" y="548564"/>
                  <a:pt x="2258173" y="548038"/>
                  <a:pt x="0" y="685894"/>
                </a:cubicBezTo>
                <a:cubicBezTo>
                  <a:pt x="-35085" y="516746"/>
                  <a:pt x="-6061" y="297231"/>
                  <a:pt x="0" y="0"/>
                </a:cubicBezTo>
                <a:close/>
              </a:path>
              <a:path w="6823225" h="685894" stroke="0" extrusionOk="0">
                <a:moveTo>
                  <a:pt x="0" y="0"/>
                </a:moveTo>
                <a:cubicBezTo>
                  <a:pt x="1761044" y="-101487"/>
                  <a:pt x="3780420" y="-162162"/>
                  <a:pt x="6823225" y="0"/>
                </a:cubicBezTo>
                <a:cubicBezTo>
                  <a:pt x="6777267" y="169980"/>
                  <a:pt x="6783083" y="527459"/>
                  <a:pt x="6823225" y="685894"/>
                </a:cubicBezTo>
                <a:cubicBezTo>
                  <a:pt x="4317853" y="735959"/>
                  <a:pt x="2614059" y="527445"/>
                  <a:pt x="0" y="685894"/>
                </a:cubicBezTo>
                <a:cubicBezTo>
                  <a:pt x="-41877" y="456720"/>
                  <a:pt x="-57775" y="7514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E405AB8-B28C-800A-1360-C9F6BA9353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7490"/>
          <a:stretch/>
        </p:blipFill>
        <p:spPr>
          <a:xfrm>
            <a:off x="2038573" y="4513461"/>
            <a:ext cx="8365851" cy="2071888"/>
          </a:xfrm>
          <a:prstGeom prst="rect">
            <a:avLst/>
          </a:prstGeom>
        </p:spPr>
      </p:pic>
      <p:sp>
        <p:nvSpPr>
          <p:cNvPr id="4" name="سهم: لليمين 3">
            <a:extLst>
              <a:ext uri="{FF2B5EF4-FFF2-40B4-BE49-F238E27FC236}">
                <a16:creationId xmlns:a16="http://schemas.microsoft.com/office/drawing/2014/main" id="{0DF1247E-7B22-1CA9-DA02-7793BFA68E0B}"/>
              </a:ext>
            </a:extLst>
          </p:cNvPr>
          <p:cNvSpPr/>
          <p:nvPr/>
        </p:nvSpPr>
        <p:spPr>
          <a:xfrm>
            <a:off x="2389051" y="2923139"/>
            <a:ext cx="7841471" cy="639793"/>
          </a:xfrm>
          <a:prstGeom prst="rightArrow">
            <a:avLst>
              <a:gd name="adj1" fmla="val 52728"/>
              <a:gd name="adj2" fmla="val 52383"/>
            </a:avLst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5CBC114-FA5D-0ECA-F1BB-53EF5EDAE2DB}"/>
              </a:ext>
            </a:extLst>
          </p:cNvPr>
          <p:cNvSpPr/>
          <p:nvPr/>
        </p:nvSpPr>
        <p:spPr>
          <a:xfrm>
            <a:off x="2992418" y="3369295"/>
            <a:ext cx="247426" cy="49415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D19FF24-9C7E-DD3A-E85F-DCCD504DDD94}"/>
              </a:ext>
            </a:extLst>
          </p:cNvPr>
          <p:cNvSpPr/>
          <p:nvPr/>
        </p:nvSpPr>
        <p:spPr>
          <a:xfrm>
            <a:off x="3022897" y="3248921"/>
            <a:ext cx="186467" cy="4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030B6BA-509D-165F-C894-1110B03D6121}"/>
              </a:ext>
            </a:extLst>
          </p:cNvPr>
          <p:cNvSpPr/>
          <p:nvPr/>
        </p:nvSpPr>
        <p:spPr>
          <a:xfrm>
            <a:off x="2591870" y="3722154"/>
            <a:ext cx="1027355" cy="346699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53 ق . هـ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BEE7230-0ED2-7444-72E9-6DFCB5C924CF}"/>
              </a:ext>
            </a:extLst>
          </p:cNvPr>
          <p:cNvSpPr/>
          <p:nvPr/>
        </p:nvSpPr>
        <p:spPr>
          <a:xfrm>
            <a:off x="2591870" y="4030351"/>
            <a:ext cx="1027355" cy="4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مولده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04D6F81-0882-39C5-55F7-A9AA8FDA249F}"/>
              </a:ext>
            </a:extLst>
          </p:cNvPr>
          <p:cNvSpPr/>
          <p:nvPr/>
        </p:nvSpPr>
        <p:spPr>
          <a:xfrm>
            <a:off x="4048461" y="2729920"/>
            <a:ext cx="247426" cy="49415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34F5C34-9CA9-6D09-BB3B-EE3DF1A5EC4E}"/>
              </a:ext>
            </a:extLst>
          </p:cNvPr>
          <p:cNvSpPr/>
          <p:nvPr/>
        </p:nvSpPr>
        <p:spPr>
          <a:xfrm>
            <a:off x="4078940" y="2850851"/>
            <a:ext cx="186467" cy="4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A09B691-911A-F900-FF55-BF6B9918EE81}"/>
              </a:ext>
            </a:extLst>
          </p:cNvPr>
          <p:cNvSpPr/>
          <p:nvPr/>
        </p:nvSpPr>
        <p:spPr>
          <a:xfrm>
            <a:off x="3619225" y="2497521"/>
            <a:ext cx="1027355" cy="346699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ق . هـ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14B2C42-1E2E-4A22-CCC6-0F286DC6C49D}"/>
              </a:ext>
            </a:extLst>
          </p:cNvPr>
          <p:cNvSpPr/>
          <p:nvPr/>
        </p:nvSpPr>
        <p:spPr>
          <a:xfrm>
            <a:off x="3629259" y="2067578"/>
            <a:ext cx="1027355" cy="4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البعثة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DD8A96D-530B-B8AE-DEC1-3DF1319D7754}"/>
              </a:ext>
            </a:extLst>
          </p:cNvPr>
          <p:cNvSpPr/>
          <p:nvPr/>
        </p:nvSpPr>
        <p:spPr>
          <a:xfrm>
            <a:off x="5021853" y="3361677"/>
            <a:ext cx="247426" cy="49415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89A7827-AB96-DB6B-E632-116B57238FC2}"/>
              </a:ext>
            </a:extLst>
          </p:cNvPr>
          <p:cNvSpPr/>
          <p:nvPr/>
        </p:nvSpPr>
        <p:spPr>
          <a:xfrm>
            <a:off x="5052332" y="3241303"/>
            <a:ext cx="186467" cy="4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E8C9C08-08C1-9256-8651-54F5FCED3BC6}"/>
              </a:ext>
            </a:extLst>
          </p:cNvPr>
          <p:cNvSpPr/>
          <p:nvPr/>
        </p:nvSpPr>
        <p:spPr>
          <a:xfrm>
            <a:off x="4621305" y="3714536"/>
            <a:ext cx="1027355" cy="346699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ق . هـ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58CBEBD-9506-6FE5-6FFA-2F1036432937}"/>
              </a:ext>
            </a:extLst>
          </p:cNvPr>
          <p:cNvSpPr/>
          <p:nvPr/>
        </p:nvSpPr>
        <p:spPr>
          <a:xfrm>
            <a:off x="4295887" y="4019311"/>
            <a:ext cx="1646815" cy="4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الأسراء والمعراج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91EE1-5077-B6F4-A63B-65F5019B7984}"/>
              </a:ext>
            </a:extLst>
          </p:cNvPr>
          <p:cNvSpPr/>
          <p:nvPr/>
        </p:nvSpPr>
        <p:spPr>
          <a:xfrm>
            <a:off x="6184404" y="2718914"/>
            <a:ext cx="247426" cy="49415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17A13A75-E495-58D0-AF18-8E05CCAC68AD}"/>
              </a:ext>
            </a:extLst>
          </p:cNvPr>
          <p:cNvSpPr/>
          <p:nvPr/>
        </p:nvSpPr>
        <p:spPr>
          <a:xfrm>
            <a:off x="6214883" y="2839845"/>
            <a:ext cx="186467" cy="4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639A06A7-9163-2EB3-C8A2-2DC62FF72974}"/>
              </a:ext>
            </a:extLst>
          </p:cNvPr>
          <p:cNvSpPr/>
          <p:nvPr/>
        </p:nvSpPr>
        <p:spPr>
          <a:xfrm>
            <a:off x="5755168" y="2486515"/>
            <a:ext cx="1027355" cy="346699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هـ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DD4DF981-DD56-FB94-B6FE-ED1026478084}"/>
              </a:ext>
            </a:extLst>
          </p:cNvPr>
          <p:cNvSpPr/>
          <p:nvPr/>
        </p:nvSpPr>
        <p:spPr>
          <a:xfrm>
            <a:off x="5765202" y="2056572"/>
            <a:ext cx="1027355" cy="4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غزوة بدر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CC228BA-5EB8-68D7-4FBF-F3DFF743204C}"/>
              </a:ext>
            </a:extLst>
          </p:cNvPr>
          <p:cNvSpPr/>
          <p:nvPr/>
        </p:nvSpPr>
        <p:spPr>
          <a:xfrm>
            <a:off x="7231654" y="3369648"/>
            <a:ext cx="247426" cy="49415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874DD387-DB80-3AA3-C155-E7E8447B4B90}"/>
              </a:ext>
            </a:extLst>
          </p:cNvPr>
          <p:cNvSpPr/>
          <p:nvPr/>
        </p:nvSpPr>
        <p:spPr>
          <a:xfrm>
            <a:off x="7262133" y="3249274"/>
            <a:ext cx="186467" cy="4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18657F4F-ADDD-6A5F-E4C6-FEBDFD3EBA7C}"/>
              </a:ext>
            </a:extLst>
          </p:cNvPr>
          <p:cNvSpPr/>
          <p:nvPr/>
        </p:nvSpPr>
        <p:spPr>
          <a:xfrm>
            <a:off x="6831106" y="3722507"/>
            <a:ext cx="1027355" cy="346699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هـ</a:t>
            </a: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D8C7944D-FFA6-D7AB-AAA3-CF3A59A95366}"/>
              </a:ext>
            </a:extLst>
          </p:cNvPr>
          <p:cNvSpPr/>
          <p:nvPr/>
        </p:nvSpPr>
        <p:spPr>
          <a:xfrm>
            <a:off x="6505688" y="4027282"/>
            <a:ext cx="1646815" cy="4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غزوة الخندق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C23505AA-B414-92FA-2B6B-CBDDB3262973}"/>
              </a:ext>
            </a:extLst>
          </p:cNvPr>
          <p:cNvSpPr/>
          <p:nvPr/>
        </p:nvSpPr>
        <p:spPr>
          <a:xfrm>
            <a:off x="8296864" y="2736551"/>
            <a:ext cx="247426" cy="49415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189D5390-FC98-8CC2-1366-9DA639375764}"/>
              </a:ext>
            </a:extLst>
          </p:cNvPr>
          <p:cNvSpPr/>
          <p:nvPr/>
        </p:nvSpPr>
        <p:spPr>
          <a:xfrm>
            <a:off x="8327343" y="2857482"/>
            <a:ext cx="186467" cy="4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6D6781C5-14D1-F0AE-B641-9E0DF5D36CDE}"/>
              </a:ext>
            </a:extLst>
          </p:cNvPr>
          <p:cNvSpPr/>
          <p:nvPr/>
        </p:nvSpPr>
        <p:spPr>
          <a:xfrm>
            <a:off x="7867628" y="2504152"/>
            <a:ext cx="1027355" cy="346699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هـ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870D1EE4-2DD5-A295-D72E-8C3DFA4DCFDE}"/>
              </a:ext>
            </a:extLst>
          </p:cNvPr>
          <p:cNvSpPr/>
          <p:nvPr/>
        </p:nvSpPr>
        <p:spPr>
          <a:xfrm>
            <a:off x="7877662" y="2074209"/>
            <a:ext cx="1027355" cy="4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وفاته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3F71A0B1-403B-F644-5393-0A7C588DF50E}"/>
              </a:ext>
            </a:extLst>
          </p:cNvPr>
          <p:cNvSpPr/>
          <p:nvPr/>
        </p:nvSpPr>
        <p:spPr>
          <a:xfrm>
            <a:off x="6184404" y="5072231"/>
            <a:ext cx="608153" cy="452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51368EF8-698C-0AD7-C69C-AD603BE2803C}"/>
              </a:ext>
            </a:extLst>
          </p:cNvPr>
          <p:cNvSpPr/>
          <p:nvPr/>
        </p:nvSpPr>
        <p:spPr>
          <a:xfrm>
            <a:off x="3948056" y="6082143"/>
            <a:ext cx="2570903" cy="452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727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7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2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25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75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2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6" grpId="0" animBg="1"/>
      <p:bldP spid="8" grpId="0" animBg="1"/>
      <p:bldP spid="9" grpId="0" animBg="1"/>
      <p:bldP spid="16" grpId="0"/>
      <p:bldP spid="18" grpId="0" animBg="1"/>
      <p:bldP spid="20" grpId="0" animBg="1"/>
      <p:bldP spid="22" grpId="0" animBg="1"/>
      <p:bldP spid="23" grpId="0"/>
      <p:bldP spid="24" grpId="0" animBg="1"/>
      <p:bldP spid="25" grpId="0" animBg="1"/>
      <p:bldP spid="28" grpId="0" animBg="1"/>
      <p:bldP spid="31" grpId="0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5F8D411-4749-711A-C862-0674C40A377C}"/>
              </a:ext>
            </a:extLst>
          </p:cNvPr>
          <p:cNvSpPr txBox="1"/>
          <p:nvPr/>
        </p:nvSpPr>
        <p:spPr>
          <a:xfrm>
            <a:off x="8525435" y="647265"/>
            <a:ext cx="1875483" cy="584775"/>
          </a:xfrm>
          <a:custGeom>
            <a:avLst/>
            <a:gdLst>
              <a:gd name="connsiteX0" fmla="*/ 0 w 1875483"/>
              <a:gd name="connsiteY0" fmla="*/ 0 h 584775"/>
              <a:gd name="connsiteX1" fmla="*/ 587651 w 1875483"/>
              <a:gd name="connsiteY1" fmla="*/ 0 h 584775"/>
              <a:gd name="connsiteX2" fmla="*/ 1156548 w 1875483"/>
              <a:gd name="connsiteY2" fmla="*/ 0 h 584775"/>
              <a:gd name="connsiteX3" fmla="*/ 1875483 w 1875483"/>
              <a:gd name="connsiteY3" fmla="*/ 0 h 584775"/>
              <a:gd name="connsiteX4" fmla="*/ 1875483 w 1875483"/>
              <a:gd name="connsiteY4" fmla="*/ 584775 h 584775"/>
              <a:gd name="connsiteX5" fmla="*/ 1269077 w 1875483"/>
              <a:gd name="connsiteY5" fmla="*/ 584775 h 584775"/>
              <a:gd name="connsiteX6" fmla="*/ 681425 w 1875483"/>
              <a:gd name="connsiteY6" fmla="*/ 584775 h 584775"/>
              <a:gd name="connsiteX7" fmla="*/ 0 w 1875483"/>
              <a:gd name="connsiteY7" fmla="*/ 584775 h 584775"/>
              <a:gd name="connsiteX8" fmla="*/ 0 w 1875483"/>
              <a:gd name="connsiteY8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483" h="584775" fill="none" extrusionOk="0">
                <a:moveTo>
                  <a:pt x="0" y="0"/>
                </a:moveTo>
                <a:cubicBezTo>
                  <a:pt x="129539" y="-12357"/>
                  <a:pt x="310149" y="12328"/>
                  <a:pt x="587651" y="0"/>
                </a:cubicBezTo>
                <a:cubicBezTo>
                  <a:pt x="865153" y="-12328"/>
                  <a:pt x="941900" y="-2322"/>
                  <a:pt x="1156548" y="0"/>
                </a:cubicBezTo>
                <a:cubicBezTo>
                  <a:pt x="1371196" y="2322"/>
                  <a:pt x="1695365" y="-18070"/>
                  <a:pt x="1875483" y="0"/>
                </a:cubicBezTo>
                <a:cubicBezTo>
                  <a:pt x="1900095" y="147908"/>
                  <a:pt x="1882242" y="412843"/>
                  <a:pt x="1875483" y="584775"/>
                </a:cubicBezTo>
                <a:cubicBezTo>
                  <a:pt x="1593880" y="571045"/>
                  <a:pt x="1565093" y="592084"/>
                  <a:pt x="1269077" y="584775"/>
                </a:cubicBezTo>
                <a:cubicBezTo>
                  <a:pt x="973061" y="577466"/>
                  <a:pt x="954282" y="577045"/>
                  <a:pt x="681425" y="584775"/>
                </a:cubicBezTo>
                <a:cubicBezTo>
                  <a:pt x="408568" y="592505"/>
                  <a:pt x="313464" y="587657"/>
                  <a:pt x="0" y="584775"/>
                </a:cubicBezTo>
                <a:cubicBezTo>
                  <a:pt x="26623" y="319140"/>
                  <a:pt x="-27639" y="159336"/>
                  <a:pt x="0" y="0"/>
                </a:cubicBezTo>
                <a:close/>
              </a:path>
              <a:path w="1875483" h="584775" stroke="0" extrusionOk="0">
                <a:moveTo>
                  <a:pt x="0" y="0"/>
                </a:moveTo>
                <a:cubicBezTo>
                  <a:pt x="125333" y="-4643"/>
                  <a:pt x="428104" y="19038"/>
                  <a:pt x="568897" y="0"/>
                </a:cubicBezTo>
                <a:cubicBezTo>
                  <a:pt x="709690" y="-19038"/>
                  <a:pt x="881035" y="-19686"/>
                  <a:pt x="1175303" y="0"/>
                </a:cubicBezTo>
                <a:cubicBezTo>
                  <a:pt x="1469571" y="19686"/>
                  <a:pt x="1726030" y="22391"/>
                  <a:pt x="1875483" y="0"/>
                </a:cubicBezTo>
                <a:cubicBezTo>
                  <a:pt x="1903599" y="172834"/>
                  <a:pt x="1889528" y="375904"/>
                  <a:pt x="1875483" y="584775"/>
                </a:cubicBezTo>
                <a:cubicBezTo>
                  <a:pt x="1609703" y="558999"/>
                  <a:pt x="1524986" y="602503"/>
                  <a:pt x="1269077" y="584775"/>
                </a:cubicBezTo>
                <a:cubicBezTo>
                  <a:pt x="1013168" y="567047"/>
                  <a:pt x="882623" y="584100"/>
                  <a:pt x="700180" y="584775"/>
                </a:cubicBezTo>
                <a:cubicBezTo>
                  <a:pt x="517737" y="585450"/>
                  <a:pt x="271591" y="618548"/>
                  <a:pt x="0" y="584775"/>
                </a:cubicBezTo>
                <a:cubicBezTo>
                  <a:pt x="-19771" y="301143"/>
                  <a:pt x="2999" y="26824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1132301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تدريس</a:t>
            </a:r>
          </a:p>
        </p:txBody>
      </p:sp>
      <p:pic>
        <p:nvPicPr>
          <p:cNvPr id="8" name="رسم 7" descr="دوائر مزخرفه">
            <a:extLst>
              <a:ext uri="{FF2B5EF4-FFF2-40B4-BE49-F238E27FC236}">
                <a16:creationId xmlns:a16="http://schemas.microsoft.com/office/drawing/2014/main" id="{CAE25263-70C2-0CF2-603E-CEEF520780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10995586" y="1404564"/>
            <a:ext cx="666084" cy="613186"/>
          </a:xfrm>
          <a:prstGeom prst="rect">
            <a:avLst/>
          </a:prstGeom>
        </p:spPr>
      </p:pic>
      <p:pic>
        <p:nvPicPr>
          <p:cNvPr id="9" name="رسم 8" descr="دوائر مزخرفه">
            <a:extLst>
              <a:ext uri="{FF2B5EF4-FFF2-40B4-BE49-F238E27FC236}">
                <a16:creationId xmlns:a16="http://schemas.microsoft.com/office/drawing/2014/main" id="{F587CD6B-B9DB-029A-CB5A-CA3DE1BDE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10640373" y="861662"/>
            <a:ext cx="666084" cy="61318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9C9260A-F1A9-1D3F-F474-D9631E9C459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943" t="19765" r="47142" b="51137"/>
          <a:stretch/>
        </p:blipFill>
        <p:spPr>
          <a:xfrm>
            <a:off x="1084990" y="1504097"/>
            <a:ext cx="9558169" cy="4362045"/>
          </a:xfrm>
          <a:custGeom>
            <a:avLst/>
            <a:gdLst>
              <a:gd name="connsiteX0" fmla="*/ 0 w 9558169"/>
              <a:gd name="connsiteY0" fmla="*/ 0 h 4362045"/>
              <a:gd name="connsiteX1" fmla="*/ 682726 w 9558169"/>
              <a:gd name="connsiteY1" fmla="*/ 0 h 4362045"/>
              <a:gd name="connsiteX2" fmla="*/ 1556616 w 9558169"/>
              <a:gd name="connsiteY2" fmla="*/ 0 h 4362045"/>
              <a:gd name="connsiteX3" fmla="*/ 2143761 w 9558169"/>
              <a:gd name="connsiteY3" fmla="*/ 0 h 4362045"/>
              <a:gd name="connsiteX4" fmla="*/ 2826487 w 9558169"/>
              <a:gd name="connsiteY4" fmla="*/ 0 h 4362045"/>
              <a:gd name="connsiteX5" fmla="*/ 3318050 w 9558169"/>
              <a:gd name="connsiteY5" fmla="*/ 0 h 4362045"/>
              <a:gd name="connsiteX6" fmla="*/ 4191940 w 9558169"/>
              <a:gd name="connsiteY6" fmla="*/ 0 h 4362045"/>
              <a:gd name="connsiteX7" fmla="*/ 4683503 w 9558169"/>
              <a:gd name="connsiteY7" fmla="*/ 0 h 4362045"/>
              <a:gd name="connsiteX8" fmla="*/ 5079484 w 9558169"/>
              <a:gd name="connsiteY8" fmla="*/ 0 h 4362045"/>
              <a:gd name="connsiteX9" fmla="*/ 5666629 w 9558169"/>
              <a:gd name="connsiteY9" fmla="*/ 0 h 4362045"/>
              <a:gd name="connsiteX10" fmla="*/ 6253773 w 9558169"/>
              <a:gd name="connsiteY10" fmla="*/ 0 h 4362045"/>
              <a:gd name="connsiteX11" fmla="*/ 7032081 w 9558169"/>
              <a:gd name="connsiteY11" fmla="*/ 0 h 4362045"/>
              <a:gd name="connsiteX12" fmla="*/ 7905971 w 9558169"/>
              <a:gd name="connsiteY12" fmla="*/ 0 h 4362045"/>
              <a:gd name="connsiteX13" fmla="*/ 8779861 w 9558169"/>
              <a:gd name="connsiteY13" fmla="*/ 0 h 4362045"/>
              <a:gd name="connsiteX14" fmla="*/ 9558169 w 9558169"/>
              <a:gd name="connsiteY14" fmla="*/ 0 h 4362045"/>
              <a:gd name="connsiteX15" fmla="*/ 9558169 w 9558169"/>
              <a:gd name="connsiteY15" fmla="*/ 710390 h 4362045"/>
              <a:gd name="connsiteX16" fmla="*/ 9558169 w 9558169"/>
              <a:gd name="connsiteY16" fmla="*/ 1420780 h 4362045"/>
              <a:gd name="connsiteX17" fmla="*/ 9558169 w 9558169"/>
              <a:gd name="connsiteY17" fmla="*/ 2000309 h 4362045"/>
              <a:gd name="connsiteX18" fmla="*/ 9558169 w 9558169"/>
              <a:gd name="connsiteY18" fmla="*/ 2492597 h 4362045"/>
              <a:gd name="connsiteX19" fmla="*/ 9558169 w 9558169"/>
              <a:gd name="connsiteY19" fmla="*/ 3202987 h 4362045"/>
              <a:gd name="connsiteX20" fmla="*/ 9558169 w 9558169"/>
              <a:gd name="connsiteY20" fmla="*/ 4362045 h 4362045"/>
              <a:gd name="connsiteX21" fmla="*/ 8684279 w 9558169"/>
              <a:gd name="connsiteY21" fmla="*/ 4362045 h 4362045"/>
              <a:gd name="connsiteX22" fmla="*/ 8097135 w 9558169"/>
              <a:gd name="connsiteY22" fmla="*/ 4362045 h 4362045"/>
              <a:gd name="connsiteX23" fmla="*/ 7223245 w 9558169"/>
              <a:gd name="connsiteY23" fmla="*/ 4362045 h 4362045"/>
              <a:gd name="connsiteX24" fmla="*/ 6827264 w 9558169"/>
              <a:gd name="connsiteY24" fmla="*/ 4362045 h 4362045"/>
              <a:gd name="connsiteX25" fmla="*/ 6048956 w 9558169"/>
              <a:gd name="connsiteY25" fmla="*/ 4362045 h 4362045"/>
              <a:gd name="connsiteX26" fmla="*/ 5652974 w 9558169"/>
              <a:gd name="connsiteY26" fmla="*/ 4362045 h 4362045"/>
              <a:gd name="connsiteX27" fmla="*/ 5161411 w 9558169"/>
              <a:gd name="connsiteY27" fmla="*/ 4362045 h 4362045"/>
              <a:gd name="connsiteX28" fmla="*/ 4574267 w 9558169"/>
              <a:gd name="connsiteY28" fmla="*/ 4362045 h 4362045"/>
              <a:gd name="connsiteX29" fmla="*/ 4082704 w 9558169"/>
              <a:gd name="connsiteY29" fmla="*/ 4362045 h 4362045"/>
              <a:gd name="connsiteX30" fmla="*/ 3208814 w 9558169"/>
              <a:gd name="connsiteY30" fmla="*/ 4362045 h 4362045"/>
              <a:gd name="connsiteX31" fmla="*/ 2430506 w 9558169"/>
              <a:gd name="connsiteY31" fmla="*/ 4362045 h 4362045"/>
              <a:gd name="connsiteX32" fmla="*/ 1556616 w 9558169"/>
              <a:gd name="connsiteY32" fmla="*/ 4362045 h 4362045"/>
              <a:gd name="connsiteX33" fmla="*/ 969471 w 9558169"/>
              <a:gd name="connsiteY33" fmla="*/ 4362045 h 4362045"/>
              <a:gd name="connsiteX34" fmla="*/ 0 w 9558169"/>
              <a:gd name="connsiteY34" fmla="*/ 4362045 h 4362045"/>
              <a:gd name="connsiteX35" fmla="*/ 0 w 9558169"/>
              <a:gd name="connsiteY35" fmla="*/ 3738896 h 4362045"/>
              <a:gd name="connsiteX36" fmla="*/ 0 w 9558169"/>
              <a:gd name="connsiteY36" fmla="*/ 3202987 h 4362045"/>
              <a:gd name="connsiteX37" fmla="*/ 0 w 9558169"/>
              <a:gd name="connsiteY37" fmla="*/ 2667079 h 4362045"/>
              <a:gd name="connsiteX38" fmla="*/ 0 w 9558169"/>
              <a:gd name="connsiteY38" fmla="*/ 2000309 h 4362045"/>
              <a:gd name="connsiteX39" fmla="*/ 0 w 9558169"/>
              <a:gd name="connsiteY39" fmla="*/ 1377160 h 4362045"/>
              <a:gd name="connsiteX40" fmla="*/ 0 w 9558169"/>
              <a:gd name="connsiteY40" fmla="*/ 710390 h 4362045"/>
              <a:gd name="connsiteX41" fmla="*/ 0 w 9558169"/>
              <a:gd name="connsiteY41" fmla="*/ 0 h 43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558169" h="4362045" fill="none" extrusionOk="0">
                <a:moveTo>
                  <a:pt x="0" y="0"/>
                </a:moveTo>
                <a:cubicBezTo>
                  <a:pt x="292920" y="-17367"/>
                  <a:pt x="519505" y="-16747"/>
                  <a:pt x="682726" y="0"/>
                </a:cubicBezTo>
                <a:cubicBezTo>
                  <a:pt x="845947" y="16747"/>
                  <a:pt x="1369920" y="-35581"/>
                  <a:pt x="1556616" y="0"/>
                </a:cubicBezTo>
                <a:cubicBezTo>
                  <a:pt x="1743312" y="35581"/>
                  <a:pt x="1996835" y="-347"/>
                  <a:pt x="2143761" y="0"/>
                </a:cubicBezTo>
                <a:cubicBezTo>
                  <a:pt x="2290687" y="347"/>
                  <a:pt x="2673898" y="5451"/>
                  <a:pt x="2826487" y="0"/>
                </a:cubicBezTo>
                <a:cubicBezTo>
                  <a:pt x="2979076" y="-5451"/>
                  <a:pt x="3180954" y="-22590"/>
                  <a:pt x="3318050" y="0"/>
                </a:cubicBezTo>
                <a:cubicBezTo>
                  <a:pt x="3455146" y="22590"/>
                  <a:pt x="3971430" y="-2572"/>
                  <a:pt x="4191940" y="0"/>
                </a:cubicBezTo>
                <a:cubicBezTo>
                  <a:pt x="4412450" y="2572"/>
                  <a:pt x="4523151" y="-14710"/>
                  <a:pt x="4683503" y="0"/>
                </a:cubicBezTo>
                <a:cubicBezTo>
                  <a:pt x="4843855" y="14710"/>
                  <a:pt x="4942050" y="7734"/>
                  <a:pt x="5079484" y="0"/>
                </a:cubicBezTo>
                <a:cubicBezTo>
                  <a:pt x="5216918" y="-7734"/>
                  <a:pt x="5450652" y="17539"/>
                  <a:pt x="5666629" y="0"/>
                </a:cubicBezTo>
                <a:cubicBezTo>
                  <a:pt x="5882606" y="-17539"/>
                  <a:pt x="5960683" y="475"/>
                  <a:pt x="6253773" y="0"/>
                </a:cubicBezTo>
                <a:cubicBezTo>
                  <a:pt x="6546863" y="-475"/>
                  <a:pt x="6800567" y="17136"/>
                  <a:pt x="7032081" y="0"/>
                </a:cubicBezTo>
                <a:cubicBezTo>
                  <a:pt x="7263595" y="-17136"/>
                  <a:pt x="7608298" y="41494"/>
                  <a:pt x="7905971" y="0"/>
                </a:cubicBezTo>
                <a:cubicBezTo>
                  <a:pt x="8203644" y="-41494"/>
                  <a:pt x="8488129" y="37983"/>
                  <a:pt x="8779861" y="0"/>
                </a:cubicBezTo>
                <a:cubicBezTo>
                  <a:pt x="9071593" y="-37983"/>
                  <a:pt x="9268096" y="29527"/>
                  <a:pt x="9558169" y="0"/>
                </a:cubicBezTo>
                <a:cubicBezTo>
                  <a:pt x="9528745" y="206720"/>
                  <a:pt x="9548327" y="506015"/>
                  <a:pt x="9558169" y="710390"/>
                </a:cubicBezTo>
                <a:cubicBezTo>
                  <a:pt x="9568012" y="914765"/>
                  <a:pt x="9580916" y="1085509"/>
                  <a:pt x="9558169" y="1420780"/>
                </a:cubicBezTo>
                <a:cubicBezTo>
                  <a:pt x="9535423" y="1756051"/>
                  <a:pt x="9556180" y="1801660"/>
                  <a:pt x="9558169" y="2000309"/>
                </a:cubicBezTo>
                <a:cubicBezTo>
                  <a:pt x="9560158" y="2198958"/>
                  <a:pt x="9562445" y="2253981"/>
                  <a:pt x="9558169" y="2492597"/>
                </a:cubicBezTo>
                <a:cubicBezTo>
                  <a:pt x="9553893" y="2731213"/>
                  <a:pt x="9526045" y="3026935"/>
                  <a:pt x="9558169" y="3202987"/>
                </a:cubicBezTo>
                <a:cubicBezTo>
                  <a:pt x="9590294" y="3379039"/>
                  <a:pt x="9531441" y="4011879"/>
                  <a:pt x="9558169" y="4362045"/>
                </a:cubicBezTo>
                <a:cubicBezTo>
                  <a:pt x="9357673" y="4334629"/>
                  <a:pt x="8864968" y="4357633"/>
                  <a:pt x="8684279" y="4362045"/>
                </a:cubicBezTo>
                <a:cubicBezTo>
                  <a:pt x="8503590" y="4366458"/>
                  <a:pt x="8318553" y="4374851"/>
                  <a:pt x="8097135" y="4362045"/>
                </a:cubicBezTo>
                <a:cubicBezTo>
                  <a:pt x="7875717" y="4349239"/>
                  <a:pt x="7581597" y="4367891"/>
                  <a:pt x="7223245" y="4362045"/>
                </a:cubicBezTo>
                <a:cubicBezTo>
                  <a:pt x="6864893" y="4356200"/>
                  <a:pt x="6936706" y="4348138"/>
                  <a:pt x="6827264" y="4362045"/>
                </a:cubicBezTo>
                <a:cubicBezTo>
                  <a:pt x="6717822" y="4375952"/>
                  <a:pt x="6381344" y="4358125"/>
                  <a:pt x="6048956" y="4362045"/>
                </a:cubicBezTo>
                <a:cubicBezTo>
                  <a:pt x="5716568" y="4365965"/>
                  <a:pt x="5842626" y="4360704"/>
                  <a:pt x="5652974" y="4362045"/>
                </a:cubicBezTo>
                <a:cubicBezTo>
                  <a:pt x="5463322" y="4363386"/>
                  <a:pt x="5270717" y="4346511"/>
                  <a:pt x="5161411" y="4362045"/>
                </a:cubicBezTo>
                <a:cubicBezTo>
                  <a:pt x="5052105" y="4377579"/>
                  <a:pt x="4836633" y="4345204"/>
                  <a:pt x="4574267" y="4362045"/>
                </a:cubicBezTo>
                <a:cubicBezTo>
                  <a:pt x="4311901" y="4378886"/>
                  <a:pt x="4281163" y="4355467"/>
                  <a:pt x="4082704" y="4362045"/>
                </a:cubicBezTo>
                <a:cubicBezTo>
                  <a:pt x="3884245" y="4368623"/>
                  <a:pt x="3467154" y="4381480"/>
                  <a:pt x="3208814" y="4362045"/>
                </a:cubicBezTo>
                <a:cubicBezTo>
                  <a:pt x="2950474" y="4342611"/>
                  <a:pt x="2606079" y="4333747"/>
                  <a:pt x="2430506" y="4362045"/>
                </a:cubicBezTo>
                <a:cubicBezTo>
                  <a:pt x="2254933" y="4390343"/>
                  <a:pt x="1765891" y="4326560"/>
                  <a:pt x="1556616" y="4362045"/>
                </a:cubicBezTo>
                <a:cubicBezTo>
                  <a:pt x="1347341" y="4397531"/>
                  <a:pt x="1225282" y="4337962"/>
                  <a:pt x="969471" y="4362045"/>
                </a:cubicBezTo>
                <a:cubicBezTo>
                  <a:pt x="713661" y="4386128"/>
                  <a:pt x="222471" y="4354337"/>
                  <a:pt x="0" y="4362045"/>
                </a:cubicBezTo>
                <a:cubicBezTo>
                  <a:pt x="20308" y="4195035"/>
                  <a:pt x="15029" y="3949486"/>
                  <a:pt x="0" y="3738896"/>
                </a:cubicBezTo>
                <a:cubicBezTo>
                  <a:pt x="-15029" y="3528306"/>
                  <a:pt x="8956" y="3410853"/>
                  <a:pt x="0" y="3202987"/>
                </a:cubicBezTo>
                <a:cubicBezTo>
                  <a:pt x="-8956" y="2995121"/>
                  <a:pt x="25276" y="2800486"/>
                  <a:pt x="0" y="2667079"/>
                </a:cubicBezTo>
                <a:cubicBezTo>
                  <a:pt x="-25276" y="2533672"/>
                  <a:pt x="21250" y="2324113"/>
                  <a:pt x="0" y="2000309"/>
                </a:cubicBezTo>
                <a:cubicBezTo>
                  <a:pt x="-21250" y="1676505"/>
                  <a:pt x="-9986" y="1611935"/>
                  <a:pt x="0" y="1377160"/>
                </a:cubicBezTo>
                <a:cubicBezTo>
                  <a:pt x="9986" y="1142385"/>
                  <a:pt x="-7575" y="896702"/>
                  <a:pt x="0" y="710390"/>
                </a:cubicBezTo>
                <a:cubicBezTo>
                  <a:pt x="7575" y="524078"/>
                  <a:pt x="11095" y="350946"/>
                  <a:pt x="0" y="0"/>
                </a:cubicBezTo>
                <a:close/>
              </a:path>
              <a:path w="9558169" h="4362045" stroke="0" extrusionOk="0">
                <a:moveTo>
                  <a:pt x="0" y="0"/>
                </a:moveTo>
                <a:cubicBezTo>
                  <a:pt x="101198" y="18895"/>
                  <a:pt x="200833" y="17522"/>
                  <a:pt x="395981" y="0"/>
                </a:cubicBezTo>
                <a:cubicBezTo>
                  <a:pt x="591129" y="-17522"/>
                  <a:pt x="698007" y="16372"/>
                  <a:pt x="887544" y="0"/>
                </a:cubicBezTo>
                <a:cubicBezTo>
                  <a:pt x="1077081" y="-16372"/>
                  <a:pt x="1308087" y="-1229"/>
                  <a:pt x="1665852" y="0"/>
                </a:cubicBezTo>
                <a:cubicBezTo>
                  <a:pt x="2023617" y="1229"/>
                  <a:pt x="2192001" y="-509"/>
                  <a:pt x="2539742" y="0"/>
                </a:cubicBezTo>
                <a:cubicBezTo>
                  <a:pt x="2887483" y="509"/>
                  <a:pt x="2925167" y="136"/>
                  <a:pt x="3222468" y="0"/>
                </a:cubicBezTo>
                <a:cubicBezTo>
                  <a:pt x="3519769" y="-136"/>
                  <a:pt x="3536305" y="-11619"/>
                  <a:pt x="3618450" y="0"/>
                </a:cubicBezTo>
                <a:cubicBezTo>
                  <a:pt x="3700595" y="11619"/>
                  <a:pt x="3952540" y="-23930"/>
                  <a:pt x="4110013" y="0"/>
                </a:cubicBezTo>
                <a:cubicBezTo>
                  <a:pt x="4267486" y="23930"/>
                  <a:pt x="4584599" y="-41933"/>
                  <a:pt x="4983902" y="0"/>
                </a:cubicBezTo>
                <a:cubicBezTo>
                  <a:pt x="5383205" y="41933"/>
                  <a:pt x="5293882" y="-15309"/>
                  <a:pt x="5379884" y="0"/>
                </a:cubicBezTo>
                <a:cubicBezTo>
                  <a:pt x="5465886" y="15309"/>
                  <a:pt x="5903773" y="18651"/>
                  <a:pt x="6253773" y="0"/>
                </a:cubicBezTo>
                <a:cubicBezTo>
                  <a:pt x="6603773" y="-18651"/>
                  <a:pt x="6580369" y="9799"/>
                  <a:pt x="6745336" y="0"/>
                </a:cubicBezTo>
                <a:cubicBezTo>
                  <a:pt x="6910303" y="-9799"/>
                  <a:pt x="7035487" y="6536"/>
                  <a:pt x="7141318" y="0"/>
                </a:cubicBezTo>
                <a:cubicBezTo>
                  <a:pt x="7247149" y="-6536"/>
                  <a:pt x="7452492" y="-18012"/>
                  <a:pt x="7632881" y="0"/>
                </a:cubicBezTo>
                <a:cubicBezTo>
                  <a:pt x="7813270" y="18012"/>
                  <a:pt x="8290346" y="-41110"/>
                  <a:pt x="8506770" y="0"/>
                </a:cubicBezTo>
                <a:cubicBezTo>
                  <a:pt x="8723194" y="41110"/>
                  <a:pt x="8802753" y="18964"/>
                  <a:pt x="8902752" y="0"/>
                </a:cubicBezTo>
                <a:cubicBezTo>
                  <a:pt x="9002751" y="-18964"/>
                  <a:pt x="9409918" y="16799"/>
                  <a:pt x="9558169" y="0"/>
                </a:cubicBezTo>
                <a:cubicBezTo>
                  <a:pt x="9529861" y="202772"/>
                  <a:pt x="9553391" y="441238"/>
                  <a:pt x="9558169" y="710390"/>
                </a:cubicBezTo>
                <a:cubicBezTo>
                  <a:pt x="9562948" y="979542"/>
                  <a:pt x="9547618" y="1080711"/>
                  <a:pt x="9558169" y="1246299"/>
                </a:cubicBezTo>
                <a:cubicBezTo>
                  <a:pt x="9568720" y="1411887"/>
                  <a:pt x="9561502" y="1525426"/>
                  <a:pt x="9558169" y="1738587"/>
                </a:cubicBezTo>
                <a:cubicBezTo>
                  <a:pt x="9554836" y="1951748"/>
                  <a:pt x="9528731" y="2169116"/>
                  <a:pt x="9558169" y="2361736"/>
                </a:cubicBezTo>
                <a:cubicBezTo>
                  <a:pt x="9587607" y="2554356"/>
                  <a:pt x="9533858" y="2707613"/>
                  <a:pt x="9558169" y="2897644"/>
                </a:cubicBezTo>
                <a:cubicBezTo>
                  <a:pt x="9582480" y="3087675"/>
                  <a:pt x="9536664" y="3393243"/>
                  <a:pt x="9558169" y="3564414"/>
                </a:cubicBezTo>
                <a:cubicBezTo>
                  <a:pt x="9579675" y="3735585"/>
                  <a:pt x="9544560" y="3965171"/>
                  <a:pt x="9558169" y="4362045"/>
                </a:cubicBezTo>
                <a:cubicBezTo>
                  <a:pt x="9349225" y="4334752"/>
                  <a:pt x="9159056" y="4340868"/>
                  <a:pt x="8971024" y="4362045"/>
                </a:cubicBezTo>
                <a:cubicBezTo>
                  <a:pt x="8782992" y="4383222"/>
                  <a:pt x="8520864" y="4349071"/>
                  <a:pt x="8288298" y="4362045"/>
                </a:cubicBezTo>
                <a:cubicBezTo>
                  <a:pt x="8055732" y="4375019"/>
                  <a:pt x="7979749" y="4347016"/>
                  <a:pt x="7796735" y="4362045"/>
                </a:cubicBezTo>
                <a:cubicBezTo>
                  <a:pt x="7613721" y="4377074"/>
                  <a:pt x="7560166" y="4344061"/>
                  <a:pt x="7400754" y="4362045"/>
                </a:cubicBezTo>
                <a:cubicBezTo>
                  <a:pt x="7241342" y="4380029"/>
                  <a:pt x="6817294" y="4395783"/>
                  <a:pt x="6622446" y="4362045"/>
                </a:cubicBezTo>
                <a:cubicBezTo>
                  <a:pt x="6427598" y="4328307"/>
                  <a:pt x="6135043" y="4379350"/>
                  <a:pt x="5748556" y="4362045"/>
                </a:cubicBezTo>
                <a:cubicBezTo>
                  <a:pt x="5362069" y="4344741"/>
                  <a:pt x="5421192" y="4378566"/>
                  <a:pt x="5256993" y="4362045"/>
                </a:cubicBezTo>
                <a:cubicBezTo>
                  <a:pt x="5092794" y="4345524"/>
                  <a:pt x="4650471" y="4395911"/>
                  <a:pt x="4383103" y="4362045"/>
                </a:cubicBezTo>
                <a:cubicBezTo>
                  <a:pt x="4115735" y="4328180"/>
                  <a:pt x="4015379" y="4345346"/>
                  <a:pt x="3891540" y="4362045"/>
                </a:cubicBezTo>
                <a:cubicBezTo>
                  <a:pt x="3767701" y="4378744"/>
                  <a:pt x="3687184" y="4350008"/>
                  <a:pt x="3495559" y="4362045"/>
                </a:cubicBezTo>
                <a:cubicBezTo>
                  <a:pt x="3303934" y="4374082"/>
                  <a:pt x="3087233" y="4370986"/>
                  <a:pt x="2717251" y="4362045"/>
                </a:cubicBezTo>
                <a:cubicBezTo>
                  <a:pt x="2347269" y="4353104"/>
                  <a:pt x="2259011" y="4337868"/>
                  <a:pt x="1843361" y="4362045"/>
                </a:cubicBezTo>
                <a:cubicBezTo>
                  <a:pt x="1427711" y="4386223"/>
                  <a:pt x="1643995" y="4359394"/>
                  <a:pt x="1447380" y="4362045"/>
                </a:cubicBezTo>
                <a:cubicBezTo>
                  <a:pt x="1250765" y="4364696"/>
                  <a:pt x="1221619" y="4362721"/>
                  <a:pt x="1051399" y="4362045"/>
                </a:cubicBezTo>
                <a:cubicBezTo>
                  <a:pt x="881179" y="4361369"/>
                  <a:pt x="788570" y="4359723"/>
                  <a:pt x="655417" y="4362045"/>
                </a:cubicBezTo>
                <a:cubicBezTo>
                  <a:pt x="522264" y="4364367"/>
                  <a:pt x="315805" y="4341788"/>
                  <a:pt x="0" y="4362045"/>
                </a:cubicBezTo>
                <a:cubicBezTo>
                  <a:pt x="21120" y="4228698"/>
                  <a:pt x="21484" y="4080505"/>
                  <a:pt x="0" y="3869757"/>
                </a:cubicBezTo>
                <a:cubicBezTo>
                  <a:pt x="-21484" y="3659009"/>
                  <a:pt x="4021" y="3602005"/>
                  <a:pt x="0" y="3377469"/>
                </a:cubicBezTo>
                <a:cubicBezTo>
                  <a:pt x="-4021" y="3152933"/>
                  <a:pt x="2234" y="3026414"/>
                  <a:pt x="0" y="2885181"/>
                </a:cubicBezTo>
                <a:cubicBezTo>
                  <a:pt x="-2234" y="2743948"/>
                  <a:pt x="-21090" y="2574629"/>
                  <a:pt x="0" y="2305652"/>
                </a:cubicBezTo>
                <a:cubicBezTo>
                  <a:pt x="21090" y="2036675"/>
                  <a:pt x="-17178" y="1872856"/>
                  <a:pt x="0" y="1726124"/>
                </a:cubicBezTo>
                <a:cubicBezTo>
                  <a:pt x="17178" y="1579392"/>
                  <a:pt x="-4368" y="1240890"/>
                  <a:pt x="0" y="1015733"/>
                </a:cubicBezTo>
                <a:cubicBezTo>
                  <a:pt x="4368" y="790576"/>
                  <a:pt x="13984" y="295817"/>
                  <a:pt x="0" y="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23464362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9288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رسم 7" descr="دوائر مزخرفه">
            <a:extLst>
              <a:ext uri="{FF2B5EF4-FFF2-40B4-BE49-F238E27FC236}">
                <a16:creationId xmlns:a16="http://schemas.microsoft.com/office/drawing/2014/main" id="{CAE25263-70C2-0CF2-603E-CEEF520780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10995586" y="1404564"/>
            <a:ext cx="666084" cy="613186"/>
          </a:xfrm>
          <a:prstGeom prst="rect">
            <a:avLst/>
          </a:prstGeom>
        </p:spPr>
      </p:pic>
      <p:pic>
        <p:nvPicPr>
          <p:cNvPr id="9" name="رسم 8" descr="دوائر مزخرفه">
            <a:extLst>
              <a:ext uri="{FF2B5EF4-FFF2-40B4-BE49-F238E27FC236}">
                <a16:creationId xmlns:a16="http://schemas.microsoft.com/office/drawing/2014/main" id="{F587CD6B-B9DB-029A-CB5A-CA3DE1BDE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10640373" y="861662"/>
            <a:ext cx="666084" cy="6131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49773BF-E2CA-700C-7DC6-70D2C604CC5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1369" y="2947695"/>
            <a:ext cx="10569962" cy="962609"/>
          </a:xfrm>
          <a:prstGeom prst="rect">
            <a:avLst/>
          </a:prstGeom>
        </p:spPr>
      </p:pic>
      <p:sp>
        <p:nvSpPr>
          <p:cNvPr id="3" name="سهم: لليمين 2">
            <a:extLst>
              <a:ext uri="{FF2B5EF4-FFF2-40B4-BE49-F238E27FC236}">
                <a16:creationId xmlns:a16="http://schemas.microsoft.com/office/drawing/2014/main" id="{4B36B7ED-9111-98C4-CD96-C2956E3C360D}"/>
              </a:ext>
            </a:extLst>
          </p:cNvPr>
          <p:cNvSpPr/>
          <p:nvPr/>
        </p:nvSpPr>
        <p:spPr>
          <a:xfrm>
            <a:off x="3403384" y="1461042"/>
            <a:ext cx="6658983" cy="1113416"/>
          </a:xfrm>
          <a:custGeom>
            <a:avLst/>
            <a:gdLst>
              <a:gd name="connsiteX0" fmla="*/ 0 w 6658983"/>
              <a:gd name="connsiteY0" fmla="*/ 278354 h 1113416"/>
              <a:gd name="connsiteX1" fmla="*/ 6102275 w 6658983"/>
              <a:gd name="connsiteY1" fmla="*/ 278354 h 1113416"/>
              <a:gd name="connsiteX2" fmla="*/ 6102275 w 6658983"/>
              <a:gd name="connsiteY2" fmla="*/ 0 h 1113416"/>
              <a:gd name="connsiteX3" fmla="*/ 6658983 w 6658983"/>
              <a:gd name="connsiteY3" fmla="*/ 556708 h 1113416"/>
              <a:gd name="connsiteX4" fmla="*/ 6102275 w 6658983"/>
              <a:gd name="connsiteY4" fmla="*/ 1113416 h 1113416"/>
              <a:gd name="connsiteX5" fmla="*/ 6102275 w 6658983"/>
              <a:gd name="connsiteY5" fmla="*/ 835062 h 1113416"/>
              <a:gd name="connsiteX6" fmla="*/ 0 w 6658983"/>
              <a:gd name="connsiteY6" fmla="*/ 835062 h 1113416"/>
              <a:gd name="connsiteX7" fmla="*/ 0 w 6658983"/>
              <a:gd name="connsiteY7" fmla="*/ 278354 h 111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8983" h="1113416" fill="none" extrusionOk="0">
                <a:moveTo>
                  <a:pt x="0" y="278354"/>
                </a:moveTo>
                <a:cubicBezTo>
                  <a:pt x="1622526" y="241691"/>
                  <a:pt x="4094986" y="186513"/>
                  <a:pt x="6102275" y="278354"/>
                </a:cubicBezTo>
                <a:cubicBezTo>
                  <a:pt x="6122952" y="155769"/>
                  <a:pt x="6112247" y="73398"/>
                  <a:pt x="6102275" y="0"/>
                </a:cubicBezTo>
                <a:cubicBezTo>
                  <a:pt x="6310769" y="286487"/>
                  <a:pt x="6478652" y="315873"/>
                  <a:pt x="6658983" y="556708"/>
                </a:cubicBezTo>
                <a:cubicBezTo>
                  <a:pt x="6526339" y="622276"/>
                  <a:pt x="6178549" y="1071886"/>
                  <a:pt x="6102275" y="1113416"/>
                </a:cubicBezTo>
                <a:cubicBezTo>
                  <a:pt x="6108398" y="1005248"/>
                  <a:pt x="6087756" y="950566"/>
                  <a:pt x="6102275" y="835062"/>
                </a:cubicBezTo>
                <a:cubicBezTo>
                  <a:pt x="5008219" y="998134"/>
                  <a:pt x="1609411" y="953142"/>
                  <a:pt x="0" y="835062"/>
                </a:cubicBezTo>
                <a:cubicBezTo>
                  <a:pt x="-8226" y="746244"/>
                  <a:pt x="-24451" y="414796"/>
                  <a:pt x="0" y="278354"/>
                </a:cubicBezTo>
                <a:close/>
              </a:path>
              <a:path w="6658983" h="1113416" stroke="0" extrusionOk="0">
                <a:moveTo>
                  <a:pt x="0" y="278354"/>
                </a:moveTo>
                <a:cubicBezTo>
                  <a:pt x="2335425" y="305692"/>
                  <a:pt x="3580370" y="258243"/>
                  <a:pt x="6102275" y="278354"/>
                </a:cubicBezTo>
                <a:cubicBezTo>
                  <a:pt x="6100653" y="220508"/>
                  <a:pt x="6109982" y="106211"/>
                  <a:pt x="6102275" y="0"/>
                </a:cubicBezTo>
                <a:cubicBezTo>
                  <a:pt x="6312149" y="241246"/>
                  <a:pt x="6394884" y="389454"/>
                  <a:pt x="6658983" y="556708"/>
                </a:cubicBezTo>
                <a:cubicBezTo>
                  <a:pt x="6520314" y="615361"/>
                  <a:pt x="6285127" y="986103"/>
                  <a:pt x="6102275" y="1113416"/>
                </a:cubicBezTo>
                <a:cubicBezTo>
                  <a:pt x="6110583" y="997228"/>
                  <a:pt x="6102797" y="906098"/>
                  <a:pt x="6102275" y="835062"/>
                </a:cubicBezTo>
                <a:cubicBezTo>
                  <a:pt x="4150390" y="735752"/>
                  <a:pt x="1114918" y="875253"/>
                  <a:pt x="0" y="835062"/>
                </a:cubicBezTo>
                <a:cubicBezTo>
                  <a:pt x="36411" y="734821"/>
                  <a:pt x="11874" y="549489"/>
                  <a:pt x="0" y="27835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90302010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الواقعة على يمين العدد أكبر من الأعداد الواقعة عن يساره</a:t>
            </a: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2DEB0DB2-B8BE-3FF3-E7AE-FBDFB0B96167}"/>
              </a:ext>
            </a:extLst>
          </p:cNvPr>
          <p:cNvSpPr/>
          <p:nvPr/>
        </p:nvSpPr>
        <p:spPr>
          <a:xfrm>
            <a:off x="2931840" y="4480651"/>
            <a:ext cx="6658983" cy="1113416"/>
          </a:xfrm>
          <a:custGeom>
            <a:avLst/>
            <a:gdLst>
              <a:gd name="connsiteX0" fmla="*/ 0 w 6658983"/>
              <a:gd name="connsiteY0" fmla="*/ 556708 h 1113416"/>
              <a:gd name="connsiteX1" fmla="*/ 556708 w 6658983"/>
              <a:gd name="connsiteY1" fmla="*/ 0 h 1113416"/>
              <a:gd name="connsiteX2" fmla="*/ 556708 w 6658983"/>
              <a:gd name="connsiteY2" fmla="*/ 278354 h 1113416"/>
              <a:gd name="connsiteX3" fmla="*/ 6658983 w 6658983"/>
              <a:gd name="connsiteY3" fmla="*/ 278354 h 1113416"/>
              <a:gd name="connsiteX4" fmla="*/ 6658983 w 6658983"/>
              <a:gd name="connsiteY4" fmla="*/ 835062 h 1113416"/>
              <a:gd name="connsiteX5" fmla="*/ 556708 w 6658983"/>
              <a:gd name="connsiteY5" fmla="*/ 835062 h 1113416"/>
              <a:gd name="connsiteX6" fmla="*/ 556708 w 6658983"/>
              <a:gd name="connsiteY6" fmla="*/ 1113416 h 1113416"/>
              <a:gd name="connsiteX7" fmla="*/ 0 w 6658983"/>
              <a:gd name="connsiteY7" fmla="*/ 556708 h 111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8983" h="1113416" fill="none" extrusionOk="0">
                <a:moveTo>
                  <a:pt x="0" y="556708"/>
                </a:moveTo>
                <a:cubicBezTo>
                  <a:pt x="108585" y="371153"/>
                  <a:pt x="427585" y="44003"/>
                  <a:pt x="556708" y="0"/>
                </a:cubicBezTo>
                <a:cubicBezTo>
                  <a:pt x="536031" y="122585"/>
                  <a:pt x="546736" y="204956"/>
                  <a:pt x="556708" y="278354"/>
                </a:cubicBezTo>
                <a:cubicBezTo>
                  <a:pt x="1881295" y="287526"/>
                  <a:pt x="4160944" y="212873"/>
                  <a:pt x="6658983" y="278354"/>
                </a:cubicBezTo>
                <a:cubicBezTo>
                  <a:pt x="6670346" y="534617"/>
                  <a:pt x="6625563" y="655403"/>
                  <a:pt x="6658983" y="835062"/>
                </a:cubicBezTo>
                <a:cubicBezTo>
                  <a:pt x="4556311" y="888584"/>
                  <a:pt x="1258026" y="669580"/>
                  <a:pt x="556708" y="835062"/>
                </a:cubicBezTo>
                <a:cubicBezTo>
                  <a:pt x="543882" y="951101"/>
                  <a:pt x="555362" y="1008187"/>
                  <a:pt x="556708" y="1113416"/>
                </a:cubicBezTo>
                <a:cubicBezTo>
                  <a:pt x="437355" y="1043886"/>
                  <a:pt x="225705" y="758004"/>
                  <a:pt x="0" y="556708"/>
                </a:cubicBezTo>
                <a:close/>
              </a:path>
              <a:path w="6658983" h="1113416" stroke="0" extrusionOk="0">
                <a:moveTo>
                  <a:pt x="0" y="556708"/>
                </a:moveTo>
                <a:cubicBezTo>
                  <a:pt x="86937" y="483197"/>
                  <a:pt x="372122" y="156408"/>
                  <a:pt x="556708" y="0"/>
                </a:cubicBezTo>
                <a:cubicBezTo>
                  <a:pt x="558330" y="57846"/>
                  <a:pt x="549001" y="172143"/>
                  <a:pt x="556708" y="278354"/>
                </a:cubicBezTo>
                <a:cubicBezTo>
                  <a:pt x="1400329" y="373481"/>
                  <a:pt x="5381306" y="412095"/>
                  <a:pt x="6658983" y="278354"/>
                </a:cubicBezTo>
                <a:cubicBezTo>
                  <a:pt x="6705712" y="504863"/>
                  <a:pt x="6621310" y="664069"/>
                  <a:pt x="6658983" y="835062"/>
                </a:cubicBezTo>
                <a:cubicBezTo>
                  <a:pt x="5667685" y="761115"/>
                  <a:pt x="2012603" y="822866"/>
                  <a:pt x="556708" y="835062"/>
                </a:cubicBezTo>
                <a:cubicBezTo>
                  <a:pt x="543593" y="908231"/>
                  <a:pt x="556245" y="999814"/>
                  <a:pt x="556708" y="1113416"/>
                </a:cubicBezTo>
                <a:cubicBezTo>
                  <a:pt x="516582" y="1034978"/>
                  <a:pt x="200049" y="816332"/>
                  <a:pt x="0" y="55670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903020100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الواقعة على يسار العدد أصغر من الأعداد الواقعة عن يمينه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CA14B45-0E42-EBA3-34A7-0905A2869FDE}"/>
              </a:ext>
            </a:extLst>
          </p:cNvPr>
          <p:cNvSpPr/>
          <p:nvPr/>
        </p:nvSpPr>
        <p:spPr>
          <a:xfrm>
            <a:off x="9287435" y="3253885"/>
            <a:ext cx="177502" cy="24772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698D530C-C979-E98F-C8AC-CF211B57C8BF}"/>
              </a:ext>
            </a:extLst>
          </p:cNvPr>
          <p:cNvSpPr/>
          <p:nvPr/>
        </p:nvSpPr>
        <p:spPr>
          <a:xfrm>
            <a:off x="7422776" y="3253884"/>
            <a:ext cx="177502" cy="24772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53F4E57-0A96-0A08-1763-3251E36F75CD}"/>
              </a:ext>
            </a:extLst>
          </p:cNvPr>
          <p:cNvSpPr/>
          <p:nvPr/>
        </p:nvSpPr>
        <p:spPr>
          <a:xfrm>
            <a:off x="8172574" y="3217559"/>
            <a:ext cx="543261" cy="349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3ADE284-C324-30DE-2637-C0E9383B15DC}"/>
              </a:ext>
            </a:extLst>
          </p:cNvPr>
          <p:cNvSpPr/>
          <p:nvPr/>
        </p:nvSpPr>
        <p:spPr>
          <a:xfrm>
            <a:off x="9209442" y="3533887"/>
            <a:ext cx="333487" cy="273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D0B706-366C-8A87-BCC5-291495B3BFCF}"/>
              </a:ext>
            </a:extLst>
          </p:cNvPr>
          <p:cNvSpPr/>
          <p:nvPr/>
        </p:nvSpPr>
        <p:spPr>
          <a:xfrm>
            <a:off x="7351632" y="3533885"/>
            <a:ext cx="333487" cy="273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78492039-B3B9-2B7F-0D34-F0461F8F8ABE}"/>
              </a:ext>
            </a:extLst>
          </p:cNvPr>
          <p:cNvSpPr/>
          <p:nvPr/>
        </p:nvSpPr>
        <p:spPr>
          <a:xfrm>
            <a:off x="5119744" y="3210178"/>
            <a:ext cx="177502" cy="24772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2FE81E1-2ABD-EF6D-6617-C92AB9C9D627}"/>
              </a:ext>
            </a:extLst>
          </p:cNvPr>
          <p:cNvSpPr/>
          <p:nvPr/>
        </p:nvSpPr>
        <p:spPr>
          <a:xfrm>
            <a:off x="5041751" y="3490180"/>
            <a:ext cx="333487" cy="273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D26EC35E-94D0-8FBC-2418-4CAD7B4B9776}"/>
              </a:ext>
            </a:extLst>
          </p:cNvPr>
          <p:cNvSpPr/>
          <p:nvPr/>
        </p:nvSpPr>
        <p:spPr>
          <a:xfrm>
            <a:off x="2386728" y="3210179"/>
            <a:ext cx="177502" cy="24772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B0CCCE13-94B3-30F4-44DC-775B40B99D64}"/>
              </a:ext>
            </a:extLst>
          </p:cNvPr>
          <p:cNvSpPr/>
          <p:nvPr/>
        </p:nvSpPr>
        <p:spPr>
          <a:xfrm>
            <a:off x="2315584" y="3490180"/>
            <a:ext cx="333487" cy="273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E7F3A5E7-9102-A622-6A1D-845BC79270AC}"/>
              </a:ext>
            </a:extLst>
          </p:cNvPr>
          <p:cNvSpPr/>
          <p:nvPr/>
        </p:nvSpPr>
        <p:spPr>
          <a:xfrm>
            <a:off x="3570356" y="3173533"/>
            <a:ext cx="543261" cy="349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250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525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525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  <p:bldP spid="12" grpId="0" animBg="1"/>
      <p:bldP spid="12" grpId="1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شاشة عريضة</PresentationFormat>
  <Paragraphs>133</Paragraphs>
  <Slides>26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قمراء صالح سلطان السبيعي</dc:creator>
  <cp:lastModifiedBy>قمراء صالح سلطان السبيعي</cp:lastModifiedBy>
  <cp:revision>6</cp:revision>
  <dcterms:created xsi:type="dcterms:W3CDTF">2023-09-16T12:38:34Z</dcterms:created>
  <dcterms:modified xsi:type="dcterms:W3CDTF">2023-09-18T04:18:11Z</dcterms:modified>
</cp:coreProperties>
</file>