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  <p:sldMasterId id="2147483701" r:id="rId2"/>
  </p:sldMasterIdLst>
  <p:notesMasterIdLst>
    <p:notesMasterId r:id="rId36"/>
  </p:notesMasterIdLst>
  <p:sldIdLst>
    <p:sldId id="256" r:id="rId3"/>
    <p:sldId id="257" r:id="rId4"/>
    <p:sldId id="1189" r:id="rId5"/>
    <p:sldId id="1194" r:id="rId6"/>
    <p:sldId id="1195" r:id="rId7"/>
    <p:sldId id="819" r:id="rId8"/>
    <p:sldId id="1196" r:id="rId9"/>
    <p:sldId id="1208" r:id="rId10"/>
    <p:sldId id="258" r:id="rId11"/>
    <p:sldId id="1197" r:id="rId12"/>
    <p:sldId id="1199" r:id="rId13"/>
    <p:sldId id="1200" r:id="rId14"/>
    <p:sldId id="1201" r:id="rId15"/>
    <p:sldId id="1202" r:id="rId16"/>
    <p:sldId id="1203" r:id="rId17"/>
    <p:sldId id="1204" r:id="rId18"/>
    <p:sldId id="1205" r:id="rId19"/>
    <p:sldId id="1206" r:id="rId20"/>
    <p:sldId id="1207" r:id="rId21"/>
    <p:sldId id="1209" r:id="rId22"/>
    <p:sldId id="1210" r:id="rId23"/>
    <p:sldId id="1211" r:id="rId24"/>
    <p:sldId id="259" r:id="rId25"/>
    <p:sldId id="260" r:id="rId26"/>
    <p:sldId id="1212" r:id="rId27"/>
    <p:sldId id="1213" r:id="rId28"/>
    <p:sldId id="261" r:id="rId29"/>
    <p:sldId id="1214" r:id="rId30"/>
    <p:sldId id="1215" r:id="rId31"/>
    <p:sldId id="1219" r:id="rId32"/>
    <p:sldId id="263" r:id="rId33"/>
    <p:sldId id="1217" r:id="rId34"/>
    <p:sldId id="121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616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10B94D-6390-45DE-807F-BA4818054B1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0085ACE-D4B8-49E5-9D73-70C984E2E578}">
      <dgm:prSet/>
      <dgm:spPr/>
      <dgm:t>
        <a:bodyPr/>
        <a:lstStyle/>
        <a:p>
          <a:r>
            <a:rPr lang="en-US"/>
            <a:t>1- Test previous general knowledge</a:t>
          </a:r>
        </a:p>
      </dgm:t>
    </dgm:pt>
    <dgm:pt modelId="{53792CAB-292E-40E5-B998-444AFE75FD59}" type="parTrans" cxnId="{BA1F3DDF-3328-4DF0-AC37-1BABD25F12A7}">
      <dgm:prSet/>
      <dgm:spPr/>
      <dgm:t>
        <a:bodyPr/>
        <a:lstStyle/>
        <a:p>
          <a:endParaRPr lang="en-US"/>
        </a:p>
      </dgm:t>
    </dgm:pt>
    <dgm:pt modelId="{740EAE16-2478-4D61-9C5A-74BCF7EC4185}" type="sibTrans" cxnId="{BA1F3DDF-3328-4DF0-AC37-1BABD25F12A7}">
      <dgm:prSet/>
      <dgm:spPr/>
      <dgm:t>
        <a:bodyPr/>
        <a:lstStyle/>
        <a:p>
          <a:endParaRPr lang="en-US"/>
        </a:p>
      </dgm:t>
    </dgm:pt>
    <dgm:pt modelId="{CF902756-F6E3-4E9D-8887-A6930231C1A9}">
      <dgm:prSet/>
      <dgm:spPr/>
      <dgm:t>
        <a:bodyPr/>
        <a:lstStyle/>
        <a:p>
          <a:r>
            <a:rPr lang="en-US"/>
            <a:t>2- Link the product with its description in the radio advertisement.</a:t>
          </a:r>
        </a:p>
      </dgm:t>
    </dgm:pt>
    <dgm:pt modelId="{9B35C787-6124-4446-B4D4-4EF673AF3383}" type="parTrans" cxnId="{5788D5E7-694B-4233-8FB1-5469493A3DA7}">
      <dgm:prSet/>
      <dgm:spPr/>
      <dgm:t>
        <a:bodyPr/>
        <a:lstStyle/>
        <a:p>
          <a:endParaRPr lang="en-US"/>
        </a:p>
      </dgm:t>
    </dgm:pt>
    <dgm:pt modelId="{4D2214E8-B550-4F46-870F-6B6017E7C418}" type="sibTrans" cxnId="{5788D5E7-694B-4233-8FB1-5469493A3DA7}">
      <dgm:prSet/>
      <dgm:spPr/>
      <dgm:t>
        <a:bodyPr/>
        <a:lstStyle/>
        <a:p>
          <a:endParaRPr lang="en-US"/>
        </a:p>
      </dgm:t>
    </dgm:pt>
    <dgm:pt modelId="{6C745D7F-7C12-4756-98B2-EBE7591F7771}">
      <dgm:prSet/>
      <dgm:spPr/>
      <dgm:t>
        <a:bodyPr/>
        <a:lstStyle/>
        <a:p>
          <a:r>
            <a:rPr lang="en-US"/>
            <a:t>3- Pronounce Consonant + vowel &amp; Consonant + Consonant correctly.</a:t>
          </a:r>
        </a:p>
      </dgm:t>
    </dgm:pt>
    <dgm:pt modelId="{E8C8F10B-F4E5-433C-8BBC-B1A6D35DFC3A}" type="parTrans" cxnId="{C2695032-DCF9-47EB-A716-A17683256025}">
      <dgm:prSet/>
      <dgm:spPr/>
      <dgm:t>
        <a:bodyPr/>
        <a:lstStyle/>
        <a:p>
          <a:endParaRPr lang="en-US"/>
        </a:p>
      </dgm:t>
    </dgm:pt>
    <dgm:pt modelId="{A1523A6A-40AC-42ED-A59D-1FDF9537CB98}" type="sibTrans" cxnId="{C2695032-DCF9-47EB-A716-A17683256025}">
      <dgm:prSet/>
      <dgm:spPr/>
      <dgm:t>
        <a:bodyPr/>
        <a:lstStyle/>
        <a:p>
          <a:endParaRPr lang="en-US"/>
        </a:p>
      </dgm:t>
    </dgm:pt>
    <dgm:pt modelId="{E710269A-591B-4492-BD39-5C314A684DC4}">
      <dgm:prSet/>
      <dgm:spPr/>
      <dgm:t>
        <a:bodyPr/>
        <a:lstStyle/>
        <a:p>
          <a:r>
            <a:rPr lang="en-US"/>
            <a:t>4- Guess the content of the conversation.</a:t>
          </a:r>
        </a:p>
      </dgm:t>
    </dgm:pt>
    <dgm:pt modelId="{D0FA04D6-3652-4A92-88D6-366F3864E954}" type="parTrans" cxnId="{81102064-790E-4343-967C-D6A4572AFB30}">
      <dgm:prSet/>
      <dgm:spPr/>
      <dgm:t>
        <a:bodyPr/>
        <a:lstStyle/>
        <a:p>
          <a:endParaRPr lang="en-US"/>
        </a:p>
      </dgm:t>
    </dgm:pt>
    <dgm:pt modelId="{718AC292-BC71-43DA-B231-7FD13EBDBCA5}" type="sibTrans" cxnId="{81102064-790E-4343-967C-D6A4572AFB30}">
      <dgm:prSet/>
      <dgm:spPr/>
      <dgm:t>
        <a:bodyPr/>
        <a:lstStyle/>
        <a:p>
          <a:endParaRPr lang="en-US"/>
        </a:p>
      </dgm:t>
    </dgm:pt>
    <dgm:pt modelId="{62716230-818F-4E67-8D0D-8DA42CD43BEF}">
      <dgm:prSet/>
      <dgm:spPr/>
      <dgm:t>
        <a:bodyPr/>
        <a:lstStyle/>
        <a:p>
          <a:r>
            <a:rPr lang="en-US"/>
            <a:t>5- Extract information from the conmversation.</a:t>
          </a:r>
        </a:p>
      </dgm:t>
    </dgm:pt>
    <dgm:pt modelId="{1138A169-0E53-4D52-9FF1-949B49157CC0}" type="parTrans" cxnId="{DEAFB589-EF6C-4D3B-ADFB-7927E2F12344}">
      <dgm:prSet/>
      <dgm:spPr/>
      <dgm:t>
        <a:bodyPr/>
        <a:lstStyle/>
        <a:p>
          <a:endParaRPr lang="en-US"/>
        </a:p>
      </dgm:t>
    </dgm:pt>
    <dgm:pt modelId="{6BFB2E8A-2895-41BC-8DBD-4858839DC19B}" type="sibTrans" cxnId="{DEAFB589-EF6C-4D3B-ADFB-7927E2F12344}">
      <dgm:prSet/>
      <dgm:spPr/>
      <dgm:t>
        <a:bodyPr/>
        <a:lstStyle/>
        <a:p>
          <a:endParaRPr lang="en-US"/>
        </a:p>
      </dgm:t>
    </dgm:pt>
    <dgm:pt modelId="{377A0501-B8BE-4275-B8E5-847F5BFAFD7F}" type="pres">
      <dgm:prSet presAssocID="{AB10B94D-6390-45DE-807F-BA4818054B11}" presName="root" presStyleCnt="0">
        <dgm:presLayoutVars>
          <dgm:dir/>
          <dgm:resizeHandles val="exact"/>
        </dgm:presLayoutVars>
      </dgm:prSet>
      <dgm:spPr/>
    </dgm:pt>
    <dgm:pt modelId="{17D5D855-6A3D-42ED-8334-DFB0A3F40B06}" type="pres">
      <dgm:prSet presAssocID="{F0085ACE-D4B8-49E5-9D73-70C984E2E578}" presName="compNode" presStyleCnt="0"/>
      <dgm:spPr/>
    </dgm:pt>
    <dgm:pt modelId="{501D0DEC-0088-4B93-9CF3-305A14DBF7A2}" type="pres">
      <dgm:prSet presAssocID="{F0085ACE-D4B8-49E5-9D73-70C984E2E578}" presName="bgRect" presStyleLbl="bgShp" presStyleIdx="0" presStyleCnt="5"/>
      <dgm:spPr/>
    </dgm:pt>
    <dgm:pt modelId="{F414FEA9-449E-4821-A230-41AA19029F2C}" type="pres">
      <dgm:prSet presAssocID="{F0085ACE-D4B8-49E5-9D73-70C984E2E578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20FA0734-F8BC-464A-A1A3-76217E2BEC36}" type="pres">
      <dgm:prSet presAssocID="{F0085ACE-D4B8-49E5-9D73-70C984E2E578}" presName="spaceRect" presStyleCnt="0"/>
      <dgm:spPr/>
    </dgm:pt>
    <dgm:pt modelId="{9C4A7ED6-10ED-432C-8F2C-FBA786BF1A1B}" type="pres">
      <dgm:prSet presAssocID="{F0085ACE-D4B8-49E5-9D73-70C984E2E578}" presName="parTx" presStyleLbl="revTx" presStyleIdx="0" presStyleCnt="5">
        <dgm:presLayoutVars>
          <dgm:chMax val="0"/>
          <dgm:chPref val="0"/>
        </dgm:presLayoutVars>
      </dgm:prSet>
      <dgm:spPr/>
    </dgm:pt>
    <dgm:pt modelId="{8D91C86F-710D-4C19-9AC0-23637AE5E062}" type="pres">
      <dgm:prSet presAssocID="{740EAE16-2478-4D61-9C5A-74BCF7EC4185}" presName="sibTrans" presStyleCnt="0"/>
      <dgm:spPr/>
    </dgm:pt>
    <dgm:pt modelId="{C6EE4E64-582A-4708-98F0-3F20EC3B7BBA}" type="pres">
      <dgm:prSet presAssocID="{CF902756-F6E3-4E9D-8887-A6930231C1A9}" presName="compNode" presStyleCnt="0"/>
      <dgm:spPr/>
    </dgm:pt>
    <dgm:pt modelId="{56AA9808-F3BA-49C7-9FEB-59134B833A3B}" type="pres">
      <dgm:prSet presAssocID="{CF902756-F6E3-4E9D-8887-A6930231C1A9}" presName="bgRect" presStyleLbl="bgShp" presStyleIdx="1" presStyleCnt="5"/>
      <dgm:spPr/>
    </dgm:pt>
    <dgm:pt modelId="{D5038C38-CE8B-454B-B11A-CD480A1F4DFD}" type="pres">
      <dgm:prSet presAssocID="{CF902756-F6E3-4E9D-8887-A6930231C1A9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nk"/>
        </a:ext>
      </dgm:extLst>
    </dgm:pt>
    <dgm:pt modelId="{2CA5B2B3-A187-4892-A367-95EA31DBC342}" type="pres">
      <dgm:prSet presAssocID="{CF902756-F6E3-4E9D-8887-A6930231C1A9}" presName="spaceRect" presStyleCnt="0"/>
      <dgm:spPr/>
    </dgm:pt>
    <dgm:pt modelId="{32F9AB7D-E998-4FB2-9ADD-76A8381F50CC}" type="pres">
      <dgm:prSet presAssocID="{CF902756-F6E3-4E9D-8887-A6930231C1A9}" presName="parTx" presStyleLbl="revTx" presStyleIdx="1" presStyleCnt="5">
        <dgm:presLayoutVars>
          <dgm:chMax val="0"/>
          <dgm:chPref val="0"/>
        </dgm:presLayoutVars>
      </dgm:prSet>
      <dgm:spPr/>
    </dgm:pt>
    <dgm:pt modelId="{C93C672B-9338-46E9-B3AF-D1FF94BB47EB}" type="pres">
      <dgm:prSet presAssocID="{4D2214E8-B550-4F46-870F-6B6017E7C418}" presName="sibTrans" presStyleCnt="0"/>
      <dgm:spPr/>
    </dgm:pt>
    <dgm:pt modelId="{9244BBE8-4994-432E-BECD-A017C61E755F}" type="pres">
      <dgm:prSet presAssocID="{6C745D7F-7C12-4756-98B2-EBE7591F7771}" presName="compNode" presStyleCnt="0"/>
      <dgm:spPr/>
    </dgm:pt>
    <dgm:pt modelId="{430CEB4C-8801-4BF4-B39E-AA09E86BBA02}" type="pres">
      <dgm:prSet presAssocID="{6C745D7F-7C12-4756-98B2-EBE7591F7771}" presName="bgRect" presStyleLbl="bgShp" presStyleIdx="2" presStyleCnt="5"/>
      <dgm:spPr/>
    </dgm:pt>
    <dgm:pt modelId="{0807BCC6-FBA9-4362-9E49-18551FF81F60}" type="pres">
      <dgm:prSet presAssocID="{6C745D7F-7C12-4756-98B2-EBE7591F7771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ngue"/>
        </a:ext>
      </dgm:extLst>
    </dgm:pt>
    <dgm:pt modelId="{38927E3F-5B9F-4A7E-9E68-7440C8D76BC7}" type="pres">
      <dgm:prSet presAssocID="{6C745D7F-7C12-4756-98B2-EBE7591F7771}" presName="spaceRect" presStyleCnt="0"/>
      <dgm:spPr/>
    </dgm:pt>
    <dgm:pt modelId="{F840752A-D44C-492C-B3C5-37061C177714}" type="pres">
      <dgm:prSet presAssocID="{6C745D7F-7C12-4756-98B2-EBE7591F7771}" presName="parTx" presStyleLbl="revTx" presStyleIdx="2" presStyleCnt="5">
        <dgm:presLayoutVars>
          <dgm:chMax val="0"/>
          <dgm:chPref val="0"/>
        </dgm:presLayoutVars>
      </dgm:prSet>
      <dgm:spPr/>
    </dgm:pt>
    <dgm:pt modelId="{973C6E41-A287-44B7-A596-3D2A2EC47DB5}" type="pres">
      <dgm:prSet presAssocID="{A1523A6A-40AC-42ED-A59D-1FDF9537CB98}" presName="sibTrans" presStyleCnt="0"/>
      <dgm:spPr/>
    </dgm:pt>
    <dgm:pt modelId="{60382EC6-68B1-4229-B6C5-765D12290240}" type="pres">
      <dgm:prSet presAssocID="{E710269A-591B-4492-BD39-5C314A684DC4}" presName="compNode" presStyleCnt="0"/>
      <dgm:spPr/>
    </dgm:pt>
    <dgm:pt modelId="{BE177083-43B3-41B2-A21A-6E236D13BCF9}" type="pres">
      <dgm:prSet presAssocID="{E710269A-591B-4492-BD39-5C314A684DC4}" presName="bgRect" presStyleLbl="bgShp" presStyleIdx="3" presStyleCnt="5"/>
      <dgm:spPr/>
    </dgm:pt>
    <dgm:pt modelId="{51969B36-379B-4C82-AA31-97439EFBC46B}" type="pres">
      <dgm:prSet presAssocID="{E710269A-591B-4492-BD39-5C314A684DC4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8EF5238C-3404-4E36-B5CA-9A9520F2110D}" type="pres">
      <dgm:prSet presAssocID="{E710269A-591B-4492-BD39-5C314A684DC4}" presName="spaceRect" presStyleCnt="0"/>
      <dgm:spPr/>
    </dgm:pt>
    <dgm:pt modelId="{1204DC9B-92E5-4B13-B2AD-E46D1ED025EE}" type="pres">
      <dgm:prSet presAssocID="{E710269A-591B-4492-BD39-5C314A684DC4}" presName="parTx" presStyleLbl="revTx" presStyleIdx="3" presStyleCnt="5">
        <dgm:presLayoutVars>
          <dgm:chMax val="0"/>
          <dgm:chPref val="0"/>
        </dgm:presLayoutVars>
      </dgm:prSet>
      <dgm:spPr/>
    </dgm:pt>
    <dgm:pt modelId="{FED4E331-244C-4E16-A389-E1A065BB9FD3}" type="pres">
      <dgm:prSet presAssocID="{718AC292-BC71-43DA-B231-7FD13EBDBCA5}" presName="sibTrans" presStyleCnt="0"/>
      <dgm:spPr/>
    </dgm:pt>
    <dgm:pt modelId="{47678612-9BEE-4767-B492-D45CA9021866}" type="pres">
      <dgm:prSet presAssocID="{62716230-818F-4E67-8D0D-8DA42CD43BEF}" presName="compNode" presStyleCnt="0"/>
      <dgm:spPr/>
    </dgm:pt>
    <dgm:pt modelId="{374DACFC-E17F-4C57-BF81-CE48FEF0FC5D}" type="pres">
      <dgm:prSet presAssocID="{62716230-818F-4E67-8D0D-8DA42CD43BEF}" presName="bgRect" presStyleLbl="bgShp" presStyleIdx="4" presStyleCnt="5"/>
      <dgm:spPr/>
    </dgm:pt>
    <dgm:pt modelId="{09548CBA-2EF9-4AA7-B0EB-CF88F248D7EC}" type="pres">
      <dgm:prSet presAssocID="{62716230-818F-4E67-8D0D-8DA42CD43BE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per"/>
        </a:ext>
      </dgm:extLst>
    </dgm:pt>
    <dgm:pt modelId="{81984407-CD27-4277-9885-E00FE9D5AC81}" type="pres">
      <dgm:prSet presAssocID="{62716230-818F-4E67-8D0D-8DA42CD43BEF}" presName="spaceRect" presStyleCnt="0"/>
      <dgm:spPr/>
    </dgm:pt>
    <dgm:pt modelId="{D2A072EA-37D5-4D71-907A-2ADAF6611C6F}" type="pres">
      <dgm:prSet presAssocID="{62716230-818F-4E67-8D0D-8DA42CD43BEF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4E0ADA08-B734-4925-A0AE-7A5A1A56663D}" type="presOf" srcId="{F0085ACE-D4B8-49E5-9D73-70C984E2E578}" destId="{9C4A7ED6-10ED-432C-8F2C-FBA786BF1A1B}" srcOrd="0" destOrd="0" presId="urn:microsoft.com/office/officeart/2018/2/layout/IconVerticalSolidList"/>
    <dgm:cxn modelId="{0D11DA27-978A-4467-AA85-ED0CC2558F69}" type="presOf" srcId="{AB10B94D-6390-45DE-807F-BA4818054B11}" destId="{377A0501-B8BE-4275-B8E5-847F5BFAFD7F}" srcOrd="0" destOrd="0" presId="urn:microsoft.com/office/officeart/2018/2/layout/IconVerticalSolidList"/>
    <dgm:cxn modelId="{C2695032-DCF9-47EB-A716-A17683256025}" srcId="{AB10B94D-6390-45DE-807F-BA4818054B11}" destId="{6C745D7F-7C12-4756-98B2-EBE7591F7771}" srcOrd="2" destOrd="0" parTransId="{E8C8F10B-F4E5-433C-8BBC-B1A6D35DFC3A}" sibTransId="{A1523A6A-40AC-42ED-A59D-1FDF9537CB98}"/>
    <dgm:cxn modelId="{85891962-219B-494E-85B1-ED13BEAECCB0}" type="presOf" srcId="{E710269A-591B-4492-BD39-5C314A684DC4}" destId="{1204DC9B-92E5-4B13-B2AD-E46D1ED025EE}" srcOrd="0" destOrd="0" presId="urn:microsoft.com/office/officeart/2018/2/layout/IconVerticalSolidList"/>
    <dgm:cxn modelId="{AC9BA963-CD80-42FB-B31D-EBF322B98AC2}" type="presOf" srcId="{6C745D7F-7C12-4756-98B2-EBE7591F7771}" destId="{F840752A-D44C-492C-B3C5-37061C177714}" srcOrd="0" destOrd="0" presId="urn:microsoft.com/office/officeart/2018/2/layout/IconVerticalSolidList"/>
    <dgm:cxn modelId="{81102064-790E-4343-967C-D6A4572AFB30}" srcId="{AB10B94D-6390-45DE-807F-BA4818054B11}" destId="{E710269A-591B-4492-BD39-5C314A684DC4}" srcOrd="3" destOrd="0" parTransId="{D0FA04D6-3652-4A92-88D6-366F3864E954}" sibTransId="{718AC292-BC71-43DA-B231-7FD13EBDBCA5}"/>
    <dgm:cxn modelId="{567FCE4E-A195-4B1E-AF03-F179CEE2EB02}" type="presOf" srcId="{CF902756-F6E3-4E9D-8887-A6930231C1A9}" destId="{32F9AB7D-E998-4FB2-9ADD-76A8381F50CC}" srcOrd="0" destOrd="0" presId="urn:microsoft.com/office/officeart/2018/2/layout/IconVerticalSolidList"/>
    <dgm:cxn modelId="{DEAFB589-EF6C-4D3B-ADFB-7927E2F12344}" srcId="{AB10B94D-6390-45DE-807F-BA4818054B11}" destId="{62716230-818F-4E67-8D0D-8DA42CD43BEF}" srcOrd="4" destOrd="0" parTransId="{1138A169-0E53-4D52-9FF1-949B49157CC0}" sibTransId="{6BFB2E8A-2895-41BC-8DBD-4858839DC19B}"/>
    <dgm:cxn modelId="{9C6BB8D7-7074-404F-8903-7CD477784AC1}" type="presOf" srcId="{62716230-818F-4E67-8D0D-8DA42CD43BEF}" destId="{D2A072EA-37D5-4D71-907A-2ADAF6611C6F}" srcOrd="0" destOrd="0" presId="urn:microsoft.com/office/officeart/2018/2/layout/IconVerticalSolidList"/>
    <dgm:cxn modelId="{BA1F3DDF-3328-4DF0-AC37-1BABD25F12A7}" srcId="{AB10B94D-6390-45DE-807F-BA4818054B11}" destId="{F0085ACE-D4B8-49E5-9D73-70C984E2E578}" srcOrd="0" destOrd="0" parTransId="{53792CAB-292E-40E5-B998-444AFE75FD59}" sibTransId="{740EAE16-2478-4D61-9C5A-74BCF7EC4185}"/>
    <dgm:cxn modelId="{5788D5E7-694B-4233-8FB1-5469493A3DA7}" srcId="{AB10B94D-6390-45DE-807F-BA4818054B11}" destId="{CF902756-F6E3-4E9D-8887-A6930231C1A9}" srcOrd="1" destOrd="0" parTransId="{9B35C787-6124-4446-B4D4-4EF673AF3383}" sibTransId="{4D2214E8-B550-4F46-870F-6B6017E7C418}"/>
    <dgm:cxn modelId="{C2D22F77-10BD-4624-9EA7-301AD3A1143E}" type="presParOf" srcId="{377A0501-B8BE-4275-B8E5-847F5BFAFD7F}" destId="{17D5D855-6A3D-42ED-8334-DFB0A3F40B06}" srcOrd="0" destOrd="0" presId="urn:microsoft.com/office/officeart/2018/2/layout/IconVerticalSolidList"/>
    <dgm:cxn modelId="{119DEDA2-1C19-47C8-B19A-2D4A1737CD1E}" type="presParOf" srcId="{17D5D855-6A3D-42ED-8334-DFB0A3F40B06}" destId="{501D0DEC-0088-4B93-9CF3-305A14DBF7A2}" srcOrd="0" destOrd="0" presId="urn:microsoft.com/office/officeart/2018/2/layout/IconVerticalSolidList"/>
    <dgm:cxn modelId="{61E35EE3-8971-4CD5-B87B-F81E68B56FBA}" type="presParOf" srcId="{17D5D855-6A3D-42ED-8334-DFB0A3F40B06}" destId="{F414FEA9-449E-4821-A230-41AA19029F2C}" srcOrd="1" destOrd="0" presId="urn:microsoft.com/office/officeart/2018/2/layout/IconVerticalSolidList"/>
    <dgm:cxn modelId="{2858B919-4A21-4796-89C9-20F146A5F6A7}" type="presParOf" srcId="{17D5D855-6A3D-42ED-8334-DFB0A3F40B06}" destId="{20FA0734-F8BC-464A-A1A3-76217E2BEC36}" srcOrd="2" destOrd="0" presId="urn:microsoft.com/office/officeart/2018/2/layout/IconVerticalSolidList"/>
    <dgm:cxn modelId="{0D10A46C-6D23-43C8-84C4-070234F19DB2}" type="presParOf" srcId="{17D5D855-6A3D-42ED-8334-DFB0A3F40B06}" destId="{9C4A7ED6-10ED-432C-8F2C-FBA786BF1A1B}" srcOrd="3" destOrd="0" presId="urn:microsoft.com/office/officeart/2018/2/layout/IconVerticalSolidList"/>
    <dgm:cxn modelId="{EA843964-33BB-4F9D-9FFE-959CB6FFEACB}" type="presParOf" srcId="{377A0501-B8BE-4275-B8E5-847F5BFAFD7F}" destId="{8D91C86F-710D-4C19-9AC0-23637AE5E062}" srcOrd="1" destOrd="0" presId="urn:microsoft.com/office/officeart/2018/2/layout/IconVerticalSolidList"/>
    <dgm:cxn modelId="{074275D8-4F96-41DF-B145-1C6B6F2CAE1E}" type="presParOf" srcId="{377A0501-B8BE-4275-B8E5-847F5BFAFD7F}" destId="{C6EE4E64-582A-4708-98F0-3F20EC3B7BBA}" srcOrd="2" destOrd="0" presId="urn:microsoft.com/office/officeart/2018/2/layout/IconVerticalSolidList"/>
    <dgm:cxn modelId="{1CCAE1BD-C4B7-4549-8259-3594595C0B48}" type="presParOf" srcId="{C6EE4E64-582A-4708-98F0-3F20EC3B7BBA}" destId="{56AA9808-F3BA-49C7-9FEB-59134B833A3B}" srcOrd="0" destOrd="0" presId="urn:microsoft.com/office/officeart/2018/2/layout/IconVerticalSolidList"/>
    <dgm:cxn modelId="{16FD901A-5D7D-45D3-AC27-58C8F5EA993A}" type="presParOf" srcId="{C6EE4E64-582A-4708-98F0-3F20EC3B7BBA}" destId="{D5038C38-CE8B-454B-B11A-CD480A1F4DFD}" srcOrd="1" destOrd="0" presId="urn:microsoft.com/office/officeart/2018/2/layout/IconVerticalSolidList"/>
    <dgm:cxn modelId="{769D8D41-DB1D-4620-B320-4D72BD90D961}" type="presParOf" srcId="{C6EE4E64-582A-4708-98F0-3F20EC3B7BBA}" destId="{2CA5B2B3-A187-4892-A367-95EA31DBC342}" srcOrd="2" destOrd="0" presId="urn:microsoft.com/office/officeart/2018/2/layout/IconVerticalSolidList"/>
    <dgm:cxn modelId="{175B525C-4D81-439F-B193-7439837D5EC3}" type="presParOf" srcId="{C6EE4E64-582A-4708-98F0-3F20EC3B7BBA}" destId="{32F9AB7D-E998-4FB2-9ADD-76A8381F50CC}" srcOrd="3" destOrd="0" presId="urn:microsoft.com/office/officeart/2018/2/layout/IconVerticalSolidList"/>
    <dgm:cxn modelId="{30166749-E768-4985-9347-5F4B872EC23A}" type="presParOf" srcId="{377A0501-B8BE-4275-B8E5-847F5BFAFD7F}" destId="{C93C672B-9338-46E9-B3AF-D1FF94BB47EB}" srcOrd="3" destOrd="0" presId="urn:microsoft.com/office/officeart/2018/2/layout/IconVerticalSolidList"/>
    <dgm:cxn modelId="{2D479BE6-3BB1-4D00-8A98-64E8A2A5BABA}" type="presParOf" srcId="{377A0501-B8BE-4275-B8E5-847F5BFAFD7F}" destId="{9244BBE8-4994-432E-BECD-A017C61E755F}" srcOrd="4" destOrd="0" presId="urn:microsoft.com/office/officeart/2018/2/layout/IconVerticalSolidList"/>
    <dgm:cxn modelId="{D52F677D-A078-41DB-A50B-BDCD6838E8EE}" type="presParOf" srcId="{9244BBE8-4994-432E-BECD-A017C61E755F}" destId="{430CEB4C-8801-4BF4-B39E-AA09E86BBA02}" srcOrd="0" destOrd="0" presId="urn:microsoft.com/office/officeart/2018/2/layout/IconVerticalSolidList"/>
    <dgm:cxn modelId="{EE152DFC-DB70-4B4A-8E9E-8342585C39A1}" type="presParOf" srcId="{9244BBE8-4994-432E-BECD-A017C61E755F}" destId="{0807BCC6-FBA9-4362-9E49-18551FF81F60}" srcOrd="1" destOrd="0" presId="urn:microsoft.com/office/officeart/2018/2/layout/IconVerticalSolidList"/>
    <dgm:cxn modelId="{E82D2FB8-3C70-4D8F-9042-6E737C8377DE}" type="presParOf" srcId="{9244BBE8-4994-432E-BECD-A017C61E755F}" destId="{38927E3F-5B9F-4A7E-9E68-7440C8D76BC7}" srcOrd="2" destOrd="0" presId="urn:microsoft.com/office/officeart/2018/2/layout/IconVerticalSolidList"/>
    <dgm:cxn modelId="{A7BCA0F5-B5D9-4EE1-B511-6D2634E21C4F}" type="presParOf" srcId="{9244BBE8-4994-432E-BECD-A017C61E755F}" destId="{F840752A-D44C-492C-B3C5-37061C177714}" srcOrd="3" destOrd="0" presId="urn:microsoft.com/office/officeart/2018/2/layout/IconVerticalSolidList"/>
    <dgm:cxn modelId="{12AA64DC-A23E-4B37-A6E1-F475137E7880}" type="presParOf" srcId="{377A0501-B8BE-4275-B8E5-847F5BFAFD7F}" destId="{973C6E41-A287-44B7-A596-3D2A2EC47DB5}" srcOrd="5" destOrd="0" presId="urn:microsoft.com/office/officeart/2018/2/layout/IconVerticalSolidList"/>
    <dgm:cxn modelId="{8D50FE19-19D7-4A0E-8A9B-61CAA589B625}" type="presParOf" srcId="{377A0501-B8BE-4275-B8E5-847F5BFAFD7F}" destId="{60382EC6-68B1-4229-B6C5-765D12290240}" srcOrd="6" destOrd="0" presId="urn:microsoft.com/office/officeart/2018/2/layout/IconVerticalSolidList"/>
    <dgm:cxn modelId="{39F98C77-F47D-402B-9D46-9BDCC8D175B2}" type="presParOf" srcId="{60382EC6-68B1-4229-B6C5-765D12290240}" destId="{BE177083-43B3-41B2-A21A-6E236D13BCF9}" srcOrd="0" destOrd="0" presId="urn:microsoft.com/office/officeart/2018/2/layout/IconVerticalSolidList"/>
    <dgm:cxn modelId="{68B147D9-7B4E-4CEF-9D9A-CFE432856F60}" type="presParOf" srcId="{60382EC6-68B1-4229-B6C5-765D12290240}" destId="{51969B36-379B-4C82-AA31-97439EFBC46B}" srcOrd="1" destOrd="0" presId="urn:microsoft.com/office/officeart/2018/2/layout/IconVerticalSolidList"/>
    <dgm:cxn modelId="{0F9D7747-5B71-4DB9-BCF6-0CAE4AA8E73E}" type="presParOf" srcId="{60382EC6-68B1-4229-B6C5-765D12290240}" destId="{8EF5238C-3404-4E36-B5CA-9A9520F2110D}" srcOrd="2" destOrd="0" presId="urn:microsoft.com/office/officeart/2018/2/layout/IconVerticalSolidList"/>
    <dgm:cxn modelId="{054A5B04-7B30-4E1F-B285-97B236FF9092}" type="presParOf" srcId="{60382EC6-68B1-4229-B6C5-765D12290240}" destId="{1204DC9B-92E5-4B13-B2AD-E46D1ED025EE}" srcOrd="3" destOrd="0" presId="urn:microsoft.com/office/officeart/2018/2/layout/IconVerticalSolidList"/>
    <dgm:cxn modelId="{204FD492-1396-4869-A8D6-5E478EC2D30B}" type="presParOf" srcId="{377A0501-B8BE-4275-B8E5-847F5BFAFD7F}" destId="{FED4E331-244C-4E16-A389-E1A065BB9FD3}" srcOrd="7" destOrd="0" presId="urn:microsoft.com/office/officeart/2018/2/layout/IconVerticalSolidList"/>
    <dgm:cxn modelId="{ED6C13DE-5A3F-4725-9C00-3A549848901C}" type="presParOf" srcId="{377A0501-B8BE-4275-B8E5-847F5BFAFD7F}" destId="{47678612-9BEE-4767-B492-D45CA9021866}" srcOrd="8" destOrd="0" presId="urn:microsoft.com/office/officeart/2018/2/layout/IconVerticalSolidList"/>
    <dgm:cxn modelId="{B2E9E1D2-7220-4D4F-B161-38162099FCE7}" type="presParOf" srcId="{47678612-9BEE-4767-B492-D45CA9021866}" destId="{374DACFC-E17F-4C57-BF81-CE48FEF0FC5D}" srcOrd="0" destOrd="0" presId="urn:microsoft.com/office/officeart/2018/2/layout/IconVerticalSolidList"/>
    <dgm:cxn modelId="{59F6312F-1820-46E2-A17B-4CD4EA182BE0}" type="presParOf" srcId="{47678612-9BEE-4767-B492-D45CA9021866}" destId="{09548CBA-2EF9-4AA7-B0EB-CF88F248D7EC}" srcOrd="1" destOrd="0" presId="urn:microsoft.com/office/officeart/2018/2/layout/IconVerticalSolidList"/>
    <dgm:cxn modelId="{E8D3C71D-503A-4C42-B57A-2ADA163C9790}" type="presParOf" srcId="{47678612-9BEE-4767-B492-D45CA9021866}" destId="{81984407-CD27-4277-9885-E00FE9D5AC81}" srcOrd="2" destOrd="0" presId="urn:microsoft.com/office/officeart/2018/2/layout/IconVerticalSolidList"/>
    <dgm:cxn modelId="{E6FD1ECF-26FC-4DF1-9387-A29AC02B1D82}" type="presParOf" srcId="{47678612-9BEE-4767-B492-D45CA9021866}" destId="{D2A072EA-37D5-4D71-907A-2ADAF6611C6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D0DEC-0088-4B93-9CF3-305A14DBF7A2}">
      <dsp:nvSpPr>
        <dsp:cNvPr id="0" name=""/>
        <dsp:cNvSpPr/>
      </dsp:nvSpPr>
      <dsp:spPr>
        <a:xfrm>
          <a:off x="0" y="3889"/>
          <a:ext cx="5473546" cy="8283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4FEA9-449E-4821-A230-41AA19029F2C}">
      <dsp:nvSpPr>
        <dsp:cNvPr id="0" name=""/>
        <dsp:cNvSpPr/>
      </dsp:nvSpPr>
      <dsp:spPr>
        <a:xfrm>
          <a:off x="250584" y="190274"/>
          <a:ext cx="455608" cy="45560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4A7ED6-10ED-432C-8F2C-FBA786BF1A1B}">
      <dsp:nvSpPr>
        <dsp:cNvPr id="0" name=""/>
        <dsp:cNvSpPr/>
      </dsp:nvSpPr>
      <dsp:spPr>
        <a:xfrm>
          <a:off x="956778" y="3889"/>
          <a:ext cx="4516767" cy="828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70" tIns="87670" rIns="87670" bIns="876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1- Test previous general knowledge</a:t>
          </a:r>
        </a:p>
      </dsp:txBody>
      <dsp:txXfrm>
        <a:off x="956778" y="3889"/>
        <a:ext cx="4516767" cy="828379"/>
      </dsp:txXfrm>
    </dsp:sp>
    <dsp:sp modelId="{56AA9808-F3BA-49C7-9FEB-59134B833A3B}">
      <dsp:nvSpPr>
        <dsp:cNvPr id="0" name=""/>
        <dsp:cNvSpPr/>
      </dsp:nvSpPr>
      <dsp:spPr>
        <a:xfrm>
          <a:off x="0" y="1039363"/>
          <a:ext cx="5473546" cy="8283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038C38-CE8B-454B-B11A-CD480A1F4DFD}">
      <dsp:nvSpPr>
        <dsp:cNvPr id="0" name=""/>
        <dsp:cNvSpPr/>
      </dsp:nvSpPr>
      <dsp:spPr>
        <a:xfrm>
          <a:off x="250584" y="1225749"/>
          <a:ext cx="455608" cy="45560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F9AB7D-E998-4FB2-9ADD-76A8381F50CC}">
      <dsp:nvSpPr>
        <dsp:cNvPr id="0" name=""/>
        <dsp:cNvSpPr/>
      </dsp:nvSpPr>
      <dsp:spPr>
        <a:xfrm>
          <a:off x="956778" y="1039363"/>
          <a:ext cx="4516767" cy="828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70" tIns="87670" rIns="87670" bIns="876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2- Link the product with its description in the radio advertisement.</a:t>
          </a:r>
        </a:p>
      </dsp:txBody>
      <dsp:txXfrm>
        <a:off x="956778" y="1039363"/>
        <a:ext cx="4516767" cy="828379"/>
      </dsp:txXfrm>
    </dsp:sp>
    <dsp:sp modelId="{430CEB4C-8801-4BF4-B39E-AA09E86BBA02}">
      <dsp:nvSpPr>
        <dsp:cNvPr id="0" name=""/>
        <dsp:cNvSpPr/>
      </dsp:nvSpPr>
      <dsp:spPr>
        <a:xfrm>
          <a:off x="0" y="2074838"/>
          <a:ext cx="5473546" cy="8283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07BCC6-FBA9-4362-9E49-18551FF81F60}">
      <dsp:nvSpPr>
        <dsp:cNvPr id="0" name=""/>
        <dsp:cNvSpPr/>
      </dsp:nvSpPr>
      <dsp:spPr>
        <a:xfrm>
          <a:off x="250584" y="2261223"/>
          <a:ext cx="455608" cy="45560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0752A-D44C-492C-B3C5-37061C177714}">
      <dsp:nvSpPr>
        <dsp:cNvPr id="0" name=""/>
        <dsp:cNvSpPr/>
      </dsp:nvSpPr>
      <dsp:spPr>
        <a:xfrm>
          <a:off x="956778" y="2074838"/>
          <a:ext cx="4516767" cy="828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70" tIns="87670" rIns="87670" bIns="876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3- Pronounce Consonant + vowel &amp; Consonant + Consonant correctly.</a:t>
          </a:r>
        </a:p>
      </dsp:txBody>
      <dsp:txXfrm>
        <a:off x="956778" y="2074838"/>
        <a:ext cx="4516767" cy="828379"/>
      </dsp:txXfrm>
    </dsp:sp>
    <dsp:sp modelId="{BE177083-43B3-41B2-A21A-6E236D13BCF9}">
      <dsp:nvSpPr>
        <dsp:cNvPr id="0" name=""/>
        <dsp:cNvSpPr/>
      </dsp:nvSpPr>
      <dsp:spPr>
        <a:xfrm>
          <a:off x="0" y="3110312"/>
          <a:ext cx="5473546" cy="8283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969B36-379B-4C82-AA31-97439EFBC46B}">
      <dsp:nvSpPr>
        <dsp:cNvPr id="0" name=""/>
        <dsp:cNvSpPr/>
      </dsp:nvSpPr>
      <dsp:spPr>
        <a:xfrm>
          <a:off x="250584" y="3296698"/>
          <a:ext cx="455608" cy="45560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04DC9B-92E5-4B13-B2AD-E46D1ED025EE}">
      <dsp:nvSpPr>
        <dsp:cNvPr id="0" name=""/>
        <dsp:cNvSpPr/>
      </dsp:nvSpPr>
      <dsp:spPr>
        <a:xfrm>
          <a:off x="956778" y="3110312"/>
          <a:ext cx="4516767" cy="828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70" tIns="87670" rIns="87670" bIns="876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4- Guess the content of the conversation.</a:t>
          </a:r>
        </a:p>
      </dsp:txBody>
      <dsp:txXfrm>
        <a:off x="956778" y="3110312"/>
        <a:ext cx="4516767" cy="828379"/>
      </dsp:txXfrm>
    </dsp:sp>
    <dsp:sp modelId="{374DACFC-E17F-4C57-BF81-CE48FEF0FC5D}">
      <dsp:nvSpPr>
        <dsp:cNvPr id="0" name=""/>
        <dsp:cNvSpPr/>
      </dsp:nvSpPr>
      <dsp:spPr>
        <a:xfrm>
          <a:off x="0" y="4145787"/>
          <a:ext cx="5473546" cy="82837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548CBA-2EF9-4AA7-B0EB-CF88F248D7EC}">
      <dsp:nvSpPr>
        <dsp:cNvPr id="0" name=""/>
        <dsp:cNvSpPr/>
      </dsp:nvSpPr>
      <dsp:spPr>
        <a:xfrm>
          <a:off x="250584" y="4332172"/>
          <a:ext cx="455608" cy="45560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A072EA-37D5-4D71-907A-2ADAF6611C6F}">
      <dsp:nvSpPr>
        <dsp:cNvPr id="0" name=""/>
        <dsp:cNvSpPr/>
      </dsp:nvSpPr>
      <dsp:spPr>
        <a:xfrm>
          <a:off x="956778" y="4145787"/>
          <a:ext cx="4516767" cy="8283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70" tIns="87670" rIns="87670" bIns="8767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5- Extract information from the conmversation.</a:t>
          </a:r>
        </a:p>
      </dsp:txBody>
      <dsp:txXfrm>
        <a:off x="956778" y="4145787"/>
        <a:ext cx="4516767" cy="8283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B12C14B-75FA-4743-BEF0-EE8A975A6F31}" type="datetimeFigureOut">
              <a:rPr lang="ar-SA" smtClean="0"/>
              <a:t>26/03/44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524147D3-48D6-4807-B9A0-42A1E17B741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7192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3837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418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06443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1971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567708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62163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6202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381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94308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0968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1464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5652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471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4435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777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9560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08f9b1cd3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08f9b1cd3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1426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EF58D-B62B-40BB-83AA-9D07CFC4ED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57783"/>
            <a:ext cx="10969752" cy="313080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6AC06D3-F571-4213-A2A4-6A1915120C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3902206"/>
            <a:ext cx="10969752" cy="22405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10580-AD31-4B8F-8448-55A666AC1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860-F335-4252-AA00-24FB67ED2982}" type="datetime1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EC99C8-515A-4FEA-9CD2-6D0BF46CF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72AF1B-1868-4C05-B6C3-9EBF29A50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25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170B0-C1C5-4976-80E8-6B4F90EB3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7593EE-493E-4BCE-8992-24CA63E1E0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80919F-FDDD-42FB-8422-A0665D558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B1048-0047-48CA-88BA-D69B470942CF}" type="datetime1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6D38A-35F8-4667-A1F4-49644471E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CC230-78B7-487B-9C95-CB00868F6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17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4CB826-D9AA-4689-B8C0-38D999F0D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557784"/>
            <a:ext cx="2854452" cy="564342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1F1CDD-16FB-45E0-9887-24374C5676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557784"/>
            <a:ext cx="7734300" cy="56434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846397-BBD2-4426-B1F5-FD6EA3CDC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D83879-648C-49A9-81A2-0EF5946532D0}" type="datetime1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B91E4-73D0-4ACD-8F54-00EE6FB1D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B28C61-59FE-44D6-A7D6-AAD29223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514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0ADDF-D82C-4780-9143-87E5F529D8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98648" y="813816"/>
            <a:ext cx="64008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text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12B550A-AB53-4D15-A89E-6EEBB5151B9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41448" y="1655064"/>
            <a:ext cx="7315200" cy="1143000"/>
          </a:xfrm>
        </p:spPr>
        <p:txBody>
          <a:bodyPr/>
          <a:lstStyle>
            <a:lvl1pPr algn="ctr">
              <a:defRPr sz="8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CDE1EB1-91FE-4CB8-81BD-5BBBFC22C6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98648" y="3027707"/>
            <a:ext cx="6858000" cy="640080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637147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E11DAB-71A2-44C9-B830-25E19DC583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F9B5FD0-EA88-4EA1-89FF-A0346C36D9C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14400" y="2203704"/>
            <a:ext cx="6400800" cy="420624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06426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EE24C-B229-452F-B387-BA3429761C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FCEFA7B-7934-4EAA-8C20-7D9B03B9E5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1981933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163651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3E35BBCA-FB90-42AF-995A-AA6CE87BD6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3643"/>
          <a:stretch>
            <a:fillRect/>
          </a:stretch>
        </p:blipFill>
        <p:spPr>
          <a:xfrm>
            <a:off x="914400" y="466647"/>
            <a:ext cx="10563726" cy="6391353"/>
          </a:xfrm>
          <a:custGeom>
            <a:avLst/>
            <a:gdLst>
              <a:gd name="connsiteX0" fmla="*/ 0 w 10563726"/>
              <a:gd name="connsiteY0" fmla="*/ 0 h 6391353"/>
              <a:gd name="connsiteX1" fmla="*/ 10563726 w 10563726"/>
              <a:gd name="connsiteY1" fmla="*/ 0 h 6391353"/>
              <a:gd name="connsiteX2" fmla="*/ 10563726 w 10563726"/>
              <a:gd name="connsiteY2" fmla="*/ 6391353 h 6391353"/>
              <a:gd name="connsiteX3" fmla="*/ 0 w 10563726"/>
              <a:gd name="connsiteY3" fmla="*/ 6391353 h 6391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63726" h="6391353">
                <a:moveTo>
                  <a:pt x="0" y="0"/>
                </a:moveTo>
                <a:lnTo>
                  <a:pt x="10563726" y="0"/>
                </a:lnTo>
                <a:lnTo>
                  <a:pt x="10563726" y="6391353"/>
                </a:lnTo>
                <a:lnTo>
                  <a:pt x="0" y="6391353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F399BE-6A96-4D58-AF62-861F9AE20C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0AE12991-70DA-442D-98F3-673914646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724912"/>
            <a:ext cx="7772401" cy="36576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1F778D16-894A-4379-8B5B-DC24234515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4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5106A418-68CC-4D3D-9032-696498842F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14401"/>
            <a:ext cx="6400800" cy="685800"/>
          </a:xfr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E93C440-01C8-4E08-A98E-D76F10D08BF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913064"/>
            <a:ext cx="6858001" cy="427939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2408517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AA20A23-A33B-4A1B-9162-707282E535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5602"/>
          <a:stretch>
            <a:fillRect/>
          </a:stretch>
        </p:blipFill>
        <p:spPr>
          <a:xfrm>
            <a:off x="1066800" y="523183"/>
            <a:ext cx="10058400" cy="6334817"/>
          </a:xfrm>
          <a:custGeom>
            <a:avLst/>
            <a:gdLst>
              <a:gd name="connsiteX0" fmla="*/ 0 w 10058400"/>
              <a:gd name="connsiteY0" fmla="*/ 0 h 6334817"/>
              <a:gd name="connsiteX1" fmla="*/ 10058400 w 10058400"/>
              <a:gd name="connsiteY1" fmla="*/ 0 h 6334817"/>
              <a:gd name="connsiteX2" fmla="*/ 10058400 w 10058400"/>
              <a:gd name="connsiteY2" fmla="*/ 6334817 h 6334817"/>
              <a:gd name="connsiteX3" fmla="*/ 0 w 10058400"/>
              <a:gd name="connsiteY3" fmla="*/ 6334817 h 6334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58400" h="6334817">
                <a:moveTo>
                  <a:pt x="0" y="0"/>
                </a:moveTo>
                <a:lnTo>
                  <a:pt x="10058400" y="0"/>
                </a:lnTo>
                <a:lnTo>
                  <a:pt x="10058400" y="6334817"/>
                </a:lnTo>
                <a:lnTo>
                  <a:pt x="0" y="6334817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136F446-5EA3-48C4-AA8D-AB9850B03B6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31718" y="1460692"/>
            <a:ext cx="7772402" cy="685800"/>
          </a:xfrm>
        </p:spPr>
        <p:txBody>
          <a:bodyPr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66B70600-CFB5-4805-BC68-5AE22166B56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31720" y="2951305"/>
            <a:ext cx="7772400" cy="3456432"/>
          </a:xfrm>
        </p:spPr>
        <p:txBody>
          <a:bodyPr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09C8060D-32CA-4A3C-9EAF-A2D3801AB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021930" y="2240374"/>
            <a:ext cx="6148139" cy="19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623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2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CC92641-A8C8-41F9-8E1C-7C929693C6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89119" y="946653"/>
            <a:ext cx="6857999" cy="653547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7CC55B6-E9DA-4B68-A0D8-957F46B46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89120" y="2062956"/>
            <a:ext cx="6858000" cy="423367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3861379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phic 15">
            <a:extLst>
              <a:ext uri="{FF2B5EF4-FFF2-40B4-BE49-F238E27FC236}">
                <a16:creationId xmlns:a16="http://schemas.microsoft.com/office/drawing/2014/main" id="{C6103AFC-AC4C-4756-AEEE-B0D669AC8C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44880"/>
          <a:stretch>
            <a:fillRect/>
          </a:stretch>
        </p:blipFill>
        <p:spPr>
          <a:xfrm>
            <a:off x="878302" y="469222"/>
            <a:ext cx="10424160" cy="6388778"/>
          </a:xfrm>
          <a:custGeom>
            <a:avLst/>
            <a:gdLst>
              <a:gd name="connsiteX0" fmla="*/ 0 w 10424160"/>
              <a:gd name="connsiteY0" fmla="*/ 0 h 6388778"/>
              <a:gd name="connsiteX1" fmla="*/ 10424160 w 10424160"/>
              <a:gd name="connsiteY1" fmla="*/ 0 h 6388778"/>
              <a:gd name="connsiteX2" fmla="*/ 10424160 w 10424160"/>
              <a:gd name="connsiteY2" fmla="*/ 6388778 h 6388778"/>
              <a:gd name="connsiteX3" fmla="*/ 0 w 10424160"/>
              <a:gd name="connsiteY3" fmla="*/ 6388778 h 63887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24160" h="6388778">
                <a:moveTo>
                  <a:pt x="0" y="0"/>
                </a:moveTo>
                <a:lnTo>
                  <a:pt x="10424160" y="0"/>
                </a:lnTo>
                <a:lnTo>
                  <a:pt x="10424160" y="6388778"/>
                </a:lnTo>
                <a:lnTo>
                  <a:pt x="0" y="6388778"/>
                </a:lnTo>
                <a:close/>
              </a:path>
            </a:pathLst>
          </a:cu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4604EF9-570E-48F5-BA06-DEB9EB7F7D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7599" y="1460692"/>
            <a:ext cx="6857999" cy="685800"/>
          </a:xfrm>
        </p:spPr>
        <p:txBody>
          <a:bodyPr>
            <a:normAutofit/>
          </a:bodyPr>
          <a:lstStyle>
            <a:lvl1pPr>
              <a:defRPr sz="4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0B30880-FB83-4FD8-B7A4-675D68A47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57600" y="2438570"/>
            <a:ext cx="6858000" cy="395020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</p:spTree>
    <p:extLst>
      <p:ext uri="{BB962C8B-B14F-4D97-AF65-F5344CB8AC3E}">
        <p14:creationId xmlns:p14="http://schemas.microsoft.com/office/powerpoint/2010/main" val="4169154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6D384-B2C5-42A4-9774-A931C39BA5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8D736C-5FCC-43BC-B824-A90F2CC5D1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A3A50-B922-45BE-945D-7ED3EBD83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4BC802-30E3-4658-9CCA-F873646FEC67}" type="datetime1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41F78-20DE-4D53-BB25-79E5C4E1A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43084-C669-4FDF-87D4-F22D36BB8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759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n" smtClean="0"/>
              <a:pPr algn="r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4174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6C559-800C-489A-9174-7901F92B0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10969752" cy="3146400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42B5C3-320B-4CFD-B6A7-A28C7E435B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3902207"/>
            <a:ext cx="10969752" cy="2187443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FCA372-3F42-4113-A73B-5FDCF93CB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227A3-19CE-4153-81CE-64EB7AB094B3}" type="datetime1">
              <a:rPr lang="en-US" smtClean="0"/>
              <a:t>10/21/2022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DA1197-0C78-4878-B086-5D206EA49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B83D8-FD42-44FF-AA20-944A519CC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2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685AA-B5C7-4E3D-85FA-94F3C73E5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AFEEA-6F3F-4630-A950-61C05D2FA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C36817-B869-4D19-9EE8-A3166B0E15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2" y="2081369"/>
            <a:ext cx="5410200" cy="40955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74146-2374-4321-AEBB-3E9B09D77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9A100-10F6-477E-8847-29D479EF1C92}" type="datetime1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42337B-B902-4DC2-BB94-02B8A7549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AD585-B83C-4ECF-AF42-8DDF6996B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841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A9ADB-3495-481F-BB4E-9C7128B17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74578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D6FF4C-26CB-4281-A2F7-6CBE451867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895096"/>
            <a:ext cx="5387975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E72A9-F222-45B4-9355-C04C058641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842211"/>
            <a:ext cx="5387975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699F6E-77AD-4EBC-BAF9-5A43CDEC41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7890" y="1895096"/>
            <a:ext cx="5414510" cy="823912"/>
          </a:xfrm>
        </p:spPr>
        <p:txBody>
          <a:bodyPr anchor="b"/>
          <a:lstStyle>
            <a:lvl1pPr marL="0" indent="0">
              <a:buNone/>
              <a:defRPr sz="2400" b="0" i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F77677-7169-4591-B047-0678815F48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67890" y="2842211"/>
            <a:ext cx="5414510" cy="33474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482A6EB-0285-4FA4-A00C-A7F716084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128AB-198A-495F-8475-FDB360C9873F}" type="datetime1">
              <a:rPr lang="en-US" smtClean="0"/>
              <a:t>10/21/2022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D39526-82B8-402C-8A2B-82EF8F3F3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5EC9E6-6FF1-4541-9CB1-A2FF9D8521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0540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70F54-6CED-4251-A0A6-32CCD1213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2C8E6-49D6-46A5-8DC3-B0D8E683C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A235E-F8FD-479F-9FC7-18BE84110877}" type="datetime1">
              <a:rPr lang="en-US" smtClean="0"/>
              <a:t>10/21/2022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883CBA-77CD-4490-A5F3-BAA8FC25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5FF79-61B6-4693-8547-95B1F2F7A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31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DCB94-13E9-41CB-88F0-D30A1791D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0F09B-68DA-462E-9DB4-4C9ADAB8CBCC}" type="datetime1">
              <a:rPr lang="en-US" smtClean="0"/>
              <a:t>10/21/2022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4795A4-736C-426D-8559-5AD589275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2A2ACD-17F3-4C16-8E77-86EC92CC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45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FCB2E-B68A-48F9-8B20-CDED818FB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020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81C83-64B5-4BFD-A163-75C2EA7F8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57200"/>
            <a:ext cx="5483352" cy="5744003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5D44AD-E361-48A3-936D-DDA0D51445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9989"/>
            <a:ext cx="4970822" cy="287121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ED06C-E016-489C-8863-EA1BE998B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C4E36-FABE-47EB-AA7F-C19A93824617}" type="datetime1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161F0-D253-49A7-9A08-7A0A22814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2C61A-B326-40A7-A286-90D0544B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527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2DF6F-D00F-4CE4-8701-B00627346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57199"/>
            <a:ext cx="4970822" cy="26674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0FF7AB-F851-4425-8407-996C920E68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199"/>
            <a:ext cx="5483352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ED6CF5-154F-4615-8CDC-E2BFA61FAB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9" y="3322708"/>
            <a:ext cx="4970822" cy="254628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5C400-0D13-495F-8C4E-EC3CDF5F22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9CE6B-5DE6-4A2D-B72E-5E8969F9F56F}" type="datetime1">
              <a:rPr lang="en-US" smtClean="0"/>
              <a:t>10/21/2022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290D7-98AC-45E5-A7D6-73520AFC7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94276C-2BD2-4C4F-AC04-DD3D73768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646F3F-274D-499B-ABBE-824EB4ABD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414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42E603F-28B7-4831-BF23-65FBAB13D5FB}"/>
              </a:ext>
            </a:extLst>
          </p:cNvPr>
          <p:cNvSpPr/>
          <p:nvPr/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60C036-BBCE-4F9E-AD56-DD36D4407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57784"/>
            <a:ext cx="109728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A5D7EC-1E6A-473F-B5A4-18CDFB6CF9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2106204"/>
            <a:ext cx="10972800" cy="40365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981C7-34D5-49A4-949D-715FD4BD8F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F481A142-DA77-4A5F-AD1F-14E6C18F0F5F}" type="datetime1">
              <a:rPr lang="en-US" smtClean="0"/>
              <a:t>10/21/2022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85CE6E-733D-4C60-B40B-C7C10CB5AF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en-US" sz="800" kern="1200" cap="all" spc="200" dirty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D80D8B-7909-4114-8EBA-C3086DC62B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34600" y="6356350"/>
            <a:ext cx="1447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800" kern="1200" cap="all" spc="200" smtClean="0">
                <a:solidFill>
                  <a:schemeClr val="tx1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</a:lstStyle>
          <a:p>
            <a:fld id="{1F646F3F-274D-499B-ABBE-824EB4ABDC3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68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693" r:id="rId6"/>
    <p:sldLayoutId id="2147483689" r:id="rId7"/>
    <p:sldLayoutId id="2147483690" r:id="rId8"/>
    <p:sldLayoutId id="2147483691" r:id="rId9"/>
    <p:sldLayoutId id="2147483692" r:id="rId10"/>
    <p:sldLayoutId id="2147483694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Clr>
          <a:schemeClr val="accent5"/>
        </a:buClr>
        <a:buFont typeface="Avenir Next LT Pro" panose="020B05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indent="0" algn="l" defTabSz="914400" rtl="0" eaLnBrk="1" latinLnBrk="0" hangingPunct="1">
        <a:lnSpc>
          <a:spcPct val="110000"/>
        </a:lnSpc>
        <a:spcBef>
          <a:spcPts val="500"/>
        </a:spcBef>
        <a:buClr>
          <a:schemeClr val="accent5"/>
        </a:buClr>
        <a:buFont typeface="Avenir Next LT Pro" panose="020B05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9775E2-26ED-4CEF-94F6-7C85D113D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946653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F32AB5-76E2-49F4-96EE-B419AF1F0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2294859"/>
            <a:ext cx="10058400" cy="37209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669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>
          <p15:clr>
            <a:srgbClr val="F26B43"/>
          </p15:clr>
        </p15:guide>
        <p15:guide id="2" pos="576">
          <p15:clr>
            <a:srgbClr val="F26B43"/>
          </p15:clr>
        </p15:guide>
        <p15:guide id="3" pos="7104">
          <p15:clr>
            <a:srgbClr val="F26B43"/>
          </p15:clr>
        </p15:guide>
        <p15:guide id="4" orient="horz" pos="3744">
          <p15:clr>
            <a:srgbClr val="F26B43"/>
          </p15:clr>
        </p15:guide>
        <p15:guide id="5" pos="2760">
          <p15:clr>
            <a:srgbClr val="F26B43"/>
          </p15:clr>
        </p15:guide>
        <p15:guide id="6" pos="4944">
          <p15:clr>
            <a:srgbClr val="F26B43"/>
          </p15:clr>
        </p15:guide>
        <p15:guide id="7" orient="horz" pos="40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1.png"/><Relationship Id="rId3" Type="http://schemas.openxmlformats.org/officeDocument/2006/relationships/image" Target="../media/image20.jpg"/><Relationship Id="rId7" Type="http://schemas.openxmlformats.org/officeDocument/2006/relationships/image" Target="../media/image3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41.jpe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4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47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6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48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0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png"/><Relationship Id="rId18" Type="http://schemas.openxmlformats.org/officeDocument/2006/relationships/image" Target="../media/image54.jpe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53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56.jpe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png"/><Relationship Id="rId18" Type="http://schemas.microsoft.com/office/2007/relationships/hdphoto" Target="../media/hdphoto4.wdp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7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60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9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62.png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62.png"/><Relationship Id="rId4" Type="http://schemas.openxmlformats.org/officeDocument/2006/relationships/image" Target="../media/image6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68.png"/><Relationship Id="rId5" Type="http://schemas.openxmlformats.org/officeDocument/2006/relationships/image" Target="../media/image62.png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71.png"/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microsoft.com/office/2007/relationships/media" Target="../media/media6.mp4"/><Relationship Id="rId16" Type="http://schemas.openxmlformats.org/officeDocument/2006/relationships/image" Target="../media/image31.png"/><Relationship Id="rId1" Type="http://schemas.openxmlformats.org/officeDocument/2006/relationships/video" Target="NULL" TargetMode="Externa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jpg"/><Relationship Id="rId1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7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microsoft.com/office/2007/relationships/hdphoto" Target="../media/hdphoto2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9.png"/><Relationship Id="rId18" Type="http://schemas.microsoft.com/office/2007/relationships/hdphoto" Target="../media/hdphoto3.wdp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29.png"/><Relationship Id="rId3" Type="http://schemas.openxmlformats.org/officeDocument/2006/relationships/image" Target="../media/image20.jpg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.png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6E15305-164C-44CD-9E0F-420C2DC1B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AD92D6-C460-460A-AEE0-E028BAE6E7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r="15639" b="1"/>
          <a:stretch/>
        </p:blipFill>
        <p:spPr>
          <a:xfrm>
            <a:off x="837986" y="10"/>
            <a:ext cx="10615629" cy="6857990"/>
          </a:xfrm>
          <a:custGeom>
            <a:avLst/>
            <a:gdLst/>
            <a:ahLst/>
            <a:cxnLst/>
            <a:rect l="l" t="t" r="r" b="b"/>
            <a:pathLst>
              <a:path w="10615629" h="6858000">
                <a:moveTo>
                  <a:pt x="7169276" y="5665107"/>
                </a:moveTo>
                <a:cubicBezTo>
                  <a:pt x="7360157" y="5665107"/>
                  <a:pt x="7514897" y="5819847"/>
                  <a:pt x="7514897" y="6010728"/>
                </a:cubicBezTo>
                <a:cubicBezTo>
                  <a:pt x="7514897" y="6201609"/>
                  <a:pt x="7360157" y="6356349"/>
                  <a:pt x="7169276" y="6356349"/>
                </a:cubicBezTo>
                <a:cubicBezTo>
                  <a:pt x="6978395" y="6356349"/>
                  <a:pt x="6823655" y="6201609"/>
                  <a:pt x="6823655" y="6010728"/>
                </a:cubicBezTo>
                <a:cubicBezTo>
                  <a:pt x="6823655" y="5819847"/>
                  <a:pt x="6978395" y="5665107"/>
                  <a:pt x="7169276" y="5665107"/>
                </a:cubicBezTo>
                <a:close/>
                <a:moveTo>
                  <a:pt x="10010446" y="2285546"/>
                </a:moveTo>
                <a:cubicBezTo>
                  <a:pt x="10256938" y="2285546"/>
                  <a:pt x="10456760" y="2485368"/>
                  <a:pt x="10456760" y="2731860"/>
                </a:cubicBezTo>
                <a:cubicBezTo>
                  <a:pt x="10456760" y="2978352"/>
                  <a:pt x="10256938" y="3178174"/>
                  <a:pt x="10010446" y="3178174"/>
                </a:cubicBezTo>
                <a:cubicBezTo>
                  <a:pt x="9763954" y="3178174"/>
                  <a:pt x="9564132" y="2978352"/>
                  <a:pt x="9564132" y="2731860"/>
                </a:cubicBezTo>
                <a:cubicBezTo>
                  <a:pt x="9564132" y="2485368"/>
                  <a:pt x="9763954" y="2285546"/>
                  <a:pt x="10010446" y="2285546"/>
                </a:cubicBezTo>
                <a:close/>
                <a:moveTo>
                  <a:pt x="10354145" y="1626054"/>
                </a:moveTo>
                <a:cubicBezTo>
                  <a:pt x="10498559" y="1626054"/>
                  <a:pt x="10615629" y="1743124"/>
                  <a:pt x="10615629" y="1887538"/>
                </a:cubicBezTo>
                <a:cubicBezTo>
                  <a:pt x="10615629" y="2031953"/>
                  <a:pt x="10498559" y="2149022"/>
                  <a:pt x="10354145" y="2149022"/>
                </a:cubicBezTo>
                <a:cubicBezTo>
                  <a:pt x="10209731" y="2149022"/>
                  <a:pt x="10092661" y="2031953"/>
                  <a:pt x="10092661" y="1887538"/>
                </a:cubicBezTo>
                <a:cubicBezTo>
                  <a:pt x="10092661" y="1743124"/>
                  <a:pt x="10209731" y="1626054"/>
                  <a:pt x="10354145" y="1626054"/>
                </a:cubicBezTo>
                <a:close/>
                <a:moveTo>
                  <a:pt x="1458900" y="620485"/>
                </a:moveTo>
                <a:cubicBezTo>
                  <a:pt x="1705392" y="620485"/>
                  <a:pt x="1905214" y="820307"/>
                  <a:pt x="1905214" y="1066799"/>
                </a:cubicBezTo>
                <a:cubicBezTo>
                  <a:pt x="1905214" y="1313291"/>
                  <a:pt x="1705392" y="1513113"/>
                  <a:pt x="1458900" y="1513113"/>
                </a:cubicBezTo>
                <a:cubicBezTo>
                  <a:pt x="1212408" y="1513113"/>
                  <a:pt x="1012586" y="1313291"/>
                  <a:pt x="1012586" y="1066799"/>
                </a:cubicBezTo>
                <a:cubicBezTo>
                  <a:pt x="1012586" y="820307"/>
                  <a:pt x="1212408" y="620485"/>
                  <a:pt x="1458900" y="620485"/>
                </a:cubicBezTo>
                <a:close/>
                <a:moveTo>
                  <a:pt x="6634576" y="0"/>
                </a:moveTo>
                <a:lnTo>
                  <a:pt x="10141834" y="0"/>
                </a:lnTo>
                <a:lnTo>
                  <a:pt x="10200260" y="112226"/>
                </a:lnTo>
                <a:cubicBezTo>
                  <a:pt x="10410239" y="575266"/>
                  <a:pt x="10394872" y="1153565"/>
                  <a:pt x="9914575" y="1675662"/>
                </a:cubicBezTo>
                <a:cubicBezTo>
                  <a:pt x="9716856" y="1890645"/>
                  <a:pt x="9539638" y="2125049"/>
                  <a:pt x="9361609" y="2357294"/>
                </a:cubicBezTo>
                <a:cubicBezTo>
                  <a:pt x="9193292" y="2576998"/>
                  <a:pt x="9188572" y="2830553"/>
                  <a:pt x="9334635" y="3068327"/>
                </a:cubicBezTo>
                <a:cubicBezTo>
                  <a:pt x="9495670" y="3329571"/>
                  <a:pt x="9683004" y="3577866"/>
                  <a:pt x="9815042" y="3852732"/>
                </a:cubicBezTo>
                <a:cubicBezTo>
                  <a:pt x="10050525" y="4342848"/>
                  <a:pt x="9955575" y="4825682"/>
                  <a:pt x="9376176" y="5163127"/>
                </a:cubicBezTo>
                <a:cubicBezTo>
                  <a:pt x="8901029" y="5439880"/>
                  <a:pt x="8396077" y="5450670"/>
                  <a:pt x="7869813" y="5397801"/>
                </a:cubicBezTo>
                <a:cubicBezTo>
                  <a:pt x="7414763" y="5352214"/>
                  <a:pt x="6924916" y="5316879"/>
                  <a:pt x="6545392" y="5591203"/>
                </a:cubicBezTo>
                <a:cubicBezTo>
                  <a:pt x="6238293" y="5813469"/>
                  <a:pt x="6024794" y="6166019"/>
                  <a:pt x="5772723" y="6463272"/>
                </a:cubicBezTo>
                <a:cubicBezTo>
                  <a:pt x="5693284" y="6557074"/>
                  <a:pt x="5618532" y="6655326"/>
                  <a:pt x="5542128" y="6751893"/>
                </a:cubicBezTo>
                <a:lnTo>
                  <a:pt x="5455473" y="6858000"/>
                </a:lnTo>
                <a:lnTo>
                  <a:pt x="3884322" y="6858000"/>
                </a:lnTo>
                <a:lnTo>
                  <a:pt x="3874161" y="6844414"/>
                </a:lnTo>
                <a:cubicBezTo>
                  <a:pt x="3769502" y="6682570"/>
                  <a:pt x="3725804" y="6471499"/>
                  <a:pt x="3692625" y="6276207"/>
                </a:cubicBezTo>
                <a:cubicBezTo>
                  <a:pt x="3594979" y="5704764"/>
                  <a:pt x="2996562" y="5529973"/>
                  <a:pt x="2561203" y="5655806"/>
                </a:cubicBezTo>
                <a:cubicBezTo>
                  <a:pt x="1295584" y="6024675"/>
                  <a:pt x="405173" y="5378783"/>
                  <a:pt x="69617" y="4277706"/>
                </a:cubicBezTo>
                <a:cubicBezTo>
                  <a:pt x="12163" y="4089022"/>
                  <a:pt x="22818" y="3880245"/>
                  <a:pt x="1643" y="3679828"/>
                </a:cubicBezTo>
                <a:cubicBezTo>
                  <a:pt x="-11845" y="3246491"/>
                  <a:pt x="53163" y="2840533"/>
                  <a:pt x="368893" y="2516306"/>
                </a:cubicBezTo>
                <a:cubicBezTo>
                  <a:pt x="570254" y="2309550"/>
                  <a:pt x="826642" y="2227145"/>
                  <a:pt x="1113509" y="2192618"/>
                </a:cubicBezTo>
                <a:cubicBezTo>
                  <a:pt x="1425464" y="2154854"/>
                  <a:pt x="1739171" y="2099963"/>
                  <a:pt x="2037232" y="2005555"/>
                </a:cubicBezTo>
                <a:cubicBezTo>
                  <a:pt x="2313447" y="1917888"/>
                  <a:pt x="2430109" y="1649902"/>
                  <a:pt x="2547311" y="1405114"/>
                </a:cubicBezTo>
                <a:cubicBezTo>
                  <a:pt x="2839303" y="794962"/>
                  <a:pt x="3300289" y="490426"/>
                  <a:pt x="3900864" y="578766"/>
                </a:cubicBezTo>
                <a:cubicBezTo>
                  <a:pt x="4133785" y="613023"/>
                  <a:pt x="4362119" y="739800"/>
                  <a:pt x="4571571" y="860778"/>
                </a:cubicBezTo>
                <a:cubicBezTo>
                  <a:pt x="5133169" y="1185276"/>
                  <a:pt x="5641898" y="1029501"/>
                  <a:pt x="6039226" y="631499"/>
                </a:cubicBezTo>
                <a:cubicBezTo>
                  <a:pt x="6180165" y="489886"/>
                  <a:pt x="6313484" y="339979"/>
                  <a:pt x="6449433" y="193257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415CBE-31B7-416F-ADED-5814DB0155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91743" y="1344594"/>
            <a:ext cx="6458556" cy="2674955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rgbClr val="FFFFFF"/>
                </a:solidFill>
              </a:rPr>
              <a:t>U4 – The Art of Advertising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CB14AA-D95A-4411-BCB7-5584465B69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91743" y="4229100"/>
            <a:ext cx="6458556" cy="10287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FFFFFF"/>
                </a:solidFill>
              </a:rPr>
              <a:t>Language in context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FFFFFF"/>
                </a:solidFill>
              </a:rPr>
              <a:t>Listening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FFFFFF"/>
                </a:solidFill>
              </a:rPr>
              <a:t>Pronunciation</a:t>
            </a:r>
          </a:p>
          <a:p>
            <a:pPr algn="ctr">
              <a:lnSpc>
                <a:spcPct val="100000"/>
              </a:lnSpc>
            </a:pPr>
            <a:r>
              <a:rPr lang="en-US" sz="2400" b="1" dirty="0">
                <a:solidFill>
                  <a:srgbClr val="FFFFFF"/>
                </a:solidFill>
              </a:rPr>
              <a:t>Conversation</a:t>
            </a:r>
          </a:p>
        </p:txBody>
      </p:sp>
      <p:sp>
        <p:nvSpPr>
          <p:cNvPr id="5" name="Flowchart: Sequential Access Storage 4">
            <a:extLst>
              <a:ext uri="{FF2B5EF4-FFF2-40B4-BE49-F238E27FC236}">
                <a16:creationId xmlns:a16="http://schemas.microsoft.com/office/drawing/2014/main" id="{30E7CA61-37FF-485A-A5D8-38B5801104A3}"/>
              </a:ext>
            </a:extLst>
          </p:cNvPr>
          <p:cNvSpPr/>
          <p:nvPr/>
        </p:nvSpPr>
        <p:spPr>
          <a:xfrm>
            <a:off x="172057" y="108559"/>
            <a:ext cx="1981301" cy="1344594"/>
          </a:xfrm>
          <a:prstGeom prst="flowChartMagneticTap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P. 52-53</a:t>
            </a:r>
          </a:p>
        </p:txBody>
      </p:sp>
    </p:spTree>
    <p:extLst>
      <p:ext uri="{BB962C8B-B14F-4D97-AF65-F5344CB8AC3E}">
        <p14:creationId xmlns:p14="http://schemas.microsoft.com/office/powerpoint/2010/main" val="37597903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815183" y="4330450"/>
            <a:ext cx="955111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280265" y="1396367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4" name="Google Shape;84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80542" y="4896550"/>
            <a:ext cx="4685833" cy="30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8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217813" y="-50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9" name="Google Shape;89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868642" y="975946"/>
            <a:ext cx="1297287" cy="16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24800" y="2668867"/>
            <a:ext cx="1813432" cy="336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flipH="1">
            <a:off x="10129560" y="4173775"/>
            <a:ext cx="1813433" cy="2605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2">
            <a:alphaModFix/>
          </a:blip>
          <a:srcRect t="5846" r="20641"/>
          <a:stretch/>
        </p:blipFill>
        <p:spPr>
          <a:xfrm>
            <a:off x="7572237" y="4231844"/>
            <a:ext cx="3639597" cy="290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079348" y="3690107"/>
            <a:ext cx="543633" cy="706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555940" y="4187300"/>
            <a:ext cx="907165" cy="5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6714A774-BEA3-455D-A43F-7253864CBF1F}"/>
              </a:ext>
            </a:extLst>
          </p:cNvPr>
          <p:cNvSpPr/>
          <p:nvPr/>
        </p:nvSpPr>
        <p:spPr>
          <a:xfrm>
            <a:off x="402527" y="374242"/>
            <a:ext cx="8210550" cy="452230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C0359CF9-EDCC-4460-BB40-665BD0C5C6F9}"/>
              </a:ext>
            </a:extLst>
          </p:cNvPr>
          <p:cNvSpPr/>
          <p:nvPr/>
        </p:nvSpPr>
        <p:spPr>
          <a:xfrm>
            <a:off x="425289" y="435967"/>
            <a:ext cx="844335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Ice cream was invented by the Chinese 4,000 years ago.</a:t>
            </a:r>
          </a:p>
        </p:txBody>
      </p:sp>
      <p:pic>
        <p:nvPicPr>
          <p:cNvPr id="4100" name="Picture 4" descr="نتيجة الصورة لـ ice cream clip art">
            <a:extLst>
              <a:ext uri="{FF2B5EF4-FFF2-40B4-BE49-F238E27FC236}">
                <a16:creationId xmlns:a16="http://schemas.microsoft.com/office/drawing/2014/main" id="{F165CF0E-A168-45AE-8631-C39EC1A74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894" y="2356454"/>
            <a:ext cx="2700228" cy="243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895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14325" y="0"/>
            <a:ext cx="9541886" cy="495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5183" y="4330450"/>
            <a:ext cx="955111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0265" y="1396367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4" name="Google Shape;8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2001" y="4843700"/>
            <a:ext cx="4685833" cy="30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9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17813" y="-50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9" name="Google Shape;8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68642" y="975946"/>
            <a:ext cx="1297287" cy="16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24800" y="2668867"/>
            <a:ext cx="1813432" cy="336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10129560" y="4173775"/>
            <a:ext cx="1813433" cy="2605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3">
            <a:alphaModFix/>
          </a:blip>
          <a:srcRect t="5846" r="20641"/>
          <a:stretch/>
        </p:blipFill>
        <p:spPr>
          <a:xfrm>
            <a:off x="7572237" y="4231844"/>
            <a:ext cx="3639597" cy="290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79348" y="3690107"/>
            <a:ext cx="543633" cy="706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555940" y="4187300"/>
            <a:ext cx="907165" cy="5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A477734-2B5B-4451-8231-00B07177E486}"/>
              </a:ext>
            </a:extLst>
          </p:cNvPr>
          <p:cNvSpPr/>
          <p:nvPr/>
        </p:nvSpPr>
        <p:spPr>
          <a:xfrm>
            <a:off x="402527" y="374242"/>
            <a:ext cx="8210550" cy="45223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pic>
        <p:nvPicPr>
          <p:cNvPr id="5122" name="Picture 2" descr="نتيجة الصورة لـ ابن الهيثم">
            <a:extLst>
              <a:ext uri="{FF2B5EF4-FFF2-40B4-BE49-F238E27FC236}">
                <a16:creationId xmlns:a16="http://schemas.microsoft.com/office/drawing/2014/main" id="{CB03D100-1C39-42BB-9C22-9ABB377B2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76" y="2238650"/>
            <a:ext cx="21717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275D78D6-231B-42CC-9E49-2FAE172C6C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318" y="2215857"/>
            <a:ext cx="1710333" cy="2571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ستطيل 6">
            <a:extLst>
              <a:ext uri="{FF2B5EF4-FFF2-40B4-BE49-F238E27FC236}">
                <a16:creationId xmlns:a16="http://schemas.microsoft.com/office/drawing/2014/main" id="{271E571F-CF03-4311-85FD-8CD6EADDEC83}"/>
              </a:ext>
            </a:extLst>
          </p:cNvPr>
          <p:cNvSpPr/>
          <p:nvPr/>
        </p:nvSpPr>
        <p:spPr>
          <a:xfrm>
            <a:off x="530339" y="508956"/>
            <a:ext cx="833830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The first “camera obscura” was devised by Ibn Al Haytham. </a:t>
            </a:r>
          </a:p>
        </p:txBody>
      </p:sp>
    </p:spTree>
    <p:extLst>
      <p:ext uri="{BB962C8B-B14F-4D97-AF65-F5344CB8AC3E}">
        <p14:creationId xmlns:p14="http://schemas.microsoft.com/office/powerpoint/2010/main" val="117594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14325" y="0"/>
            <a:ext cx="9541886" cy="495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5183" y="4330450"/>
            <a:ext cx="955111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0265" y="1396367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4" name="Google Shape;8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2001" y="4843700"/>
            <a:ext cx="4685833" cy="30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9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17813" y="-50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9" name="Google Shape;8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68642" y="975946"/>
            <a:ext cx="1297287" cy="16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24800" y="2668867"/>
            <a:ext cx="1813432" cy="336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10129560" y="4173775"/>
            <a:ext cx="1813433" cy="2605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3">
            <a:alphaModFix/>
          </a:blip>
          <a:srcRect t="5846" r="20641"/>
          <a:stretch/>
        </p:blipFill>
        <p:spPr>
          <a:xfrm>
            <a:off x="7572237" y="4231844"/>
            <a:ext cx="3639597" cy="290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79348" y="3690107"/>
            <a:ext cx="543633" cy="706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555940" y="4187300"/>
            <a:ext cx="907165" cy="5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A477734-2B5B-4451-8231-00B07177E486}"/>
              </a:ext>
            </a:extLst>
          </p:cNvPr>
          <p:cNvSpPr/>
          <p:nvPr/>
        </p:nvSpPr>
        <p:spPr>
          <a:xfrm>
            <a:off x="402527" y="374242"/>
            <a:ext cx="8210550" cy="45223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71E571F-CF03-4311-85FD-8CD6EADDEC83}"/>
              </a:ext>
            </a:extLst>
          </p:cNvPr>
          <p:cNvSpPr/>
          <p:nvPr/>
        </p:nvSpPr>
        <p:spPr>
          <a:xfrm>
            <a:off x="518893" y="426422"/>
            <a:ext cx="8708668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Surgical instruments that are still being used were devised in the 10</a:t>
            </a:r>
            <a:r>
              <a:rPr kumimoji="0" lang="en-US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century by Al-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Zahrawi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, a Muslim surgeon. </a:t>
            </a:r>
          </a:p>
        </p:txBody>
      </p:sp>
      <p:pic>
        <p:nvPicPr>
          <p:cNvPr id="6148" name="Picture 4" descr="نتيجة الصورة لـ الزهراوي">
            <a:extLst>
              <a:ext uri="{FF2B5EF4-FFF2-40B4-BE49-F238E27FC236}">
                <a16:creationId xmlns:a16="http://schemas.microsoft.com/office/drawing/2014/main" id="{179DE956-5920-4361-9C93-8B7E76BEF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726" y="2388528"/>
            <a:ext cx="2524125" cy="2326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نتيجة الصورة لـ الزهراوي الادوات">
            <a:extLst>
              <a:ext uri="{FF2B5EF4-FFF2-40B4-BE49-F238E27FC236}">
                <a16:creationId xmlns:a16="http://schemas.microsoft.com/office/drawing/2014/main" id="{47FD9389-943D-4BBE-AA46-8AB7771F6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762" y="2388528"/>
            <a:ext cx="2724150" cy="244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255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14325" y="0"/>
            <a:ext cx="9541886" cy="495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5183" y="4330450"/>
            <a:ext cx="955111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0265" y="1396367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4" name="Google Shape;8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2001" y="4843700"/>
            <a:ext cx="4685833" cy="30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9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17813" y="-50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9" name="Google Shape;8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68642" y="975946"/>
            <a:ext cx="1297287" cy="16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24800" y="2668867"/>
            <a:ext cx="1813432" cy="336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10129560" y="4173775"/>
            <a:ext cx="1813433" cy="2605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3">
            <a:alphaModFix/>
          </a:blip>
          <a:srcRect t="5846" r="20641"/>
          <a:stretch/>
        </p:blipFill>
        <p:spPr>
          <a:xfrm>
            <a:off x="7572237" y="4231844"/>
            <a:ext cx="3639597" cy="290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79348" y="3690107"/>
            <a:ext cx="543633" cy="706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555940" y="4187300"/>
            <a:ext cx="907165" cy="5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A477734-2B5B-4451-8231-00B07177E486}"/>
              </a:ext>
            </a:extLst>
          </p:cNvPr>
          <p:cNvSpPr/>
          <p:nvPr/>
        </p:nvSpPr>
        <p:spPr>
          <a:xfrm>
            <a:off x="402527" y="374242"/>
            <a:ext cx="8210550" cy="45223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71E571F-CF03-4311-85FD-8CD6EADDEC83}"/>
              </a:ext>
            </a:extLst>
          </p:cNvPr>
          <p:cNvSpPr/>
          <p:nvPr/>
        </p:nvSpPr>
        <p:spPr>
          <a:xfrm>
            <a:off x="357244" y="498896"/>
            <a:ext cx="8397062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The original solar cell was invented and tested by Hassan Kamel Al-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Sabbah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in 1930.</a:t>
            </a:r>
          </a:p>
        </p:txBody>
      </p:sp>
      <p:pic>
        <p:nvPicPr>
          <p:cNvPr id="7170" name="Picture 2" descr="نتيجة الصورة لـ Hassan Kamel Al-Sabbah">
            <a:extLst>
              <a:ext uri="{FF2B5EF4-FFF2-40B4-BE49-F238E27FC236}">
                <a16:creationId xmlns:a16="http://schemas.microsoft.com/office/drawing/2014/main" id="{D48ABCEC-ACE6-479F-B298-15D9603E6C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771" y="2264666"/>
            <a:ext cx="2948957" cy="2455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نتيجة الصورة لـ  original solar cell">
            <a:extLst>
              <a:ext uri="{FF2B5EF4-FFF2-40B4-BE49-F238E27FC236}">
                <a16:creationId xmlns:a16="http://schemas.microsoft.com/office/drawing/2014/main" id="{65E0164C-3713-43B4-8401-1B5B940A7E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2283203"/>
            <a:ext cx="2510082" cy="245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189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14325" y="0"/>
            <a:ext cx="9541886" cy="495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5183" y="4330450"/>
            <a:ext cx="955111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0265" y="1396367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4" name="Google Shape;8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2001" y="4843700"/>
            <a:ext cx="4685833" cy="30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9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17813" y="-50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9" name="Google Shape;8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68642" y="975946"/>
            <a:ext cx="1297287" cy="16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24800" y="2668867"/>
            <a:ext cx="1813432" cy="336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10129560" y="4173775"/>
            <a:ext cx="1813433" cy="2605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3">
            <a:alphaModFix/>
          </a:blip>
          <a:srcRect t="5846" r="20641"/>
          <a:stretch/>
        </p:blipFill>
        <p:spPr>
          <a:xfrm>
            <a:off x="7572237" y="4231844"/>
            <a:ext cx="3639597" cy="290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79348" y="3690107"/>
            <a:ext cx="543633" cy="706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555940" y="4187300"/>
            <a:ext cx="907165" cy="5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A477734-2B5B-4451-8231-00B07177E486}"/>
              </a:ext>
            </a:extLst>
          </p:cNvPr>
          <p:cNvSpPr/>
          <p:nvPr/>
        </p:nvSpPr>
        <p:spPr>
          <a:xfrm>
            <a:off x="402527" y="374242"/>
            <a:ext cx="8210550" cy="45223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71E571F-CF03-4311-85FD-8CD6EADDEC83}"/>
              </a:ext>
            </a:extLst>
          </p:cNvPr>
          <p:cNvSpPr/>
          <p:nvPr/>
        </p:nvSpPr>
        <p:spPr>
          <a:xfrm>
            <a:off x="357244" y="498896"/>
            <a:ext cx="8397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The law of gravity was discovered by Isaac Newton.</a:t>
            </a:r>
          </a:p>
        </p:txBody>
      </p:sp>
      <p:pic>
        <p:nvPicPr>
          <p:cNvPr id="8196" name="Picture 4" descr="نتيجة الصورة لـ Isaac Newton">
            <a:extLst>
              <a:ext uri="{FF2B5EF4-FFF2-40B4-BE49-F238E27FC236}">
                <a16:creationId xmlns:a16="http://schemas.microsoft.com/office/drawing/2014/main" id="{A7913FD1-5203-48FD-B09F-D133D567F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83" y="2121735"/>
            <a:ext cx="2952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نتيجة الصورة لـ Isaac Newton law of gravirty">
            <a:extLst>
              <a:ext uri="{FF2B5EF4-FFF2-40B4-BE49-F238E27FC236}">
                <a16:creationId xmlns:a16="http://schemas.microsoft.com/office/drawing/2014/main" id="{F8C4A52B-EE03-487D-999E-85A5857CF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9019" y="2196576"/>
            <a:ext cx="2662146" cy="263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197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14325" y="0"/>
            <a:ext cx="9541886" cy="495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5183" y="4330450"/>
            <a:ext cx="955111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0265" y="1396367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4" name="Google Shape;8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2001" y="4843700"/>
            <a:ext cx="4685833" cy="30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9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17813" y="-50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9" name="Google Shape;8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68642" y="975946"/>
            <a:ext cx="1297287" cy="16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24800" y="2668867"/>
            <a:ext cx="1813432" cy="336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10129560" y="4173775"/>
            <a:ext cx="1813433" cy="2605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3">
            <a:alphaModFix/>
          </a:blip>
          <a:srcRect t="5846" r="20641"/>
          <a:stretch/>
        </p:blipFill>
        <p:spPr>
          <a:xfrm>
            <a:off x="7572237" y="4231844"/>
            <a:ext cx="3639597" cy="290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79348" y="3690107"/>
            <a:ext cx="543633" cy="706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555940" y="4187300"/>
            <a:ext cx="907165" cy="5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A477734-2B5B-4451-8231-00B07177E486}"/>
              </a:ext>
            </a:extLst>
          </p:cNvPr>
          <p:cNvSpPr/>
          <p:nvPr/>
        </p:nvSpPr>
        <p:spPr>
          <a:xfrm>
            <a:off x="402527" y="374242"/>
            <a:ext cx="8210550" cy="45223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71E571F-CF03-4311-85FD-8CD6EADDEC83}"/>
              </a:ext>
            </a:extLst>
          </p:cNvPr>
          <p:cNvSpPr/>
          <p:nvPr/>
        </p:nvSpPr>
        <p:spPr>
          <a:xfrm>
            <a:off x="357244" y="498896"/>
            <a:ext cx="8397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Radioactivity was discovered by Marie Curie in 1903.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19DB6F4-124E-43F7-A8DE-C730A61A79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325" y="1448188"/>
            <a:ext cx="2484804" cy="332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نتيجة الصورة لـ التفاعل الاشعاعي">
            <a:extLst>
              <a:ext uri="{FF2B5EF4-FFF2-40B4-BE49-F238E27FC236}">
                <a16:creationId xmlns:a16="http://schemas.microsoft.com/office/drawing/2014/main" id="{FFA84DFF-9A9D-4536-A250-89ECA94FE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452" y="1439642"/>
            <a:ext cx="2570873" cy="331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8251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14325" y="0"/>
            <a:ext cx="9541886" cy="495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5183" y="4330450"/>
            <a:ext cx="955111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0265" y="1396367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4" name="Google Shape;8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2001" y="4843700"/>
            <a:ext cx="4685833" cy="30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9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17813" y="-50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9" name="Google Shape;8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68642" y="975946"/>
            <a:ext cx="1297287" cy="16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24800" y="2668867"/>
            <a:ext cx="1813432" cy="336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10129560" y="4173775"/>
            <a:ext cx="1813433" cy="2605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3">
            <a:alphaModFix/>
          </a:blip>
          <a:srcRect t="5846" r="20641"/>
          <a:stretch/>
        </p:blipFill>
        <p:spPr>
          <a:xfrm>
            <a:off x="7572237" y="4231844"/>
            <a:ext cx="3639597" cy="290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79348" y="3690107"/>
            <a:ext cx="543633" cy="706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555940" y="4187300"/>
            <a:ext cx="907165" cy="5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A477734-2B5B-4451-8231-00B07177E486}"/>
              </a:ext>
            </a:extLst>
          </p:cNvPr>
          <p:cNvSpPr/>
          <p:nvPr/>
        </p:nvSpPr>
        <p:spPr>
          <a:xfrm>
            <a:off x="402527" y="374242"/>
            <a:ext cx="8210550" cy="45223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71E571F-CF03-4311-85FD-8CD6EADDEC83}"/>
              </a:ext>
            </a:extLst>
          </p:cNvPr>
          <p:cNvSpPr/>
          <p:nvPr/>
        </p:nvSpPr>
        <p:spPr>
          <a:xfrm>
            <a:off x="357244" y="498896"/>
            <a:ext cx="8397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The telephone was invented by Alexander Graham Bell in 1876.</a:t>
            </a:r>
          </a:p>
        </p:txBody>
      </p:sp>
      <p:pic>
        <p:nvPicPr>
          <p:cNvPr id="11266" name="Picture 2" descr="نتيجة الصورة لـ by Alexander Graham Bell in 1876.">
            <a:extLst>
              <a:ext uri="{FF2B5EF4-FFF2-40B4-BE49-F238E27FC236}">
                <a16:creationId xmlns:a16="http://schemas.microsoft.com/office/drawing/2014/main" id="{4743CBE8-E556-4C4E-A7AE-72CC116F4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1" y="2329761"/>
            <a:ext cx="3400921" cy="254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نتيجة الصورة لـ Alexander Graham Bell .">
            <a:extLst>
              <a:ext uri="{FF2B5EF4-FFF2-40B4-BE49-F238E27FC236}">
                <a16:creationId xmlns:a16="http://schemas.microsoft.com/office/drawing/2014/main" id="{95B0EBAD-5075-4D8F-A652-365D162E3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074" y="1714500"/>
            <a:ext cx="2512225" cy="31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نتيجة الصورة لـ the first telephone">
            <a:extLst>
              <a:ext uri="{FF2B5EF4-FFF2-40B4-BE49-F238E27FC236}">
                <a16:creationId xmlns:a16="http://schemas.microsoft.com/office/drawing/2014/main" id="{D49310B3-A0C6-4BB6-852E-B633C715E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56" y="2356454"/>
            <a:ext cx="1743075" cy="254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8789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14325" y="0"/>
            <a:ext cx="9541886" cy="495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5183" y="4330450"/>
            <a:ext cx="955111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0265" y="1396367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4" name="Google Shape;8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2001" y="4843700"/>
            <a:ext cx="4685833" cy="30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9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17813" y="-50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9" name="Google Shape;8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68642" y="975946"/>
            <a:ext cx="1297287" cy="16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24800" y="2668867"/>
            <a:ext cx="1813432" cy="336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10129560" y="4173775"/>
            <a:ext cx="1813433" cy="2605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3">
            <a:alphaModFix/>
          </a:blip>
          <a:srcRect t="5846" r="20641"/>
          <a:stretch/>
        </p:blipFill>
        <p:spPr>
          <a:xfrm>
            <a:off x="7572237" y="4231844"/>
            <a:ext cx="3639597" cy="290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79348" y="3690107"/>
            <a:ext cx="543633" cy="706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555940" y="4187300"/>
            <a:ext cx="907165" cy="5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A477734-2B5B-4451-8231-00B07177E486}"/>
              </a:ext>
            </a:extLst>
          </p:cNvPr>
          <p:cNvSpPr/>
          <p:nvPr/>
        </p:nvSpPr>
        <p:spPr>
          <a:xfrm>
            <a:off x="402527" y="374242"/>
            <a:ext cx="8210550" cy="45223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71E571F-CF03-4311-85FD-8CD6EADDEC83}"/>
              </a:ext>
            </a:extLst>
          </p:cNvPr>
          <p:cNvSpPr/>
          <p:nvPr/>
        </p:nvSpPr>
        <p:spPr>
          <a:xfrm>
            <a:off x="357244" y="498896"/>
            <a:ext cx="8397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The first printing press was made in 1440.</a:t>
            </a:r>
          </a:p>
        </p:txBody>
      </p:sp>
      <p:pic>
        <p:nvPicPr>
          <p:cNvPr id="1026" name="Picture 2" descr="نتيجة الصورة لـ the first printing">
            <a:extLst>
              <a:ext uri="{FF2B5EF4-FFF2-40B4-BE49-F238E27FC236}">
                <a16:creationId xmlns:a16="http://schemas.microsoft.com/office/drawing/2014/main" id="{83940467-EAF8-421D-9669-D0860515D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875" y="2143125"/>
            <a:ext cx="2992041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مشاهدة صورة المصدر">
            <a:extLst>
              <a:ext uri="{FF2B5EF4-FFF2-40B4-BE49-F238E27FC236}">
                <a16:creationId xmlns:a16="http://schemas.microsoft.com/office/drawing/2014/main" id="{17C2A615-CDBF-46D9-B99D-16D00CCF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5024" y="2120595"/>
            <a:ext cx="3278995" cy="2599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66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14325" y="0"/>
            <a:ext cx="9541886" cy="495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5183" y="4330450"/>
            <a:ext cx="955111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0265" y="1396367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4" name="Google Shape;8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2001" y="4843700"/>
            <a:ext cx="4685833" cy="30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9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17813" y="-50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9" name="Google Shape;8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68642" y="975946"/>
            <a:ext cx="1297287" cy="16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24800" y="2668867"/>
            <a:ext cx="1813432" cy="336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10129560" y="4173775"/>
            <a:ext cx="1813433" cy="2605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3">
            <a:alphaModFix/>
          </a:blip>
          <a:srcRect t="5846" r="20641"/>
          <a:stretch/>
        </p:blipFill>
        <p:spPr>
          <a:xfrm>
            <a:off x="7572237" y="4231844"/>
            <a:ext cx="3639597" cy="290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79348" y="3690107"/>
            <a:ext cx="543633" cy="706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555940" y="4187300"/>
            <a:ext cx="907165" cy="5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A477734-2B5B-4451-8231-00B07177E486}"/>
              </a:ext>
            </a:extLst>
          </p:cNvPr>
          <p:cNvSpPr/>
          <p:nvPr/>
        </p:nvSpPr>
        <p:spPr>
          <a:xfrm>
            <a:off x="402527" y="374242"/>
            <a:ext cx="8210550" cy="45223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71E571F-CF03-4311-85FD-8CD6EADDEC83}"/>
              </a:ext>
            </a:extLst>
          </p:cNvPr>
          <p:cNvSpPr/>
          <p:nvPr/>
        </p:nvSpPr>
        <p:spPr>
          <a:xfrm>
            <a:off x="357244" y="498896"/>
            <a:ext cx="839706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The ballpoint pen was made famous by a Hungarian,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Ladislas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Biro.</a:t>
            </a:r>
          </a:p>
        </p:txBody>
      </p:sp>
      <p:pic>
        <p:nvPicPr>
          <p:cNvPr id="3074" name="Picture 2" descr="نتيجة الصورة لـ  Ladislas Biro">
            <a:extLst>
              <a:ext uri="{FF2B5EF4-FFF2-40B4-BE49-F238E27FC236}">
                <a16:creationId xmlns:a16="http://schemas.microsoft.com/office/drawing/2014/main" id="{A91311B3-2861-4229-BDDC-BBA4E30C6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554" y="2229576"/>
            <a:ext cx="34671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نتيجة الصورة لـ ballpoint pen">
            <a:extLst>
              <a:ext uri="{FF2B5EF4-FFF2-40B4-BE49-F238E27FC236}">
                <a16:creationId xmlns:a16="http://schemas.microsoft.com/office/drawing/2014/main" id="{15BA7541-7E19-4141-B0C2-16DDE2BE1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067" y="2239808"/>
            <a:ext cx="28575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864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14325" y="0"/>
            <a:ext cx="9541886" cy="495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5183" y="4330450"/>
            <a:ext cx="955111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0265" y="1396367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4" name="Google Shape;8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2001" y="4843700"/>
            <a:ext cx="4685833" cy="30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9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17813" y="-50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9" name="Google Shape;8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68642" y="975946"/>
            <a:ext cx="1297287" cy="16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24800" y="2668867"/>
            <a:ext cx="1813432" cy="336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10129560" y="4173775"/>
            <a:ext cx="1813433" cy="2605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3">
            <a:alphaModFix/>
          </a:blip>
          <a:srcRect t="5846" r="20641"/>
          <a:stretch/>
        </p:blipFill>
        <p:spPr>
          <a:xfrm>
            <a:off x="7572237" y="4231844"/>
            <a:ext cx="3639597" cy="290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79348" y="3690107"/>
            <a:ext cx="543633" cy="706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555940" y="4187300"/>
            <a:ext cx="907165" cy="5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0A477734-2B5B-4451-8231-00B07177E486}"/>
              </a:ext>
            </a:extLst>
          </p:cNvPr>
          <p:cNvSpPr/>
          <p:nvPr/>
        </p:nvSpPr>
        <p:spPr>
          <a:xfrm>
            <a:off x="402527" y="374242"/>
            <a:ext cx="8210550" cy="452230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271E571F-CF03-4311-85FD-8CD6EADDEC83}"/>
              </a:ext>
            </a:extLst>
          </p:cNvPr>
          <p:cNvSpPr/>
          <p:nvPr/>
        </p:nvSpPr>
        <p:spPr>
          <a:xfrm>
            <a:off x="357244" y="498896"/>
            <a:ext cx="8397062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“The Book of Healing and The Canon of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Medicine” was authored by Ibn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Sina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+mn-cs"/>
              </a:rPr>
              <a:t> (980-1037), a Muslim philosopher, physician and scientist.</a:t>
            </a:r>
          </a:p>
        </p:txBody>
      </p:sp>
      <p:pic>
        <p:nvPicPr>
          <p:cNvPr id="4098" name="Picture 2" descr="نتيجة الصورة لـ Ibn Sina ">
            <a:extLst>
              <a:ext uri="{FF2B5EF4-FFF2-40B4-BE49-F238E27FC236}">
                <a16:creationId xmlns:a16="http://schemas.microsoft.com/office/drawing/2014/main" id="{0E15B967-C23F-4200-A569-8B3B420065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0927" y="2392684"/>
            <a:ext cx="4048125" cy="243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نتيجة الصورة لـ The Canon of Medicine">
            <a:extLst>
              <a:ext uri="{FF2B5EF4-FFF2-40B4-BE49-F238E27FC236}">
                <a16:creationId xmlns:a16="http://schemas.microsoft.com/office/drawing/2014/main" id="{DC2BE719-9620-4734-B81E-A75729E88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265" y="2900405"/>
            <a:ext cx="2857500" cy="1971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256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42E603F-28B7-4831-BF23-65FBAB13D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D39700F-2B10-4402-A7DD-06EE22458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232968"/>
            <a:ext cx="9560477" cy="6625032"/>
          </a:xfrm>
          <a:custGeom>
            <a:avLst/>
            <a:gdLst>
              <a:gd name="connsiteX0" fmla="*/ 8831314 w 9263816"/>
              <a:gd name="connsiteY0" fmla="*/ 5943878 h 6858000"/>
              <a:gd name="connsiteX1" fmla="*/ 9179783 w 9263816"/>
              <a:gd name="connsiteY1" fmla="*/ 6086141 h 6858000"/>
              <a:gd name="connsiteX2" fmla="*/ 9260887 w 9263816"/>
              <a:gd name="connsiteY2" fmla="*/ 6279156 h 6858000"/>
              <a:gd name="connsiteX3" fmla="*/ 8925621 w 9263816"/>
              <a:gd name="connsiteY3" fmla="*/ 6708712 h 6858000"/>
              <a:gd name="connsiteX4" fmla="*/ 8496050 w 9263816"/>
              <a:gd name="connsiteY4" fmla="*/ 6373449 h 6858000"/>
              <a:gd name="connsiteX5" fmla="*/ 8831314 w 9263816"/>
              <a:gd name="connsiteY5" fmla="*/ 5943878 h 6858000"/>
              <a:gd name="connsiteX6" fmla="*/ 7397485 w 9263816"/>
              <a:gd name="connsiteY6" fmla="*/ 5931706 h 6858000"/>
              <a:gd name="connsiteX7" fmla="*/ 7917779 w 9263816"/>
              <a:gd name="connsiteY7" fmla="*/ 6191864 h 6858000"/>
              <a:gd name="connsiteX8" fmla="*/ 8013467 w 9263816"/>
              <a:gd name="connsiteY8" fmla="*/ 6375784 h 6858000"/>
              <a:gd name="connsiteX9" fmla="*/ 8021879 w 9263816"/>
              <a:gd name="connsiteY9" fmla="*/ 6753751 h 6858000"/>
              <a:gd name="connsiteX10" fmla="*/ 7981316 w 9263816"/>
              <a:gd name="connsiteY10" fmla="*/ 6858000 h 6858000"/>
              <a:gd name="connsiteX11" fmla="*/ 6819486 w 9263816"/>
              <a:gd name="connsiteY11" fmla="*/ 6858000 h 6858000"/>
              <a:gd name="connsiteX12" fmla="*/ 6785199 w 9263816"/>
              <a:gd name="connsiteY12" fmla="*/ 6781101 h 6858000"/>
              <a:gd name="connsiteX13" fmla="*/ 7196747 w 9263816"/>
              <a:gd name="connsiteY13" fmla="*/ 5964309 h 6858000"/>
              <a:gd name="connsiteX14" fmla="*/ 7397485 w 9263816"/>
              <a:gd name="connsiteY14" fmla="*/ 5931706 h 6858000"/>
              <a:gd name="connsiteX15" fmla="*/ 1505570 w 9263816"/>
              <a:gd name="connsiteY15" fmla="*/ 227178 h 6858000"/>
              <a:gd name="connsiteX16" fmla="*/ 2026489 w 9263816"/>
              <a:gd name="connsiteY16" fmla="*/ 392370 h 6858000"/>
              <a:gd name="connsiteX17" fmla="*/ 2444553 w 9263816"/>
              <a:gd name="connsiteY17" fmla="*/ 1654853 h 6858000"/>
              <a:gd name="connsiteX18" fmla="*/ 3183153 w 9263816"/>
              <a:gd name="connsiteY18" fmla="*/ 2116208 h 6858000"/>
              <a:gd name="connsiteX19" fmla="*/ 4288384 w 9263816"/>
              <a:gd name="connsiteY19" fmla="*/ 1291908 h 6858000"/>
              <a:gd name="connsiteX20" fmla="*/ 5472602 w 9263816"/>
              <a:gd name="connsiteY20" fmla="*/ 1697818 h 6858000"/>
              <a:gd name="connsiteX21" fmla="*/ 5844697 w 9263816"/>
              <a:gd name="connsiteY21" fmla="*/ 3444791 h 6858000"/>
              <a:gd name="connsiteX22" fmla="*/ 6715674 w 9263816"/>
              <a:gd name="connsiteY22" fmla="*/ 4065208 h 6858000"/>
              <a:gd name="connsiteX23" fmla="*/ 8130429 w 9263816"/>
              <a:gd name="connsiteY23" fmla="*/ 4101787 h 6858000"/>
              <a:gd name="connsiteX24" fmla="*/ 8624630 w 9263816"/>
              <a:gd name="connsiteY24" fmla="*/ 4686202 h 6858000"/>
              <a:gd name="connsiteX25" fmla="*/ 8623843 w 9263816"/>
              <a:gd name="connsiteY25" fmla="*/ 4685749 h 6858000"/>
              <a:gd name="connsiteX26" fmla="*/ 8646859 w 9263816"/>
              <a:gd name="connsiteY26" fmla="*/ 4835156 h 6858000"/>
              <a:gd name="connsiteX27" fmla="*/ 8079403 w 9263816"/>
              <a:gd name="connsiteY27" fmla="*/ 5661624 h 6858000"/>
              <a:gd name="connsiteX28" fmla="*/ 6833105 w 9263816"/>
              <a:gd name="connsiteY28" fmla="*/ 5397208 h 6858000"/>
              <a:gd name="connsiteX29" fmla="*/ 5900832 w 9263816"/>
              <a:gd name="connsiteY29" fmla="*/ 5944462 h 6858000"/>
              <a:gd name="connsiteX30" fmla="*/ 6067212 w 9263816"/>
              <a:gd name="connsiteY30" fmla="*/ 6811916 h 6858000"/>
              <a:gd name="connsiteX31" fmla="*/ 6089565 w 9263816"/>
              <a:gd name="connsiteY31" fmla="*/ 6858000 h 6858000"/>
              <a:gd name="connsiteX32" fmla="*/ 0 w 9263816"/>
              <a:gd name="connsiteY32" fmla="*/ 6858000 h 6858000"/>
              <a:gd name="connsiteX33" fmla="*/ 0 w 9263816"/>
              <a:gd name="connsiteY33" fmla="*/ 2181377 h 6858000"/>
              <a:gd name="connsiteX34" fmla="*/ 73069 w 9263816"/>
              <a:gd name="connsiteY34" fmla="*/ 2215839 h 6858000"/>
              <a:gd name="connsiteX35" fmla="*/ 335445 w 9263816"/>
              <a:gd name="connsiteY35" fmla="*/ 2237140 h 6858000"/>
              <a:gd name="connsiteX36" fmla="*/ 752878 w 9263816"/>
              <a:gd name="connsiteY36" fmla="*/ 1445285 h 6858000"/>
              <a:gd name="connsiteX37" fmla="*/ 1202551 w 9263816"/>
              <a:gd name="connsiteY37" fmla="*/ 314229 h 6858000"/>
              <a:gd name="connsiteX38" fmla="*/ 1505570 w 9263816"/>
              <a:gd name="connsiteY38" fmla="*/ 227178 h 6858000"/>
              <a:gd name="connsiteX39" fmla="*/ 3142509 w 9263816"/>
              <a:gd name="connsiteY39" fmla="*/ 68854 h 6858000"/>
              <a:gd name="connsiteX40" fmla="*/ 3490978 w 9263816"/>
              <a:gd name="connsiteY40" fmla="*/ 211117 h 6858000"/>
              <a:gd name="connsiteX41" fmla="*/ 3572083 w 9263816"/>
              <a:gd name="connsiteY41" fmla="*/ 404131 h 6858000"/>
              <a:gd name="connsiteX42" fmla="*/ 3236814 w 9263816"/>
              <a:gd name="connsiteY42" fmla="*/ 833688 h 6858000"/>
              <a:gd name="connsiteX43" fmla="*/ 2807245 w 9263816"/>
              <a:gd name="connsiteY43" fmla="*/ 498425 h 6858000"/>
              <a:gd name="connsiteX44" fmla="*/ 3142509 w 9263816"/>
              <a:gd name="connsiteY44" fmla="*/ 68854 h 6858000"/>
              <a:gd name="connsiteX45" fmla="*/ 0 w 9263816"/>
              <a:gd name="connsiteY45" fmla="*/ 0 h 6858000"/>
              <a:gd name="connsiteX46" fmla="*/ 39858 w 9263816"/>
              <a:gd name="connsiteY46" fmla="*/ 0 h 6858000"/>
              <a:gd name="connsiteX47" fmla="*/ 65022 w 9263816"/>
              <a:gd name="connsiteY47" fmla="*/ 5834 h 6858000"/>
              <a:gd name="connsiteX48" fmla="*/ 389258 w 9263816"/>
              <a:gd name="connsiteY48" fmla="*/ 235630 h 6858000"/>
              <a:gd name="connsiteX49" fmla="*/ 485484 w 9263816"/>
              <a:gd name="connsiteY49" fmla="*/ 420070 h 6858000"/>
              <a:gd name="connsiteX50" fmla="*/ 74229 w 9263816"/>
              <a:gd name="connsiteY50" fmla="*/ 1237955 h 6858000"/>
              <a:gd name="connsiteX51" fmla="*/ 0 w 9263816"/>
              <a:gd name="connsiteY51" fmla="*/ 12544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9263816" h="6858000">
                <a:moveTo>
                  <a:pt x="8831314" y="5943878"/>
                </a:moveTo>
                <a:cubicBezTo>
                  <a:pt x="8964281" y="5927490"/>
                  <a:pt x="9096260" y="5981362"/>
                  <a:pt x="9179783" y="6086141"/>
                </a:cubicBezTo>
                <a:cubicBezTo>
                  <a:pt x="9224074" y="6141769"/>
                  <a:pt x="9252211" y="6208560"/>
                  <a:pt x="9260887" y="6279156"/>
                </a:cubicBezTo>
                <a:cubicBezTo>
                  <a:pt x="9286897" y="6490362"/>
                  <a:pt x="9136845" y="6682672"/>
                  <a:pt x="8925621" y="6708712"/>
                </a:cubicBezTo>
                <a:cubicBezTo>
                  <a:pt x="8714398" y="6734766"/>
                  <a:pt x="8522062" y="6584655"/>
                  <a:pt x="8496050" y="6373449"/>
                </a:cubicBezTo>
                <a:cubicBezTo>
                  <a:pt x="8470038" y="6162229"/>
                  <a:pt x="8620090" y="5969920"/>
                  <a:pt x="8831314" y="5943878"/>
                </a:cubicBezTo>
                <a:close/>
                <a:moveTo>
                  <a:pt x="7397485" y="5931706"/>
                </a:moveTo>
                <a:cubicBezTo>
                  <a:pt x="7598431" y="5931157"/>
                  <a:pt x="7792965" y="6024548"/>
                  <a:pt x="7917779" y="6191864"/>
                </a:cubicBezTo>
                <a:cubicBezTo>
                  <a:pt x="7959204" y="6247714"/>
                  <a:pt x="7991530" y="6309792"/>
                  <a:pt x="8013467" y="6375784"/>
                </a:cubicBezTo>
                <a:cubicBezTo>
                  <a:pt x="8055425" y="6502973"/>
                  <a:pt x="8055748" y="6633888"/>
                  <a:pt x="8021879" y="6753751"/>
                </a:cubicBezTo>
                <a:lnTo>
                  <a:pt x="7981316" y="6858000"/>
                </a:lnTo>
                <a:lnTo>
                  <a:pt x="6819486" y="6858000"/>
                </a:lnTo>
                <a:lnTo>
                  <a:pt x="6785199" y="6781101"/>
                </a:lnTo>
                <a:cubicBezTo>
                  <a:pt x="6673307" y="6441922"/>
                  <a:pt x="6857485" y="6076251"/>
                  <a:pt x="7196747" y="5964309"/>
                </a:cubicBezTo>
                <a:cubicBezTo>
                  <a:pt x="7262809" y="5942509"/>
                  <a:pt x="7330503" y="5931889"/>
                  <a:pt x="7397485" y="5931706"/>
                </a:cubicBezTo>
                <a:close/>
                <a:moveTo>
                  <a:pt x="1505570" y="227178"/>
                </a:moveTo>
                <a:cubicBezTo>
                  <a:pt x="1691018" y="218628"/>
                  <a:pt x="1889853" y="275403"/>
                  <a:pt x="2026489" y="392370"/>
                </a:cubicBezTo>
                <a:cubicBezTo>
                  <a:pt x="2369898" y="685965"/>
                  <a:pt x="2078266" y="1147857"/>
                  <a:pt x="2444553" y="1654853"/>
                </a:cubicBezTo>
                <a:cubicBezTo>
                  <a:pt x="2492906" y="1721679"/>
                  <a:pt x="2800482" y="2144546"/>
                  <a:pt x="3183153" y="2116208"/>
                </a:cubicBezTo>
                <a:cubicBezTo>
                  <a:pt x="3673561" y="2080541"/>
                  <a:pt x="3723222" y="1441614"/>
                  <a:pt x="4288384" y="1291908"/>
                </a:cubicBezTo>
                <a:cubicBezTo>
                  <a:pt x="4689065" y="1185875"/>
                  <a:pt x="5207943" y="1366633"/>
                  <a:pt x="5472602" y="1697818"/>
                </a:cubicBezTo>
                <a:cubicBezTo>
                  <a:pt x="5891294" y="2221754"/>
                  <a:pt x="5408012" y="2790179"/>
                  <a:pt x="5844697" y="3444791"/>
                </a:cubicBezTo>
                <a:cubicBezTo>
                  <a:pt x="6149900" y="3902467"/>
                  <a:pt x="6672672" y="4053594"/>
                  <a:pt x="6715674" y="4065208"/>
                </a:cubicBezTo>
                <a:cubicBezTo>
                  <a:pt x="7326423" y="4232519"/>
                  <a:pt x="7677158" y="3817020"/>
                  <a:pt x="8130429" y="4101787"/>
                </a:cubicBezTo>
                <a:cubicBezTo>
                  <a:pt x="8226340" y="4161985"/>
                  <a:pt x="8536372" y="4356819"/>
                  <a:pt x="8624630" y="4686202"/>
                </a:cubicBezTo>
                <a:lnTo>
                  <a:pt x="8623843" y="4685749"/>
                </a:lnTo>
                <a:cubicBezTo>
                  <a:pt x="8636924" y="4734567"/>
                  <a:pt x="8644635" y="4784678"/>
                  <a:pt x="8646859" y="4835156"/>
                </a:cubicBezTo>
                <a:cubicBezTo>
                  <a:pt x="8662596" y="5196604"/>
                  <a:pt x="8398383" y="5562326"/>
                  <a:pt x="8079403" y="5661624"/>
                </a:cubicBezTo>
                <a:cubicBezTo>
                  <a:pt x="7649807" y="5795217"/>
                  <a:pt x="7430996" y="5350293"/>
                  <a:pt x="6833105" y="5397208"/>
                </a:cubicBezTo>
                <a:cubicBezTo>
                  <a:pt x="6519033" y="5421527"/>
                  <a:pt x="6056658" y="5595550"/>
                  <a:pt x="5900832" y="5944462"/>
                </a:cubicBezTo>
                <a:cubicBezTo>
                  <a:pt x="5770548" y="6236600"/>
                  <a:pt x="5916359" y="6515160"/>
                  <a:pt x="6067212" y="6811916"/>
                </a:cubicBezTo>
                <a:lnTo>
                  <a:pt x="6089565" y="6858000"/>
                </a:lnTo>
                <a:lnTo>
                  <a:pt x="0" y="6858000"/>
                </a:lnTo>
                <a:lnTo>
                  <a:pt x="0" y="2181377"/>
                </a:lnTo>
                <a:lnTo>
                  <a:pt x="73069" y="2215839"/>
                </a:lnTo>
                <a:cubicBezTo>
                  <a:pt x="165116" y="2251829"/>
                  <a:pt x="254486" y="2263171"/>
                  <a:pt x="335445" y="2237140"/>
                </a:cubicBezTo>
                <a:cubicBezTo>
                  <a:pt x="594718" y="2153707"/>
                  <a:pt x="688441" y="1733807"/>
                  <a:pt x="752878" y="1445285"/>
                </a:cubicBezTo>
                <a:cubicBezTo>
                  <a:pt x="925059" y="674068"/>
                  <a:pt x="975076" y="456292"/>
                  <a:pt x="1202551" y="314229"/>
                </a:cubicBezTo>
                <a:cubicBezTo>
                  <a:pt x="1287853" y="260956"/>
                  <a:pt x="1394302" y="232308"/>
                  <a:pt x="1505570" y="227178"/>
                </a:cubicBezTo>
                <a:close/>
                <a:moveTo>
                  <a:pt x="3142509" y="68854"/>
                </a:moveTo>
                <a:cubicBezTo>
                  <a:pt x="3275474" y="52467"/>
                  <a:pt x="3407455" y="106339"/>
                  <a:pt x="3490978" y="211117"/>
                </a:cubicBezTo>
                <a:cubicBezTo>
                  <a:pt x="3535271" y="266744"/>
                  <a:pt x="3563404" y="333535"/>
                  <a:pt x="3572083" y="404131"/>
                </a:cubicBezTo>
                <a:cubicBezTo>
                  <a:pt x="3598092" y="615337"/>
                  <a:pt x="3448040" y="807648"/>
                  <a:pt x="3236814" y="833688"/>
                </a:cubicBezTo>
                <a:cubicBezTo>
                  <a:pt x="3025594" y="859741"/>
                  <a:pt x="2833255" y="709631"/>
                  <a:pt x="2807245" y="498425"/>
                </a:cubicBezTo>
                <a:cubicBezTo>
                  <a:pt x="2781232" y="287207"/>
                  <a:pt x="2931283" y="94896"/>
                  <a:pt x="3142509" y="68854"/>
                </a:cubicBezTo>
                <a:close/>
                <a:moveTo>
                  <a:pt x="0" y="0"/>
                </a:moveTo>
                <a:lnTo>
                  <a:pt x="39858" y="0"/>
                </a:lnTo>
                <a:lnTo>
                  <a:pt x="65022" y="5834"/>
                </a:lnTo>
                <a:cubicBezTo>
                  <a:pt x="191545" y="45606"/>
                  <a:pt x="305874" y="124173"/>
                  <a:pt x="389258" y="235630"/>
                </a:cubicBezTo>
                <a:cubicBezTo>
                  <a:pt x="430983" y="291600"/>
                  <a:pt x="463360" y="353876"/>
                  <a:pt x="485484" y="420070"/>
                </a:cubicBezTo>
                <a:cubicBezTo>
                  <a:pt x="597711" y="759508"/>
                  <a:pt x="413661" y="1125662"/>
                  <a:pt x="74229" y="1237955"/>
                </a:cubicBezTo>
                <a:lnTo>
                  <a:pt x="0" y="1254477"/>
                </a:lnTo>
                <a:close/>
              </a:path>
            </a:pathLst>
          </a:custGeom>
          <a:solidFill>
            <a:schemeClr val="bg1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3" name="Background Fill">
            <a:extLst>
              <a:ext uri="{FF2B5EF4-FFF2-40B4-BE49-F238E27FC236}">
                <a16:creationId xmlns:a16="http://schemas.microsoft.com/office/drawing/2014/main" id="{B937640E-EF7A-4A6C-A950-D12B7D5C92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D9E6557-0E93-4B4F-8AD1-1A7E3870CD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rgbClr val="AEAEA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06B84358-2894-45F1-8753-B1EC1E593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28517" y="-2"/>
            <a:ext cx="7742945" cy="6858001"/>
          </a:xfrm>
          <a:custGeom>
            <a:avLst/>
            <a:gdLst>
              <a:gd name="connsiteX0" fmla="*/ 615190 w 7742945"/>
              <a:gd name="connsiteY0" fmla="*/ 3536636 h 6858001"/>
              <a:gd name="connsiteX1" fmla="*/ 1124778 w 7742945"/>
              <a:gd name="connsiteY1" fmla="*/ 4046224 h 6858001"/>
              <a:gd name="connsiteX2" fmla="*/ 615190 w 7742945"/>
              <a:gd name="connsiteY2" fmla="*/ 4555812 h 6858001"/>
              <a:gd name="connsiteX3" fmla="*/ 105602 w 7742945"/>
              <a:gd name="connsiteY3" fmla="*/ 4046224 h 6858001"/>
              <a:gd name="connsiteX4" fmla="*/ 615190 w 7742945"/>
              <a:gd name="connsiteY4" fmla="*/ 3536636 h 6858001"/>
              <a:gd name="connsiteX5" fmla="*/ 14543 w 7742945"/>
              <a:gd name="connsiteY5" fmla="*/ 1 h 6858001"/>
              <a:gd name="connsiteX6" fmla="*/ 879351 w 7742945"/>
              <a:gd name="connsiteY6" fmla="*/ 1 h 6858001"/>
              <a:gd name="connsiteX7" fmla="*/ 892053 w 7742945"/>
              <a:gd name="connsiteY7" fmla="*/ 78053 h 6858001"/>
              <a:gd name="connsiteX8" fmla="*/ 561940 w 7742945"/>
              <a:gd name="connsiteY8" fmla="*/ 535444 h 6858001"/>
              <a:gd name="connsiteX9" fmla="*/ 15319 w 7742945"/>
              <a:gd name="connsiteY9" fmla="*/ 219853 h 6858001"/>
              <a:gd name="connsiteX10" fmla="*/ 4234 w 7742945"/>
              <a:gd name="connsiteY10" fmla="*/ 42970 h 6858001"/>
              <a:gd name="connsiteX11" fmla="*/ 2617781 w 7742945"/>
              <a:gd name="connsiteY11" fmla="*/ 0 h 6858001"/>
              <a:gd name="connsiteX12" fmla="*/ 7742945 w 7742945"/>
              <a:gd name="connsiteY12" fmla="*/ 0 h 6858001"/>
              <a:gd name="connsiteX13" fmla="*/ 7742945 w 7742945"/>
              <a:gd name="connsiteY13" fmla="*/ 6858000 h 6858001"/>
              <a:gd name="connsiteX14" fmla="*/ 5726653 w 7742945"/>
              <a:gd name="connsiteY14" fmla="*/ 6858000 h 6858001"/>
              <a:gd name="connsiteX15" fmla="*/ 5726653 w 7742945"/>
              <a:gd name="connsiteY15" fmla="*/ 6858001 h 6858001"/>
              <a:gd name="connsiteX16" fmla="*/ 311757 w 7742945"/>
              <a:gd name="connsiteY16" fmla="*/ 6858001 h 6858001"/>
              <a:gd name="connsiteX17" fmla="*/ 314130 w 7742945"/>
              <a:gd name="connsiteY17" fmla="*/ 6707671 h 6858001"/>
              <a:gd name="connsiteX18" fmla="*/ 599702 w 7742945"/>
              <a:gd name="connsiteY18" fmla="*/ 5670859 h 6858001"/>
              <a:gd name="connsiteX19" fmla="*/ 1211433 w 7742945"/>
              <a:gd name="connsiteY19" fmla="*/ 4641256 h 6858001"/>
              <a:gd name="connsiteX20" fmla="*/ 1053041 w 7742945"/>
              <a:gd name="connsiteY20" fmla="*/ 3164270 h 6858001"/>
              <a:gd name="connsiteX21" fmla="*/ 607048 w 7742945"/>
              <a:gd name="connsiteY21" fmla="*/ 2589406 h 6858001"/>
              <a:gd name="connsiteX22" fmla="*/ 1054915 w 7742945"/>
              <a:gd name="connsiteY22" fmla="*/ 1068100 h 6858001"/>
              <a:gd name="connsiteX23" fmla="*/ 1502877 w 7742945"/>
              <a:gd name="connsiteY23" fmla="*/ 419996 h 6858001"/>
              <a:gd name="connsiteX24" fmla="*/ 1505904 w 7742945"/>
              <a:gd name="connsiteY24" fmla="*/ 184997 h 6858001"/>
              <a:gd name="connsiteX25" fmla="*/ 1497780 w 7742945"/>
              <a:gd name="connsiteY25" fmla="*/ 1 h 6858001"/>
              <a:gd name="connsiteX26" fmla="*/ 2617781 w 7742945"/>
              <a:gd name="connsiteY26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742945" h="6858001">
                <a:moveTo>
                  <a:pt x="615190" y="3536636"/>
                </a:moveTo>
                <a:cubicBezTo>
                  <a:pt x="896628" y="3536636"/>
                  <a:pt x="1124778" y="3764786"/>
                  <a:pt x="1124778" y="4046224"/>
                </a:cubicBezTo>
                <a:cubicBezTo>
                  <a:pt x="1124778" y="4327662"/>
                  <a:pt x="896628" y="4555812"/>
                  <a:pt x="615190" y="4555812"/>
                </a:cubicBezTo>
                <a:cubicBezTo>
                  <a:pt x="333752" y="4555812"/>
                  <a:pt x="105602" y="4327662"/>
                  <a:pt x="105602" y="4046224"/>
                </a:cubicBezTo>
                <a:cubicBezTo>
                  <a:pt x="105602" y="3764786"/>
                  <a:pt x="333752" y="3536636"/>
                  <a:pt x="615190" y="3536636"/>
                </a:cubicBezTo>
                <a:close/>
                <a:moveTo>
                  <a:pt x="14543" y="1"/>
                </a:moveTo>
                <a:lnTo>
                  <a:pt x="879351" y="1"/>
                </a:lnTo>
                <a:lnTo>
                  <a:pt x="892053" y="78053"/>
                </a:lnTo>
                <a:cubicBezTo>
                  <a:pt x="904492" y="285272"/>
                  <a:pt x="770271" y="479622"/>
                  <a:pt x="561940" y="535444"/>
                </a:cubicBezTo>
                <a:cubicBezTo>
                  <a:pt x="323846" y="599241"/>
                  <a:pt x="79116" y="457946"/>
                  <a:pt x="15319" y="219853"/>
                </a:cubicBezTo>
                <a:cubicBezTo>
                  <a:pt x="-631" y="160330"/>
                  <a:pt x="-3762" y="100392"/>
                  <a:pt x="4234" y="42970"/>
                </a:cubicBezTo>
                <a:close/>
                <a:moveTo>
                  <a:pt x="2617781" y="0"/>
                </a:moveTo>
                <a:lnTo>
                  <a:pt x="7742945" y="0"/>
                </a:lnTo>
                <a:lnTo>
                  <a:pt x="7742945" y="6858000"/>
                </a:lnTo>
                <a:lnTo>
                  <a:pt x="5726653" y="6858000"/>
                </a:lnTo>
                <a:lnTo>
                  <a:pt x="5726653" y="6858001"/>
                </a:lnTo>
                <a:lnTo>
                  <a:pt x="311757" y="6858001"/>
                </a:lnTo>
                <a:lnTo>
                  <a:pt x="314130" y="6707671"/>
                </a:lnTo>
                <a:cubicBezTo>
                  <a:pt x="335132" y="6366410"/>
                  <a:pt x="433651" y="6019043"/>
                  <a:pt x="599702" y="5670859"/>
                </a:cubicBezTo>
                <a:cubicBezTo>
                  <a:pt x="770257" y="5311557"/>
                  <a:pt x="1010813" y="4986833"/>
                  <a:pt x="1211433" y="4641256"/>
                </a:cubicBezTo>
                <a:cubicBezTo>
                  <a:pt x="1493036" y="4154457"/>
                  <a:pt x="1511835" y="3622745"/>
                  <a:pt x="1053041" y="3164270"/>
                </a:cubicBezTo>
                <a:cubicBezTo>
                  <a:pt x="881977" y="2993265"/>
                  <a:pt x="700422" y="2805524"/>
                  <a:pt x="607048" y="2589406"/>
                </a:cubicBezTo>
                <a:cubicBezTo>
                  <a:pt x="366279" y="2032159"/>
                  <a:pt x="541125" y="1508062"/>
                  <a:pt x="1054915" y="1068100"/>
                </a:cubicBezTo>
                <a:cubicBezTo>
                  <a:pt x="1261027" y="891536"/>
                  <a:pt x="1489688" y="709489"/>
                  <a:pt x="1502877" y="419996"/>
                </a:cubicBezTo>
                <a:cubicBezTo>
                  <a:pt x="1506389" y="341911"/>
                  <a:pt x="1507262" y="263521"/>
                  <a:pt x="1505904" y="184997"/>
                </a:cubicBezTo>
                <a:lnTo>
                  <a:pt x="1497780" y="1"/>
                </a:lnTo>
                <a:lnTo>
                  <a:pt x="2617781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BA66B-115D-4DCE-85E1-AC73EA752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271" y="810563"/>
            <a:ext cx="3705572" cy="54092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Objectives: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85DDCC8E-9C5D-4FD6-BEDE-3A585DC94B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12896570"/>
              </p:ext>
            </p:extLst>
          </p:nvPr>
        </p:nvGraphicFramePr>
        <p:xfrm>
          <a:off x="6156183" y="594069"/>
          <a:ext cx="5473546" cy="49780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637439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B2804A9-F646-1B7A-C4BD-E7C9DA3DB4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C773CBA-3DEC-5F79-3BCD-B0E225A3C6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96807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0D22B9-2F26-1F39-EB86-A56D3F6148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87ABBCE-3A6F-EA1A-448C-2A25DEBB67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1C19A9F-5DDD-6775-8FB9-7F98E44C0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60" y="0"/>
            <a:ext cx="5230678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7BEA685-1467-5FEE-E8E2-D73E2D76FF00}"/>
              </a:ext>
            </a:extLst>
          </p:cNvPr>
          <p:cNvSpPr/>
          <p:nvPr/>
        </p:nvSpPr>
        <p:spPr>
          <a:xfrm>
            <a:off x="1034473" y="4950691"/>
            <a:ext cx="2115127" cy="1653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/>
              <a:t>52</a:t>
            </a:r>
            <a:endParaRPr lang="ar-SA" sz="5400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D71BB57-AF65-389B-E8CB-19E53C6F0A2E}"/>
              </a:ext>
            </a:extLst>
          </p:cNvPr>
          <p:cNvSpPr/>
          <p:nvPr/>
        </p:nvSpPr>
        <p:spPr>
          <a:xfrm>
            <a:off x="1229389" y="3172882"/>
            <a:ext cx="8876145" cy="1056801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599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85E993F-AF69-33AE-2AE7-28E7EA5E78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41B0E30-F665-BFAB-5D45-7101DE0DAD5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C68355F5-1B83-8CFD-2D2C-1A8729B692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02" y="1527142"/>
            <a:ext cx="11654740" cy="3751868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83AC06CC-C490-833F-B652-28231C92D7C9}"/>
              </a:ext>
            </a:extLst>
          </p:cNvPr>
          <p:cNvSpPr/>
          <p:nvPr/>
        </p:nvSpPr>
        <p:spPr>
          <a:xfrm>
            <a:off x="8645236" y="1357745"/>
            <a:ext cx="3343564" cy="7019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8001B6DF-830E-C8EB-F759-425068AC37AA}"/>
              </a:ext>
            </a:extLst>
          </p:cNvPr>
          <p:cNvSpPr/>
          <p:nvPr/>
        </p:nvSpPr>
        <p:spPr>
          <a:xfrm>
            <a:off x="5218545" y="1450109"/>
            <a:ext cx="6624297" cy="97457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r>
              <a:rPr lang="en-US" dirty="0"/>
              <a:t>Name:…………………………………………………………………</a:t>
            </a:r>
            <a:endParaRPr lang="ar-SA" dirty="0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BCC900F8-EE16-A004-6C68-78F088309FC1}"/>
              </a:ext>
            </a:extLst>
          </p:cNvPr>
          <p:cNvSpPr/>
          <p:nvPr/>
        </p:nvSpPr>
        <p:spPr>
          <a:xfrm>
            <a:off x="10021455" y="2669309"/>
            <a:ext cx="1108363" cy="115262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4</a:t>
            </a:r>
          </a:p>
          <a:p>
            <a:pPr algn="ctr"/>
            <a:endParaRPr lang="ar-SA" dirty="0"/>
          </a:p>
        </p:txBody>
      </p:sp>
      <p:cxnSp>
        <p:nvCxnSpPr>
          <p:cNvPr id="10" name="رابط مستقيم 9">
            <a:extLst>
              <a:ext uri="{FF2B5EF4-FFF2-40B4-BE49-F238E27FC236}">
                <a16:creationId xmlns:a16="http://schemas.microsoft.com/office/drawing/2014/main" id="{B5276F50-B227-F67D-C86C-59297567AC84}"/>
              </a:ext>
            </a:extLst>
          </p:cNvPr>
          <p:cNvCxnSpPr/>
          <p:nvPr/>
        </p:nvCxnSpPr>
        <p:spPr>
          <a:xfrm>
            <a:off x="10185991" y="3189767"/>
            <a:ext cx="7442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MG Bk 1 F-SA_2020_2-04">
            <a:hlinkClick r:id="" action="ppaction://media"/>
            <a:extLst>
              <a:ext uri="{FF2B5EF4-FFF2-40B4-BE49-F238E27FC236}">
                <a16:creationId xmlns:a16="http://schemas.microsoft.com/office/drawing/2014/main" id="{21613650-3C92-1E96-57C7-93E6E7716F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2287" y="5203784"/>
            <a:ext cx="1257359" cy="1257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1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2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C4F866E-B826-40B6-BDDC-22EB152419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142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G Bk 1 F-SA_2020_2-04">
            <a:hlinkClick r:id="" action="ppaction://media"/>
            <a:extLst>
              <a:ext uri="{FF2B5EF4-FFF2-40B4-BE49-F238E27FC236}">
                <a16:creationId xmlns:a16="http://schemas.microsoft.com/office/drawing/2014/main" id="{A8B1B947-B624-44BF-9601-BCE3B7F87E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66316" y="927264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7766F1-8BC0-4E0C-8AFB-72338895ABD7}"/>
              </a:ext>
            </a:extLst>
          </p:cNvPr>
          <p:cNvSpPr txBox="1"/>
          <p:nvPr/>
        </p:nvSpPr>
        <p:spPr>
          <a:xfrm>
            <a:off x="3404213" y="3316077"/>
            <a:ext cx="352540" cy="3966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37A8D9-0742-4245-9C6B-0A77218BC611}"/>
              </a:ext>
            </a:extLst>
          </p:cNvPr>
          <p:cNvSpPr txBox="1"/>
          <p:nvPr/>
        </p:nvSpPr>
        <p:spPr>
          <a:xfrm>
            <a:off x="3404213" y="4142342"/>
            <a:ext cx="352540" cy="3966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2F5B4B-5EB3-4414-9852-428AEEE2EEE0}"/>
              </a:ext>
            </a:extLst>
          </p:cNvPr>
          <p:cNvSpPr txBox="1"/>
          <p:nvPr/>
        </p:nvSpPr>
        <p:spPr>
          <a:xfrm>
            <a:off x="3404213" y="4880473"/>
            <a:ext cx="352540" cy="3966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94AD5C-C5E3-4EE2-867B-FE23BE2612F6}"/>
              </a:ext>
            </a:extLst>
          </p:cNvPr>
          <p:cNvSpPr txBox="1"/>
          <p:nvPr/>
        </p:nvSpPr>
        <p:spPr>
          <a:xfrm>
            <a:off x="3404213" y="5750805"/>
            <a:ext cx="352540" cy="3966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0403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1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87F1EC-A09E-4A47-B8C5-E8327B08000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87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MG Bk 1 F-SA_2020_2-05">
            <a:hlinkClick r:id="" action="ppaction://media"/>
            <a:extLst>
              <a:ext uri="{FF2B5EF4-FFF2-40B4-BE49-F238E27FC236}">
                <a16:creationId xmlns:a16="http://schemas.microsoft.com/office/drawing/2014/main" id="{F9BD785A-E481-47A3-BC92-EA1459255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938" y="26016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5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AA5670D-58BB-0199-F5BF-C9809F74A2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809" y="0"/>
            <a:ext cx="5132381" cy="6858000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61BAA12F-7981-A652-B539-02C415D0F5C5}"/>
              </a:ext>
            </a:extLst>
          </p:cNvPr>
          <p:cNvSpPr/>
          <p:nvPr/>
        </p:nvSpPr>
        <p:spPr>
          <a:xfrm>
            <a:off x="9199418" y="5144655"/>
            <a:ext cx="1838037" cy="1634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400" b="1" dirty="0"/>
              <a:t>53</a:t>
            </a:r>
            <a:endParaRPr lang="ar-SA" sz="4400" b="1" dirty="0"/>
          </a:p>
        </p:txBody>
      </p:sp>
    </p:spTree>
    <p:extLst>
      <p:ext uri="{BB962C8B-B14F-4D97-AF65-F5344CB8AC3E}">
        <p14:creationId xmlns:p14="http://schemas.microsoft.com/office/powerpoint/2010/main" val="3493341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 flying alarm">
            <a:hlinkClick r:id="" action="ppaction://media"/>
            <a:extLst>
              <a:ext uri="{FF2B5EF4-FFF2-40B4-BE49-F238E27FC236}">
                <a16:creationId xmlns:a16="http://schemas.microsoft.com/office/drawing/2014/main" id="{D66E1F66-B7F3-5126-0E2D-D01B088C6B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4207" y="101617"/>
            <a:ext cx="10953434" cy="637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41B302-1F33-41A5-8C43-74E25CB131C5}"/>
              </a:ext>
            </a:extLst>
          </p:cNvPr>
          <p:cNvSpPr txBox="1"/>
          <p:nvPr/>
        </p:nvSpPr>
        <p:spPr>
          <a:xfrm>
            <a:off x="107378" y="5106175"/>
            <a:ext cx="28144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Amasis MT Pro Black" panose="02040A04050005020304" pitchFamily="18" charset="0"/>
              </a:rPr>
              <a:t>Preview the text: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1A3481-5256-4C50-B6D5-4666379F958F}"/>
              </a:ext>
            </a:extLst>
          </p:cNvPr>
          <p:cNvSpPr txBox="1"/>
          <p:nvPr/>
        </p:nvSpPr>
        <p:spPr>
          <a:xfrm>
            <a:off x="2821326" y="5275452"/>
            <a:ext cx="273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Who are the speakers?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74E383-D567-4CD2-AA1A-1E4DD2F093D7}"/>
              </a:ext>
            </a:extLst>
          </p:cNvPr>
          <p:cNvSpPr txBox="1"/>
          <p:nvPr/>
        </p:nvSpPr>
        <p:spPr>
          <a:xfrm>
            <a:off x="2821325" y="5765370"/>
            <a:ext cx="2731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How is this alarm different than any other alarms?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95CC3BD-906A-4FD5-B78F-26F92F22E2A2}"/>
              </a:ext>
            </a:extLst>
          </p:cNvPr>
          <p:cNvSpPr txBox="1"/>
          <p:nvPr/>
        </p:nvSpPr>
        <p:spPr>
          <a:xfrm>
            <a:off x="5965663" y="5275452"/>
            <a:ext cx="2731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How does it work?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4F2264-3E5D-4513-BF93-D0783139BA85}"/>
              </a:ext>
            </a:extLst>
          </p:cNvPr>
          <p:cNvSpPr txBox="1"/>
          <p:nvPr/>
        </p:nvSpPr>
        <p:spPr>
          <a:xfrm>
            <a:off x="6177418" y="6042369"/>
            <a:ext cx="27313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Would you buy a similar one?</a:t>
            </a:r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5A329F4C-B99E-BA00-F025-0617DBE80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721"/>
            <a:ext cx="9500135" cy="518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3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5A329F4C-B99E-BA00-F025-0617DBE80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8743"/>
            <a:ext cx="9500135" cy="5184932"/>
          </a:xfrm>
          <a:prstGeom prst="rect">
            <a:avLst/>
          </a:prstGeom>
        </p:spPr>
      </p:pic>
      <p:pic>
        <p:nvPicPr>
          <p:cNvPr id="2" name="MG Bk 1 F-SA_'16_2-06">
            <a:hlinkClick r:id="" action="ppaction://media"/>
            <a:extLst>
              <a:ext uri="{FF2B5EF4-FFF2-40B4-BE49-F238E27FC236}">
                <a16:creationId xmlns:a16="http://schemas.microsoft.com/office/drawing/2014/main" id="{F7B8786A-1C91-14FC-F7FF-6645B4F83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29366" y="-21221"/>
            <a:ext cx="1196712" cy="1289964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D68BCF77-06B8-1B82-09AE-CA0D72BA1627}"/>
              </a:ext>
            </a:extLst>
          </p:cNvPr>
          <p:cNvSpPr/>
          <p:nvPr/>
        </p:nvSpPr>
        <p:spPr>
          <a:xfrm>
            <a:off x="2271860" y="60343"/>
            <a:ext cx="2279001" cy="1126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Listen and follow</a:t>
            </a:r>
            <a:endParaRPr lang="ar-SA" dirty="0"/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D4B3EE77-CE6D-C7CD-4D11-F002D2FA3B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50861" y="249140"/>
            <a:ext cx="7549169" cy="432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3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5A329F4C-B99E-BA00-F025-0617DBE80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743"/>
            <a:ext cx="9500135" cy="5184932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D68BCF77-06B8-1B82-09AE-CA0D72BA1627}"/>
              </a:ext>
            </a:extLst>
          </p:cNvPr>
          <p:cNvSpPr/>
          <p:nvPr/>
        </p:nvSpPr>
        <p:spPr>
          <a:xfrm>
            <a:off x="2271860" y="60343"/>
            <a:ext cx="2279001" cy="1126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/>
              <a:t>Who said..?</a:t>
            </a:r>
            <a:endParaRPr lang="ar-SA" dirty="0"/>
          </a:p>
        </p:txBody>
      </p:sp>
      <p:pic>
        <p:nvPicPr>
          <p:cNvPr id="4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AA7BC10-1F96-E87F-27D3-FA514E7B4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10" t="30179" r="4381" b="28506"/>
          <a:stretch/>
        </p:blipFill>
        <p:spPr>
          <a:xfrm>
            <a:off x="195454" y="3015478"/>
            <a:ext cx="10856153" cy="243242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385026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14325" y="0"/>
            <a:ext cx="9541886" cy="495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5183" y="4330450"/>
            <a:ext cx="955111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0265" y="1396367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8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0196" y="-35967"/>
            <a:ext cx="8028575" cy="1857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8" name="Google Shape;8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17813" y="-50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7" name="Google Shape;87;p14"/>
          <p:cNvSpPr/>
          <p:nvPr/>
        </p:nvSpPr>
        <p:spPr>
          <a:xfrm>
            <a:off x="2831236" y="-76574"/>
            <a:ext cx="3086400" cy="129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CC4125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68642" y="975946"/>
            <a:ext cx="1297287" cy="16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24800" y="2668867"/>
            <a:ext cx="1813432" cy="336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10129560" y="4173775"/>
            <a:ext cx="1813433" cy="2605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3">
            <a:alphaModFix/>
          </a:blip>
          <a:srcRect t="5846" r="20641"/>
          <a:stretch/>
        </p:blipFill>
        <p:spPr>
          <a:xfrm>
            <a:off x="7572237" y="4231844"/>
            <a:ext cx="3639597" cy="290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79348" y="3690107"/>
            <a:ext cx="543633" cy="706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555940" y="4187300"/>
            <a:ext cx="907165" cy="5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721E5E6F-C031-4E1B-8A69-703FB5DD8EEF}"/>
              </a:ext>
            </a:extLst>
          </p:cNvPr>
          <p:cNvSpPr/>
          <p:nvPr/>
        </p:nvSpPr>
        <p:spPr>
          <a:xfrm rot="16200000">
            <a:off x="-1508541" y="2306084"/>
            <a:ext cx="453460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Mega Goal 1  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WB (111)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CDFD1BAC-E2E2-48DA-B3E4-D5AC2527475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6821" y="91472"/>
            <a:ext cx="10836172" cy="64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0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id="{5A329F4C-B99E-BA00-F025-0617DBE80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379"/>
            <a:ext cx="10266871" cy="5603397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D68BCF77-06B8-1B82-09AE-CA0D72BA1627}"/>
              </a:ext>
            </a:extLst>
          </p:cNvPr>
          <p:cNvSpPr/>
          <p:nvPr/>
        </p:nvSpPr>
        <p:spPr>
          <a:xfrm>
            <a:off x="9455085" y="324294"/>
            <a:ext cx="2571231" cy="11268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dirty="0"/>
              <a:t>Role play </a:t>
            </a:r>
            <a:endParaRPr lang="ar-SA" sz="3200" b="1" dirty="0"/>
          </a:p>
        </p:txBody>
      </p:sp>
    </p:spTree>
    <p:extLst>
      <p:ext uri="{BB962C8B-B14F-4D97-AF65-F5344CB8AC3E}">
        <p14:creationId xmlns:p14="http://schemas.microsoft.com/office/powerpoint/2010/main" val="18579051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243E94-0FDF-4857-9AC7-278E23B1D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8784"/>
            <a:ext cx="12192000" cy="471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8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6">
            <a:alphaModFix/>
          </a:blip>
          <a:srcRect b="25222"/>
          <a:stretch/>
        </p:blipFill>
        <p:spPr>
          <a:xfrm>
            <a:off x="-314325" y="0"/>
            <a:ext cx="9541886" cy="495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815183" y="4330450"/>
            <a:ext cx="955111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8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280265" y="1396367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4" name="Google Shape;8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82001" y="4843700"/>
            <a:ext cx="4685833" cy="30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11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217813" y="-50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9" name="Google Shape;89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8868642" y="975946"/>
            <a:ext cx="1297287" cy="16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424800" y="2668867"/>
            <a:ext cx="1813432" cy="336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flipH="1">
            <a:off x="10472346" y="4158561"/>
            <a:ext cx="1813433" cy="2605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5">
            <a:alphaModFix/>
          </a:blip>
          <a:srcRect t="5846" r="20641"/>
          <a:stretch/>
        </p:blipFill>
        <p:spPr>
          <a:xfrm>
            <a:off x="7950495" y="4247481"/>
            <a:ext cx="3639597" cy="290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420229" y="3690885"/>
            <a:ext cx="543633" cy="706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9789108" y="4285878"/>
            <a:ext cx="907165" cy="5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" name="Rectangle 8">
            <a:extLst>
              <a:ext uri="{FF2B5EF4-FFF2-40B4-BE49-F238E27FC236}">
                <a16:creationId xmlns:a16="http://schemas.microsoft.com/office/drawing/2014/main" id="{7D2B56D8-FB86-489F-81F2-E3299EBA3055}"/>
              </a:ext>
            </a:extLst>
          </p:cNvPr>
          <p:cNvSpPr/>
          <p:nvPr/>
        </p:nvSpPr>
        <p:spPr>
          <a:xfrm rot="16200000">
            <a:off x="-1564431" y="2332097"/>
            <a:ext cx="4544128" cy="584775"/>
          </a:xfrm>
          <a:prstGeom prst="rect">
            <a:avLst/>
          </a:prstGeom>
          <a:solidFill>
            <a:srgbClr val="B368AA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Mega Goal 1 .. 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SB (53)</a:t>
            </a:r>
          </a:p>
        </p:txBody>
      </p:sp>
      <p:pic>
        <p:nvPicPr>
          <p:cNvPr id="2" name="video_2020-10-29_09-02-33">
            <a:hlinkClick r:id="" action="ppaction://media"/>
            <a:extLst>
              <a:ext uri="{FF2B5EF4-FFF2-40B4-BE49-F238E27FC236}">
                <a16:creationId xmlns:a16="http://schemas.microsoft.com/office/drawing/2014/main" id="{F2A5E47A-174F-414C-89AC-D75F1D610CF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482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032787" y="389283"/>
            <a:ext cx="10261660" cy="605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91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13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857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14325" y="0"/>
            <a:ext cx="9541886" cy="495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5183" y="4330450"/>
            <a:ext cx="955111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0265" y="1396367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4" name="Google Shape;8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2001" y="4843700"/>
            <a:ext cx="4685833" cy="30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9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17813" y="-50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9" name="Google Shape;8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68642" y="975946"/>
            <a:ext cx="1297287" cy="16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24800" y="2668867"/>
            <a:ext cx="1813432" cy="336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10472346" y="4158561"/>
            <a:ext cx="1813433" cy="2605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3">
            <a:alphaModFix/>
          </a:blip>
          <a:srcRect t="5846" r="20641"/>
          <a:stretch/>
        </p:blipFill>
        <p:spPr>
          <a:xfrm>
            <a:off x="7950495" y="4247481"/>
            <a:ext cx="3639597" cy="290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420229" y="3690885"/>
            <a:ext cx="543633" cy="706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789108" y="4285878"/>
            <a:ext cx="907165" cy="5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19" name="Rectangle 8">
            <a:extLst>
              <a:ext uri="{FF2B5EF4-FFF2-40B4-BE49-F238E27FC236}">
                <a16:creationId xmlns:a16="http://schemas.microsoft.com/office/drawing/2014/main" id="{7D2B56D8-FB86-489F-81F2-E3299EBA3055}"/>
              </a:ext>
            </a:extLst>
          </p:cNvPr>
          <p:cNvSpPr/>
          <p:nvPr/>
        </p:nvSpPr>
        <p:spPr>
          <a:xfrm rot="16200000">
            <a:off x="-1564431" y="2332097"/>
            <a:ext cx="4544128" cy="584775"/>
          </a:xfrm>
          <a:prstGeom prst="rect">
            <a:avLst/>
          </a:prstGeom>
          <a:solidFill>
            <a:srgbClr val="B368AA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Mega Goal 1 .. </a:t>
            </a: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SB (53)</a:t>
            </a:r>
          </a:p>
        </p:txBody>
      </p:sp>
      <p:pic>
        <p:nvPicPr>
          <p:cNvPr id="18" name="Picture 10">
            <a:extLst>
              <a:ext uri="{FF2B5EF4-FFF2-40B4-BE49-F238E27FC236}">
                <a16:creationId xmlns:a16="http://schemas.microsoft.com/office/drawing/2014/main" id="{AAAF7D15-7123-42C2-8118-6D73FBE0B50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18835" y="364505"/>
            <a:ext cx="7563739" cy="4544129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8BD704D-599D-44CC-AC85-4AE15537EA61}"/>
              </a:ext>
            </a:extLst>
          </p:cNvPr>
          <p:cNvSpPr/>
          <p:nvPr/>
        </p:nvSpPr>
        <p:spPr>
          <a:xfrm>
            <a:off x="1082001" y="3198161"/>
            <a:ext cx="214353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Quire Sans"/>
                <a:ea typeface="+mn-ea"/>
                <a:cs typeface="+mn-cs"/>
              </a:rPr>
              <a:t>Robot Vacuum</a:t>
            </a:r>
            <a:endParaRPr kumimoji="0" lang="ar-SA" sz="2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3" name="مستطيل 2">
            <a:extLst>
              <a:ext uri="{FF2B5EF4-FFF2-40B4-BE49-F238E27FC236}">
                <a16:creationId xmlns:a16="http://schemas.microsoft.com/office/drawing/2014/main" id="{A7C0E485-63EB-4477-AC48-0B9277F74F25}"/>
              </a:ext>
            </a:extLst>
          </p:cNvPr>
          <p:cNvSpPr/>
          <p:nvPr/>
        </p:nvSpPr>
        <p:spPr>
          <a:xfrm>
            <a:off x="4065436" y="3193221"/>
            <a:ext cx="15504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Quire Sans"/>
                <a:ea typeface="+mn-ea"/>
                <a:cs typeface="+mn-cs"/>
              </a:rPr>
              <a:t>It’s small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Quire Sans"/>
                <a:ea typeface="+mn-ea"/>
                <a:cs typeface="+mn-cs"/>
              </a:rPr>
              <a:t>and round</a:t>
            </a:r>
            <a:endParaRPr kumimoji="0" lang="ar-SA" sz="2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ED86F627-C81F-43BC-A24C-D8D071877111}"/>
              </a:ext>
            </a:extLst>
          </p:cNvPr>
          <p:cNvSpPr/>
          <p:nvPr/>
        </p:nvSpPr>
        <p:spPr>
          <a:xfrm>
            <a:off x="6333558" y="2981325"/>
            <a:ext cx="209180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Quire Sans"/>
                <a:ea typeface="+mn-ea"/>
                <a:cs typeface="+mn-cs"/>
              </a:rPr>
              <a:t>It uses sensors and image mapping to create usable layouts of your home which allows to clean effectively</a:t>
            </a:r>
            <a:endParaRPr kumimoji="0" lang="ar-SA" sz="1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Quire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290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0" fill="hold">
                                          <p:stCondLst>
                                            <p:cond delay="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14325" y="0"/>
            <a:ext cx="9541886" cy="495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5183" y="4330450"/>
            <a:ext cx="955111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0265" y="1396367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8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0196" y="-35967"/>
            <a:ext cx="8028575" cy="1857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8" name="Google Shape;88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217813" y="-50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7" name="Google Shape;87;p14"/>
          <p:cNvSpPr/>
          <p:nvPr/>
        </p:nvSpPr>
        <p:spPr>
          <a:xfrm>
            <a:off x="2831236" y="-76574"/>
            <a:ext cx="3086400" cy="129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CC4125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868642" y="975946"/>
            <a:ext cx="1297287" cy="16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424800" y="2668867"/>
            <a:ext cx="1813432" cy="336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flipH="1">
            <a:off x="10129560" y="4173775"/>
            <a:ext cx="1813433" cy="2605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3">
            <a:alphaModFix/>
          </a:blip>
          <a:srcRect t="5846" r="20641"/>
          <a:stretch/>
        </p:blipFill>
        <p:spPr>
          <a:xfrm>
            <a:off x="7572237" y="4231844"/>
            <a:ext cx="3639597" cy="290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079348" y="3690107"/>
            <a:ext cx="543633" cy="706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555940" y="4187300"/>
            <a:ext cx="907165" cy="5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721E5E6F-C031-4E1B-8A69-703FB5DD8EEF}"/>
              </a:ext>
            </a:extLst>
          </p:cNvPr>
          <p:cNvSpPr/>
          <p:nvPr/>
        </p:nvSpPr>
        <p:spPr>
          <a:xfrm rot="16200000">
            <a:off x="-1508541" y="2306084"/>
            <a:ext cx="453460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Mega Goal 1..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WB (111)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BFFA4EE5-F3E1-4D09-976E-CE90B306CB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686" y="345427"/>
            <a:ext cx="10688197" cy="6426396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D34A8FF-BB9F-46F8-8C46-B53C3F86E15C}"/>
              </a:ext>
            </a:extLst>
          </p:cNvPr>
          <p:cNvSpPr txBox="1"/>
          <p:nvPr/>
        </p:nvSpPr>
        <p:spPr>
          <a:xfrm>
            <a:off x="5476973" y="349346"/>
            <a:ext cx="405205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more expensive 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773B802A-CA3E-4CEB-A2D2-331699EF3C17}"/>
              </a:ext>
            </a:extLst>
          </p:cNvPr>
          <p:cNvSpPr txBox="1"/>
          <p:nvPr/>
        </p:nvSpPr>
        <p:spPr>
          <a:xfrm>
            <a:off x="4541530" y="1019019"/>
            <a:ext cx="340750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cheaper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A076CD5-9861-414C-ABC2-BBB89830EF6F}"/>
              </a:ext>
            </a:extLst>
          </p:cNvPr>
          <p:cNvSpPr txBox="1"/>
          <p:nvPr/>
        </p:nvSpPr>
        <p:spPr>
          <a:xfrm>
            <a:off x="5265978" y="1845456"/>
            <a:ext cx="46817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more comfortable 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DB91967-540E-41BE-83D9-657C314E834F}"/>
              </a:ext>
            </a:extLst>
          </p:cNvPr>
          <p:cNvSpPr txBox="1"/>
          <p:nvPr/>
        </p:nvSpPr>
        <p:spPr>
          <a:xfrm>
            <a:off x="7572237" y="2542670"/>
            <a:ext cx="385210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more special 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CBEB69D2-277F-4248-962B-46D3824EB1AD}"/>
              </a:ext>
            </a:extLst>
          </p:cNvPr>
          <p:cNvSpPr txBox="1"/>
          <p:nvPr/>
        </p:nvSpPr>
        <p:spPr>
          <a:xfrm>
            <a:off x="5779761" y="3392604"/>
            <a:ext cx="352717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healthier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id="{A9A87E83-6AD3-4143-B7BB-DC4AF29C71BB}"/>
              </a:ext>
            </a:extLst>
          </p:cNvPr>
          <p:cNvSpPr txBox="1"/>
          <p:nvPr/>
        </p:nvSpPr>
        <p:spPr>
          <a:xfrm>
            <a:off x="3962925" y="4135808"/>
            <a:ext cx="446915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more refreshing  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881CFB40-BE86-47D7-9486-47932C69E42A}"/>
              </a:ext>
            </a:extLst>
          </p:cNvPr>
          <p:cNvSpPr txBox="1"/>
          <p:nvPr/>
        </p:nvSpPr>
        <p:spPr>
          <a:xfrm>
            <a:off x="5628028" y="4963396"/>
            <a:ext cx="24603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smaller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C67BB7AC-9ACA-442A-A2D0-9A4A274627EE}"/>
              </a:ext>
            </a:extLst>
          </p:cNvPr>
          <p:cNvSpPr txBox="1"/>
          <p:nvPr/>
        </p:nvSpPr>
        <p:spPr>
          <a:xfrm>
            <a:off x="5806911" y="5749159"/>
            <a:ext cx="222647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larger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0383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14325" y="0"/>
            <a:ext cx="9541886" cy="495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5183" y="4330450"/>
            <a:ext cx="955111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0265" y="1396367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4" name="Google Shape;8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2001" y="4843700"/>
            <a:ext cx="4685833" cy="30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9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0196" y="-35967"/>
            <a:ext cx="8028575" cy="1857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8" name="Google Shape;88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217813" y="-50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7" name="Google Shape;87;p14"/>
          <p:cNvSpPr/>
          <p:nvPr/>
        </p:nvSpPr>
        <p:spPr>
          <a:xfrm>
            <a:off x="2831236" y="-76574"/>
            <a:ext cx="3086400" cy="129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CC4125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868642" y="975946"/>
            <a:ext cx="1297287" cy="16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24800" y="2668867"/>
            <a:ext cx="1813432" cy="336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10129560" y="4173775"/>
            <a:ext cx="1813433" cy="2605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4">
            <a:alphaModFix/>
          </a:blip>
          <a:srcRect t="5846" r="20641"/>
          <a:stretch/>
        </p:blipFill>
        <p:spPr>
          <a:xfrm>
            <a:off x="7572237" y="4231844"/>
            <a:ext cx="3639597" cy="290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79348" y="3690107"/>
            <a:ext cx="543633" cy="706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555940" y="4187300"/>
            <a:ext cx="907165" cy="5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721E5E6F-C031-4E1B-8A69-703FB5DD8EEF}"/>
              </a:ext>
            </a:extLst>
          </p:cNvPr>
          <p:cNvSpPr/>
          <p:nvPr/>
        </p:nvSpPr>
        <p:spPr>
          <a:xfrm rot="16200000">
            <a:off x="-1508541" y="2306084"/>
            <a:ext cx="453460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Mega Goal 1..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WB (112)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BE0C9732-41DC-4211-BBEF-97009F360DB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4516" y="145028"/>
            <a:ext cx="10912366" cy="6586514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56FBD821-8F89-4CD7-8E2E-4F133FB5C8E7}"/>
              </a:ext>
            </a:extLst>
          </p:cNvPr>
          <p:cNvSpPr txBox="1"/>
          <p:nvPr/>
        </p:nvSpPr>
        <p:spPr>
          <a:xfrm>
            <a:off x="3893270" y="3018605"/>
            <a:ext cx="2997723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not as warm as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4249DEF8-A1BC-4B83-842B-5EEEBADE80FB}"/>
              </a:ext>
            </a:extLst>
          </p:cNvPr>
          <p:cNvSpPr txBox="1"/>
          <p:nvPr/>
        </p:nvSpPr>
        <p:spPr>
          <a:xfrm>
            <a:off x="8169798" y="2817974"/>
            <a:ext cx="4045318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not as expensive as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1BCA9365-BAB9-4CFF-B2B6-10BBC61EA194}"/>
              </a:ext>
            </a:extLst>
          </p:cNvPr>
          <p:cNvSpPr txBox="1"/>
          <p:nvPr/>
        </p:nvSpPr>
        <p:spPr>
          <a:xfrm>
            <a:off x="3079473" y="5675401"/>
            <a:ext cx="283112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as healthy as</a:t>
            </a:r>
            <a:endParaRPr kumimoji="0" lang="ar-SA" sz="24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939E621A-3FDB-4C14-9791-A9BF3C413D80}"/>
              </a:ext>
            </a:extLst>
          </p:cNvPr>
          <p:cNvSpPr txBox="1"/>
          <p:nvPr/>
        </p:nvSpPr>
        <p:spPr>
          <a:xfrm>
            <a:off x="9292738" y="5698271"/>
            <a:ext cx="2618592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as hot as</a:t>
            </a:r>
            <a:endParaRPr kumimoji="0" lang="ar-SA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1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314325" y="0"/>
            <a:ext cx="9541886" cy="4954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815183" y="4330450"/>
            <a:ext cx="955111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6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280265" y="1396367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4" name="Google Shape;84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2001" y="4843700"/>
            <a:ext cx="4685833" cy="30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9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10196" y="-35967"/>
            <a:ext cx="8028575" cy="185737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88" name="Google Shape;88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217813" y="-50"/>
            <a:ext cx="1911735" cy="12725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87" name="Google Shape;87;p14"/>
          <p:cNvSpPr/>
          <p:nvPr/>
        </p:nvSpPr>
        <p:spPr>
          <a:xfrm>
            <a:off x="2831236" y="-76574"/>
            <a:ext cx="3086400" cy="129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660000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I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CC4125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love </a:t>
            </a:r>
            <a:r>
              <a:rPr kumimoji="0" lang="en" sz="2800" b="1" i="0" u="none" strike="noStrike" kern="1200" cap="none" spc="0" normalizeH="0" baseline="0" noProof="0" dirty="0">
                <a:ln>
                  <a:noFill/>
                </a:ln>
                <a:solidFill>
                  <a:srgbClr val="38761D"/>
                </a:solidFill>
                <a:effectLst/>
                <a:uLnTx/>
                <a:uFillTx/>
                <a:latin typeface="Playfair Display"/>
                <a:ea typeface="Playfair Display"/>
                <a:cs typeface="Playfair Display"/>
                <a:sym typeface="Playfair Display"/>
              </a:rPr>
              <a:t>English</a:t>
            </a:r>
            <a:endParaRPr kumimoji="0" sz="2800" b="1" i="0" u="none" strike="noStrike" kern="1200" cap="none" spc="0" normalizeH="0" baseline="0" noProof="0" dirty="0">
              <a:ln>
                <a:noFill/>
              </a:ln>
              <a:solidFill>
                <a:srgbClr val="38761D"/>
              </a:solidFill>
              <a:effectLst/>
              <a:uLnTx/>
              <a:uFillTx/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868642" y="975946"/>
            <a:ext cx="1297287" cy="166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24800" y="2668867"/>
            <a:ext cx="1813432" cy="336769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1" name="Google Shape;91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flipH="1">
            <a:off x="10129560" y="4173775"/>
            <a:ext cx="1813433" cy="2605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2" name="Google Shape;92;p14"/>
          <p:cNvPicPr preferRelativeResize="0"/>
          <p:nvPr/>
        </p:nvPicPr>
        <p:blipFill rotWithShape="1">
          <a:blip r:embed="rId14">
            <a:alphaModFix/>
          </a:blip>
          <a:srcRect t="5846" r="20641"/>
          <a:stretch/>
        </p:blipFill>
        <p:spPr>
          <a:xfrm>
            <a:off x="7572237" y="4231844"/>
            <a:ext cx="3639597" cy="2903667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3" name="Google Shape;93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79348" y="3690107"/>
            <a:ext cx="543633" cy="70652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94" name="Google Shape;94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9555940" y="4187300"/>
            <a:ext cx="907165" cy="566100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sp>
        <p:nvSpPr>
          <p:cNvPr id="2" name="Rectangle 5">
            <a:extLst>
              <a:ext uri="{FF2B5EF4-FFF2-40B4-BE49-F238E27FC236}">
                <a16:creationId xmlns:a16="http://schemas.microsoft.com/office/drawing/2014/main" id="{1DFB4504-DC1F-40C2-8C71-466AC0A90ECD}"/>
              </a:ext>
            </a:extLst>
          </p:cNvPr>
          <p:cNvSpPr/>
          <p:nvPr/>
        </p:nvSpPr>
        <p:spPr>
          <a:xfrm rot="16200000">
            <a:off x="-1508541" y="2306084"/>
            <a:ext cx="4534602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Mega Goal 1..</a:t>
            </a:r>
            <a:r>
              <a:rPr kumimoji="0" lang="en-US" sz="36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WB (112)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6EE5EBE2-3255-482D-8842-DE8E1030F1C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81926" y="361948"/>
            <a:ext cx="10674480" cy="6371300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398E26B9-1D57-4839-8032-42B4779EF60D}"/>
              </a:ext>
            </a:extLst>
          </p:cNvPr>
          <p:cNvSpPr txBox="1"/>
          <p:nvPr/>
        </p:nvSpPr>
        <p:spPr>
          <a:xfrm>
            <a:off x="2545278" y="1250668"/>
            <a:ext cx="185911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smell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DB4CDEE7-0E37-4182-B040-8AD945E13AEC}"/>
              </a:ext>
            </a:extLst>
          </p:cNvPr>
          <p:cNvSpPr txBox="1"/>
          <p:nvPr/>
        </p:nvSpPr>
        <p:spPr>
          <a:xfrm>
            <a:off x="2050532" y="2862476"/>
            <a:ext cx="223317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tastes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E3326339-276D-45DC-A5F1-15418B5B1B78}"/>
              </a:ext>
            </a:extLst>
          </p:cNvPr>
          <p:cNvSpPr txBox="1"/>
          <p:nvPr/>
        </p:nvSpPr>
        <p:spPr>
          <a:xfrm>
            <a:off x="3435826" y="4308393"/>
            <a:ext cx="1994013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sound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8E30A416-7E7F-46F7-9855-B8C0956F434E}"/>
              </a:ext>
            </a:extLst>
          </p:cNvPr>
          <p:cNvSpPr txBox="1"/>
          <p:nvPr/>
        </p:nvSpPr>
        <p:spPr>
          <a:xfrm>
            <a:off x="2747766" y="5086649"/>
            <a:ext cx="16450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look</a:t>
            </a:r>
            <a:endParaRPr kumimoji="0" lang="ar-SA" sz="36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097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 rotWithShape="1">
          <a:blip r:embed="rId4">
            <a:alphaModFix/>
          </a:blip>
          <a:srcRect b="25222"/>
          <a:stretch/>
        </p:blipFill>
        <p:spPr>
          <a:xfrm>
            <a:off x="-857839" y="-277511"/>
            <a:ext cx="13857401" cy="7460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 rotWithShape="1">
          <a:blip r:embed="rId5">
            <a:alphaModFix/>
          </a:blip>
          <a:srcRect l="100000" t="189740" r="-100000" b="-189740"/>
          <a:stretch/>
        </p:blipFill>
        <p:spPr>
          <a:xfrm>
            <a:off x="4001185" y="1448187"/>
            <a:ext cx="2114567" cy="56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82001" y="4843700"/>
            <a:ext cx="4685833" cy="3063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7">
            <a:alphaModFix/>
          </a:blip>
          <a:srcRect l="-494622" t="103693" r="435513" b="-120202"/>
          <a:stretch/>
        </p:blipFill>
        <p:spPr>
          <a:xfrm>
            <a:off x="5253833" y="4501533"/>
            <a:ext cx="1069267" cy="120506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ACF1A81C-228E-4E96-81C0-10A926F56819}"/>
              </a:ext>
            </a:extLst>
          </p:cNvPr>
          <p:cNvSpPr/>
          <p:nvPr/>
        </p:nvSpPr>
        <p:spPr>
          <a:xfrm>
            <a:off x="408152" y="555900"/>
            <a:ext cx="11620450" cy="427809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 w="0"/>
                <a:solidFill>
                  <a:srgbClr val="FF00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Choose the correct answer: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sng" strike="noStrike" kern="1200" cap="none" spc="0" normalizeH="0" baseline="0" noProof="0" dirty="0">
              <a:ln w="0"/>
              <a:solidFill>
                <a:srgbClr val="FF0000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Angsana New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1-Prophet Mohammed is 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the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[best – better – good] 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person in the world.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0"/>
              <a:solidFill>
                <a:srgbClr val="0000FF"/>
              </a:solidFill>
              <a:effectLst/>
              <a:uLnTx/>
              <a:uFillTx/>
              <a:latin typeface="Abadi" panose="020B0604020104020204" pitchFamily="34" charset="0"/>
              <a:cs typeface="Angsana New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2-The motorbike is 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[fast – faster – fastest]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than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 the bike.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0"/>
              <a:solidFill>
                <a:srgbClr val="0000FF"/>
              </a:solidFill>
              <a:effectLst/>
              <a:uLnTx/>
              <a:uFillTx/>
              <a:latin typeface="Abadi" panose="020B0604020104020204" pitchFamily="34" charset="0"/>
              <a:cs typeface="Angsana New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3-Hamed is 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8760AD">
                    <a:lumMod val="50000"/>
                  </a:srgbClr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as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[tall – taller – tallest] 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8760AD">
                    <a:lumMod val="50000"/>
                  </a:srgbClr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as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 w="0"/>
                <a:solidFill>
                  <a:srgbClr val="0000FF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Ahamd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 w="0"/>
              <a:solidFill>
                <a:srgbClr val="0000FF"/>
              </a:solidFill>
              <a:effectLst/>
              <a:uLnTx/>
              <a:uFillTx/>
              <a:latin typeface="Abadi" panose="020B0604020104020204" pitchFamily="34" charset="0"/>
              <a:cs typeface="Angsana New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4-He has spoken English for 10 years, and he 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[smells – tastes – sounds]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8760AD">
                    <a:lumMod val="50000"/>
                  </a:srgbClr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like</a:t>
            </a:r>
            <a:r>
              <a:rPr kumimoji="0" lang="en-US" sz="2400" b="1" i="0" u="none" strike="noStrike" kern="1200" cap="none" spc="0" normalizeH="0" baseline="0" noProof="0" dirty="0">
                <a:ln w="0"/>
                <a:solidFill>
                  <a:srgbClr val="0000FF"/>
                </a:solidFill>
                <a:effectLst/>
                <a:uLnTx/>
                <a:uFillTx/>
                <a:latin typeface="Abadi" panose="020B0604020104020204" pitchFamily="34" charset="0"/>
                <a:cs typeface="Angsana New" panose="02020603050405020304" pitchFamily="18" charset="-34"/>
              </a:rPr>
              <a:t> a native speaker.</a:t>
            </a:r>
            <a:endParaRPr kumimoji="0" lang="ar-SA" sz="2400" b="1" i="0" u="none" strike="noStrike" kern="1200" cap="none" spc="0" normalizeH="0" baseline="0" noProof="0" dirty="0">
              <a:ln w="0"/>
              <a:solidFill>
                <a:srgbClr val="0000FF"/>
              </a:solidFill>
              <a:effectLst/>
              <a:uLnTx/>
              <a:uFillTx/>
              <a:latin typeface="Abadi" panose="020B0604020104020204" pitchFamily="34" charset="0"/>
            </a:endParaRPr>
          </a:p>
        </p:txBody>
      </p:sp>
      <p:sp>
        <p:nvSpPr>
          <p:cNvPr id="3" name="شكل بيضاوي 2">
            <a:extLst>
              <a:ext uri="{FF2B5EF4-FFF2-40B4-BE49-F238E27FC236}">
                <a16:creationId xmlns:a16="http://schemas.microsoft.com/office/drawing/2014/main" id="{1E360669-DD50-40B8-A7E8-8ECC0210CF13}"/>
              </a:ext>
            </a:extLst>
          </p:cNvPr>
          <p:cNvSpPr/>
          <p:nvPr/>
        </p:nvSpPr>
        <p:spPr>
          <a:xfrm>
            <a:off x="4208369" y="1673335"/>
            <a:ext cx="850099" cy="673001"/>
          </a:xfrm>
          <a:prstGeom prst="ellipse">
            <a:avLst/>
          </a:prstGeom>
          <a:noFill/>
          <a:ln w="19050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26" name="شكل بيضاوي 25">
            <a:extLst>
              <a:ext uri="{FF2B5EF4-FFF2-40B4-BE49-F238E27FC236}">
                <a16:creationId xmlns:a16="http://schemas.microsoft.com/office/drawing/2014/main" id="{DF8D86DA-68CB-4D72-B32B-CB038F25188A}"/>
              </a:ext>
            </a:extLst>
          </p:cNvPr>
          <p:cNvSpPr/>
          <p:nvPr/>
        </p:nvSpPr>
        <p:spPr>
          <a:xfrm>
            <a:off x="3823559" y="2514960"/>
            <a:ext cx="850099" cy="495300"/>
          </a:xfrm>
          <a:prstGeom prst="ellipse">
            <a:avLst/>
          </a:prstGeom>
          <a:noFill/>
          <a:ln w="19050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28" name="شكل بيضاوي 27">
            <a:extLst>
              <a:ext uri="{FF2B5EF4-FFF2-40B4-BE49-F238E27FC236}">
                <a16:creationId xmlns:a16="http://schemas.microsoft.com/office/drawing/2014/main" id="{D49400F6-06FB-4F5C-87BA-1D512828C8DA}"/>
              </a:ext>
            </a:extLst>
          </p:cNvPr>
          <p:cNvSpPr/>
          <p:nvPr/>
        </p:nvSpPr>
        <p:spPr>
          <a:xfrm>
            <a:off x="2365491" y="3265550"/>
            <a:ext cx="694450" cy="374612"/>
          </a:xfrm>
          <a:prstGeom prst="ellipse">
            <a:avLst/>
          </a:prstGeom>
          <a:noFill/>
          <a:ln w="19050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  <p:sp>
        <p:nvSpPr>
          <p:cNvPr id="29" name="شكل بيضاوي 28">
            <a:extLst>
              <a:ext uri="{FF2B5EF4-FFF2-40B4-BE49-F238E27FC236}">
                <a16:creationId xmlns:a16="http://schemas.microsoft.com/office/drawing/2014/main" id="{5F5A1B59-83CB-4EF2-AD06-B6DD65E75953}"/>
              </a:ext>
            </a:extLst>
          </p:cNvPr>
          <p:cNvSpPr/>
          <p:nvPr/>
        </p:nvSpPr>
        <p:spPr>
          <a:xfrm>
            <a:off x="8631175" y="4006233"/>
            <a:ext cx="1089352" cy="495300"/>
          </a:xfrm>
          <a:prstGeom prst="ellipse">
            <a:avLst/>
          </a:prstGeom>
          <a:noFill/>
          <a:ln w="19050"/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Quire San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0033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6" grpId="0" animBg="1"/>
      <p:bldP spid="28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A0D22B9-2F26-1F39-EB86-A56D3F6148B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B87ABBCE-3A6F-EA1A-448C-2A25DEBB670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ar-SA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41C19A9F-5DDD-6775-8FB9-7F98E44C0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160" y="0"/>
            <a:ext cx="5230678" cy="6858000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57BEA685-1467-5FEE-E8E2-D73E2D76FF00}"/>
              </a:ext>
            </a:extLst>
          </p:cNvPr>
          <p:cNvSpPr/>
          <p:nvPr/>
        </p:nvSpPr>
        <p:spPr>
          <a:xfrm>
            <a:off x="1034473" y="4950691"/>
            <a:ext cx="2115127" cy="16533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5400" b="1" dirty="0"/>
              <a:t>52</a:t>
            </a:r>
            <a:endParaRPr lang="ar-SA" sz="5400" b="1" dirty="0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CD71BB57-AF65-389B-E8CB-19E53C6F0A2E}"/>
              </a:ext>
            </a:extLst>
          </p:cNvPr>
          <p:cNvSpPr/>
          <p:nvPr/>
        </p:nvSpPr>
        <p:spPr>
          <a:xfrm>
            <a:off x="1182255" y="461818"/>
            <a:ext cx="8876145" cy="288174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683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443730-8A50-4143-AFE7-295CB459AA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8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1C86E5-FA95-43AB-9D86-405DD4A27E56}"/>
              </a:ext>
            </a:extLst>
          </p:cNvPr>
          <p:cNvSpPr txBox="1"/>
          <p:nvPr/>
        </p:nvSpPr>
        <p:spPr>
          <a:xfrm>
            <a:off x="5056743" y="1487277"/>
            <a:ext cx="352540" cy="3966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9A6C81-1C31-457E-85AF-496E7BF66C4A}"/>
              </a:ext>
            </a:extLst>
          </p:cNvPr>
          <p:cNvSpPr txBox="1"/>
          <p:nvPr/>
        </p:nvSpPr>
        <p:spPr>
          <a:xfrm>
            <a:off x="4184574" y="2179503"/>
            <a:ext cx="35437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D2878C-FE25-4655-90A5-D26A1C73BE47}"/>
              </a:ext>
            </a:extLst>
          </p:cNvPr>
          <p:cNvSpPr txBox="1"/>
          <p:nvPr/>
        </p:nvSpPr>
        <p:spPr>
          <a:xfrm>
            <a:off x="5166912" y="2794611"/>
            <a:ext cx="35437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527846-3B55-4F75-96E9-B4B4C8FB5DFD}"/>
              </a:ext>
            </a:extLst>
          </p:cNvPr>
          <p:cNvSpPr txBox="1"/>
          <p:nvPr/>
        </p:nvSpPr>
        <p:spPr>
          <a:xfrm>
            <a:off x="4007386" y="3334438"/>
            <a:ext cx="35437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D509AB7-0C2D-414F-818A-C9FCEF80E515}"/>
              </a:ext>
            </a:extLst>
          </p:cNvPr>
          <p:cNvSpPr txBox="1"/>
          <p:nvPr/>
        </p:nvSpPr>
        <p:spPr>
          <a:xfrm>
            <a:off x="5918812" y="3734548"/>
            <a:ext cx="35437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</a:rPr>
              <a:t>i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BE38DE-9C02-4943-B7E0-EB434974D952}"/>
              </a:ext>
            </a:extLst>
          </p:cNvPr>
          <p:cNvSpPr txBox="1"/>
          <p:nvPr/>
        </p:nvSpPr>
        <p:spPr>
          <a:xfrm>
            <a:off x="5509352" y="4200674"/>
            <a:ext cx="35437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C4F402-EB2F-4D2D-B82B-BFD87D40C3B0}"/>
              </a:ext>
            </a:extLst>
          </p:cNvPr>
          <p:cNvSpPr txBox="1"/>
          <p:nvPr/>
        </p:nvSpPr>
        <p:spPr>
          <a:xfrm>
            <a:off x="5409283" y="4678495"/>
            <a:ext cx="35437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j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9B05CB-1864-4C04-AF0F-8633643D02DC}"/>
              </a:ext>
            </a:extLst>
          </p:cNvPr>
          <p:cNvSpPr txBox="1"/>
          <p:nvPr/>
        </p:nvSpPr>
        <p:spPr>
          <a:xfrm>
            <a:off x="5332164" y="5129227"/>
            <a:ext cx="35437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5DE2C9-F6E7-46FE-A978-3E7E38152223}"/>
              </a:ext>
            </a:extLst>
          </p:cNvPr>
          <p:cNvSpPr txBox="1"/>
          <p:nvPr/>
        </p:nvSpPr>
        <p:spPr>
          <a:xfrm>
            <a:off x="6029899" y="5384281"/>
            <a:ext cx="35437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773FC1-A69C-4C50-A205-7D176D21D63E}"/>
              </a:ext>
            </a:extLst>
          </p:cNvPr>
          <p:cNvSpPr txBox="1"/>
          <p:nvPr/>
        </p:nvSpPr>
        <p:spPr>
          <a:xfrm>
            <a:off x="5177011" y="6135180"/>
            <a:ext cx="354376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15" name="2 Minute Timer BOMB 💣 With Giant Bomb Explosion">
            <a:hlinkClick r:id="" action="ppaction://media"/>
            <a:extLst>
              <a:ext uri="{FF2B5EF4-FFF2-40B4-BE49-F238E27FC236}">
                <a16:creationId xmlns:a16="http://schemas.microsoft.com/office/drawing/2014/main" id="{1FBC2733-6EFB-4905-A0E8-E8EF29A441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51624" y="0"/>
            <a:ext cx="2662412" cy="14976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2354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7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SplashVTI">
  <a:themeElements>
    <a:clrScheme name="AnalogousFromRegularSeedLeftStep">
      <a:dk1>
        <a:srgbClr val="000000"/>
      </a:dk1>
      <a:lt1>
        <a:srgbClr val="FFFFFF"/>
      </a:lt1>
      <a:dk2>
        <a:srgbClr val="1E2336"/>
      </a:dk2>
      <a:lt2>
        <a:srgbClr val="E7E8E2"/>
      </a:lt2>
      <a:accent1>
        <a:srgbClr val="5831DF"/>
      </a:accent1>
      <a:accent2>
        <a:srgbClr val="1F41CD"/>
      </a:accent2>
      <a:accent3>
        <a:srgbClr val="319BDF"/>
      </a:accent3>
      <a:accent4>
        <a:srgbClr val="1CB7B3"/>
      </a:accent4>
      <a:accent5>
        <a:srgbClr val="29B979"/>
      </a:accent5>
      <a:accent6>
        <a:srgbClr val="1DBD33"/>
      </a:accent6>
      <a:hlink>
        <a:srgbClr val="788D2F"/>
      </a:hlink>
      <a:folHlink>
        <a:srgbClr val="7F7F7F"/>
      </a:folHlink>
    </a:clrScheme>
    <a:fontScheme name="Custom 23">
      <a:majorFont>
        <a:latin typeface="Posterama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lashVTI" id="{CD38C481-21EC-466B-953B-A1440B42712A}" vid="{D3E4813C-1D98-48C2-AF59-2D0D78E25500}"/>
    </a:ext>
  </a:extLst>
</a:theme>
</file>

<file path=ppt/theme/theme2.xml><?xml version="1.0" encoding="utf-8"?>
<a:theme xmlns:a="http://schemas.openxmlformats.org/drawingml/2006/main" name="Office Theme">
  <a:themeElements>
    <a:clrScheme name="back to school">
      <a:dk1>
        <a:sysClr val="windowText" lastClr="000000"/>
      </a:dk1>
      <a:lt1>
        <a:sysClr val="window" lastClr="FFFFFF"/>
      </a:lt1>
      <a:dk2>
        <a:srgbClr val="445EA2"/>
      </a:dk2>
      <a:lt2>
        <a:srgbClr val="EBEBEB"/>
      </a:lt2>
      <a:accent1>
        <a:srgbClr val="4495A2"/>
      </a:accent1>
      <a:accent2>
        <a:srgbClr val="7CA655"/>
      </a:accent2>
      <a:accent3>
        <a:srgbClr val="DFB240"/>
      </a:accent3>
      <a:accent4>
        <a:srgbClr val="DF8C40"/>
      </a:accent4>
      <a:accent5>
        <a:srgbClr val="DF5D40"/>
      </a:accent5>
      <a:accent6>
        <a:srgbClr val="8760AD"/>
      </a:accent6>
      <a:hlink>
        <a:srgbClr val="DF5D40"/>
      </a:hlink>
      <a:folHlink>
        <a:srgbClr val="8760AD"/>
      </a:folHlink>
    </a:clrScheme>
    <a:fontScheme name="Custom 30">
      <a:majorFont>
        <a:latin typeface="Kristen ITC"/>
        <a:ea typeface=""/>
        <a:cs typeface=""/>
      </a:majorFont>
      <a:minorFont>
        <a:latin typeface="Quire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penHousePresentation_Elementary_Win32_JB_v2" id="{76CC1F8F-1616-4FD5-B5D9-5288357CAB76}" vid="{CCFA5B03-57D1-4BF3-98DD-85D1A7F0AA1E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440</Words>
  <Application>Microsoft Office PowerPoint</Application>
  <PresentationFormat>شاشة عريضة</PresentationFormat>
  <Paragraphs>91</Paragraphs>
  <Slides>33</Slides>
  <Notes>17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12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33</vt:i4>
      </vt:variant>
    </vt:vector>
  </HeadingPairs>
  <TitlesOfParts>
    <vt:vector size="47" baseType="lpstr">
      <vt:lpstr>Abadi</vt:lpstr>
      <vt:lpstr>Amasis MT Pro Black</vt:lpstr>
      <vt:lpstr>Angsana New</vt:lpstr>
      <vt:lpstr>Arial</vt:lpstr>
      <vt:lpstr>Arial Narrow</vt:lpstr>
      <vt:lpstr>Avenir Next LT Pro</vt:lpstr>
      <vt:lpstr>Calibri</vt:lpstr>
      <vt:lpstr>Comic Sans MS</vt:lpstr>
      <vt:lpstr>Kristen ITC</vt:lpstr>
      <vt:lpstr>Playfair Display</vt:lpstr>
      <vt:lpstr>Posterama</vt:lpstr>
      <vt:lpstr>Quire Sans</vt:lpstr>
      <vt:lpstr>SplashVTI</vt:lpstr>
      <vt:lpstr>Office Theme</vt:lpstr>
      <vt:lpstr>U4 – The Art of Advertising</vt:lpstr>
      <vt:lpstr>Objectives: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U4 – The Art of Advertising</dc:title>
  <dc:creator>saamoo kaamii</dc:creator>
  <cp:lastModifiedBy>على بن سفياني</cp:lastModifiedBy>
  <cp:revision>6</cp:revision>
  <dcterms:created xsi:type="dcterms:W3CDTF">2021-10-19T18:39:40Z</dcterms:created>
  <dcterms:modified xsi:type="dcterms:W3CDTF">2022-10-21T19:55:28Z</dcterms:modified>
</cp:coreProperties>
</file>