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278" r:id="rId5"/>
    <p:sldId id="258" r:id="rId6"/>
    <p:sldId id="297" r:id="rId7"/>
    <p:sldId id="283" r:id="rId8"/>
    <p:sldId id="264" r:id="rId9"/>
    <p:sldId id="286" r:id="rId10"/>
    <p:sldId id="272" r:id="rId11"/>
    <p:sldId id="287" r:id="rId12"/>
    <p:sldId id="288" r:id="rId13"/>
    <p:sldId id="289" r:id="rId14"/>
    <p:sldId id="290" r:id="rId15"/>
    <p:sldId id="292" r:id="rId16"/>
    <p:sldId id="293" r:id="rId17"/>
    <p:sldId id="291" r:id="rId18"/>
    <p:sldId id="279" r:id="rId19"/>
    <p:sldId id="298" r:id="rId20"/>
    <p:sldId id="296" r:id="rId21"/>
    <p:sldId id="295" r:id="rId22"/>
    <p:sldId id="274" r:id="rId23"/>
  </p:sldIdLst>
  <p:sldSz cx="12192000" cy="6858000"/>
  <p:notesSz cx="6858000" cy="9144000"/>
  <p:defaultTextStyle>
    <a:defPPr rtl="0">
      <a:defRPr lang="en-GB"/>
    </a:defPPr>
    <a:lvl1pPr marL="0" algn="l" defTabSz="914400" rtl="0" eaLnBrk="1" latinLnBrk="0" hangingPunct="1">
      <a:defRPr lang="en-GB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en-GB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en-GB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en-GB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en-GB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en-GB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en-GB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en-GB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en-GB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456" userDrawn="1">
          <p15:clr>
            <a:srgbClr val="A4A3A4"/>
          </p15:clr>
        </p15:guide>
        <p15:guide id="3" pos="3840" userDrawn="1">
          <p15:clr>
            <a:srgbClr val="A4A3A4"/>
          </p15:clr>
        </p15:guide>
        <p15:guide id="4" pos="7224" userDrawn="1">
          <p15:clr>
            <a:srgbClr val="A4A3A4"/>
          </p15:clr>
        </p15:guide>
        <p15:guide id="5" orient="horz" pos="408" userDrawn="1">
          <p15:clr>
            <a:srgbClr val="A4A3A4"/>
          </p15:clr>
        </p15:guide>
        <p15:guide id="6" orient="horz" pos="139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AB81"/>
    <a:srgbClr val="DD8047"/>
    <a:srgbClr val="CFC7A0"/>
    <a:srgbClr val="F0EFD2"/>
    <a:srgbClr val="231F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32" autoAdjust="0"/>
    <p:restoredTop sz="88355" autoAdjust="0"/>
  </p:normalViewPr>
  <p:slideViewPr>
    <p:cSldViewPr snapToGrid="0" showGuides="1">
      <p:cViewPr>
        <p:scale>
          <a:sx n="81" d="100"/>
          <a:sy n="81" d="100"/>
        </p:scale>
        <p:origin x="24" y="-1068"/>
      </p:cViewPr>
      <p:guideLst>
        <p:guide orient="horz" pos="2184"/>
        <p:guide pos="456"/>
        <p:guide pos="3840"/>
        <p:guide pos="7224"/>
        <p:guide orient="horz" pos="408"/>
        <p:guide orient="horz" pos="1392"/>
      </p:guideLst>
    </p:cSldViewPr>
  </p:slideViewPr>
  <p:notesTextViewPr>
    <p:cViewPr>
      <p:scale>
        <a:sx n="20" d="100"/>
        <a:sy n="2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364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5127BB8-36A9-6BFA-7007-D84F312706E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en-GB"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5923C2-8767-F856-585C-DC1948C110E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en-GB" sz="1200"/>
            </a:lvl1pPr>
          </a:lstStyle>
          <a:p>
            <a:pPr rtl="0"/>
            <a:fld id="{00707F8D-67AA-4445-89C4-2883E2500C69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68407F-B311-7FF6-2ACB-3FAF0BF3AB7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en-GB" sz="1200"/>
            </a:lvl1pPr>
          </a:lstStyle>
          <a:p>
            <a:pPr rt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B6A444-69DF-AE10-DCD7-A23AEE20CAA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en-GB" sz="1200"/>
            </a:lvl1pPr>
          </a:lstStyle>
          <a:p>
            <a:pPr rtl="0"/>
            <a:fld id="{B3BF5047-6CED-44CC-A86C-D48A653D0A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73914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en-GB" sz="1200"/>
            </a:lvl1pPr>
          </a:lstStyle>
          <a:p>
            <a:pPr rtl="0"/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en-GB" sz="1200"/>
            </a:lvl1pPr>
          </a:lstStyle>
          <a:p>
            <a:pPr rtl="0"/>
            <a:fld id="{A9A067D9-116D-3843-ABDF-D6546C1962D4}" type="datetimeFigureOut">
              <a:rPr lang="en-GB" smtClean="0"/>
              <a:t>10/10/2023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en-GB"/>
            </a:defPPr>
          </a:lstStyle>
          <a:p>
            <a:pPr rtl="0"/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en-GB"/>
            </a:defPPr>
          </a:lstStyle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en-GB" sz="1200"/>
            </a:lvl1pPr>
          </a:lstStyle>
          <a:p>
            <a:pPr rtl="0"/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en-GB" sz="1200"/>
            </a:lvl1pPr>
          </a:lstStyle>
          <a:p>
            <a:pPr rtl="0"/>
            <a:fld id="{339D21CC-DD94-204E-93C8-E1AAF3084C8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0510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en-GB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en-GB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en-GB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en-GB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en-GB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en-GB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en-GB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en-GB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en-GB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fld id="{339D21CC-DD94-204E-93C8-E1AAF3084C8D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6840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fld id="{339D21CC-DD94-204E-93C8-E1AAF3084C8D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86905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endParaRPr lang="en-GB" sz="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fld id="{339D21CC-DD94-204E-93C8-E1AAF3084C8D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11201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fld id="{339D21CC-DD94-204E-93C8-E1AAF3084C8D}" type="slidenum">
              <a:rPr lang="en-GB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8687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endParaRPr lang="en-GB" sz="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fld id="{339D21CC-DD94-204E-93C8-E1AAF3084C8D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30486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endParaRPr lang="en-GB" sz="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fld id="{339D21CC-DD94-204E-93C8-E1AAF3084C8D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9679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fld id="{339D21CC-DD94-204E-93C8-E1AAF3084C8D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5937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fld id="{339D21CC-DD94-204E-93C8-E1AAF3084C8D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82741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fld id="{339D21CC-DD94-204E-93C8-E1AAF3084C8D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91234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fld id="{339D21CC-DD94-204E-93C8-E1AAF3084C8D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02661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fld id="{339D21CC-DD94-204E-93C8-E1AAF3084C8D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66249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fld id="{339D21CC-DD94-204E-93C8-E1AAF3084C8D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8593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4A24E8-C109-4F3A-CEE5-84689AA13B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0949" b="27959"/>
          <a:stretch>
            <a:fillRect/>
          </a:stretch>
        </p:blipFill>
        <p:spPr>
          <a:xfrm>
            <a:off x="9830598" y="1496755"/>
            <a:ext cx="2361462" cy="5361246"/>
          </a:xfrm>
          <a:custGeom>
            <a:avLst/>
            <a:gdLst>
              <a:gd name="connsiteX0" fmla="*/ 0 w 2361462"/>
              <a:gd name="connsiteY0" fmla="*/ 0 h 5361246"/>
              <a:gd name="connsiteX1" fmla="*/ 2361462 w 2361462"/>
              <a:gd name="connsiteY1" fmla="*/ 0 h 5361246"/>
              <a:gd name="connsiteX2" fmla="*/ 2361462 w 2361462"/>
              <a:gd name="connsiteY2" fmla="*/ 5361246 h 5361246"/>
              <a:gd name="connsiteX3" fmla="*/ 0 w 2361462"/>
              <a:gd name="connsiteY3" fmla="*/ 5361246 h 5361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1462" h="5361246">
                <a:moveTo>
                  <a:pt x="0" y="0"/>
                </a:moveTo>
                <a:lnTo>
                  <a:pt x="2361462" y="0"/>
                </a:lnTo>
                <a:lnTo>
                  <a:pt x="2361462" y="5361246"/>
                </a:lnTo>
                <a:lnTo>
                  <a:pt x="0" y="5361246"/>
                </a:lnTo>
                <a:close/>
              </a:path>
            </a:pathLst>
          </a:cu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69497D1C-2169-2658-B8BB-0495216A4BA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80421" b="19612"/>
          <a:stretch>
            <a:fillRect/>
          </a:stretch>
        </p:blipFill>
        <p:spPr>
          <a:xfrm>
            <a:off x="10352634" y="2036470"/>
            <a:ext cx="1839366" cy="4821530"/>
          </a:xfrm>
          <a:custGeom>
            <a:avLst/>
            <a:gdLst>
              <a:gd name="connsiteX0" fmla="*/ 0 w 1777810"/>
              <a:gd name="connsiteY0" fmla="*/ 0 h 4821530"/>
              <a:gd name="connsiteX1" fmla="*/ 1777810 w 1777810"/>
              <a:gd name="connsiteY1" fmla="*/ 0 h 4821530"/>
              <a:gd name="connsiteX2" fmla="*/ 1777810 w 1777810"/>
              <a:gd name="connsiteY2" fmla="*/ 4821530 h 4821530"/>
              <a:gd name="connsiteX3" fmla="*/ 0 w 1777810"/>
              <a:gd name="connsiteY3" fmla="*/ 4821530 h 4821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7810" h="4821530">
                <a:moveTo>
                  <a:pt x="0" y="0"/>
                </a:moveTo>
                <a:lnTo>
                  <a:pt x="1777810" y="0"/>
                </a:lnTo>
                <a:lnTo>
                  <a:pt x="1777810" y="4821530"/>
                </a:lnTo>
                <a:lnTo>
                  <a:pt x="0" y="4821530"/>
                </a:lnTo>
                <a:close/>
              </a:path>
            </a:pathLst>
          </a:cu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CA85067D-406E-8FBD-CAD7-FC3FEDE4100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4427" r="11071"/>
          <a:stretch>
            <a:fillRect/>
          </a:stretch>
        </p:blipFill>
        <p:spPr>
          <a:xfrm>
            <a:off x="0" y="5643537"/>
            <a:ext cx="12192060" cy="522037"/>
          </a:xfrm>
          <a:custGeom>
            <a:avLst/>
            <a:gdLst>
              <a:gd name="connsiteX0" fmla="*/ 0 w 12192060"/>
              <a:gd name="connsiteY0" fmla="*/ 0 h 522037"/>
              <a:gd name="connsiteX1" fmla="*/ 12192060 w 12192060"/>
              <a:gd name="connsiteY1" fmla="*/ 0 h 522037"/>
              <a:gd name="connsiteX2" fmla="*/ 12192060 w 12192060"/>
              <a:gd name="connsiteY2" fmla="*/ 522037 h 522037"/>
              <a:gd name="connsiteX3" fmla="*/ 0 w 12192060"/>
              <a:gd name="connsiteY3" fmla="*/ 522037 h 522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60" h="522037">
                <a:moveTo>
                  <a:pt x="0" y="0"/>
                </a:moveTo>
                <a:lnTo>
                  <a:pt x="12192060" y="0"/>
                </a:lnTo>
                <a:lnTo>
                  <a:pt x="12192060" y="522037"/>
                </a:lnTo>
                <a:lnTo>
                  <a:pt x="0" y="522037"/>
                </a:lnTo>
                <a:close/>
              </a:path>
            </a:pathLst>
          </a:cu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CCC84229-A616-7DBF-80DE-339B893E9C3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6010" t="41466"/>
          <a:stretch>
            <a:fillRect/>
          </a:stretch>
        </p:blipFill>
        <p:spPr>
          <a:xfrm>
            <a:off x="2" y="2"/>
            <a:ext cx="3767431" cy="1009819"/>
          </a:xfrm>
          <a:custGeom>
            <a:avLst/>
            <a:gdLst>
              <a:gd name="connsiteX0" fmla="*/ 0 w 3767431"/>
              <a:gd name="connsiteY0" fmla="*/ 0 h 1009819"/>
              <a:gd name="connsiteX1" fmla="*/ 3767431 w 3767431"/>
              <a:gd name="connsiteY1" fmla="*/ 0 h 1009819"/>
              <a:gd name="connsiteX2" fmla="*/ 3767431 w 3767431"/>
              <a:gd name="connsiteY2" fmla="*/ 1009819 h 1009819"/>
              <a:gd name="connsiteX3" fmla="*/ 0 w 3767431"/>
              <a:gd name="connsiteY3" fmla="*/ 1009819 h 1009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67431" h="1009819">
                <a:moveTo>
                  <a:pt x="0" y="0"/>
                </a:moveTo>
                <a:lnTo>
                  <a:pt x="3767431" y="0"/>
                </a:lnTo>
                <a:lnTo>
                  <a:pt x="3767431" y="1009819"/>
                </a:lnTo>
                <a:lnTo>
                  <a:pt x="0" y="1009819"/>
                </a:lnTo>
                <a:close/>
              </a:path>
            </a:pathLst>
          </a:cu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AFF238C4-81CD-3A8B-6CD4-36EC3C74A82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4427" r="11071"/>
          <a:stretch>
            <a:fillRect/>
          </a:stretch>
        </p:blipFill>
        <p:spPr>
          <a:xfrm>
            <a:off x="-60" y="6279167"/>
            <a:ext cx="12192060" cy="522037"/>
          </a:xfrm>
          <a:custGeom>
            <a:avLst/>
            <a:gdLst>
              <a:gd name="connsiteX0" fmla="*/ 0 w 12192060"/>
              <a:gd name="connsiteY0" fmla="*/ 0 h 522037"/>
              <a:gd name="connsiteX1" fmla="*/ 12192060 w 12192060"/>
              <a:gd name="connsiteY1" fmla="*/ 0 h 522037"/>
              <a:gd name="connsiteX2" fmla="*/ 12192060 w 12192060"/>
              <a:gd name="connsiteY2" fmla="*/ 522037 h 522037"/>
              <a:gd name="connsiteX3" fmla="*/ 0 w 12192060"/>
              <a:gd name="connsiteY3" fmla="*/ 522037 h 522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60" h="522037">
                <a:moveTo>
                  <a:pt x="0" y="0"/>
                </a:moveTo>
                <a:lnTo>
                  <a:pt x="12192060" y="0"/>
                </a:lnTo>
                <a:lnTo>
                  <a:pt x="12192060" y="522037"/>
                </a:lnTo>
                <a:lnTo>
                  <a:pt x="0" y="522037"/>
                </a:lnTo>
                <a:close/>
              </a:path>
            </a:pathLst>
          </a:cu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63E3A363-145F-206F-266C-B9E2B0FAB7DD}"/>
              </a:ext>
            </a:extLst>
          </p:cNvPr>
          <p:cNvSpPr/>
          <p:nvPr userDrawn="1"/>
        </p:nvSpPr>
        <p:spPr>
          <a:xfrm>
            <a:off x="9250598" y="471605"/>
            <a:ext cx="2157097" cy="2157097"/>
          </a:xfrm>
          <a:prstGeom prst="ellipse">
            <a:avLst/>
          </a:prstGeom>
          <a:solidFill>
            <a:schemeClr val="accent4">
              <a:alpha val="9304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</a:lstStyle>
          <a:p>
            <a:pPr algn="ctr" rtl="0"/>
            <a:endParaRPr lang="en-GB" dirty="0">
              <a:solidFill>
                <a:schemeClr val="accent4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DE02E05-595A-16CF-6266-62538DFC16D0}"/>
              </a:ext>
            </a:extLst>
          </p:cNvPr>
          <p:cNvSpPr/>
          <p:nvPr userDrawn="1"/>
        </p:nvSpPr>
        <p:spPr>
          <a:xfrm>
            <a:off x="7940284" y="5711432"/>
            <a:ext cx="376579" cy="37657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</a:lstStyle>
          <a:p>
            <a:pPr algn="ctr" rtl="0"/>
            <a:endParaRPr lang="en-GB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D85649E-04BD-5186-BD79-8AA93DD3249B}"/>
              </a:ext>
            </a:extLst>
          </p:cNvPr>
          <p:cNvSpPr/>
          <p:nvPr userDrawn="1"/>
        </p:nvSpPr>
        <p:spPr>
          <a:xfrm>
            <a:off x="7940284" y="6344813"/>
            <a:ext cx="376579" cy="37657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</a:lstStyle>
          <a:p>
            <a:pPr algn="ctr" rtl="0"/>
            <a:endParaRPr lang="en-GB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53DCF60-4DBD-60A8-147B-E448AF1810D5}"/>
              </a:ext>
            </a:extLst>
          </p:cNvPr>
          <p:cNvSpPr/>
          <p:nvPr userDrawn="1"/>
        </p:nvSpPr>
        <p:spPr>
          <a:xfrm>
            <a:off x="2930516" y="246834"/>
            <a:ext cx="376579" cy="37657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</a:lstStyle>
          <a:p>
            <a:pPr algn="ctr" rtl="0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9CAD9A-42EA-5081-7FB2-7E583DDE19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4912" y="2359152"/>
            <a:ext cx="6528816" cy="1883664"/>
          </a:xfrm>
          <a:prstGeom prst="rect">
            <a:avLst/>
          </a:prstGeom>
        </p:spPr>
        <p:txBody>
          <a:bodyPr rtlCol="0" anchor="t">
            <a:noAutofit/>
          </a:bodyPr>
          <a:lstStyle>
            <a:lvl1pPr algn="l">
              <a:defRPr lang="en-GB" sz="5900"/>
            </a:lvl1pPr>
          </a:lstStyle>
          <a:p>
            <a:pPr rtl="0"/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B3C71F-CB44-ACA0-AF0E-CD2A4DA71F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24912" y="1947672"/>
            <a:ext cx="5943600" cy="411480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lang="en-GB" sz="2400"/>
            </a:lvl1pPr>
            <a:lvl2pPr marL="457200" indent="0" algn="ctr">
              <a:buNone/>
              <a:defRPr lang="en-GB" sz="2000"/>
            </a:lvl2pPr>
            <a:lvl3pPr marL="914400" indent="0" algn="ctr">
              <a:buNone/>
              <a:defRPr lang="en-GB" sz="1800"/>
            </a:lvl3pPr>
            <a:lvl4pPr marL="1371600" indent="0" algn="ctr">
              <a:buNone/>
              <a:defRPr lang="en-GB" sz="1600"/>
            </a:lvl4pPr>
            <a:lvl5pPr marL="1828800" indent="0" algn="ctr">
              <a:buNone/>
              <a:defRPr lang="en-GB" sz="1600"/>
            </a:lvl5pPr>
            <a:lvl6pPr marL="2286000" indent="0" algn="ctr">
              <a:buNone/>
              <a:defRPr lang="en-GB" sz="1600"/>
            </a:lvl6pPr>
            <a:lvl7pPr marL="2743200" indent="0" algn="ctr">
              <a:buNone/>
              <a:defRPr lang="en-GB" sz="1600"/>
            </a:lvl7pPr>
            <a:lvl8pPr marL="3200400" indent="0" algn="ctr">
              <a:buNone/>
              <a:defRPr lang="en-GB" sz="1600"/>
            </a:lvl8pPr>
            <a:lvl9pPr marL="3657600" indent="0" algn="ctr">
              <a:buNone/>
              <a:defRPr lang="en-GB" sz="1600"/>
            </a:lvl9pPr>
          </a:lstStyle>
          <a:p>
            <a:pPr rtl="0"/>
            <a:r>
              <a:rPr lang="en-GB"/>
              <a:t>Click to edit Master subtitle style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0FD1BB09-A7ED-BA2F-D5C0-000FA9FC246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3498771">
            <a:off x="1238845" y="2129773"/>
            <a:ext cx="1501346" cy="15013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13BC5E-4295-74CE-59C0-DA5E7EADEA3D}"/>
              </a:ext>
            </a:extLst>
          </p:cNvPr>
          <p:cNvSpPr txBox="1"/>
          <p:nvPr userDrawn="1"/>
        </p:nvSpPr>
        <p:spPr>
          <a:xfrm>
            <a:off x="0" y="6858000"/>
            <a:ext cx="6057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Done by : Hissah Alotaibi</a:t>
            </a:r>
          </a:p>
        </p:txBody>
      </p:sp>
    </p:spTree>
    <p:extLst>
      <p:ext uri="{BB962C8B-B14F-4D97-AF65-F5344CB8AC3E}">
        <p14:creationId xmlns:p14="http://schemas.microsoft.com/office/powerpoint/2010/main" val="3714755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 hidden="1">
            <a:extLst>
              <a:ext uri="{FF2B5EF4-FFF2-40B4-BE49-F238E27FC236}">
                <a16:creationId xmlns:a16="http://schemas.microsoft.com/office/drawing/2014/main" id="{25EA7C35-FF1A-FBFD-05A2-718EB0D16B65}"/>
              </a:ext>
            </a:extLst>
          </p:cNvPr>
          <p:cNvSpPr/>
          <p:nvPr/>
        </p:nvSpPr>
        <p:spPr>
          <a:xfrm>
            <a:off x="233681" y="2011679"/>
            <a:ext cx="3195438" cy="3286867"/>
          </a:xfrm>
          <a:custGeom>
            <a:avLst/>
            <a:gdLst>
              <a:gd name="connsiteX0" fmla="*/ 2213 w 9357201"/>
              <a:gd name="connsiteY0" fmla="*/ -650 h 3276674"/>
              <a:gd name="connsiteX1" fmla="*/ 8009370 w 9357201"/>
              <a:gd name="connsiteY1" fmla="*/ -650 h 3276674"/>
              <a:gd name="connsiteX2" fmla="*/ 9359415 w 9357201"/>
              <a:gd name="connsiteY2" fmla="*/ 1355860 h 3276674"/>
              <a:gd name="connsiteX3" fmla="*/ 9359415 w 9357201"/>
              <a:gd name="connsiteY3" fmla="*/ 3276024 h 3276674"/>
              <a:gd name="connsiteX0" fmla="*/ 0 w 9357202"/>
              <a:gd name="connsiteY0" fmla="*/ 33 h 3276707"/>
              <a:gd name="connsiteX1" fmla="*/ 5765524 w 9357202"/>
              <a:gd name="connsiteY1" fmla="*/ 0 h 3276707"/>
              <a:gd name="connsiteX2" fmla="*/ 8007157 w 9357202"/>
              <a:gd name="connsiteY2" fmla="*/ 33 h 3276707"/>
              <a:gd name="connsiteX3" fmla="*/ 9357202 w 9357202"/>
              <a:gd name="connsiteY3" fmla="*/ 1356543 h 3276707"/>
              <a:gd name="connsiteX4" fmla="*/ 9357202 w 9357202"/>
              <a:gd name="connsiteY4" fmla="*/ 3276707 h 3276707"/>
              <a:gd name="connsiteX0" fmla="*/ 0 w 3591678"/>
              <a:gd name="connsiteY0" fmla="*/ 0 h 3276707"/>
              <a:gd name="connsiteX1" fmla="*/ 2241633 w 3591678"/>
              <a:gd name="connsiteY1" fmla="*/ 33 h 3276707"/>
              <a:gd name="connsiteX2" fmla="*/ 3591678 w 3591678"/>
              <a:gd name="connsiteY2" fmla="*/ 1356543 h 3276707"/>
              <a:gd name="connsiteX3" fmla="*/ 3591678 w 3591678"/>
              <a:gd name="connsiteY3" fmla="*/ 3276707 h 3276707"/>
              <a:gd name="connsiteX0" fmla="*/ 0 w 3408798"/>
              <a:gd name="connsiteY0" fmla="*/ 0 h 3276707"/>
              <a:gd name="connsiteX1" fmla="*/ 2058753 w 3408798"/>
              <a:gd name="connsiteY1" fmla="*/ 33 h 3276707"/>
              <a:gd name="connsiteX2" fmla="*/ 3408798 w 3408798"/>
              <a:gd name="connsiteY2" fmla="*/ 1356543 h 3276707"/>
              <a:gd name="connsiteX3" fmla="*/ 3408798 w 3408798"/>
              <a:gd name="connsiteY3" fmla="*/ 3276707 h 3276707"/>
              <a:gd name="connsiteX0" fmla="*/ 0 w 3225918"/>
              <a:gd name="connsiteY0" fmla="*/ 0 h 3286867"/>
              <a:gd name="connsiteX1" fmla="*/ 1875873 w 3225918"/>
              <a:gd name="connsiteY1" fmla="*/ 10193 h 3286867"/>
              <a:gd name="connsiteX2" fmla="*/ 3225918 w 3225918"/>
              <a:gd name="connsiteY2" fmla="*/ 1366703 h 3286867"/>
              <a:gd name="connsiteX3" fmla="*/ 3225918 w 3225918"/>
              <a:gd name="connsiteY3" fmla="*/ 3286867 h 3286867"/>
              <a:gd name="connsiteX0" fmla="*/ 0 w 3195438"/>
              <a:gd name="connsiteY0" fmla="*/ 0 h 3286867"/>
              <a:gd name="connsiteX1" fmla="*/ 1845393 w 3195438"/>
              <a:gd name="connsiteY1" fmla="*/ 10193 h 3286867"/>
              <a:gd name="connsiteX2" fmla="*/ 3195438 w 3195438"/>
              <a:gd name="connsiteY2" fmla="*/ 1366703 h 3286867"/>
              <a:gd name="connsiteX3" fmla="*/ 3195438 w 3195438"/>
              <a:gd name="connsiteY3" fmla="*/ 3286867 h 3286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95438" h="3286867">
                <a:moveTo>
                  <a:pt x="0" y="0"/>
                </a:moveTo>
                <a:lnTo>
                  <a:pt x="1845393" y="10193"/>
                </a:lnTo>
                <a:cubicBezTo>
                  <a:pt x="2591000" y="10193"/>
                  <a:pt x="3195438" y="617523"/>
                  <a:pt x="3195438" y="1366703"/>
                </a:cubicBezTo>
                <a:lnTo>
                  <a:pt x="3195438" y="3286867"/>
                </a:lnTo>
              </a:path>
            </a:pathLst>
          </a:custGeom>
          <a:noFill/>
          <a:ln w="510466" cap="sq">
            <a:solidFill>
              <a:srgbClr val="00AA59"/>
            </a:solidFill>
            <a:prstDash val="solid"/>
            <a:round/>
          </a:ln>
        </p:spPr>
        <p:txBody>
          <a:bodyPr rtlCol="0" anchor="ctr"/>
          <a:lstStyle>
            <a:defPPr>
              <a:defRPr lang="en-GB"/>
            </a:defPPr>
          </a:lstStyle>
          <a:p>
            <a:pPr rtl="0"/>
            <a:endParaRPr lang="en-GB" dirty="0"/>
          </a:p>
        </p:txBody>
      </p:sp>
      <p:sp>
        <p:nvSpPr>
          <p:cNvPr id="24" name="Freeform: Shape 23" hidden="1">
            <a:extLst>
              <a:ext uri="{FF2B5EF4-FFF2-40B4-BE49-F238E27FC236}">
                <a16:creationId xmlns:a16="http://schemas.microsoft.com/office/drawing/2014/main" id="{B09E8213-E4A1-3E30-9198-8B68ABEE82B8}"/>
              </a:ext>
            </a:extLst>
          </p:cNvPr>
          <p:cNvSpPr/>
          <p:nvPr/>
        </p:nvSpPr>
        <p:spPr>
          <a:xfrm>
            <a:off x="3429117" y="4725899"/>
            <a:ext cx="8510941" cy="1366196"/>
          </a:xfrm>
          <a:custGeom>
            <a:avLst/>
            <a:gdLst>
              <a:gd name="connsiteX0" fmla="*/ 10980107 w 10977893"/>
              <a:gd name="connsiteY0" fmla="*/ -650 h 1365979"/>
              <a:gd name="connsiteX1" fmla="*/ 10980107 w 10977893"/>
              <a:gd name="connsiteY1" fmla="*/ 789104 h 1365979"/>
              <a:gd name="connsiteX2" fmla="*/ 10357989 w 10977893"/>
              <a:gd name="connsiteY2" fmla="*/ 1365329 h 1365979"/>
              <a:gd name="connsiteX3" fmla="*/ 624331 w 10977893"/>
              <a:gd name="connsiteY3" fmla="*/ 1365329 h 1365979"/>
              <a:gd name="connsiteX4" fmla="*/ 2213 w 10977893"/>
              <a:gd name="connsiteY4" fmla="*/ 789104 h 1365979"/>
              <a:gd name="connsiteX5" fmla="*/ 2213 w 10977893"/>
              <a:gd name="connsiteY5" fmla="*/ -650 h 1365979"/>
              <a:gd name="connsiteX0" fmla="*/ 10977894 w 10977894"/>
              <a:gd name="connsiteY0" fmla="*/ 0 h 1365979"/>
              <a:gd name="connsiteX1" fmla="*/ 10977894 w 10977894"/>
              <a:gd name="connsiteY1" fmla="*/ 789754 h 1365979"/>
              <a:gd name="connsiteX2" fmla="*/ 10355776 w 10977894"/>
              <a:gd name="connsiteY2" fmla="*/ 1365979 h 1365979"/>
              <a:gd name="connsiteX3" fmla="*/ 8724301 w 10977894"/>
              <a:gd name="connsiteY3" fmla="*/ 1362386 h 1365979"/>
              <a:gd name="connsiteX4" fmla="*/ 622118 w 10977894"/>
              <a:gd name="connsiteY4" fmla="*/ 1365979 h 1365979"/>
              <a:gd name="connsiteX5" fmla="*/ 0 w 10977894"/>
              <a:gd name="connsiteY5" fmla="*/ 789754 h 1365979"/>
              <a:gd name="connsiteX6" fmla="*/ 0 w 10977894"/>
              <a:gd name="connsiteY6" fmla="*/ 0 h 1365979"/>
              <a:gd name="connsiteX0" fmla="*/ 10977894 w 10977894"/>
              <a:gd name="connsiteY0" fmla="*/ 789754 h 1365979"/>
              <a:gd name="connsiteX1" fmla="*/ 10355776 w 10977894"/>
              <a:gd name="connsiteY1" fmla="*/ 1365979 h 1365979"/>
              <a:gd name="connsiteX2" fmla="*/ 8724301 w 10977894"/>
              <a:gd name="connsiteY2" fmla="*/ 1362386 h 1365979"/>
              <a:gd name="connsiteX3" fmla="*/ 622118 w 10977894"/>
              <a:gd name="connsiteY3" fmla="*/ 1365979 h 1365979"/>
              <a:gd name="connsiteX4" fmla="*/ 0 w 10977894"/>
              <a:gd name="connsiteY4" fmla="*/ 789754 h 1365979"/>
              <a:gd name="connsiteX5" fmla="*/ 0 w 10977894"/>
              <a:gd name="connsiteY5" fmla="*/ 0 h 1365979"/>
              <a:gd name="connsiteX0" fmla="*/ 10355776 w 10355776"/>
              <a:gd name="connsiteY0" fmla="*/ 1365979 h 1365979"/>
              <a:gd name="connsiteX1" fmla="*/ 8724301 w 10355776"/>
              <a:gd name="connsiteY1" fmla="*/ 1362386 h 1365979"/>
              <a:gd name="connsiteX2" fmla="*/ 622118 w 10355776"/>
              <a:gd name="connsiteY2" fmla="*/ 1365979 h 1365979"/>
              <a:gd name="connsiteX3" fmla="*/ 0 w 10355776"/>
              <a:gd name="connsiteY3" fmla="*/ 789754 h 1365979"/>
              <a:gd name="connsiteX4" fmla="*/ 0 w 10355776"/>
              <a:gd name="connsiteY4" fmla="*/ 0 h 1365979"/>
              <a:gd name="connsiteX0" fmla="*/ 8724301 w 8724301"/>
              <a:gd name="connsiteY0" fmla="*/ 1362386 h 1365979"/>
              <a:gd name="connsiteX1" fmla="*/ 622118 w 8724301"/>
              <a:gd name="connsiteY1" fmla="*/ 1365979 h 1365979"/>
              <a:gd name="connsiteX2" fmla="*/ 0 w 8724301"/>
              <a:gd name="connsiteY2" fmla="*/ 789754 h 1365979"/>
              <a:gd name="connsiteX3" fmla="*/ 0 w 8724301"/>
              <a:gd name="connsiteY3" fmla="*/ 0 h 1365979"/>
              <a:gd name="connsiteX0" fmla="*/ 8510941 w 8510941"/>
              <a:gd name="connsiteY0" fmla="*/ 1366196 h 1366196"/>
              <a:gd name="connsiteX1" fmla="*/ 622118 w 8510941"/>
              <a:gd name="connsiteY1" fmla="*/ 1365979 h 1366196"/>
              <a:gd name="connsiteX2" fmla="*/ 0 w 8510941"/>
              <a:gd name="connsiteY2" fmla="*/ 789754 h 1366196"/>
              <a:gd name="connsiteX3" fmla="*/ 0 w 8510941"/>
              <a:gd name="connsiteY3" fmla="*/ 0 h 1366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10941" h="1366196">
                <a:moveTo>
                  <a:pt x="8510941" y="1366196"/>
                </a:moveTo>
                <a:lnTo>
                  <a:pt x="622118" y="1365979"/>
                </a:lnTo>
                <a:cubicBezTo>
                  <a:pt x="278520" y="1365979"/>
                  <a:pt x="0" y="1107979"/>
                  <a:pt x="0" y="789754"/>
                </a:cubicBezTo>
                <a:lnTo>
                  <a:pt x="0" y="0"/>
                </a:lnTo>
              </a:path>
            </a:pathLst>
          </a:custGeom>
          <a:noFill/>
          <a:ln w="510466" cap="sq">
            <a:solidFill>
              <a:srgbClr val="00AA59"/>
            </a:solidFill>
            <a:prstDash val="solid"/>
            <a:round/>
          </a:ln>
        </p:spPr>
        <p:txBody>
          <a:bodyPr rtlCol="0" anchor="ctr"/>
          <a:lstStyle>
            <a:defPPr>
              <a:defRPr lang="en-GB"/>
            </a:defPPr>
          </a:lstStyle>
          <a:p>
            <a:pPr rtl="0"/>
            <a:endParaRPr lang="en-GB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FEFD686-81C7-A517-F1C0-0C3D3EF340F2}"/>
              </a:ext>
            </a:extLst>
          </p:cNvPr>
          <p:cNvSpPr/>
          <p:nvPr/>
        </p:nvSpPr>
        <p:spPr>
          <a:xfrm>
            <a:off x="294417" y="4652762"/>
            <a:ext cx="1628275" cy="1628275"/>
          </a:xfrm>
          <a:prstGeom prst="ellipse">
            <a:avLst/>
          </a:prstGeom>
          <a:solidFill>
            <a:schemeClr val="accent4">
              <a:alpha val="9304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</a:lstStyle>
          <a:p>
            <a:pPr algn="ctr" rtl="0"/>
            <a:endParaRPr lang="en-GB" dirty="0">
              <a:solidFill>
                <a:schemeClr val="accent4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CA6479C-DB58-C182-DA46-646A89A79A6F}"/>
              </a:ext>
            </a:extLst>
          </p:cNvPr>
          <p:cNvSpPr/>
          <p:nvPr/>
        </p:nvSpPr>
        <p:spPr>
          <a:xfrm>
            <a:off x="11469607" y="5904458"/>
            <a:ext cx="376579" cy="37657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</a:lstStyle>
          <a:p>
            <a:pPr algn="ctr" rtl="0"/>
            <a:endParaRPr lang="en-GB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40F0BF7-907A-B0C3-5845-78EDA851891C}"/>
              </a:ext>
            </a:extLst>
          </p:cNvPr>
          <p:cNvSpPr/>
          <p:nvPr/>
        </p:nvSpPr>
        <p:spPr>
          <a:xfrm>
            <a:off x="3000866" y="2411479"/>
            <a:ext cx="376579" cy="37657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</a:lstStyle>
          <a:p>
            <a:pPr algn="ctr" rtl="0"/>
            <a:endParaRPr lang="en-GB" dirty="0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5D287EAB-26E8-C8AF-6CB0-D37B7CB370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165" t="77500"/>
          <a:stretch>
            <a:fillRect/>
          </a:stretch>
        </p:blipFill>
        <p:spPr>
          <a:xfrm flipH="1">
            <a:off x="7946978" y="-690210"/>
            <a:ext cx="4459335" cy="1543022"/>
          </a:xfrm>
          <a:custGeom>
            <a:avLst/>
            <a:gdLst>
              <a:gd name="connsiteX0" fmla="*/ 0 w 4459335"/>
              <a:gd name="connsiteY0" fmla="*/ 0 h 1543022"/>
              <a:gd name="connsiteX1" fmla="*/ 4459335 w 4459335"/>
              <a:gd name="connsiteY1" fmla="*/ 0 h 1543022"/>
              <a:gd name="connsiteX2" fmla="*/ 4459335 w 4459335"/>
              <a:gd name="connsiteY2" fmla="*/ 1543022 h 1543022"/>
              <a:gd name="connsiteX3" fmla="*/ 0 w 4459335"/>
              <a:gd name="connsiteY3" fmla="*/ 1543022 h 1543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59335" h="1543022">
                <a:moveTo>
                  <a:pt x="0" y="0"/>
                </a:moveTo>
                <a:lnTo>
                  <a:pt x="4459335" y="0"/>
                </a:lnTo>
                <a:lnTo>
                  <a:pt x="4459335" y="1543022"/>
                </a:lnTo>
                <a:lnTo>
                  <a:pt x="0" y="1543022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F5323F-6D74-29FA-F04C-027DF2809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2744" y="2304288"/>
            <a:ext cx="5513832" cy="2432304"/>
          </a:xfrm>
          <a:prstGeom prst="rect">
            <a:avLst/>
          </a:prstGeom>
        </p:spPr>
        <p:txBody>
          <a:bodyPr rtlCol="0" anchor="t">
            <a:noAutofit/>
          </a:bodyPr>
          <a:lstStyle>
            <a:lvl1pPr>
              <a:defRPr lang="en-GB" sz="6600"/>
            </a:lvl1pPr>
          </a:lstStyle>
          <a:p>
            <a:pPr rtl="0"/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354F95-4CC9-871D-2B3D-873AB0B213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52744" y="1885193"/>
            <a:ext cx="5943600" cy="41148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lang="en-GB" sz="2400">
                <a:solidFill>
                  <a:schemeClr val="tx1"/>
                </a:solidFill>
              </a:defRPr>
            </a:lvl1pPr>
            <a:lvl2pPr marL="457200" indent="0">
              <a:buNone/>
              <a:defRPr lang="en-GB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lang="en-GB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lang="en-GB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lang="en-GB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lang="en-GB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lang="en-GB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lang="en-GB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lang="en-GB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201B4B-23A9-2E43-8B01-FB634DC44971}"/>
              </a:ext>
            </a:extLst>
          </p:cNvPr>
          <p:cNvSpPr txBox="1"/>
          <p:nvPr userDrawn="1"/>
        </p:nvSpPr>
        <p:spPr>
          <a:xfrm>
            <a:off x="0" y="6858000"/>
            <a:ext cx="6057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Done by : Hissah Alotaibi</a:t>
            </a:r>
          </a:p>
        </p:txBody>
      </p:sp>
    </p:spTree>
    <p:extLst>
      <p:ext uri="{BB962C8B-B14F-4D97-AF65-F5344CB8AC3E}">
        <p14:creationId xmlns:p14="http://schemas.microsoft.com/office/powerpoint/2010/main" val="2672091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 hidden="1">
            <a:extLst>
              <a:ext uri="{FF2B5EF4-FFF2-40B4-BE49-F238E27FC236}">
                <a16:creationId xmlns:a16="http://schemas.microsoft.com/office/drawing/2014/main" id="{25EA7C35-FF1A-FBFD-05A2-718EB0D16B65}"/>
              </a:ext>
            </a:extLst>
          </p:cNvPr>
          <p:cNvSpPr/>
          <p:nvPr/>
        </p:nvSpPr>
        <p:spPr>
          <a:xfrm>
            <a:off x="233681" y="2011679"/>
            <a:ext cx="3195438" cy="3286867"/>
          </a:xfrm>
          <a:custGeom>
            <a:avLst/>
            <a:gdLst>
              <a:gd name="connsiteX0" fmla="*/ 2213 w 9357201"/>
              <a:gd name="connsiteY0" fmla="*/ -650 h 3276674"/>
              <a:gd name="connsiteX1" fmla="*/ 8009370 w 9357201"/>
              <a:gd name="connsiteY1" fmla="*/ -650 h 3276674"/>
              <a:gd name="connsiteX2" fmla="*/ 9359415 w 9357201"/>
              <a:gd name="connsiteY2" fmla="*/ 1355860 h 3276674"/>
              <a:gd name="connsiteX3" fmla="*/ 9359415 w 9357201"/>
              <a:gd name="connsiteY3" fmla="*/ 3276024 h 3276674"/>
              <a:gd name="connsiteX0" fmla="*/ 0 w 9357202"/>
              <a:gd name="connsiteY0" fmla="*/ 33 h 3276707"/>
              <a:gd name="connsiteX1" fmla="*/ 5765524 w 9357202"/>
              <a:gd name="connsiteY1" fmla="*/ 0 h 3276707"/>
              <a:gd name="connsiteX2" fmla="*/ 8007157 w 9357202"/>
              <a:gd name="connsiteY2" fmla="*/ 33 h 3276707"/>
              <a:gd name="connsiteX3" fmla="*/ 9357202 w 9357202"/>
              <a:gd name="connsiteY3" fmla="*/ 1356543 h 3276707"/>
              <a:gd name="connsiteX4" fmla="*/ 9357202 w 9357202"/>
              <a:gd name="connsiteY4" fmla="*/ 3276707 h 3276707"/>
              <a:gd name="connsiteX0" fmla="*/ 0 w 3591678"/>
              <a:gd name="connsiteY0" fmla="*/ 0 h 3276707"/>
              <a:gd name="connsiteX1" fmla="*/ 2241633 w 3591678"/>
              <a:gd name="connsiteY1" fmla="*/ 33 h 3276707"/>
              <a:gd name="connsiteX2" fmla="*/ 3591678 w 3591678"/>
              <a:gd name="connsiteY2" fmla="*/ 1356543 h 3276707"/>
              <a:gd name="connsiteX3" fmla="*/ 3591678 w 3591678"/>
              <a:gd name="connsiteY3" fmla="*/ 3276707 h 3276707"/>
              <a:gd name="connsiteX0" fmla="*/ 0 w 3408798"/>
              <a:gd name="connsiteY0" fmla="*/ 0 h 3276707"/>
              <a:gd name="connsiteX1" fmla="*/ 2058753 w 3408798"/>
              <a:gd name="connsiteY1" fmla="*/ 33 h 3276707"/>
              <a:gd name="connsiteX2" fmla="*/ 3408798 w 3408798"/>
              <a:gd name="connsiteY2" fmla="*/ 1356543 h 3276707"/>
              <a:gd name="connsiteX3" fmla="*/ 3408798 w 3408798"/>
              <a:gd name="connsiteY3" fmla="*/ 3276707 h 3276707"/>
              <a:gd name="connsiteX0" fmla="*/ 0 w 3225918"/>
              <a:gd name="connsiteY0" fmla="*/ 0 h 3286867"/>
              <a:gd name="connsiteX1" fmla="*/ 1875873 w 3225918"/>
              <a:gd name="connsiteY1" fmla="*/ 10193 h 3286867"/>
              <a:gd name="connsiteX2" fmla="*/ 3225918 w 3225918"/>
              <a:gd name="connsiteY2" fmla="*/ 1366703 h 3286867"/>
              <a:gd name="connsiteX3" fmla="*/ 3225918 w 3225918"/>
              <a:gd name="connsiteY3" fmla="*/ 3286867 h 3286867"/>
              <a:gd name="connsiteX0" fmla="*/ 0 w 3195438"/>
              <a:gd name="connsiteY0" fmla="*/ 0 h 3286867"/>
              <a:gd name="connsiteX1" fmla="*/ 1845393 w 3195438"/>
              <a:gd name="connsiteY1" fmla="*/ 10193 h 3286867"/>
              <a:gd name="connsiteX2" fmla="*/ 3195438 w 3195438"/>
              <a:gd name="connsiteY2" fmla="*/ 1366703 h 3286867"/>
              <a:gd name="connsiteX3" fmla="*/ 3195438 w 3195438"/>
              <a:gd name="connsiteY3" fmla="*/ 3286867 h 3286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95438" h="3286867">
                <a:moveTo>
                  <a:pt x="0" y="0"/>
                </a:moveTo>
                <a:lnTo>
                  <a:pt x="1845393" y="10193"/>
                </a:lnTo>
                <a:cubicBezTo>
                  <a:pt x="2591000" y="10193"/>
                  <a:pt x="3195438" y="617523"/>
                  <a:pt x="3195438" y="1366703"/>
                </a:cubicBezTo>
                <a:lnTo>
                  <a:pt x="3195438" y="3286867"/>
                </a:lnTo>
              </a:path>
            </a:pathLst>
          </a:custGeom>
          <a:noFill/>
          <a:ln w="510466" cap="sq">
            <a:solidFill>
              <a:srgbClr val="00AA59"/>
            </a:solidFill>
            <a:prstDash val="solid"/>
            <a:round/>
          </a:ln>
        </p:spPr>
        <p:txBody>
          <a:bodyPr rtlCol="0" anchor="ctr"/>
          <a:lstStyle>
            <a:defPPr>
              <a:defRPr lang="en-GB"/>
            </a:defPPr>
          </a:lstStyle>
          <a:p>
            <a:pPr rtl="0"/>
            <a:endParaRPr lang="en-GB" dirty="0"/>
          </a:p>
        </p:txBody>
      </p:sp>
      <p:sp>
        <p:nvSpPr>
          <p:cNvPr id="24" name="Freeform: Shape 23" hidden="1">
            <a:extLst>
              <a:ext uri="{FF2B5EF4-FFF2-40B4-BE49-F238E27FC236}">
                <a16:creationId xmlns:a16="http://schemas.microsoft.com/office/drawing/2014/main" id="{B09E8213-E4A1-3E30-9198-8B68ABEE82B8}"/>
              </a:ext>
            </a:extLst>
          </p:cNvPr>
          <p:cNvSpPr/>
          <p:nvPr/>
        </p:nvSpPr>
        <p:spPr>
          <a:xfrm>
            <a:off x="3429117" y="4725899"/>
            <a:ext cx="8510941" cy="1366196"/>
          </a:xfrm>
          <a:custGeom>
            <a:avLst/>
            <a:gdLst>
              <a:gd name="connsiteX0" fmla="*/ 10980107 w 10977893"/>
              <a:gd name="connsiteY0" fmla="*/ -650 h 1365979"/>
              <a:gd name="connsiteX1" fmla="*/ 10980107 w 10977893"/>
              <a:gd name="connsiteY1" fmla="*/ 789104 h 1365979"/>
              <a:gd name="connsiteX2" fmla="*/ 10357989 w 10977893"/>
              <a:gd name="connsiteY2" fmla="*/ 1365329 h 1365979"/>
              <a:gd name="connsiteX3" fmla="*/ 624331 w 10977893"/>
              <a:gd name="connsiteY3" fmla="*/ 1365329 h 1365979"/>
              <a:gd name="connsiteX4" fmla="*/ 2213 w 10977893"/>
              <a:gd name="connsiteY4" fmla="*/ 789104 h 1365979"/>
              <a:gd name="connsiteX5" fmla="*/ 2213 w 10977893"/>
              <a:gd name="connsiteY5" fmla="*/ -650 h 1365979"/>
              <a:gd name="connsiteX0" fmla="*/ 10977894 w 10977894"/>
              <a:gd name="connsiteY0" fmla="*/ 0 h 1365979"/>
              <a:gd name="connsiteX1" fmla="*/ 10977894 w 10977894"/>
              <a:gd name="connsiteY1" fmla="*/ 789754 h 1365979"/>
              <a:gd name="connsiteX2" fmla="*/ 10355776 w 10977894"/>
              <a:gd name="connsiteY2" fmla="*/ 1365979 h 1365979"/>
              <a:gd name="connsiteX3" fmla="*/ 8724301 w 10977894"/>
              <a:gd name="connsiteY3" fmla="*/ 1362386 h 1365979"/>
              <a:gd name="connsiteX4" fmla="*/ 622118 w 10977894"/>
              <a:gd name="connsiteY4" fmla="*/ 1365979 h 1365979"/>
              <a:gd name="connsiteX5" fmla="*/ 0 w 10977894"/>
              <a:gd name="connsiteY5" fmla="*/ 789754 h 1365979"/>
              <a:gd name="connsiteX6" fmla="*/ 0 w 10977894"/>
              <a:gd name="connsiteY6" fmla="*/ 0 h 1365979"/>
              <a:gd name="connsiteX0" fmla="*/ 10977894 w 10977894"/>
              <a:gd name="connsiteY0" fmla="*/ 789754 h 1365979"/>
              <a:gd name="connsiteX1" fmla="*/ 10355776 w 10977894"/>
              <a:gd name="connsiteY1" fmla="*/ 1365979 h 1365979"/>
              <a:gd name="connsiteX2" fmla="*/ 8724301 w 10977894"/>
              <a:gd name="connsiteY2" fmla="*/ 1362386 h 1365979"/>
              <a:gd name="connsiteX3" fmla="*/ 622118 w 10977894"/>
              <a:gd name="connsiteY3" fmla="*/ 1365979 h 1365979"/>
              <a:gd name="connsiteX4" fmla="*/ 0 w 10977894"/>
              <a:gd name="connsiteY4" fmla="*/ 789754 h 1365979"/>
              <a:gd name="connsiteX5" fmla="*/ 0 w 10977894"/>
              <a:gd name="connsiteY5" fmla="*/ 0 h 1365979"/>
              <a:gd name="connsiteX0" fmla="*/ 10355776 w 10355776"/>
              <a:gd name="connsiteY0" fmla="*/ 1365979 h 1365979"/>
              <a:gd name="connsiteX1" fmla="*/ 8724301 w 10355776"/>
              <a:gd name="connsiteY1" fmla="*/ 1362386 h 1365979"/>
              <a:gd name="connsiteX2" fmla="*/ 622118 w 10355776"/>
              <a:gd name="connsiteY2" fmla="*/ 1365979 h 1365979"/>
              <a:gd name="connsiteX3" fmla="*/ 0 w 10355776"/>
              <a:gd name="connsiteY3" fmla="*/ 789754 h 1365979"/>
              <a:gd name="connsiteX4" fmla="*/ 0 w 10355776"/>
              <a:gd name="connsiteY4" fmla="*/ 0 h 1365979"/>
              <a:gd name="connsiteX0" fmla="*/ 8724301 w 8724301"/>
              <a:gd name="connsiteY0" fmla="*/ 1362386 h 1365979"/>
              <a:gd name="connsiteX1" fmla="*/ 622118 w 8724301"/>
              <a:gd name="connsiteY1" fmla="*/ 1365979 h 1365979"/>
              <a:gd name="connsiteX2" fmla="*/ 0 w 8724301"/>
              <a:gd name="connsiteY2" fmla="*/ 789754 h 1365979"/>
              <a:gd name="connsiteX3" fmla="*/ 0 w 8724301"/>
              <a:gd name="connsiteY3" fmla="*/ 0 h 1365979"/>
              <a:gd name="connsiteX0" fmla="*/ 8510941 w 8510941"/>
              <a:gd name="connsiteY0" fmla="*/ 1366196 h 1366196"/>
              <a:gd name="connsiteX1" fmla="*/ 622118 w 8510941"/>
              <a:gd name="connsiteY1" fmla="*/ 1365979 h 1366196"/>
              <a:gd name="connsiteX2" fmla="*/ 0 w 8510941"/>
              <a:gd name="connsiteY2" fmla="*/ 789754 h 1366196"/>
              <a:gd name="connsiteX3" fmla="*/ 0 w 8510941"/>
              <a:gd name="connsiteY3" fmla="*/ 0 h 1366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10941" h="1366196">
                <a:moveTo>
                  <a:pt x="8510941" y="1366196"/>
                </a:moveTo>
                <a:lnTo>
                  <a:pt x="622118" y="1365979"/>
                </a:lnTo>
                <a:cubicBezTo>
                  <a:pt x="278520" y="1365979"/>
                  <a:pt x="0" y="1107979"/>
                  <a:pt x="0" y="789754"/>
                </a:cubicBezTo>
                <a:lnTo>
                  <a:pt x="0" y="0"/>
                </a:lnTo>
              </a:path>
            </a:pathLst>
          </a:custGeom>
          <a:noFill/>
          <a:ln w="510466" cap="sq">
            <a:solidFill>
              <a:srgbClr val="00AA59"/>
            </a:solidFill>
            <a:prstDash val="solid"/>
            <a:round/>
          </a:ln>
        </p:spPr>
        <p:txBody>
          <a:bodyPr rtlCol="0" anchor="ctr"/>
          <a:lstStyle>
            <a:defPPr>
              <a:defRPr lang="en-GB"/>
            </a:defPPr>
          </a:lstStyle>
          <a:p>
            <a:pPr rtl="0"/>
            <a:endParaRPr lang="en-GB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FEFD686-81C7-A517-F1C0-0C3D3EF340F2}"/>
              </a:ext>
            </a:extLst>
          </p:cNvPr>
          <p:cNvSpPr/>
          <p:nvPr/>
        </p:nvSpPr>
        <p:spPr>
          <a:xfrm>
            <a:off x="294417" y="4652762"/>
            <a:ext cx="1628275" cy="1628275"/>
          </a:xfrm>
          <a:prstGeom prst="ellipse">
            <a:avLst/>
          </a:prstGeom>
          <a:solidFill>
            <a:schemeClr val="accent4">
              <a:alpha val="9304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</a:lstStyle>
          <a:p>
            <a:pPr algn="ctr" rtl="0"/>
            <a:endParaRPr lang="en-GB" dirty="0">
              <a:solidFill>
                <a:schemeClr val="accent4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CA6479C-DB58-C182-DA46-646A89A79A6F}"/>
              </a:ext>
            </a:extLst>
          </p:cNvPr>
          <p:cNvSpPr/>
          <p:nvPr/>
        </p:nvSpPr>
        <p:spPr>
          <a:xfrm>
            <a:off x="11469607" y="5904458"/>
            <a:ext cx="376579" cy="37657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</a:lstStyle>
          <a:p>
            <a:pPr algn="ctr" rtl="0"/>
            <a:endParaRPr lang="en-GB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40F0BF7-907A-B0C3-5845-78EDA851891C}"/>
              </a:ext>
            </a:extLst>
          </p:cNvPr>
          <p:cNvSpPr/>
          <p:nvPr/>
        </p:nvSpPr>
        <p:spPr>
          <a:xfrm>
            <a:off x="3000866" y="2411479"/>
            <a:ext cx="376579" cy="37657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</a:lstStyle>
          <a:p>
            <a:pPr algn="ctr" rtl="0"/>
            <a:endParaRPr lang="en-GB" dirty="0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5D287EAB-26E8-C8AF-6CB0-D37B7CB370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165" t="77500"/>
          <a:stretch>
            <a:fillRect/>
          </a:stretch>
        </p:blipFill>
        <p:spPr>
          <a:xfrm flipH="1">
            <a:off x="7946978" y="-690210"/>
            <a:ext cx="4459335" cy="1543022"/>
          </a:xfrm>
          <a:custGeom>
            <a:avLst/>
            <a:gdLst>
              <a:gd name="connsiteX0" fmla="*/ 0 w 4459335"/>
              <a:gd name="connsiteY0" fmla="*/ 0 h 1543022"/>
              <a:gd name="connsiteX1" fmla="*/ 4459335 w 4459335"/>
              <a:gd name="connsiteY1" fmla="*/ 0 h 1543022"/>
              <a:gd name="connsiteX2" fmla="*/ 4459335 w 4459335"/>
              <a:gd name="connsiteY2" fmla="*/ 1543022 h 1543022"/>
              <a:gd name="connsiteX3" fmla="*/ 0 w 4459335"/>
              <a:gd name="connsiteY3" fmla="*/ 1543022 h 1543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59335" h="1543022">
                <a:moveTo>
                  <a:pt x="0" y="0"/>
                </a:moveTo>
                <a:lnTo>
                  <a:pt x="4459335" y="0"/>
                </a:lnTo>
                <a:lnTo>
                  <a:pt x="4459335" y="1543022"/>
                </a:lnTo>
                <a:lnTo>
                  <a:pt x="0" y="1543022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F5323F-6D74-29FA-F04C-027DF2809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2744" y="2304288"/>
            <a:ext cx="5513832" cy="2432304"/>
          </a:xfrm>
          <a:prstGeom prst="rect">
            <a:avLst/>
          </a:prstGeom>
        </p:spPr>
        <p:txBody>
          <a:bodyPr rtlCol="0" anchor="t">
            <a:noAutofit/>
          </a:bodyPr>
          <a:lstStyle>
            <a:lvl1pPr>
              <a:defRPr lang="en-GB" sz="6600"/>
            </a:lvl1pPr>
          </a:lstStyle>
          <a:p>
            <a:pPr rtl="0"/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354F95-4CC9-871D-2B3D-873AB0B213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52744" y="1885193"/>
            <a:ext cx="5943600" cy="41148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lang="en-GB" sz="2400">
                <a:solidFill>
                  <a:schemeClr val="tx1"/>
                </a:solidFill>
              </a:defRPr>
            </a:lvl1pPr>
            <a:lvl2pPr marL="457200" indent="0">
              <a:buNone/>
              <a:defRPr lang="en-GB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lang="en-GB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lang="en-GB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lang="en-GB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lang="en-GB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lang="en-GB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lang="en-GB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lang="en-GB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201B4B-23A9-2E43-8B01-FB634DC44971}"/>
              </a:ext>
            </a:extLst>
          </p:cNvPr>
          <p:cNvSpPr txBox="1"/>
          <p:nvPr userDrawn="1"/>
        </p:nvSpPr>
        <p:spPr>
          <a:xfrm>
            <a:off x="0" y="6858000"/>
            <a:ext cx="6057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Done by : Hissah Alotaibi</a:t>
            </a:r>
          </a:p>
        </p:txBody>
      </p:sp>
    </p:spTree>
    <p:extLst>
      <p:ext uri="{BB962C8B-B14F-4D97-AF65-F5344CB8AC3E}">
        <p14:creationId xmlns:p14="http://schemas.microsoft.com/office/powerpoint/2010/main" val="24458205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 hidden="1">
            <a:extLst>
              <a:ext uri="{FF2B5EF4-FFF2-40B4-BE49-F238E27FC236}">
                <a16:creationId xmlns:a16="http://schemas.microsoft.com/office/drawing/2014/main" id="{25EA7C35-FF1A-FBFD-05A2-718EB0D16B65}"/>
              </a:ext>
            </a:extLst>
          </p:cNvPr>
          <p:cNvSpPr/>
          <p:nvPr/>
        </p:nvSpPr>
        <p:spPr>
          <a:xfrm>
            <a:off x="233681" y="2011679"/>
            <a:ext cx="3195438" cy="3286867"/>
          </a:xfrm>
          <a:custGeom>
            <a:avLst/>
            <a:gdLst>
              <a:gd name="connsiteX0" fmla="*/ 2213 w 9357201"/>
              <a:gd name="connsiteY0" fmla="*/ -650 h 3276674"/>
              <a:gd name="connsiteX1" fmla="*/ 8009370 w 9357201"/>
              <a:gd name="connsiteY1" fmla="*/ -650 h 3276674"/>
              <a:gd name="connsiteX2" fmla="*/ 9359415 w 9357201"/>
              <a:gd name="connsiteY2" fmla="*/ 1355860 h 3276674"/>
              <a:gd name="connsiteX3" fmla="*/ 9359415 w 9357201"/>
              <a:gd name="connsiteY3" fmla="*/ 3276024 h 3276674"/>
              <a:gd name="connsiteX0" fmla="*/ 0 w 9357202"/>
              <a:gd name="connsiteY0" fmla="*/ 33 h 3276707"/>
              <a:gd name="connsiteX1" fmla="*/ 5765524 w 9357202"/>
              <a:gd name="connsiteY1" fmla="*/ 0 h 3276707"/>
              <a:gd name="connsiteX2" fmla="*/ 8007157 w 9357202"/>
              <a:gd name="connsiteY2" fmla="*/ 33 h 3276707"/>
              <a:gd name="connsiteX3" fmla="*/ 9357202 w 9357202"/>
              <a:gd name="connsiteY3" fmla="*/ 1356543 h 3276707"/>
              <a:gd name="connsiteX4" fmla="*/ 9357202 w 9357202"/>
              <a:gd name="connsiteY4" fmla="*/ 3276707 h 3276707"/>
              <a:gd name="connsiteX0" fmla="*/ 0 w 3591678"/>
              <a:gd name="connsiteY0" fmla="*/ 0 h 3276707"/>
              <a:gd name="connsiteX1" fmla="*/ 2241633 w 3591678"/>
              <a:gd name="connsiteY1" fmla="*/ 33 h 3276707"/>
              <a:gd name="connsiteX2" fmla="*/ 3591678 w 3591678"/>
              <a:gd name="connsiteY2" fmla="*/ 1356543 h 3276707"/>
              <a:gd name="connsiteX3" fmla="*/ 3591678 w 3591678"/>
              <a:gd name="connsiteY3" fmla="*/ 3276707 h 3276707"/>
              <a:gd name="connsiteX0" fmla="*/ 0 w 3408798"/>
              <a:gd name="connsiteY0" fmla="*/ 0 h 3276707"/>
              <a:gd name="connsiteX1" fmla="*/ 2058753 w 3408798"/>
              <a:gd name="connsiteY1" fmla="*/ 33 h 3276707"/>
              <a:gd name="connsiteX2" fmla="*/ 3408798 w 3408798"/>
              <a:gd name="connsiteY2" fmla="*/ 1356543 h 3276707"/>
              <a:gd name="connsiteX3" fmla="*/ 3408798 w 3408798"/>
              <a:gd name="connsiteY3" fmla="*/ 3276707 h 3276707"/>
              <a:gd name="connsiteX0" fmla="*/ 0 w 3225918"/>
              <a:gd name="connsiteY0" fmla="*/ 0 h 3286867"/>
              <a:gd name="connsiteX1" fmla="*/ 1875873 w 3225918"/>
              <a:gd name="connsiteY1" fmla="*/ 10193 h 3286867"/>
              <a:gd name="connsiteX2" fmla="*/ 3225918 w 3225918"/>
              <a:gd name="connsiteY2" fmla="*/ 1366703 h 3286867"/>
              <a:gd name="connsiteX3" fmla="*/ 3225918 w 3225918"/>
              <a:gd name="connsiteY3" fmla="*/ 3286867 h 3286867"/>
              <a:gd name="connsiteX0" fmla="*/ 0 w 3195438"/>
              <a:gd name="connsiteY0" fmla="*/ 0 h 3286867"/>
              <a:gd name="connsiteX1" fmla="*/ 1845393 w 3195438"/>
              <a:gd name="connsiteY1" fmla="*/ 10193 h 3286867"/>
              <a:gd name="connsiteX2" fmla="*/ 3195438 w 3195438"/>
              <a:gd name="connsiteY2" fmla="*/ 1366703 h 3286867"/>
              <a:gd name="connsiteX3" fmla="*/ 3195438 w 3195438"/>
              <a:gd name="connsiteY3" fmla="*/ 3286867 h 3286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95438" h="3286867">
                <a:moveTo>
                  <a:pt x="0" y="0"/>
                </a:moveTo>
                <a:lnTo>
                  <a:pt x="1845393" y="10193"/>
                </a:lnTo>
                <a:cubicBezTo>
                  <a:pt x="2591000" y="10193"/>
                  <a:pt x="3195438" y="617523"/>
                  <a:pt x="3195438" y="1366703"/>
                </a:cubicBezTo>
                <a:lnTo>
                  <a:pt x="3195438" y="3286867"/>
                </a:lnTo>
              </a:path>
            </a:pathLst>
          </a:custGeom>
          <a:noFill/>
          <a:ln w="510466" cap="sq">
            <a:solidFill>
              <a:srgbClr val="00AA59"/>
            </a:solidFill>
            <a:prstDash val="solid"/>
            <a:round/>
          </a:ln>
        </p:spPr>
        <p:txBody>
          <a:bodyPr rtlCol="0" anchor="ctr"/>
          <a:lstStyle>
            <a:defPPr>
              <a:defRPr lang="en-GB"/>
            </a:defPPr>
          </a:lstStyle>
          <a:p>
            <a:pPr rtl="0"/>
            <a:endParaRPr lang="en-GB" dirty="0"/>
          </a:p>
        </p:txBody>
      </p:sp>
      <p:sp>
        <p:nvSpPr>
          <p:cNvPr id="24" name="Freeform: Shape 23" hidden="1">
            <a:extLst>
              <a:ext uri="{FF2B5EF4-FFF2-40B4-BE49-F238E27FC236}">
                <a16:creationId xmlns:a16="http://schemas.microsoft.com/office/drawing/2014/main" id="{B09E8213-E4A1-3E30-9198-8B68ABEE82B8}"/>
              </a:ext>
            </a:extLst>
          </p:cNvPr>
          <p:cNvSpPr/>
          <p:nvPr/>
        </p:nvSpPr>
        <p:spPr>
          <a:xfrm>
            <a:off x="3429117" y="4725899"/>
            <a:ext cx="8510941" cy="1366196"/>
          </a:xfrm>
          <a:custGeom>
            <a:avLst/>
            <a:gdLst>
              <a:gd name="connsiteX0" fmla="*/ 10980107 w 10977893"/>
              <a:gd name="connsiteY0" fmla="*/ -650 h 1365979"/>
              <a:gd name="connsiteX1" fmla="*/ 10980107 w 10977893"/>
              <a:gd name="connsiteY1" fmla="*/ 789104 h 1365979"/>
              <a:gd name="connsiteX2" fmla="*/ 10357989 w 10977893"/>
              <a:gd name="connsiteY2" fmla="*/ 1365329 h 1365979"/>
              <a:gd name="connsiteX3" fmla="*/ 624331 w 10977893"/>
              <a:gd name="connsiteY3" fmla="*/ 1365329 h 1365979"/>
              <a:gd name="connsiteX4" fmla="*/ 2213 w 10977893"/>
              <a:gd name="connsiteY4" fmla="*/ 789104 h 1365979"/>
              <a:gd name="connsiteX5" fmla="*/ 2213 w 10977893"/>
              <a:gd name="connsiteY5" fmla="*/ -650 h 1365979"/>
              <a:gd name="connsiteX0" fmla="*/ 10977894 w 10977894"/>
              <a:gd name="connsiteY0" fmla="*/ 0 h 1365979"/>
              <a:gd name="connsiteX1" fmla="*/ 10977894 w 10977894"/>
              <a:gd name="connsiteY1" fmla="*/ 789754 h 1365979"/>
              <a:gd name="connsiteX2" fmla="*/ 10355776 w 10977894"/>
              <a:gd name="connsiteY2" fmla="*/ 1365979 h 1365979"/>
              <a:gd name="connsiteX3" fmla="*/ 8724301 w 10977894"/>
              <a:gd name="connsiteY3" fmla="*/ 1362386 h 1365979"/>
              <a:gd name="connsiteX4" fmla="*/ 622118 w 10977894"/>
              <a:gd name="connsiteY4" fmla="*/ 1365979 h 1365979"/>
              <a:gd name="connsiteX5" fmla="*/ 0 w 10977894"/>
              <a:gd name="connsiteY5" fmla="*/ 789754 h 1365979"/>
              <a:gd name="connsiteX6" fmla="*/ 0 w 10977894"/>
              <a:gd name="connsiteY6" fmla="*/ 0 h 1365979"/>
              <a:gd name="connsiteX0" fmla="*/ 10977894 w 10977894"/>
              <a:gd name="connsiteY0" fmla="*/ 789754 h 1365979"/>
              <a:gd name="connsiteX1" fmla="*/ 10355776 w 10977894"/>
              <a:gd name="connsiteY1" fmla="*/ 1365979 h 1365979"/>
              <a:gd name="connsiteX2" fmla="*/ 8724301 w 10977894"/>
              <a:gd name="connsiteY2" fmla="*/ 1362386 h 1365979"/>
              <a:gd name="connsiteX3" fmla="*/ 622118 w 10977894"/>
              <a:gd name="connsiteY3" fmla="*/ 1365979 h 1365979"/>
              <a:gd name="connsiteX4" fmla="*/ 0 w 10977894"/>
              <a:gd name="connsiteY4" fmla="*/ 789754 h 1365979"/>
              <a:gd name="connsiteX5" fmla="*/ 0 w 10977894"/>
              <a:gd name="connsiteY5" fmla="*/ 0 h 1365979"/>
              <a:gd name="connsiteX0" fmla="*/ 10355776 w 10355776"/>
              <a:gd name="connsiteY0" fmla="*/ 1365979 h 1365979"/>
              <a:gd name="connsiteX1" fmla="*/ 8724301 w 10355776"/>
              <a:gd name="connsiteY1" fmla="*/ 1362386 h 1365979"/>
              <a:gd name="connsiteX2" fmla="*/ 622118 w 10355776"/>
              <a:gd name="connsiteY2" fmla="*/ 1365979 h 1365979"/>
              <a:gd name="connsiteX3" fmla="*/ 0 w 10355776"/>
              <a:gd name="connsiteY3" fmla="*/ 789754 h 1365979"/>
              <a:gd name="connsiteX4" fmla="*/ 0 w 10355776"/>
              <a:gd name="connsiteY4" fmla="*/ 0 h 1365979"/>
              <a:gd name="connsiteX0" fmla="*/ 8724301 w 8724301"/>
              <a:gd name="connsiteY0" fmla="*/ 1362386 h 1365979"/>
              <a:gd name="connsiteX1" fmla="*/ 622118 w 8724301"/>
              <a:gd name="connsiteY1" fmla="*/ 1365979 h 1365979"/>
              <a:gd name="connsiteX2" fmla="*/ 0 w 8724301"/>
              <a:gd name="connsiteY2" fmla="*/ 789754 h 1365979"/>
              <a:gd name="connsiteX3" fmla="*/ 0 w 8724301"/>
              <a:gd name="connsiteY3" fmla="*/ 0 h 1365979"/>
              <a:gd name="connsiteX0" fmla="*/ 8510941 w 8510941"/>
              <a:gd name="connsiteY0" fmla="*/ 1366196 h 1366196"/>
              <a:gd name="connsiteX1" fmla="*/ 622118 w 8510941"/>
              <a:gd name="connsiteY1" fmla="*/ 1365979 h 1366196"/>
              <a:gd name="connsiteX2" fmla="*/ 0 w 8510941"/>
              <a:gd name="connsiteY2" fmla="*/ 789754 h 1366196"/>
              <a:gd name="connsiteX3" fmla="*/ 0 w 8510941"/>
              <a:gd name="connsiteY3" fmla="*/ 0 h 1366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10941" h="1366196">
                <a:moveTo>
                  <a:pt x="8510941" y="1366196"/>
                </a:moveTo>
                <a:lnTo>
                  <a:pt x="622118" y="1365979"/>
                </a:lnTo>
                <a:cubicBezTo>
                  <a:pt x="278520" y="1365979"/>
                  <a:pt x="0" y="1107979"/>
                  <a:pt x="0" y="789754"/>
                </a:cubicBezTo>
                <a:lnTo>
                  <a:pt x="0" y="0"/>
                </a:lnTo>
              </a:path>
            </a:pathLst>
          </a:custGeom>
          <a:noFill/>
          <a:ln w="510466" cap="sq">
            <a:solidFill>
              <a:srgbClr val="00AA59"/>
            </a:solidFill>
            <a:prstDash val="solid"/>
            <a:round/>
          </a:ln>
        </p:spPr>
        <p:txBody>
          <a:bodyPr rtlCol="0" anchor="ctr"/>
          <a:lstStyle>
            <a:defPPr>
              <a:defRPr lang="en-GB"/>
            </a:defPPr>
          </a:lstStyle>
          <a:p>
            <a:pPr rtl="0"/>
            <a:endParaRPr lang="en-GB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FEFD686-81C7-A517-F1C0-0C3D3EF340F2}"/>
              </a:ext>
            </a:extLst>
          </p:cNvPr>
          <p:cNvSpPr/>
          <p:nvPr/>
        </p:nvSpPr>
        <p:spPr>
          <a:xfrm>
            <a:off x="294417" y="4652762"/>
            <a:ext cx="1628275" cy="1628275"/>
          </a:xfrm>
          <a:prstGeom prst="ellipse">
            <a:avLst/>
          </a:prstGeom>
          <a:solidFill>
            <a:schemeClr val="accent4">
              <a:alpha val="9304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</a:lstStyle>
          <a:p>
            <a:pPr algn="ctr" rtl="0"/>
            <a:endParaRPr lang="en-GB" dirty="0">
              <a:solidFill>
                <a:schemeClr val="accent4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CA6479C-DB58-C182-DA46-646A89A79A6F}"/>
              </a:ext>
            </a:extLst>
          </p:cNvPr>
          <p:cNvSpPr/>
          <p:nvPr/>
        </p:nvSpPr>
        <p:spPr>
          <a:xfrm>
            <a:off x="11469607" y="5904458"/>
            <a:ext cx="376579" cy="37657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</a:lstStyle>
          <a:p>
            <a:pPr algn="ctr" rtl="0"/>
            <a:endParaRPr lang="en-GB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40F0BF7-907A-B0C3-5845-78EDA851891C}"/>
              </a:ext>
            </a:extLst>
          </p:cNvPr>
          <p:cNvSpPr/>
          <p:nvPr/>
        </p:nvSpPr>
        <p:spPr>
          <a:xfrm>
            <a:off x="3000866" y="2411479"/>
            <a:ext cx="376579" cy="37657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</a:lstStyle>
          <a:p>
            <a:pPr algn="ctr" rtl="0"/>
            <a:endParaRPr lang="en-GB" dirty="0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5D287EAB-26E8-C8AF-6CB0-D37B7CB370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165" t="77500"/>
          <a:stretch>
            <a:fillRect/>
          </a:stretch>
        </p:blipFill>
        <p:spPr>
          <a:xfrm flipH="1">
            <a:off x="7946978" y="-690210"/>
            <a:ext cx="4459335" cy="1543022"/>
          </a:xfrm>
          <a:custGeom>
            <a:avLst/>
            <a:gdLst>
              <a:gd name="connsiteX0" fmla="*/ 0 w 4459335"/>
              <a:gd name="connsiteY0" fmla="*/ 0 h 1543022"/>
              <a:gd name="connsiteX1" fmla="*/ 4459335 w 4459335"/>
              <a:gd name="connsiteY1" fmla="*/ 0 h 1543022"/>
              <a:gd name="connsiteX2" fmla="*/ 4459335 w 4459335"/>
              <a:gd name="connsiteY2" fmla="*/ 1543022 h 1543022"/>
              <a:gd name="connsiteX3" fmla="*/ 0 w 4459335"/>
              <a:gd name="connsiteY3" fmla="*/ 1543022 h 1543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59335" h="1543022">
                <a:moveTo>
                  <a:pt x="0" y="0"/>
                </a:moveTo>
                <a:lnTo>
                  <a:pt x="4459335" y="0"/>
                </a:lnTo>
                <a:lnTo>
                  <a:pt x="4459335" y="1543022"/>
                </a:lnTo>
                <a:lnTo>
                  <a:pt x="0" y="1543022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F5323F-6D74-29FA-F04C-027DF2809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2744" y="2304288"/>
            <a:ext cx="5513832" cy="2432304"/>
          </a:xfrm>
          <a:prstGeom prst="rect">
            <a:avLst/>
          </a:prstGeom>
        </p:spPr>
        <p:txBody>
          <a:bodyPr rtlCol="0" anchor="t">
            <a:noAutofit/>
          </a:bodyPr>
          <a:lstStyle>
            <a:lvl1pPr>
              <a:defRPr lang="en-GB" sz="6600"/>
            </a:lvl1pPr>
          </a:lstStyle>
          <a:p>
            <a:pPr rtl="0"/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354F95-4CC9-871D-2B3D-873AB0B213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52744" y="1885193"/>
            <a:ext cx="5943600" cy="41148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lang="en-GB" sz="2400">
                <a:solidFill>
                  <a:schemeClr val="tx1"/>
                </a:solidFill>
              </a:defRPr>
            </a:lvl1pPr>
            <a:lvl2pPr marL="457200" indent="0">
              <a:buNone/>
              <a:defRPr lang="en-GB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lang="en-GB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lang="en-GB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lang="en-GB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lang="en-GB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lang="en-GB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lang="en-GB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lang="en-GB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201B4B-23A9-2E43-8B01-FB634DC44971}"/>
              </a:ext>
            </a:extLst>
          </p:cNvPr>
          <p:cNvSpPr txBox="1"/>
          <p:nvPr userDrawn="1"/>
        </p:nvSpPr>
        <p:spPr>
          <a:xfrm>
            <a:off x="0" y="6858000"/>
            <a:ext cx="6057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Done by : Hissah Alotaibi</a:t>
            </a:r>
          </a:p>
        </p:txBody>
      </p:sp>
    </p:spTree>
    <p:extLst>
      <p:ext uri="{BB962C8B-B14F-4D97-AF65-F5344CB8AC3E}">
        <p14:creationId xmlns:p14="http://schemas.microsoft.com/office/powerpoint/2010/main" val="7712468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660BA33-D95F-4C82-419E-ADBE0C8915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15806" y="793971"/>
            <a:ext cx="621792" cy="621792"/>
          </a:xfrm>
          <a:prstGeom prst="ellipse">
            <a:avLst/>
          </a:prstGeom>
          <a:solidFill>
            <a:schemeClr val="accent2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3200">
                <a:noFill/>
              </a:defRPr>
            </a:lvl1pPr>
          </a:lstStyle>
          <a:p>
            <a:pPr lvl="0" rtl="0"/>
            <a:r>
              <a:rPr lang="en-GB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0601683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raphic 38">
            <a:extLst>
              <a:ext uri="{FF2B5EF4-FFF2-40B4-BE49-F238E27FC236}">
                <a16:creationId xmlns:a16="http://schemas.microsoft.com/office/drawing/2014/main" id="{0FA7F5A0-ECAD-A574-6649-C548018706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6427" r="82873"/>
          <a:stretch>
            <a:fillRect/>
          </a:stretch>
        </p:blipFill>
        <p:spPr>
          <a:xfrm>
            <a:off x="9233628" y="1"/>
            <a:ext cx="2958372" cy="6105105"/>
          </a:xfrm>
          <a:custGeom>
            <a:avLst/>
            <a:gdLst>
              <a:gd name="connsiteX0" fmla="*/ 0 w 2958372"/>
              <a:gd name="connsiteY0" fmla="*/ 0 h 6105105"/>
              <a:gd name="connsiteX1" fmla="*/ 2958372 w 2958372"/>
              <a:gd name="connsiteY1" fmla="*/ 0 h 6105105"/>
              <a:gd name="connsiteX2" fmla="*/ 2958372 w 2958372"/>
              <a:gd name="connsiteY2" fmla="*/ 6105105 h 6105105"/>
              <a:gd name="connsiteX3" fmla="*/ 0 w 2958372"/>
              <a:gd name="connsiteY3" fmla="*/ 6105105 h 6105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8372" h="6105105">
                <a:moveTo>
                  <a:pt x="0" y="0"/>
                </a:moveTo>
                <a:lnTo>
                  <a:pt x="2958372" y="0"/>
                </a:lnTo>
                <a:lnTo>
                  <a:pt x="2958372" y="6105105"/>
                </a:lnTo>
                <a:lnTo>
                  <a:pt x="0" y="6105105"/>
                </a:lnTo>
                <a:close/>
              </a:path>
            </a:pathLst>
          </a:cu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98CD520B-B465-7A6D-37C4-8A060446902D}"/>
              </a:ext>
            </a:extLst>
          </p:cNvPr>
          <p:cNvSpPr/>
          <p:nvPr userDrawn="1"/>
        </p:nvSpPr>
        <p:spPr>
          <a:xfrm>
            <a:off x="2589592" y="723899"/>
            <a:ext cx="8870656" cy="780809"/>
          </a:xfrm>
          <a:prstGeom prst="rect">
            <a:avLst/>
          </a:prstGeom>
          <a:solidFill>
            <a:schemeClr val="bg2"/>
          </a:solidFill>
          <a:ln w="158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</a:lstStyle>
          <a:p>
            <a:pPr algn="ctr" rtl="0"/>
            <a:endParaRPr lang="en-GB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C4684B3-A8D3-6A9A-C264-95DFAD1C3FCE}"/>
              </a:ext>
            </a:extLst>
          </p:cNvPr>
          <p:cNvSpPr/>
          <p:nvPr/>
        </p:nvSpPr>
        <p:spPr>
          <a:xfrm>
            <a:off x="9300014" y="2633978"/>
            <a:ext cx="374904" cy="37490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</a:lstStyle>
          <a:p>
            <a:pPr algn="ctr" rtl="0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0AE1B9-1C14-F852-2B97-05DAA5F80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7336" y="722376"/>
            <a:ext cx="8870656" cy="764982"/>
          </a:xfrm>
          <a:prstGeom prst="rect">
            <a:avLst/>
          </a:prstGeom>
        </p:spPr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660BA33-D95F-4C82-419E-ADBE0C8915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15806" y="793971"/>
            <a:ext cx="621792" cy="621792"/>
          </a:xfrm>
          <a:prstGeom prst="ellipse">
            <a:avLst/>
          </a:prstGeo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3200">
                <a:noFill/>
              </a:defRPr>
            </a:lvl1pPr>
          </a:lstStyle>
          <a:p>
            <a:pPr lvl="0" rtl="0"/>
            <a:r>
              <a:rPr lang="en-GB"/>
              <a:t>X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C1E68FE-16F1-5C98-AEF6-0EAB9EA632CA}"/>
              </a:ext>
            </a:extLst>
          </p:cNvPr>
          <p:cNvSpPr/>
          <p:nvPr userDrawn="1"/>
        </p:nvSpPr>
        <p:spPr>
          <a:xfrm>
            <a:off x="732271" y="404734"/>
            <a:ext cx="10727977" cy="319166"/>
          </a:xfrm>
          <a:prstGeom prst="rect">
            <a:avLst/>
          </a:prstGeom>
          <a:solidFill>
            <a:schemeClr val="tx2"/>
          </a:solidFill>
          <a:ln w="158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</a:lstStyle>
          <a:p>
            <a:pPr algn="ctr" rtl="0"/>
            <a:endParaRPr lang="en-GB" dirty="0"/>
          </a:p>
        </p:txBody>
      </p:sp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C388A650-32E8-11EC-26EE-D260D1953D5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651903" y="809244"/>
            <a:ext cx="941832" cy="621792"/>
          </a:xfrm>
          <a:prstGeom prst="rect">
            <a:avLst/>
          </a:prstGeom>
        </p:spPr>
        <p:txBody>
          <a:bodyPr rtlCol="0"/>
          <a:lstStyle>
            <a:defPPr>
              <a:defRPr lang="en-GB"/>
            </a:defPPr>
          </a:lstStyle>
          <a:p>
            <a:pPr rtl="0"/>
            <a:fld id="{CC43B8D3-9A08-F84C-9DD4-44948BA52D4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31363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raphic 76">
            <a:extLst>
              <a:ext uri="{FF2B5EF4-FFF2-40B4-BE49-F238E27FC236}">
                <a16:creationId xmlns:a16="http://schemas.microsoft.com/office/drawing/2014/main" id="{527CC80A-3410-5824-B06B-C4176A6BF4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0145" t="-169" r="45423" b="28675"/>
          <a:stretch/>
        </p:blipFill>
        <p:spPr>
          <a:xfrm>
            <a:off x="-1" y="3467101"/>
            <a:ext cx="12192001" cy="3390899"/>
          </a:xfrm>
          <a:custGeom>
            <a:avLst/>
            <a:gdLst>
              <a:gd name="connsiteX0" fmla="*/ 0 w 12192001"/>
              <a:gd name="connsiteY0" fmla="*/ 0 h 3390899"/>
              <a:gd name="connsiteX1" fmla="*/ 12192001 w 12192001"/>
              <a:gd name="connsiteY1" fmla="*/ 0 h 3390899"/>
              <a:gd name="connsiteX2" fmla="*/ 12192001 w 12192001"/>
              <a:gd name="connsiteY2" fmla="*/ 2324100 h 3390899"/>
              <a:gd name="connsiteX3" fmla="*/ 12192001 w 12192001"/>
              <a:gd name="connsiteY3" fmla="*/ 3390899 h 3390899"/>
              <a:gd name="connsiteX4" fmla="*/ 0 w 12192001"/>
              <a:gd name="connsiteY4" fmla="*/ 3390899 h 3390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1" h="3390899">
                <a:moveTo>
                  <a:pt x="0" y="0"/>
                </a:moveTo>
                <a:lnTo>
                  <a:pt x="12192001" y="0"/>
                </a:lnTo>
                <a:lnTo>
                  <a:pt x="12192001" y="2324100"/>
                </a:lnTo>
                <a:lnTo>
                  <a:pt x="12192001" y="3390899"/>
                </a:lnTo>
                <a:lnTo>
                  <a:pt x="0" y="3390899"/>
                </a:lnTo>
                <a:close/>
              </a:path>
            </a:pathLst>
          </a:custGeom>
        </p:spPr>
      </p:pic>
      <p:sp>
        <p:nvSpPr>
          <p:cNvPr id="53" name="Title 1">
            <a:extLst>
              <a:ext uri="{FF2B5EF4-FFF2-40B4-BE49-F238E27FC236}">
                <a16:creationId xmlns:a16="http://schemas.microsoft.com/office/drawing/2014/main" id="{CB607447-86F1-863F-176B-E0B78D243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16152"/>
            <a:ext cx="8951976" cy="3191256"/>
          </a:xfrm>
          <a:prstGeom prst="rect">
            <a:avLst/>
          </a:prstGeom>
        </p:spPr>
        <p:txBody>
          <a:bodyPr rtlCol="0" anchor="t">
            <a:noAutofit/>
          </a:bodyPr>
          <a:lstStyle>
            <a:lvl1pPr>
              <a:defRPr lang="en-GB" sz="5500"/>
            </a:lvl1pPr>
          </a:lstStyle>
          <a:p>
            <a:pPr rtl="0"/>
            <a:r>
              <a:rPr lang="en-GB"/>
              <a:t>Click to edit Master title style</a:t>
            </a:r>
          </a:p>
        </p:txBody>
      </p:sp>
      <p:sp>
        <p:nvSpPr>
          <p:cNvPr id="67" name="Graphic 12">
            <a:extLst>
              <a:ext uri="{FF2B5EF4-FFF2-40B4-BE49-F238E27FC236}">
                <a16:creationId xmlns:a16="http://schemas.microsoft.com/office/drawing/2014/main" id="{E5105AB7-2E65-757B-FF2B-CFE19C5C87B7}"/>
              </a:ext>
            </a:extLst>
          </p:cNvPr>
          <p:cNvSpPr/>
          <p:nvPr userDrawn="1"/>
        </p:nvSpPr>
        <p:spPr>
          <a:xfrm rot="5400000" flipV="1">
            <a:off x="8634864" y="3426822"/>
            <a:ext cx="6355080" cy="2810"/>
          </a:xfrm>
          <a:custGeom>
            <a:avLst/>
            <a:gdLst>
              <a:gd name="connsiteX0" fmla="*/ 13912003 w 13911910"/>
              <a:gd name="connsiteY0" fmla="*/ 95 h 2810"/>
              <a:gd name="connsiteX1" fmla="*/ 93 w 13911910"/>
              <a:gd name="connsiteY1" fmla="*/ 95 h 2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911910" h="2810">
                <a:moveTo>
                  <a:pt x="13912003" y="95"/>
                </a:moveTo>
                <a:lnTo>
                  <a:pt x="93" y="95"/>
                </a:lnTo>
              </a:path>
            </a:pathLst>
          </a:custGeom>
          <a:noFill/>
          <a:ln w="508812" cap="sq">
            <a:solidFill>
              <a:schemeClr val="accent3">
                <a:alpha val="84000"/>
              </a:schemeClr>
            </a:solidFill>
            <a:prstDash val="solid"/>
            <a:miter/>
          </a:ln>
        </p:spPr>
        <p:txBody>
          <a:bodyPr rtlCol="0" anchor="ctr"/>
          <a:lstStyle>
            <a:defPPr>
              <a:defRPr lang="en-GB"/>
            </a:defPPr>
          </a:lstStyle>
          <a:p>
            <a:pPr rtl="0"/>
            <a:endParaRPr lang="en-GB" dirty="0"/>
          </a:p>
        </p:txBody>
      </p:sp>
      <p:sp>
        <p:nvSpPr>
          <p:cNvPr id="59" name="Graphic 12">
            <a:extLst>
              <a:ext uri="{FF2B5EF4-FFF2-40B4-BE49-F238E27FC236}">
                <a16:creationId xmlns:a16="http://schemas.microsoft.com/office/drawing/2014/main" id="{ECA42036-662E-03F7-941F-EDA42BEA5EDE}"/>
              </a:ext>
            </a:extLst>
          </p:cNvPr>
          <p:cNvSpPr/>
          <p:nvPr userDrawn="1"/>
        </p:nvSpPr>
        <p:spPr>
          <a:xfrm rot="5400000" flipV="1">
            <a:off x="7913504" y="3426822"/>
            <a:ext cx="6355080" cy="2810"/>
          </a:xfrm>
          <a:custGeom>
            <a:avLst/>
            <a:gdLst>
              <a:gd name="connsiteX0" fmla="*/ 13912003 w 13911910"/>
              <a:gd name="connsiteY0" fmla="*/ 95 h 2810"/>
              <a:gd name="connsiteX1" fmla="*/ 93 w 13911910"/>
              <a:gd name="connsiteY1" fmla="*/ 95 h 2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911910" h="2810">
                <a:moveTo>
                  <a:pt x="13912003" y="95"/>
                </a:moveTo>
                <a:lnTo>
                  <a:pt x="93" y="95"/>
                </a:lnTo>
              </a:path>
            </a:pathLst>
          </a:custGeom>
          <a:noFill/>
          <a:ln w="508812" cap="sq">
            <a:solidFill>
              <a:schemeClr val="accent3">
                <a:alpha val="84000"/>
              </a:schemeClr>
            </a:solidFill>
            <a:prstDash val="solid"/>
            <a:miter/>
          </a:ln>
        </p:spPr>
        <p:txBody>
          <a:bodyPr rtlCol="0" anchor="ctr"/>
          <a:lstStyle>
            <a:defPPr>
              <a:defRPr lang="en-GB"/>
            </a:defPPr>
          </a:lstStyle>
          <a:p>
            <a:pPr rtl="0"/>
            <a:endParaRPr lang="en-GB" dirty="0"/>
          </a:p>
        </p:txBody>
      </p:sp>
      <p:sp>
        <p:nvSpPr>
          <p:cNvPr id="9" name="Freeform 47">
            <a:extLst>
              <a:ext uri="{FF2B5EF4-FFF2-40B4-BE49-F238E27FC236}">
                <a16:creationId xmlns:a16="http://schemas.microsoft.com/office/drawing/2014/main" id="{B90A79D3-C4F3-1056-F590-BFED7F28BC72}"/>
              </a:ext>
            </a:extLst>
          </p:cNvPr>
          <p:cNvSpPr/>
          <p:nvPr/>
        </p:nvSpPr>
        <p:spPr>
          <a:xfrm>
            <a:off x="685799" y="5342013"/>
            <a:ext cx="2157098" cy="1515987"/>
          </a:xfrm>
          <a:custGeom>
            <a:avLst/>
            <a:gdLst>
              <a:gd name="connsiteX0" fmla="*/ 1078549 w 2157098"/>
              <a:gd name="connsiteY0" fmla="*/ 0 h 1515987"/>
              <a:gd name="connsiteX1" fmla="*/ 2157098 w 2157098"/>
              <a:gd name="connsiteY1" fmla="*/ 1078549 h 1515987"/>
              <a:gd name="connsiteX2" fmla="*/ 2072340 w 2157098"/>
              <a:gd name="connsiteY2" fmla="*/ 1498369 h 1515987"/>
              <a:gd name="connsiteX3" fmla="*/ 2062778 w 2157098"/>
              <a:gd name="connsiteY3" fmla="*/ 1515987 h 1515987"/>
              <a:gd name="connsiteX4" fmla="*/ 94321 w 2157098"/>
              <a:gd name="connsiteY4" fmla="*/ 1515987 h 1515987"/>
              <a:gd name="connsiteX5" fmla="*/ 84758 w 2157098"/>
              <a:gd name="connsiteY5" fmla="*/ 1498369 h 1515987"/>
              <a:gd name="connsiteX6" fmla="*/ 0 w 2157098"/>
              <a:gd name="connsiteY6" fmla="*/ 1078549 h 1515987"/>
              <a:gd name="connsiteX7" fmla="*/ 1078549 w 2157098"/>
              <a:gd name="connsiteY7" fmla="*/ 0 h 1515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57098" h="1515987">
                <a:moveTo>
                  <a:pt x="1078549" y="0"/>
                </a:moveTo>
                <a:cubicBezTo>
                  <a:pt x="1674215" y="0"/>
                  <a:pt x="2157098" y="482883"/>
                  <a:pt x="2157098" y="1078549"/>
                </a:cubicBezTo>
                <a:cubicBezTo>
                  <a:pt x="2157098" y="1227466"/>
                  <a:pt x="2126918" y="1369333"/>
                  <a:pt x="2072340" y="1498369"/>
                </a:cubicBezTo>
                <a:lnTo>
                  <a:pt x="2062778" y="1515987"/>
                </a:lnTo>
                <a:lnTo>
                  <a:pt x="94321" y="1515987"/>
                </a:lnTo>
                <a:lnTo>
                  <a:pt x="84758" y="1498369"/>
                </a:lnTo>
                <a:cubicBezTo>
                  <a:pt x="30180" y="1369333"/>
                  <a:pt x="0" y="1227466"/>
                  <a:pt x="0" y="1078549"/>
                </a:cubicBezTo>
                <a:cubicBezTo>
                  <a:pt x="0" y="482883"/>
                  <a:pt x="482883" y="0"/>
                  <a:pt x="1078549" y="0"/>
                </a:cubicBezTo>
                <a:close/>
              </a:path>
            </a:pathLst>
          </a:custGeom>
          <a:solidFill>
            <a:schemeClr val="accent4">
              <a:alpha val="8321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GB"/>
            </a:defPPr>
          </a:lstStyle>
          <a:p>
            <a:pPr algn="ctr" rtl="0"/>
            <a:endParaRPr lang="en-GB" dirty="0">
              <a:solidFill>
                <a:schemeClr val="accent4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1FFE4B3-23C8-22B1-E231-C5753166B687}"/>
              </a:ext>
            </a:extLst>
          </p:cNvPr>
          <p:cNvSpPr/>
          <p:nvPr/>
        </p:nvSpPr>
        <p:spPr>
          <a:xfrm>
            <a:off x="10905848" y="1063062"/>
            <a:ext cx="374904" cy="37490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</a:lstStyle>
          <a:p>
            <a:pPr algn="ctr" rtl="0"/>
            <a:endParaRPr lang="en-GB" dirty="0"/>
          </a:p>
        </p:txBody>
      </p:sp>
      <p:pic>
        <p:nvPicPr>
          <p:cNvPr id="26" name="Graphic 25" hidden="1">
            <a:extLst>
              <a:ext uri="{FF2B5EF4-FFF2-40B4-BE49-F238E27FC236}">
                <a16:creationId xmlns:a16="http://schemas.microsoft.com/office/drawing/2014/main" id="{422E8005-83A8-3555-6EFB-842E78C629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162"/>
          <a:stretch/>
        </p:blipFill>
        <p:spPr>
          <a:xfrm>
            <a:off x="-6187440" y="1779373"/>
            <a:ext cx="20888725" cy="4583992"/>
          </a:xfrm>
          <a:custGeom>
            <a:avLst/>
            <a:gdLst>
              <a:gd name="connsiteX0" fmla="*/ 6153662 w 20854947"/>
              <a:gd name="connsiteY0" fmla="*/ 0 h 4583992"/>
              <a:gd name="connsiteX1" fmla="*/ 20854947 w 20854947"/>
              <a:gd name="connsiteY1" fmla="*/ 0 h 4583992"/>
              <a:gd name="connsiteX2" fmla="*/ 20854947 w 20854947"/>
              <a:gd name="connsiteY2" fmla="*/ 2190264 h 4583992"/>
              <a:gd name="connsiteX3" fmla="*/ 18345663 w 20854947"/>
              <a:gd name="connsiteY3" fmla="*/ 2190264 h 4583992"/>
              <a:gd name="connsiteX4" fmla="*/ 18345663 w 20854947"/>
              <a:gd name="connsiteY4" fmla="*/ 4583992 h 4583992"/>
              <a:gd name="connsiteX5" fmla="*/ 0 w 20854947"/>
              <a:gd name="connsiteY5" fmla="*/ 4583992 h 4583992"/>
              <a:gd name="connsiteX6" fmla="*/ 0 w 20854947"/>
              <a:gd name="connsiteY6" fmla="*/ 4313374 h 4583992"/>
              <a:gd name="connsiteX7" fmla="*/ 6153662 w 20854947"/>
              <a:gd name="connsiteY7" fmla="*/ 4313374 h 4583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854947" h="4583992">
                <a:moveTo>
                  <a:pt x="6153662" y="0"/>
                </a:moveTo>
                <a:lnTo>
                  <a:pt x="20854947" y="0"/>
                </a:lnTo>
                <a:lnTo>
                  <a:pt x="20854947" y="2190264"/>
                </a:lnTo>
                <a:lnTo>
                  <a:pt x="18345663" y="2190264"/>
                </a:lnTo>
                <a:lnTo>
                  <a:pt x="18345663" y="4583992"/>
                </a:lnTo>
                <a:lnTo>
                  <a:pt x="0" y="4583992"/>
                </a:lnTo>
                <a:lnTo>
                  <a:pt x="0" y="4313374"/>
                </a:lnTo>
                <a:lnTo>
                  <a:pt x="6153662" y="4313374"/>
                </a:lnTo>
                <a:close/>
              </a:path>
            </a:pathLst>
          </a:cu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354F95-4CC9-871D-2B3D-873AB0B213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80" y="4581144"/>
            <a:ext cx="6510528" cy="36576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lang="en-GB" sz="1800">
                <a:solidFill>
                  <a:schemeClr val="tx1"/>
                </a:solidFill>
              </a:defRPr>
            </a:lvl1pPr>
            <a:lvl2pPr marL="457200" indent="0">
              <a:buNone/>
              <a:defRPr lang="en-GB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lang="en-GB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lang="en-GB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lang="en-GB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lang="en-GB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lang="en-GB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lang="en-GB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lang="en-GB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76D8E3E3-8A4C-591F-3DAB-1D6E46AA4DB9}"/>
              </a:ext>
            </a:extLst>
          </p:cNvPr>
          <p:cNvSpPr/>
          <p:nvPr userDrawn="1"/>
        </p:nvSpPr>
        <p:spPr>
          <a:xfrm>
            <a:off x="11626517" y="1063062"/>
            <a:ext cx="374904" cy="37490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</a:lstStyle>
          <a:p>
            <a:pPr algn="ctr" rtl="0"/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651691-DE9D-7501-F939-D4CBD48B7F71}"/>
              </a:ext>
            </a:extLst>
          </p:cNvPr>
          <p:cNvSpPr txBox="1"/>
          <p:nvPr userDrawn="1"/>
        </p:nvSpPr>
        <p:spPr>
          <a:xfrm>
            <a:off x="0" y="6858000"/>
            <a:ext cx="6057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Done by : Hissah Alotaibi</a:t>
            </a:r>
          </a:p>
        </p:txBody>
      </p:sp>
    </p:spTree>
    <p:extLst>
      <p:ext uri="{BB962C8B-B14F-4D97-AF65-F5344CB8AC3E}">
        <p14:creationId xmlns:p14="http://schemas.microsoft.com/office/powerpoint/2010/main" val="31672675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-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5A1B8BF-9884-6DF1-FA18-EAA6CBC4E6EF}"/>
              </a:ext>
            </a:extLst>
          </p:cNvPr>
          <p:cNvSpPr txBox="1"/>
          <p:nvPr userDrawn="1"/>
        </p:nvSpPr>
        <p:spPr>
          <a:xfrm>
            <a:off x="0" y="6858000"/>
            <a:ext cx="6057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Done by : Hissah Alotaibi</a:t>
            </a:r>
          </a:p>
        </p:txBody>
      </p:sp>
    </p:spTree>
    <p:extLst>
      <p:ext uri="{BB962C8B-B14F-4D97-AF65-F5344CB8AC3E}">
        <p14:creationId xmlns:p14="http://schemas.microsoft.com/office/powerpoint/2010/main" val="22817808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- x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15B61940-E61B-59FA-753F-E3122D288C5B}"/>
              </a:ext>
            </a:extLst>
          </p:cNvPr>
          <p:cNvSpPr/>
          <p:nvPr userDrawn="1"/>
        </p:nvSpPr>
        <p:spPr>
          <a:xfrm>
            <a:off x="1314365" y="1922787"/>
            <a:ext cx="1591489" cy="159148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</a:lstStyle>
          <a:p>
            <a:pPr algn="ctr" rtl="0"/>
            <a:endParaRPr lang="en-GB" dirty="0">
              <a:solidFill>
                <a:schemeClr val="accent4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48AA701-7A67-C49D-4314-407AF753DDE7}"/>
              </a:ext>
            </a:extLst>
          </p:cNvPr>
          <p:cNvSpPr/>
          <p:nvPr userDrawn="1"/>
        </p:nvSpPr>
        <p:spPr>
          <a:xfrm>
            <a:off x="3895640" y="1922787"/>
            <a:ext cx="1591489" cy="159148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</a:lstStyle>
          <a:p>
            <a:pPr algn="ctr" rtl="0"/>
            <a:endParaRPr lang="en-GB" dirty="0">
              <a:solidFill>
                <a:schemeClr val="accent4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CC8E6E4-F551-385C-FB82-E0DC1F41683A}"/>
              </a:ext>
            </a:extLst>
          </p:cNvPr>
          <p:cNvSpPr/>
          <p:nvPr userDrawn="1"/>
        </p:nvSpPr>
        <p:spPr>
          <a:xfrm>
            <a:off x="6476915" y="1922787"/>
            <a:ext cx="1591489" cy="159148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</a:lstStyle>
          <a:p>
            <a:pPr algn="ctr" rtl="0"/>
            <a:endParaRPr lang="en-GB" dirty="0">
              <a:solidFill>
                <a:schemeClr val="accent4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29C42C5-603C-FCCB-D730-0AD61CFA4CC2}"/>
              </a:ext>
            </a:extLst>
          </p:cNvPr>
          <p:cNvSpPr/>
          <p:nvPr userDrawn="1"/>
        </p:nvSpPr>
        <p:spPr>
          <a:xfrm>
            <a:off x="9058190" y="1922787"/>
            <a:ext cx="1591489" cy="159148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</a:lstStyle>
          <a:p>
            <a:pPr algn="ctr" rtl="0"/>
            <a:endParaRPr lang="en-GB" dirty="0">
              <a:solidFill>
                <a:schemeClr val="accent4"/>
              </a:solidFill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6608174-ED17-1D4B-48DF-EA532646C797}"/>
              </a:ext>
            </a:extLst>
          </p:cNvPr>
          <p:cNvSpPr/>
          <p:nvPr userDrawn="1"/>
        </p:nvSpPr>
        <p:spPr>
          <a:xfrm>
            <a:off x="732271" y="723899"/>
            <a:ext cx="10727977" cy="780809"/>
          </a:xfrm>
          <a:prstGeom prst="rect">
            <a:avLst/>
          </a:prstGeom>
          <a:solidFill>
            <a:schemeClr val="bg2"/>
          </a:solidFill>
          <a:ln w="158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</a:lstStyle>
          <a:p>
            <a:pPr algn="ctr" rtl="0"/>
            <a:endParaRPr lang="en-GB" dirty="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941AE0A6-2671-E79C-548D-3AA4D5D9CB11}"/>
              </a:ext>
            </a:extLst>
          </p:cNvPr>
          <p:cNvSpPr/>
          <p:nvPr userDrawn="1"/>
        </p:nvSpPr>
        <p:spPr>
          <a:xfrm>
            <a:off x="732271" y="404734"/>
            <a:ext cx="10727977" cy="319166"/>
          </a:xfrm>
          <a:prstGeom prst="rect">
            <a:avLst/>
          </a:prstGeom>
          <a:solidFill>
            <a:schemeClr val="tx2"/>
          </a:solidFill>
          <a:ln w="158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</a:lstStyle>
          <a:p>
            <a:pPr algn="ctr" rtl="0"/>
            <a:endParaRPr lang="en-GB" dirty="0"/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42152D0E-B03D-CC17-D0CC-650AE3953FCF}"/>
              </a:ext>
            </a:extLst>
          </p:cNvPr>
          <p:cNvCxnSpPr>
            <a:cxnSpLocks/>
          </p:cNvCxnSpPr>
          <p:nvPr userDrawn="1"/>
        </p:nvCxnSpPr>
        <p:spPr>
          <a:xfrm>
            <a:off x="1655064" y="722376"/>
            <a:ext cx="0" cy="780808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Graphic 82">
            <a:extLst>
              <a:ext uri="{FF2B5EF4-FFF2-40B4-BE49-F238E27FC236}">
                <a16:creationId xmlns:a16="http://schemas.microsoft.com/office/drawing/2014/main" id="{65438DF6-6622-6EE4-F01A-D199CAE96D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3498771">
            <a:off x="868523" y="778989"/>
            <a:ext cx="660389" cy="660389"/>
          </a:xfrm>
          <a:prstGeom prst="rect">
            <a:avLst/>
          </a:prstGeom>
        </p:spPr>
      </p:pic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9712EE3B-E131-C405-FCA7-8263094DF01B}"/>
              </a:ext>
            </a:extLst>
          </p:cNvPr>
          <p:cNvCxnSpPr>
            <a:cxnSpLocks/>
          </p:cNvCxnSpPr>
          <p:nvPr userDrawn="1"/>
        </p:nvCxnSpPr>
        <p:spPr>
          <a:xfrm>
            <a:off x="2593735" y="718779"/>
            <a:ext cx="0" cy="780808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660BA33-D95F-4C82-419E-ADBE0C8915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15806" y="793971"/>
            <a:ext cx="621792" cy="621792"/>
          </a:xfrm>
          <a:prstGeom prst="ellipse">
            <a:avLst/>
          </a:prstGeom>
          <a:solidFill>
            <a:schemeClr val="tx2"/>
          </a:solidFill>
        </p:spPr>
        <p:txBody>
          <a:bodyPr lIns="0" tIns="0" rIns="0" bIns="0" rtlCol="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3200" b="0">
                <a:noFill/>
              </a:defRPr>
            </a:lvl1pPr>
          </a:lstStyle>
          <a:p>
            <a:pPr lvl="0" rtl="0"/>
            <a:r>
              <a:rPr lang="en-GB"/>
              <a:t>X</a:t>
            </a:r>
          </a:p>
        </p:txBody>
      </p:sp>
      <p:sp>
        <p:nvSpPr>
          <p:cNvPr id="45" name="Picture Placeholder 42">
            <a:extLst>
              <a:ext uri="{FF2B5EF4-FFF2-40B4-BE49-F238E27FC236}">
                <a16:creationId xmlns:a16="http://schemas.microsoft.com/office/drawing/2014/main" id="{085DE0BA-CA08-ED26-0A53-02D6FB619788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1524893" y="2133315"/>
            <a:ext cx="1170432" cy="117043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lang="en-GB" sz="800"/>
            </a:lvl1pPr>
          </a:lstStyle>
          <a:p>
            <a:pPr rtl="0"/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46" name="Picture Placeholder 42">
            <a:extLst>
              <a:ext uri="{FF2B5EF4-FFF2-40B4-BE49-F238E27FC236}">
                <a16:creationId xmlns:a16="http://schemas.microsoft.com/office/drawing/2014/main" id="{70F05177-1747-10FB-B022-0A36F8F91931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4106168" y="2133315"/>
            <a:ext cx="1170432" cy="117043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lang="en-GB" sz="800"/>
            </a:lvl1pPr>
          </a:lstStyle>
          <a:p>
            <a:pPr rtl="0"/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50" name="Text Placeholder 47">
            <a:extLst>
              <a:ext uri="{FF2B5EF4-FFF2-40B4-BE49-F238E27FC236}">
                <a16:creationId xmlns:a16="http://schemas.microsoft.com/office/drawing/2014/main" id="{485E5AFC-758F-34A6-2FEC-6042921AB73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53328" y="3575304"/>
            <a:ext cx="2441448" cy="365760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1600"/>
            </a:lvl1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51" name="Text Placeholder 47">
            <a:extLst>
              <a:ext uri="{FF2B5EF4-FFF2-40B4-BE49-F238E27FC236}">
                <a16:creationId xmlns:a16="http://schemas.microsoft.com/office/drawing/2014/main" id="{298713CC-F6D5-ED75-901B-4121FEC8436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31936" y="3575304"/>
            <a:ext cx="2441448" cy="365760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1600"/>
            </a:lvl1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57" name="Text Placeholder 47">
            <a:extLst>
              <a:ext uri="{FF2B5EF4-FFF2-40B4-BE49-F238E27FC236}">
                <a16:creationId xmlns:a16="http://schemas.microsoft.com/office/drawing/2014/main" id="{FD30C172-4265-C1CA-4368-B347D34C9F6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6968" y="3575304"/>
            <a:ext cx="2441448" cy="365760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1600"/>
            </a:lvl1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58" name="Text Placeholder 47">
            <a:extLst>
              <a:ext uri="{FF2B5EF4-FFF2-40B4-BE49-F238E27FC236}">
                <a16:creationId xmlns:a16="http://schemas.microsoft.com/office/drawing/2014/main" id="{E6400DD4-A698-8FC3-4A8E-02EA10BB4BF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74720" y="3575304"/>
            <a:ext cx="2441448" cy="365760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1600"/>
            </a:lvl1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59" name="Text Placeholder 47">
            <a:extLst>
              <a:ext uri="{FF2B5EF4-FFF2-40B4-BE49-F238E27FC236}">
                <a16:creationId xmlns:a16="http://schemas.microsoft.com/office/drawing/2014/main" id="{630E151D-3E22-BE90-7A51-5ED7C9AD7C2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86968" y="3867912"/>
            <a:ext cx="2441448" cy="310896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54" name="Text Placeholder 47">
            <a:extLst>
              <a:ext uri="{FF2B5EF4-FFF2-40B4-BE49-F238E27FC236}">
                <a16:creationId xmlns:a16="http://schemas.microsoft.com/office/drawing/2014/main" id="{6A448965-125C-6EED-07B0-E98A656BBF3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74720" y="3867912"/>
            <a:ext cx="2441448" cy="310896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72" name="Picture Placeholder 42">
            <a:extLst>
              <a:ext uri="{FF2B5EF4-FFF2-40B4-BE49-F238E27FC236}">
                <a16:creationId xmlns:a16="http://schemas.microsoft.com/office/drawing/2014/main" id="{9BD10ABF-0CBA-9D6F-30D9-4C5B717D2F65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687443" y="2133315"/>
            <a:ext cx="1170432" cy="117043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lang="en-GB" sz="800"/>
            </a:lvl1pPr>
          </a:lstStyle>
          <a:p>
            <a:pPr rtl="0"/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73" name="Picture Placeholder 42">
            <a:extLst>
              <a:ext uri="{FF2B5EF4-FFF2-40B4-BE49-F238E27FC236}">
                <a16:creationId xmlns:a16="http://schemas.microsoft.com/office/drawing/2014/main" id="{BA07108E-6273-D8A7-4270-9E51F53721B6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9268718" y="2133315"/>
            <a:ext cx="1170432" cy="1170432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lang="en-GB" sz="800"/>
            </a:lvl1pPr>
          </a:lstStyle>
          <a:p>
            <a:pPr rtl="0"/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56" name="Text Placeholder 47">
            <a:extLst>
              <a:ext uri="{FF2B5EF4-FFF2-40B4-BE49-F238E27FC236}">
                <a16:creationId xmlns:a16="http://schemas.microsoft.com/office/drawing/2014/main" id="{6E2529DA-6F13-4B74-5C48-2FDB0911FFF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631936" y="3867912"/>
            <a:ext cx="2441448" cy="310896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74" name="Text Placeholder 47">
            <a:extLst>
              <a:ext uri="{FF2B5EF4-FFF2-40B4-BE49-F238E27FC236}">
                <a16:creationId xmlns:a16="http://schemas.microsoft.com/office/drawing/2014/main" id="{DDB95F67-F2A0-C836-D292-8E7A6E4B1CC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053328" y="3867912"/>
            <a:ext cx="2441448" cy="310896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75" name="Title 74">
            <a:extLst>
              <a:ext uri="{FF2B5EF4-FFF2-40B4-BE49-F238E27FC236}">
                <a16:creationId xmlns:a16="http://schemas.microsoft.com/office/drawing/2014/main" id="{45C7CFA5-6EFF-944C-B5AF-967956876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7480" y="731520"/>
            <a:ext cx="8762246" cy="777240"/>
          </a:xfrm>
          <a:prstGeom prst="rect">
            <a:avLst/>
          </a:prstGeom>
        </p:spPr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/>
              <a:t>Click to edit Master title style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CCCB2D5-E906-485E-2E26-F407AF7990EE}"/>
              </a:ext>
            </a:extLst>
          </p:cNvPr>
          <p:cNvSpPr/>
          <p:nvPr userDrawn="1"/>
        </p:nvSpPr>
        <p:spPr>
          <a:xfrm>
            <a:off x="1314365" y="4348233"/>
            <a:ext cx="1591489" cy="159148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</a:lstStyle>
          <a:p>
            <a:pPr algn="ctr" rtl="0"/>
            <a:endParaRPr lang="en-GB" dirty="0">
              <a:solidFill>
                <a:schemeClr val="accent4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08273C2-3AD4-6120-E47A-26DB07BBD95D}"/>
              </a:ext>
            </a:extLst>
          </p:cNvPr>
          <p:cNvSpPr/>
          <p:nvPr userDrawn="1"/>
        </p:nvSpPr>
        <p:spPr>
          <a:xfrm>
            <a:off x="3895640" y="4348233"/>
            <a:ext cx="1591489" cy="159148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</a:lstStyle>
          <a:p>
            <a:pPr algn="ctr" rtl="0"/>
            <a:endParaRPr lang="en-GB" dirty="0">
              <a:solidFill>
                <a:schemeClr val="accent4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2F43D3C-5856-8C0F-0F96-72BD06ABE36F}"/>
              </a:ext>
            </a:extLst>
          </p:cNvPr>
          <p:cNvSpPr/>
          <p:nvPr userDrawn="1"/>
        </p:nvSpPr>
        <p:spPr>
          <a:xfrm>
            <a:off x="6476915" y="4348233"/>
            <a:ext cx="1591489" cy="159148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</a:lstStyle>
          <a:p>
            <a:pPr algn="ctr" rtl="0"/>
            <a:endParaRPr lang="en-GB" dirty="0">
              <a:solidFill>
                <a:schemeClr val="accent4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185EECC-2E1F-A706-B285-3F50DE4E325D}"/>
              </a:ext>
            </a:extLst>
          </p:cNvPr>
          <p:cNvSpPr/>
          <p:nvPr userDrawn="1"/>
        </p:nvSpPr>
        <p:spPr>
          <a:xfrm>
            <a:off x="9058190" y="4348233"/>
            <a:ext cx="1591489" cy="159148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</a:lstStyle>
          <a:p>
            <a:pPr algn="ctr" rtl="0"/>
            <a:endParaRPr lang="en-GB" dirty="0">
              <a:solidFill>
                <a:schemeClr val="accent4"/>
              </a:solidFill>
            </a:endParaRPr>
          </a:p>
        </p:txBody>
      </p:sp>
      <p:sp>
        <p:nvSpPr>
          <p:cNvPr id="31" name="Picture Placeholder 42">
            <a:extLst>
              <a:ext uri="{FF2B5EF4-FFF2-40B4-BE49-F238E27FC236}">
                <a16:creationId xmlns:a16="http://schemas.microsoft.com/office/drawing/2014/main" id="{68BB68C2-C6BF-C6F9-8006-0D20E4119CDC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524893" y="4558761"/>
            <a:ext cx="1170432" cy="1170432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lang="en-GB" sz="800"/>
            </a:lvl1pPr>
          </a:lstStyle>
          <a:p>
            <a:pPr rtl="0"/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32" name="Picture Placeholder 42">
            <a:extLst>
              <a:ext uri="{FF2B5EF4-FFF2-40B4-BE49-F238E27FC236}">
                <a16:creationId xmlns:a16="http://schemas.microsoft.com/office/drawing/2014/main" id="{7ED2CB41-D537-2DB4-7393-38B54A68A24F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4106168" y="4558761"/>
            <a:ext cx="1170432" cy="117043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lang="en-GB" sz="800"/>
            </a:lvl1pPr>
          </a:lstStyle>
          <a:p>
            <a:pPr rtl="0"/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33" name="Text Placeholder 47">
            <a:extLst>
              <a:ext uri="{FF2B5EF4-FFF2-40B4-BE49-F238E27FC236}">
                <a16:creationId xmlns:a16="http://schemas.microsoft.com/office/drawing/2014/main" id="{BBFB738A-B417-1ECD-CD63-3482F41BC56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053328" y="6000750"/>
            <a:ext cx="2441448" cy="365760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1600"/>
            </a:lvl1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34" name="Text Placeholder 47">
            <a:extLst>
              <a:ext uri="{FF2B5EF4-FFF2-40B4-BE49-F238E27FC236}">
                <a16:creationId xmlns:a16="http://schemas.microsoft.com/office/drawing/2014/main" id="{2D5357B5-C3E2-7F93-1D38-5A371EEEF56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631936" y="6000750"/>
            <a:ext cx="2441448" cy="365760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1600"/>
            </a:lvl1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35" name="Text Placeholder 47">
            <a:extLst>
              <a:ext uri="{FF2B5EF4-FFF2-40B4-BE49-F238E27FC236}">
                <a16:creationId xmlns:a16="http://schemas.microsoft.com/office/drawing/2014/main" id="{F3A2EC5D-9943-7E84-56FB-B58A67C0550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86968" y="6000750"/>
            <a:ext cx="2441448" cy="365760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1600"/>
            </a:lvl1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36" name="Text Placeholder 47">
            <a:extLst>
              <a:ext uri="{FF2B5EF4-FFF2-40B4-BE49-F238E27FC236}">
                <a16:creationId xmlns:a16="http://schemas.microsoft.com/office/drawing/2014/main" id="{DE78D7B0-18B2-66C2-EA4E-90629F60BFA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474720" y="6000750"/>
            <a:ext cx="2441448" cy="365760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1600"/>
            </a:lvl1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37" name="Text Placeholder 47">
            <a:extLst>
              <a:ext uri="{FF2B5EF4-FFF2-40B4-BE49-F238E27FC236}">
                <a16:creationId xmlns:a16="http://schemas.microsoft.com/office/drawing/2014/main" id="{A171817E-40B4-8D03-2F00-07A0200ABC8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86968" y="6293358"/>
            <a:ext cx="2441448" cy="310896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38" name="Text Placeholder 47">
            <a:extLst>
              <a:ext uri="{FF2B5EF4-FFF2-40B4-BE49-F238E27FC236}">
                <a16:creationId xmlns:a16="http://schemas.microsoft.com/office/drawing/2014/main" id="{7CB4D57A-D57F-A9A7-E242-62A0EFB9034B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474720" y="6293358"/>
            <a:ext cx="2441448" cy="310896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39" name="Picture Placeholder 42">
            <a:extLst>
              <a:ext uri="{FF2B5EF4-FFF2-40B4-BE49-F238E27FC236}">
                <a16:creationId xmlns:a16="http://schemas.microsoft.com/office/drawing/2014/main" id="{CABD2581-C1DD-BCD8-B303-D442E2826A57}"/>
              </a:ext>
            </a:extLst>
          </p:cNvPr>
          <p:cNvSpPr>
            <a:spLocks noGrp="1" noChangeAspect="1"/>
          </p:cNvSpPr>
          <p:nvPr>
            <p:ph type="pic" sz="quarter" idx="34"/>
          </p:nvPr>
        </p:nvSpPr>
        <p:spPr>
          <a:xfrm>
            <a:off x="6687443" y="4558761"/>
            <a:ext cx="1170432" cy="117043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lang="en-GB" sz="800"/>
            </a:lvl1pPr>
          </a:lstStyle>
          <a:p>
            <a:pPr rtl="0"/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40" name="Picture Placeholder 42">
            <a:extLst>
              <a:ext uri="{FF2B5EF4-FFF2-40B4-BE49-F238E27FC236}">
                <a16:creationId xmlns:a16="http://schemas.microsoft.com/office/drawing/2014/main" id="{69C46305-033A-D1D0-006B-CA534D171213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9268718" y="4558761"/>
            <a:ext cx="1170432" cy="117043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lang="en-GB" sz="800"/>
            </a:lvl1pPr>
          </a:lstStyle>
          <a:p>
            <a:pPr rtl="0"/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41" name="Text Placeholder 47">
            <a:extLst>
              <a:ext uri="{FF2B5EF4-FFF2-40B4-BE49-F238E27FC236}">
                <a16:creationId xmlns:a16="http://schemas.microsoft.com/office/drawing/2014/main" id="{8A2F0738-422D-8670-FFDD-4DD9CC8579DC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8631936" y="6293358"/>
            <a:ext cx="2441448" cy="310896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42" name="Text Placeholder 47">
            <a:extLst>
              <a:ext uri="{FF2B5EF4-FFF2-40B4-BE49-F238E27FC236}">
                <a16:creationId xmlns:a16="http://schemas.microsoft.com/office/drawing/2014/main" id="{83236D35-4927-EB6F-1700-660A0790337E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053328" y="6293358"/>
            <a:ext cx="2441448" cy="310896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F9D1D0-8763-3145-447C-B59E4A8FC6EC}"/>
              </a:ext>
            </a:extLst>
          </p:cNvPr>
          <p:cNvSpPr>
            <a:spLocks noGrp="1"/>
          </p:cNvSpPr>
          <p:nvPr>
            <p:ph type="sldNum" sz="quarter" idx="39"/>
          </p:nvPr>
        </p:nvSpPr>
        <p:spPr>
          <a:xfrm>
            <a:off x="1651903" y="809244"/>
            <a:ext cx="941832" cy="621792"/>
          </a:xfrm>
          <a:prstGeom prst="rect">
            <a:avLst/>
          </a:prstGeom>
        </p:spPr>
        <p:txBody>
          <a:bodyPr rtlCol="0"/>
          <a:lstStyle>
            <a:defPPr>
              <a:defRPr lang="en-GB"/>
            </a:defPPr>
          </a:lstStyle>
          <a:p>
            <a:pPr rtl="0"/>
            <a:fld id="{CC43B8D3-9A08-F84C-9DD4-44948BA52D4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11027F-203B-B7E0-B662-A4BF41AEB8C2}"/>
              </a:ext>
            </a:extLst>
          </p:cNvPr>
          <p:cNvSpPr txBox="1"/>
          <p:nvPr userDrawn="1"/>
        </p:nvSpPr>
        <p:spPr>
          <a:xfrm>
            <a:off x="0" y="6858000"/>
            <a:ext cx="6057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Done by : Hissah Alotaibi</a:t>
            </a:r>
          </a:p>
        </p:txBody>
      </p:sp>
    </p:spTree>
    <p:extLst>
      <p:ext uri="{BB962C8B-B14F-4D97-AF65-F5344CB8AC3E}">
        <p14:creationId xmlns:p14="http://schemas.microsoft.com/office/powerpoint/2010/main" val="4588189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Smar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E1B9-1C14-F852-2B97-05DAA5F80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7480" y="731520"/>
            <a:ext cx="8762246" cy="777240"/>
          </a:xfrm>
          <a:prstGeom prst="rect">
            <a:avLst/>
          </a:prstGeom>
        </p:spPr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433B37-5F68-E267-936F-4CA547437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5732" y="1825625"/>
            <a:ext cx="8860536" cy="4351338"/>
          </a:xfrm>
          <a:prstGeom prst="rect">
            <a:avLst/>
          </a:prstGeom>
        </p:spPr>
        <p:txBody>
          <a:bodyPr rtlCol="0"/>
          <a:lstStyle>
            <a:defPPr>
              <a:defRPr lang="en-GB"/>
            </a:defPPr>
          </a:lstStyle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6D563D3-0A67-7027-7E6A-4A1CC1EFC6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15806" y="793971"/>
            <a:ext cx="621792" cy="621792"/>
          </a:xfrm>
          <a:prstGeom prst="ellipse">
            <a:avLst/>
          </a:prstGeom>
          <a:solidFill>
            <a:schemeClr val="tx2"/>
          </a:solidFill>
        </p:spPr>
        <p:txBody>
          <a:bodyPr lIns="0" tIns="0" rIns="0" bIns="0" rtlCol="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3200" b="0">
                <a:noFill/>
              </a:defRPr>
            </a:lvl1pPr>
          </a:lstStyle>
          <a:p>
            <a:pPr lvl="0" rtl="0"/>
            <a:r>
              <a:rPr lang="en-GB"/>
              <a:t>X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253299D-623D-C544-F0BB-1CFBDADB60B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732271" y="6234430"/>
            <a:ext cx="4114800" cy="365125"/>
          </a:xfrm>
          <a:prstGeom prst="rect">
            <a:avLst/>
          </a:prstGeom>
        </p:spPr>
        <p:txBody>
          <a:bodyPr rtlCol="0"/>
          <a:lstStyle>
            <a:defPPr>
              <a:defRPr lang="en-GB"/>
            </a:defPPr>
          </a:lstStyle>
          <a:p>
            <a:pPr rtl="0"/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4DFB546-9FE5-4620-5D33-4097901B71B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651903" y="809244"/>
            <a:ext cx="941832" cy="621792"/>
          </a:xfrm>
          <a:prstGeom prst="rect">
            <a:avLst/>
          </a:prstGeom>
        </p:spPr>
        <p:txBody>
          <a:bodyPr rtlCol="0"/>
          <a:lstStyle>
            <a:defPPr>
              <a:defRPr lang="en-GB"/>
            </a:defPPr>
          </a:lstStyle>
          <a:p>
            <a:pPr rtl="0"/>
            <a:fld id="{CC43B8D3-9A08-F84C-9DD4-44948BA52D4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82791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CEF658BC-1431-0DE4-1239-3174304231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15806" y="793971"/>
            <a:ext cx="621792" cy="621792"/>
          </a:xfrm>
          <a:prstGeom prst="ellipse">
            <a:avLst/>
          </a:prstGeom>
          <a:solidFill>
            <a:schemeClr val="tx2"/>
          </a:solidFill>
        </p:spPr>
        <p:txBody>
          <a:bodyPr lIns="0" tIns="0" rIns="0" bIns="0" rtlCol="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3200" b="0">
                <a:noFill/>
              </a:defRPr>
            </a:lvl1pPr>
          </a:lstStyle>
          <a:p>
            <a:pPr lvl="0" rtl="0"/>
            <a:r>
              <a:rPr lang="en-GB"/>
              <a:t>X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4763BC-4E08-292A-DD60-96BE96D0C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7480" y="731520"/>
            <a:ext cx="8762246" cy="777240"/>
          </a:xfrm>
          <a:prstGeom prst="rect">
            <a:avLst/>
          </a:prstGeom>
        </p:spPr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960985-1AA1-7560-41A6-84310DD64A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 rtlCol="0"/>
          <a:lstStyle>
            <a:defPPr>
              <a:defRPr lang="en-GB"/>
            </a:defPPr>
          </a:lstStyle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0E0AF6-58A8-48DB-1F46-476F080F61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 rtlCol="0"/>
          <a:lstStyle>
            <a:defPPr>
              <a:defRPr lang="en-GB"/>
            </a:defPPr>
          </a:lstStyle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EC9D58-970F-C9CA-292B-CD8C17FCE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2271" y="6234430"/>
            <a:ext cx="4114800" cy="365125"/>
          </a:xfrm>
          <a:prstGeom prst="rect">
            <a:avLst/>
          </a:prstGeom>
        </p:spPr>
        <p:txBody>
          <a:bodyPr rtlCol="0"/>
          <a:lstStyle>
            <a:defPPr>
              <a:defRPr lang="en-GB"/>
            </a:defPPr>
          </a:lstStyle>
          <a:p>
            <a:pPr rtl="0"/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52D850-95FE-4444-3630-18B4E2855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51903" y="809244"/>
            <a:ext cx="941832" cy="621792"/>
          </a:xfrm>
          <a:prstGeom prst="rect">
            <a:avLst/>
          </a:prstGeom>
        </p:spPr>
        <p:txBody>
          <a:bodyPr rtlCol="0"/>
          <a:lstStyle>
            <a:defPPr>
              <a:defRPr lang="en-GB"/>
            </a:defPPr>
          </a:lstStyle>
          <a:p>
            <a:pPr rtl="0"/>
            <a:fld id="{CC43B8D3-9A08-F84C-9DD4-44948BA52D4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1193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2"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:a16="http://schemas.microsoft.com/office/drawing/2014/main" id="{7F9A3535-D85B-F023-B8C0-28D2FEAAD9E0}"/>
              </a:ext>
            </a:extLst>
          </p:cNvPr>
          <p:cNvGrpSpPr/>
          <p:nvPr userDrawn="1"/>
        </p:nvGrpSpPr>
        <p:grpSpPr>
          <a:xfrm>
            <a:off x="1" y="3827512"/>
            <a:ext cx="12198945" cy="3030489"/>
            <a:chOff x="1" y="3827512"/>
            <a:chExt cx="12198945" cy="3030489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C11C7D54-0954-B838-DA12-86EA86543A54}"/>
                </a:ext>
              </a:extLst>
            </p:cNvPr>
            <p:cNvSpPr/>
            <p:nvPr userDrawn="1"/>
          </p:nvSpPr>
          <p:spPr>
            <a:xfrm>
              <a:off x="11488761" y="5133340"/>
              <a:ext cx="521208" cy="1724660"/>
            </a:xfrm>
            <a:custGeom>
              <a:avLst/>
              <a:gdLst>
                <a:gd name="connsiteX0" fmla="*/ 834 w 513332"/>
                <a:gd name="connsiteY0" fmla="*/ -1393 h 1623974"/>
                <a:gd name="connsiteX1" fmla="*/ 514166 w 513332"/>
                <a:gd name="connsiteY1" fmla="*/ -1393 h 1623974"/>
                <a:gd name="connsiteX2" fmla="*/ 514166 w 513332"/>
                <a:gd name="connsiteY2" fmla="*/ 1622582 h 1623974"/>
                <a:gd name="connsiteX3" fmla="*/ 834 w 513332"/>
                <a:gd name="connsiteY3" fmla="*/ 1622582 h 1623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3332" h="1623974">
                  <a:moveTo>
                    <a:pt x="834" y="-1393"/>
                  </a:moveTo>
                  <a:lnTo>
                    <a:pt x="514166" y="-1393"/>
                  </a:lnTo>
                  <a:lnTo>
                    <a:pt x="514166" y="1622582"/>
                  </a:lnTo>
                  <a:lnTo>
                    <a:pt x="834" y="1622582"/>
                  </a:lnTo>
                  <a:close/>
                </a:path>
              </a:pathLst>
            </a:custGeom>
            <a:solidFill>
              <a:schemeClr val="accent1"/>
            </a:solidFill>
            <a:ln w="282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GB"/>
              </a:defPPr>
            </a:lstStyle>
            <a:p>
              <a:pPr rtl="0"/>
              <a:endParaRPr lang="en-GB" dirty="0"/>
            </a:p>
          </p:txBody>
        </p:sp>
        <p:pic>
          <p:nvPicPr>
            <p:cNvPr id="55" name="Graphic 54">
              <a:extLst>
                <a:ext uri="{FF2B5EF4-FFF2-40B4-BE49-F238E27FC236}">
                  <a16:creationId xmlns:a16="http://schemas.microsoft.com/office/drawing/2014/main" id="{E49D87C6-232E-E91C-0D76-756637414E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9291" r="42583" b="30832"/>
            <a:stretch>
              <a:fillRect/>
            </a:stretch>
          </p:blipFill>
          <p:spPr>
            <a:xfrm>
              <a:off x="1" y="3827512"/>
              <a:ext cx="12198945" cy="3030489"/>
            </a:xfrm>
            <a:custGeom>
              <a:avLst/>
              <a:gdLst>
                <a:gd name="connsiteX0" fmla="*/ 0 w 12198945"/>
                <a:gd name="connsiteY0" fmla="*/ 0 h 3030489"/>
                <a:gd name="connsiteX1" fmla="*/ 12198945 w 12198945"/>
                <a:gd name="connsiteY1" fmla="*/ 0 h 3030489"/>
                <a:gd name="connsiteX2" fmla="*/ 12198945 w 12198945"/>
                <a:gd name="connsiteY2" fmla="*/ 1369519 h 3030489"/>
                <a:gd name="connsiteX3" fmla="*/ 11240822 w 12198945"/>
                <a:gd name="connsiteY3" fmla="*/ 1369519 h 3030489"/>
                <a:gd name="connsiteX4" fmla="*/ 11240822 w 12198945"/>
                <a:gd name="connsiteY4" fmla="*/ 3030489 h 3030489"/>
                <a:gd name="connsiteX5" fmla="*/ 0 w 12198945"/>
                <a:gd name="connsiteY5" fmla="*/ 3030489 h 3030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8945" h="3030489">
                  <a:moveTo>
                    <a:pt x="0" y="0"/>
                  </a:moveTo>
                  <a:lnTo>
                    <a:pt x="12198945" y="0"/>
                  </a:lnTo>
                  <a:lnTo>
                    <a:pt x="12198945" y="1369519"/>
                  </a:lnTo>
                  <a:lnTo>
                    <a:pt x="11240822" y="1369519"/>
                  </a:lnTo>
                  <a:lnTo>
                    <a:pt x="11240822" y="3030489"/>
                  </a:lnTo>
                  <a:lnTo>
                    <a:pt x="0" y="3030489"/>
                  </a:lnTo>
                  <a:close/>
                </a:path>
              </a:pathLst>
            </a:cu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60AE1B9-1C14-F852-2B97-05DAA5F80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7480" y="731520"/>
            <a:ext cx="8762246" cy="777240"/>
          </a:xfrm>
          <a:prstGeom prst="rect">
            <a:avLst/>
          </a:prstGeom>
        </p:spPr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433B37-5F68-E267-936F-4CA547437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200" y="2121408"/>
            <a:ext cx="6510528" cy="3578352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lang="en-GB" sz="1800"/>
            </a:lvl1pPr>
            <a:lvl2pPr marL="283464">
              <a:defRPr lang="en-GB" sz="1800"/>
            </a:lvl2pPr>
            <a:lvl3pPr marL="566928">
              <a:defRPr lang="en-GB" sz="1600"/>
            </a:lvl3pPr>
            <a:lvl4pPr marL="758952">
              <a:defRPr lang="en-GB" sz="1400"/>
            </a:lvl4pPr>
            <a:lvl5pPr marL="1042416">
              <a:defRPr lang="en-GB" sz="1400"/>
            </a:lvl5pPr>
          </a:lstStyle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E3602100-4B1B-08F9-3FE3-A39515512D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15806" y="793971"/>
            <a:ext cx="621792" cy="621792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rtlCol="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3200" b="0">
                <a:noFill/>
              </a:defRPr>
            </a:lvl1pPr>
          </a:lstStyle>
          <a:p>
            <a:pPr lvl="0" rtl="0"/>
            <a:r>
              <a:rPr lang="en-GB"/>
              <a:t>X</a:t>
            </a:r>
          </a:p>
        </p:txBody>
      </p:sp>
      <p:sp>
        <p:nvSpPr>
          <p:cNvPr id="11" name="Freeform 65">
            <a:extLst>
              <a:ext uri="{FF2B5EF4-FFF2-40B4-BE49-F238E27FC236}">
                <a16:creationId xmlns:a16="http://schemas.microsoft.com/office/drawing/2014/main" id="{232AA84F-639D-A24B-BB67-2694CC069C65}"/>
              </a:ext>
            </a:extLst>
          </p:cNvPr>
          <p:cNvSpPr/>
          <p:nvPr/>
        </p:nvSpPr>
        <p:spPr>
          <a:xfrm>
            <a:off x="838989" y="5178370"/>
            <a:ext cx="2157098" cy="1679630"/>
          </a:xfrm>
          <a:custGeom>
            <a:avLst/>
            <a:gdLst>
              <a:gd name="connsiteX0" fmla="*/ 1078549 w 2157098"/>
              <a:gd name="connsiteY0" fmla="*/ 0 h 1679630"/>
              <a:gd name="connsiteX1" fmla="*/ 2157098 w 2157098"/>
              <a:gd name="connsiteY1" fmla="*/ 1078549 h 1679630"/>
              <a:gd name="connsiteX2" fmla="*/ 2072341 w 2157098"/>
              <a:gd name="connsiteY2" fmla="*/ 1498369 h 1679630"/>
              <a:gd name="connsiteX3" fmla="*/ 1973955 w 2157098"/>
              <a:gd name="connsiteY3" fmla="*/ 1679630 h 1679630"/>
              <a:gd name="connsiteX4" fmla="*/ 183143 w 2157098"/>
              <a:gd name="connsiteY4" fmla="*/ 1679630 h 1679630"/>
              <a:gd name="connsiteX5" fmla="*/ 84758 w 2157098"/>
              <a:gd name="connsiteY5" fmla="*/ 1498369 h 1679630"/>
              <a:gd name="connsiteX6" fmla="*/ 0 w 2157098"/>
              <a:gd name="connsiteY6" fmla="*/ 1078549 h 1679630"/>
              <a:gd name="connsiteX7" fmla="*/ 1078549 w 2157098"/>
              <a:gd name="connsiteY7" fmla="*/ 0 h 1679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57098" h="1679630">
                <a:moveTo>
                  <a:pt x="1078549" y="0"/>
                </a:moveTo>
                <a:cubicBezTo>
                  <a:pt x="1674215" y="0"/>
                  <a:pt x="2157098" y="482883"/>
                  <a:pt x="2157098" y="1078549"/>
                </a:cubicBezTo>
                <a:cubicBezTo>
                  <a:pt x="2157098" y="1227466"/>
                  <a:pt x="2126918" y="1369333"/>
                  <a:pt x="2072341" y="1498369"/>
                </a:cubicBezTo>
                <a:lnTo>
                  <a:pt x="1973955" y="1679630"/>
                </a:lnTo>
                <a:lnTo>
                  <a:pt x="183143" y="1679630"/>
                </a:lnTo>
                <a:lnTo>
                  <a:pt x="84758" y="1498369"/>
                </a:lnTo>
                <a:cubicBezTo>
                  <a:pt x="30180" y="1369333"/>
                  <a:pt x="0" y="1227466"/>
                  <a:pt x="0" y="1078549"/>
                </a:cubicBezTo>
                <a:cubicBezTo>
                  <a:pt x="0" y="482883"/>
                  <a:pt x="482883" y="0"/>
                  <a:pt x="1078549" y="0"/>
                </a:cubicBezTo>
                <a:close/>
              </a:path>
            </a:pathLst>
          </a:custGeom>
          <a:solidFill>
            <a:schemeClr val="accent4">
              <a:alpha val="8321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GB"/>
            </a:defPPr>
          </a:lstStyle>
          <a:p>
            <a:pPr algn="ctr" rtl="0"/>
            <a:endParaRPr lang="en-GB" dirty="0">
              <a:solidFill>
                <a:schemeClr val="accent4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39B8E7B-82C3-F9D6-9E34-8F76C40C8539}"/>
              </a:ext>
            </a:extLst>
          </p:cNvPr>
          <p:cNvSpPr/>
          <p:nvPr/>
        </p:nvSpPr>
        <p:spPr>
          <a:xfrm>
            <a:off x="9626717" y="4990918"/>
            <a:ext cx="374904" cy="37490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</a:lstStyle>
          <a:p>
            <a:pPr algn="ctr" rtl="0"/>
            <a:endParaRPr lang="en-GB" dirty="0"/>
          </a:p>
        </p:txBody>
      </p:sp>
      <p:sp>
        <p:nvSpPr>
          <p:cNvPr id="60" name="Footer Placeholder 59">
            <a:extLst>
              <a:ext uri="{FF2B5EF4-FFF2-40B4-BE49-F238E27FC236}">
                <a16:creationId xmlns:a16="http://schemas.microsoft.com/office/drawing/2014/main" id="{EACDB755-CEBA-6C68-443D-525463E80DA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732271" y="6234430"/>
            <a:ext cx="4114800" cy="365125"/>
          </a:xfrm>
          <a:prstGeom prst="rect">
            <a:avLst/>
          </a:prstGeom>
        </p:spPr>
        <p:txBody>
          <a:bodyPr rtlCol="0"/>
          <a:lstStyle>
            <a:defPPr>
              <a:defRPr lang="en-GB"/>
            </a:defPPr>
          </a:lstStyle>
          <a:p>
            <a:pPr rtl="0"/>
            <a:endParaRPr lang="en-GB" dirty="0"/>
          </a:p>
        </p:txBody>
      </p:sp>
      <p:sp>
        <p:nvSpPr>
          <p:cNvPr id="61" name="Slide Number Placeholder 60">
            <a:extLst>
              <a:ext uri="{FF2B5EF4-FFF2-40B4-BE49-F238E27FC236}">
                <a16:creationId xmlns:a16="http://schemas.microsoft.com/office/drawing/2014/main" id="{307D0F4E-2944-C947-2B6E-0547303F256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651903" y="809244"/>
            <a:ext cx="941832" cy="621792"/>
          </a:xfrm>
          <a:prstGeom prst="rect">
            <a:avLst/>
          </a:prstGeom>
        </p:spPr>
        <p:txBody>
          <a:bodyPr rtlCol="0"/>
          <a:lstStyle>
            <a:defPPr>
              <a:defRPr lang="en-GB"/>
            </a:defPPr>
          </a:lstStyle>
          <a:p>
            <a:pPr rtl="0"/>
            <a:fld id="{CC43B8D3-9A08-F84C-9DD4-44948BA52D4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82399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068D4647-BE09-FD84-9BD2-6303C6683A8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655064" y="2926080"/>
            <a:ext cx="1801368" cy="502920"/>
          </a:xfrm>
          <a:prstGeom prst="rect">
            <a:avLst/>
          </a:prstGeom>
          <a:solidFill>
            <a:schemeClr val="accent1"/>
          </a:solidFill>
        </p:spPr>
        <p:txBody>
          <a:bodyPr rtlCol="0">
            <a:noAutofit/>
          </a:bodyPr>
          <a:lstStyle>
            <a:lvl1pPr marL="0" indent="0">
              <a:buNone/>
              <a:defRPr lang="en-GB" sz="1200">
                <a:noFill/>
              </a:defRPr>
            </a:lvl1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33" name="Text Placeholder 31">
            <a:extLst>
              <a:ext uri="{FF2B5EF4-FFF2-40B4-BE49-F238E27FC236}">
                <a16:creationId xmlns:a16="http://schemas.microsoft.com/office/drawing/2014/main" id="{AB9EB1AC-FF5A-36FF-E4EC-C3F6EDF04BE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995928" y="2926080"/>
            <a:ext cx="1801368" cy="502920"/>
          </a:xfrm>
          <a:prstGeom prst="rect">
            <a:avLst/>
          </a:prstGeom>
          <a:solidFill>
            <a:schemeClr val="accent2"/>
          </a:solidFill>
        </p:spPr>
        <p:txBody>
          <a:bodyPr rtlCol="0">
            <a:noAutofit/>
          </a:bodyPr>
          <a:lstStyle>
            <a:lvl1pPr marL="0" indent="0">
              <a:buNone/>
              <a:defRPr lang="en-GB" sz="1200">
                <a:noFill/>
              </a:defRPr>
            </a:lvl1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34" name="Text Placeholder 31">
            <a:extLst>
              <a:ext uri="{FF2B5EF4-FFF2-40B4-BE49-F238E27FC236}">
                <a16:creationId xmlns:a16="http://schemas.microsoft.com/office/drawing/2014/main" id="{919FA078-A6CC-4C6E-BB4E-70AA4ECA801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45936" y="2926080"/>
            <a:ext cx="1801368" cy="502920"/>
          </a:xfrm>
          <a:prstGeom prst="rect">
            <a:avLst/>
          </a:prstGeom>
          <a:solidFill>
            <a:schemeClr val="accent4"/>
          </a:solidFill>
        </p:spPr>
        <p:txBody>
          <a:bodyPr rtlCol="0">
            <a:noAutofit/>
          </a:bodyPr>
          <a:lstStyle>
            <a:lvl1pPr marL="0" indent="0">
              <a:buNone/>
              <a:defRPr lang="en-GB" sz="1200">
                <a:noFill/>
              </a:defRPr>
            </a:lvl1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35" name="Text Placeholder 31">
            <a:extLst>
              <a:ext uri="{FF2B5EF4-FFF2-40B4-BE49-F238E27FC236}">
                <a16:creationId xmlns:a16="http://schemas.microsoft.com/office/drawing/2014/main" id="{B0730A45-AC46-DF6D-F56B-76A81490918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695944" y="2926080"/>
            <a:ext cx="1987296" cy="502920"/>
          </a:xfrm>
          <a:prstGeom prst="rect">
            <a:avLst/>
          </a:prstGeom>
          <a:solidFill>
            <a:schemeClr val="accent3"/>
          </a:solidFill>
        </p:spPr>
        <p:txBody>
          <a:bodyPr rtlCol="0">
            <a:noAutofit/>
          </a:bodyPr>
          <a:lstStyle>
            <a:lvl1pPr marL="0" indent="0">
              <a:buNone/>
              <a:defRPr lang="en-GB" sz="1200">
                <a:noFill/>
              </a:defRPr>
            </a:lvl1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BEF48E5-0EF0-3977-79C2-820662F06DA9}"/>
              </a:ext>
            </a:extLst>
          </p:cNvPr>
          <p:cNvSpPr/>
          <p:nvPr userDrawn="1"/>
        </p:nvSpPr>
        <p:spPr>
          <a:xfrm>
            <a:off x="2589592" y="723899"/>
            <a:ext cx="8870656" cy="780809"/>
          </a:xfrm>
          <a:prstGeom prst="rect">
            <a:avLst/>
          </a:prstGeom>
          <a:solidFill>
            <a:schemeClr val="bg2"/>
          </a:solidFill>
          <a:ln w="158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</a:lstStyle>
          <a:p>
            <a:pPr algn="ctr" rtl="0"/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6AAF462-6D82-EBE1-069E-7DBC32F1CC5D}"/>
              </a:ext>
            </a:extLst>
          </p:cNvPr>
          <p:cNvSpPr/>
          <p:nvPr userDrawn="1"/>
        </p:nvSpPr>
        <p:spPr>
          <a:xfrm>
            <a:off x="732271" y="404734"/>
            <a:ext cx="10727977" cy="319166"/>
          </a:xfrm>
          <a:prstGeom prst="rect">
            <a:avLst/>
          </a:prstGeom>
          <a:solidFill>
            <a:schemeClr val="tx2"/>
          </a:solidFill>
          <a:ln w="158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</a:lstStyle>
          <a:p>
            <a:pPr algn="ctr" rtl="0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211A54-748F-71FD-8701-AE68B04A5A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936" y="4041648"/>
            <a:ext cx="1822704" cy="1414272"/>
          </a:xfrm>
          <a:prstGeom prst="rect">
            <a:avLst/>
          </a:prstGeom>
        </p:spPr>
        <p:txBody>
          <a:bodyPr rtlCol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GB" sz="1400" b="0"/>
            </a:lvl1pPr>
            <a:lvl2pPr marL="457200" indent="0">
              <a:buNone/>
              <a:defRPr lang="en-GB" sz="2000" b="1"/>
            </a:lvl2pPr>
            <a:lvl3pPr marL="914400" indent="0">
              <a:buNone/>
              <a:defRPr lang="en-GB" sz="1800" b="1"/>
            </a:lvl3pPr>
            <a:lvl4pPr marL="1371600" indent="0">
              <a:buNone/>
              <a:defRPr lang="en-GB" sz="1600" b="1"/>
            </a:lvl4pPr>
            <a:lvl5pPr marL="1828800" indent="0">
              <a:buNone/>
              <a:defRPr lang="en-GB" sz="1600" b="1"/>
            </a:lvl5pPr>
            <a:lvl6pPr marL="2286000" indent="0">
              <a:buNone/>
              <a:defRPr lang="en-GB" sz="1600" b="1"/>
            </a:lvl6pPr>
            <a:lvl7pPr marL="2743200" indent="0">
              <a:buNone/>
              <a:defRPr lang="en-GB" sz="1600" b="1"/>
            </a:lvl7pPr>
            <a:lvl8pPr marL="3200400" indent="0">
              <a:buNone/>
              <a:defRPr lang="en-GB" sz="1600" b="1"/>
            </a:lvl8pPr>
            <a:lvl9pPr marL="3657600" indent="0">
              <a:buNone/>
              <a:defRPr lang="en-GB" sz="1600" b="1"/>
            </a:lvl9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FF5B42-8E52-2B78-7C88-39A811D7A9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054096" y="4041648"/>
            <a:ext cx="1822704" cy="1414272"/>
          </a:xfrm>
          <a:prstGeom prst="rect">
            <a:avLst/>
          </a:prstGeom>
        </p:spPr>
        <p:txBody>
          <a:bodyPr rtlCol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GB" sz="1400" b="0"/>
            </a:lvl1pPr>
            <a:lvl2pPr marL="457200" indent="0">
              <a:buNone/>
              <a:defRPr lang="en-GB" sz="2000" b="1"/>
            </a:lvl2pPr>
            <a:lvl3pPr marL="914400" indent="0">
              <a:buNone/>
              <a:defRPr lang="en-GB" sz="1800" b="1"/>
            </a:lvl3pPr>
            <a:lvl4pPr marL="1371600" indent="0">
              <a:buNone/>
              <a:defRPr lang="en-GB" sz="1600" b="1"/>
            </a:lvl4pPr>
            <a:lvl5pPr marL="1828800" indent="0">
              <a:buNone/>
              <a:defRPr lang="en-GB" sz="1600" b="1"/>
            </a:lvl5pPr>
            <a:lvl6pPr marL="2286000" indent="0">
              <a:buNone/>
              <a:defRPr lang="en-GB" sz="1600" b="1"/>
            </a:lvl6pPr>
            <a:lvl7pPr marL="2743200" indent="0">
              <a:buNone/>
              <a:defRPr lang="en-GB" sz="1600" b="1"/>
            </a:lvl7pPr>
            <a:lvl8pPr marL="3200400" indent="0">
              <a:buNone/>
              <a:defRPr lang="en-GB" sz="1600" b="1"/>
            </a:lvl8pPr>
            <a:lvl9pPr marL="3657600" indent="0">
              <a:buNone/>
              <a:defRPr lang="en-GB" sz="1600" b="1"/>
            </a:lvl9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B569F4F-40C0-2BAE-2F80-0B6BF70B4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7480" y="731520"/>
            <a:ext cx="8762246" cy="777240"/>
          </a:xfrm>
          <a:prstGeom prst="rect">
            <a:avLst/>
          </a:prstGeom>
        </p:spPr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/>
              <a:t>Click to edit Master title style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F862698-31B6-3C3C-7B04-A5AB06659947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722376" y="2706624"/>
            <a:ext cx="1014984" cy="1014984"/>
          </a:xfrm>
          <a:prstGeom prst="ellipse">
            <a:avLst/>
          </a:prstGeom>
          <a:solidFill>
            <a:schemeClr val="tx1"/>
          </a:solidFill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GB" sz="1800">
                <a:solidFill>
                  <a:schemeClr val="bg2"/>
                </a:solidFill>
              </a:defRPr>
            </a:lvl1pPr>
          </a:lstStyle>
          <a:p>
            <a:pPr lvl="0" rtl="0"/>
            <a:r>
              <a:rPr lang="en-GB"/>
              <a:t>MMM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12F0E6AE-7B40-CC7A-BAB7-B5963027CE13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3163824" y="2706624"/>
            <a:ext cx="1014984" cy="1014984"/>
          </a:xfrm>
          <a:prstGeom prst="ellipse">
            <a:avLst/>
          </a:prstGeom>
          <a:solidFill>
            <a:schemeClr val="tx1"/>
          </a:solidFill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GB" sz="1800">
                <a:solidFill>
                  <a:schemeClr val="bg2"/>
                </a:solidFill>
              </a:defRPr>
            </a:lvl1pPr>
          </a:lstStyle>
          <a:p>
            <a:pPr lvl="0" rtl="0"/>
            <a:r>
              <a:rPr lang="en-GB"/>
              <a:t>MMM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F19DE03C-9C3C-ED9E-7938-68DC59591962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5596128" y="2706624"/>
            <a:ext cx="1014984" cy="1014984"/>
          </a:xfrm>
          <a:prstGeom prst="ellipse">
            <a:avLst/>
          </a:prstGeom>
          <a:solidFill>
            <a:schemeClr val="tx1"/>
          </a:solidFill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GB" sz="1800">
                <a:solidFill>
                  <a:schemeClr val="bg2"/>
                </a:solidFill>
              </a:defRPr>
            </a:lvl1pPr>
          </a:lstStyle>
          <a:p>
            <a:pPr lvl="0" rtl="0"/>
            <a:r>
              <a:rPr lang="en-GB"/>
              <a:t>MMM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D15E2928-BFA0-AA75-6EC4-69EFDD615540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8028432" y="2706624"/>
            <a:ext cx="1014984" cy="1014984"/>
          </a:xfrm>
          <a:prstGeom prst="ellipse">
            <a:avLst/>
          </a:prstGeom>
          <a:solidFill>
            <a:schemeClr val="tx1"/>
          </a:solidFill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GB" sz="1800">
                <a:solidFill>
                  <a:schemeClr val="bg2"/>
                </a:solidFill>
              </a:defRPr>
            </a:lvl1pPr>
          </a:lstStyle>
          <a:p>
            <a:pPr lvl="0" rtl="0"/>
            <a:r>
              <a:rPr lang="en-GB"/>
              <a:t>MMM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B1000C26-BF38-857C-8EB7-C84E4425628C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10460736" y="2706624"/>
            <a:ext cx="1014984" cy="1014984"/>
          </a:xfrm>
          <a:prstGeom prst="ellipse">
            <a:avLst/>
          </a:prstGeom>
          <a:solidFill>
            <a:schemeClr val="tx1"/>
          </a:solidFill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GB" sz="1800">
                <a:solidFill>
                  <a:schemeClr val="bg2"/>
                </a:solidFill>
              </a:defRPr>
            </a:lvl1pPr>
          </a:lstStyle>
          <a:p>
            <a:pPr lvl="0" rtl="0"/>
            <a:r>
              <a:rPr lang="en-GB"/>
              <a:t>MMM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7A3AFB34-A509-98A0-B6AB-3BC35F16DDD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04688" y="4041648"/>
            <a:ext cx="1822704" cy="1414272"/>
          </a:xfrm>
          <a:prstGeom prst="rect">
            <a:avLst/>
          </a:prstGeom>
        </p:spPr>
        <p:txBody>
          <a:bodyPr rtlCol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GB" sz="1400" b="0"/>
            </a:lvl1pPr>
            <a:lvl2pPr marL="457200" indent="0">
              <a:buNone/>
              <a:defRPr lang="en-GB" sz="2000" b="1"/>
            </a:lvl2pPr>
            <a:lvl3pPr marL="914400" indent="0">
              <a:buNone/>
              <a:defRPr lang="en-GB" sz="1800" b="1"/>
            </a:lvl3pPr>
            <a:lvl4pPr marL="1371600" indent="0">
              <a:buNone/>
              <a:defRPr lang="en-GB" sz="1600" b="1"/>
            </a:lvl4pPr>
            <a:lvl5pPr marL="1828800" indent="0">
              <a:buNone/>
              <a:defRPr lang="en-GB" sz="1600" b="1"/>
            </a:lvl5pPr>
            <a:lvl6pPr marL="2286000" indent="0">
              <a:buNone/>
              <a:defRPr lang="en-GB" sz="1600" b="1"/>
            </a:lvl6pPr>
            <a:lvl7pPr marL="2743200" indent="0">
              <a:buNone/>
              <a:defRPr lang="en-GB" sz="1600" b="1"/>
            </a:lvl7pPr>
            <a:lvl8pPr marL="3200400" indent="0">
              <a:buNone/>
              <a:defRPr lang="en-GB" sz="1600" b="1"/>
            </a:lvl8pPr>
            <a:lvl9pPr marL="3657600" indent="0">
              <a:buNone/>
              <a:defRPr lang="en-GB" sz="1600" b="1"/>
            </a:lvl9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B4CAD471-FB12-ACCA-9D4A-E01322DC61A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918704" y="4041648"/>
            <a:ext cx="1822704" cy="1414272"/>
          </a:xfrm>
          <a:prstGeom prst="rect">
            <a:avLst/>
          </a:prstGeom>
        </p:spPr>
        <p:txBody>
          <a:bodyPr rtlCol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GB" sz="1400" b="0"/>
            </a:lvl1pPr>
            <a:lvl2pPr marL="457200" indent="0">
              <a:buNone/>
              <a:defRPr lang="en-GB" sz="2000" b="1"/>
            </a:lvl2pPr>
            <a:lvl3pPr marL="914400" indent="0">
              <a:buNone/>
              <a:defRPr lang="en-GB" sz="1800" b="1"/>
            </a:lvl3pPr>
            <a:lvl4pPr marL="1371600" indent="0">
              <a:buNone/>
              <a:defRPr lang="en-GB" sz="1600" b="1"/>
            </a:lvl4pPr>
            <a:lvl5pPr marL="1828800" indent="0">
              <a:buNone/>
              <a:defRPr lang="en-GB" sz="1600" b="1"/>
            </a:lvl5pPr>
            <a:lvl6pPr marL="2286000" indent="0">
              <a:buNone/>
              <a:defRPr lang="en-GB" sz="1600" b="1"/>
            </a:lvl6pPr>
            <a:lvl7pPr marL="2743200" indent="0">
              <a:buNone/>
              <a:defRPr lang="en-GB" sz="1600" b="1"/>
            </a:lvl7pPr>
            <a:lvl8pPr marL="3200400" indent="0">
              <a:buNone/>
              <a:defRPr lang="en-GB" sz="1600" b="1"/>
            </a:lvl8pPr>
            <a:lvl9pPr marL="3657600" indent="0">
              <a:buNone/>
              <a:defRPr lang="en-GB" sz="1600" b="1"/>
            </a:lvl9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B7FF2DDC-689F-CE60-97C8-8575DBB2C06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369296" y="4041648"/>
            <a:ext cx="1563624" cy="1414272"/>
          </a:xfrm>
          <a:prstGeom prst="rect">
            <a:avLst/>
          </a:prstGeom>
        </p:spPr>
        <p:txBody>
          <a:bodyPr rtlCol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GB" sz="1400" b="0"/>
            </a:lvl1pPr>
            <a:lvl2pPr marL="457200" indent="0">
              <a:buNone/>
              <a:defRPr lang="en-GB" sz="2000" b="1"/>
            </a:lvl2pPr>
            <a:lvl3pPr marL="914400" indent="0">
              <a:buNone/>
              <a:defRPr lang="en-GB" sz="1800" b="1"/>
            </a:lvl3pPr>
            <a:lvl4pPr marL="1371600" indent="0">
              <a:buNone/>
              <a:defRPr lang="en-GB" sz="1600" b="1"/>
            </a:lvl4pPr>
            <a:lvl5pPr marL="1828800" indent="0">
              <a:buNone/>
              <a:defRPr lang="en-GB" sz="1600" b="1"/>
            </a:lvl5pPr>
            <a:lvl6pPr marL="2286000" indent="0">
              <a:buNone/>
              <a:defRPr lang="en-GB" sz="1600" b="1"/>
            </a:lvl6pPr>
            <a:lvl7pPr marL="2743200" indent="0">
              <a:buNone/>
              <a:defRPr lang="en-GB" sz="1600" b="1"/>
            </a:lvl7pPr>
            <a:lvl8pPr marL="3200400" indent="0">
              <a:buNone/>
              <a:defRPr lang="en-GB" sz="1600" b="1"/>
            </a:lvl8pPr>
            <a:lvl9pPr marL="3657600" indent="0">
              <a:buNone/>
              <a:defRPr lang="en-GB" sz="1600" b="1"/>
            </a:lvl9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36" name="Footer Placeholder 35">
            <a:extLst>
              <a:ext uri="{FF2B5EF4-FFF2-40B4-BE49-F238E27FC236}">
                <a16:creationId xmlns:a16="http://schemas.microsoft.com/office/drawing/2014/main" id="{A2666B74-0A69-6162-5AD3-4561A8EE5514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>
          <a:xfrm>
            <a:off x="732271" y="6234430"/>
            <a:ext cx="4114800" cy="365125"/>
          </a:xfrm>
          <a:prstGeom prst="rect">
            <a:avLst/>
          </a:prstGeom>
        </p:spPr>
        <p:txBody>
          <a:bodyPr rtlCol="0"/>
          <a:lstStyle>
            <a:defPPr>
              <a:defRPr lang="en-GB"/>
            </a:defPPr>
          </a:lstStyle>
          <a:p>
            <a:pPr rtl="0"/>
            <a:endParaRPr lang="en-GB" dirty="0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78FC7A6E-EB75-1109-AB97-8091F2C9FF8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15806" y="793971"/>
            <a:ext cx="621792" cy="621792"/>
          </a:xfrm>
          <a:prstGeom prst="ellipse">
            <a:avLst/>
          </a:prstGeom>
          <a:solidFill>
            <a:schemeClr val="tx2"/>
          </a:solidFill>
        </p:spPr>
        <p:txBody>
          <a:bodyPr lIns="0" tIns="0" rIns="0" bIns="0" rtlCol="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3200" b="0">
                <a:noFill/>
              </a:defRPr>
            </a:lvl1pPr>
          </a:lstStyle>
          <a:p>
            <a:pPr lvl="0" rtl="0"/>
            <a:r>
              <a:rPr lang="en-GB"/>
              <a:t>X</a:t>
            </a:r>
          </a:p>
        </p:txBody>
      </p:sp>
      <p:sp>
        <p:nvSpPr>
          <p:cNvPr id="4" name="Slide Number Placeholder 9">
            <a:extLst>
              <a:ext uri="{FF2B5EF4-FFF2-40B4-BE49-F238E27FC236}">
                <a16:creationId xmlns:a16="http://schemas.microsoft.com/office/drawing/2014/main" id="{3882992B-56C1-1B1D-6308-47369A0DF03F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>
          <a:xfrm>
            <a:off x="1651903" y="809244"/>
            <a:ext cx="941832" cy="621792"/>
          </a:xfrm>
          <a:prstGeom prst="rect">
            <a:avLst/>
          </a:prstGeom>
        </p:spPr>
        <p:txBody>
          <a:bodyPr rtlCol="0"/>
          <a:lstStyle>
            <a:defPPr>
              <a:defRPr lang="en-GB"/>
            </a:defPPr>
          </a:lstStyle>
          <a:p>
            <a:pPr rtl="0"/>
            <a:fld id="{CC43B8D3-9A08-F84C-9DD4-44948BA52D4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90248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9F44A91D-CC57-69D8-3CC1-3538FCB6BB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7662" b="48541"/>
          <a:stretch>
            <a:fillRect/>
          </a:stretch>
        </p:blipFill>
        <p:spPr>
          <a:xfrm flipV="1">
            <a:off x="10376194" y="1"/>
            <a:ext cx="1815806" cy="3829511"/>
          </a:xfrm>
          <a:custGeom>
            <a:avLst/>
            <a:gdLst>
              <a:gd name="connsiteX0" fmla="*/ 0 w 1815806"/>
              <a:gd name="connsiteY0" fmla="*/ 3829511 h 3829511"/>
              <a:gd name="connsiteX1" fmla="*/ 1815806 w 1815806"/>
              <a:gd name="connsiteY1" fmla="*/ 3829511 h 3829511"/>
              <a:gd name="connsiteX2" fmla="*/ 1815806 w 1815806"/>
              <a:gd name="connsiteY2" fmla="*/ 0 h 3829511"/>
              <a:gd name="connsiteX3" fmla="*/ 0 w 1815806"/>
              <a:gd name="connsiteY3" fmla="*/ 0 h 3829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15806" h="3829511">
                <a:moveTo>
                  <a:pt x="0" y="3829511"/>
                </a:moveTo>
                <a:lnTo>
                  <a:pt x="1815806" y="3829511"/>
                </a:lnTo>
                <a:lnTo>
                  <a:pt x="1815806" y="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5AB0AC87-A4CD-F667-74B2-52047C1E6FB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85638" b="45150"/>
          <a:stretch>
            <a:fillRect/>
          </a:stretch>
        </p:blipFill>
        <p:spPr>
          <a:xfrm flipV="1">
            <a:off x="10887888" y="1"/>
            <a:ext cx="1304112" cy="3289795"/>
          </a:xfrm>
          <a:custGeom>
            <a:avLst/>
            <a:gdLst>
              <a:gd name="connsiteX0" fmla="*/ 0 w 1304112"/>
              <a:gd name="connsiteY0" fmla="*/ 3289795 h 3289795"/>
              <a:gd name="connsiteX1" fmla="*/ 1304112 w 1304112"/>
              <a:gd name="connsiteY1" fmla="*/ 3289795 h 3289795"/>
              <a:gd name="connsiteX2" fmla="*/ 1304112 w 1304112"/>
              <a:gd name="connsiteY2" fmla="*/ 0 h 3289795"/>
              <a:gd name="connsiteX3" fmla="*/ 0 w 1304112"/>
              <a:gd name="connsiteY3" fmla="*/ 0 h 3289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4112" h="3289795">
                <a:moveTo>
                  <a:pt x="0" y="3289795"/>
                </a:moveTo>
                <a:lnTo>
                  <a:pt x="1304112" y="3289795"/>
                </a:lnTo>
                <a:lnTo>
                  <a:pt x="1304112" y="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BEF48E5-0EF0-3977-79C2-820662F06DA9}"/>
              </a:ext>
            </a:extLst>
          </p:cNvPr>
          <p:cNvSpPr/>
          <p:nvPr userDrawn="1"/>
        </p:nvSpPr>
        <p:spPr>
          <a:xfrm>
            <a:off x="2589592" y="723899"/>
            <a:ext cx="8870656" cy="780809"/>
          </a:xfrm>
          <a:prstGeom prst="rect">
            <a:avLst/>
          </a:prstGeom>
          <a:solidFill>
            <a:schemeClr val="bg2"/>
          </a:solidFill>
          <a:ln w="158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</a:lstStyle>
          <a:p>
            <a:pPr algn="ctr" rtl="0"/>
            <a:endParaRPr lang="en-GB" dirty="0"/>
          </a:p>
        </p:txBody>
      </p:sp>
      <p:sp>
        <p:nvSpPr>
          <p:cNvPr id="18" name="Freeform 55">
            <a:extLst>
              <a:ext uri="{FF2B5EF4-FFF2-40B4-BE49-F238E27FC236}">
                <a16:creationId xmlns:a16="http://schemas.microsoft.com/office/drawing/2014/main" id="{5DF0CA69-CF45-9850-4F85-B4C3BF2141B4}"/>
              </a:ext>
            </a:extLst>
          </p:cNvPr>
          <p:cNvSpPr/>
          <p:nvPr userDrawn="1"/>
        </p:nvSpPr>
        <p:spPr>
          <a:xfrm>
            <a:off x="-7736" y="6082871"/>
            <a:ext cx="12199737" cy="493110"/>
          </a:xfrm>
          <a:custGeom>
            <a:avLst/>
            <a:gdLst>
              <a:gd name="connsiteX0" fmla="*/ 25897 w 12199737"/>
              <a:gd name="connsiteY0" fmla="*/ 0 h 493110"/>
              <a:gd name="connsiteX1" fmla="*/ 12199737 w 12199737"/>
              <a:gd name="connsiteY1" fmla="*/ 0 h 493110"/>
              <a:gd name="connsiteX2" fmla="*/ 12199737 w 12199737"/>
              <a:gd name="connsiteY2" fmla="*/ 493110 h 493110"/>
              <a:gd name="connsiteX3" fmla="*/ 25897 w 12199737"/>
              <a:gd name="connsiteY3" fmla="*/ 493109 h 493110"/>
              <a:gd name="connsiteX4" fmla="*/ 0 w 12199737"/>
              <a:gd name="connsiteY4" fmla="*/ 490499 h 493110"/>
              <a:gd name="connsiteX5" fmla="*/ 0 w 12199737"/>
              <a:gd name="connsiteY5" fmla="*/ 2611 h 493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9737" h="493110">
                <a:moveTo>
                  <a:pt x="25897" y="0"/>
                </a:moveTo>
                <a:lnTo>
                  <a:pt x="12199737" y="0"/>
                </a:lnTo>
                <a:lnTo>
                  <a:pt x="12199737" y="493110"/>
                </a:lnTo>
                <a:lnTo>
                  <a:pt x="25897" y="493109"/>
                </a:lnTo>
                <a:lnTo>
                  <a:pt x="0" y="490499"/>
                </a:lnTo>
                <a:lnTo>
                  <a:pt x="0" y="261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GB"/>
            </a:defPPr>
          </a:lstStyle>
          <a:p>
            <a:pPr algn="ctr" rtl="0"/>
            <a:endParaRPr lang="en-GB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FE865D6-FFF0-8547-C225-4EA40D12981C}"/>
              </a:ext>
            </a:extLst>
          </p:cNvPr>
          <p:cNvSpPr/>
          <p:nvPr userDrawn="1"/>
        </p:nvSpPr>
        <p:spPr>
          <a:xfrm>
            <a:off x="10745496" y="2712720"/>
            <a:ext cx="374904" cy="37490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</a:lstStyle>
          <a:p>
            <a:pPr algn="ctr" rtl="0"/>
            <a:endParaRPr lang="en-GB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C43A4F4-14CD-C1BC-076B-D3EC524E9072}"/>
              </a:ext>
            </a:extLst>
          </p:cNvPr>
          <p:cNvSpPr/>
          <p:nvPr userDrawn="1"/>
        </p:nvSpPr>
        <p:spPr>
          <a:xfrm>
            <a:off x="11336726" y="2288311"/>
            <a:ext cx="374904" cy="37490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</a:lstStyle>
          <a:p>
            <a:pPr algn="ctr" rtl="0"/>
            <a:endParaRPr lang="en-GB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59C9BF2-FA96-FBA2-CC60-3024E983F26F}"/>
              </a:ext>
            </a:extLst>
          </p:cNvPr>
          <p:cNvSpPr/>
          <p:nvPr userDrawn="1"/>
        </p:nvSpPr>
        <p:spPr>
          <a:xfrm>
            <a:off x="825032" y="6142636"/>
            <a:ext cx="376579" cy="37657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</a:lstStyle>
          <a:p>
            <a:pPr algn="ctr" rtl="0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211A54-748F-71FD-8701-AE68B04A5A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72768" y="2148840"/>
            <a:ext cx="3566160" cy="649224"/>
          </a:xfrm>
          <a:prstGeom prst="rect">
            <a:avLst/>
          </a:prstGeom>
        </p:spPr>
        <p:txBody>
          <a:bodyPr rtlCol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GB" sz="1800" b="0"/>
            </a:lvl1pPr>
            <a:lvl2pPr marL="457200" indent="0">
              <a:buNone/>
              <a:defRPr lang="en-GB" sz="2000" b="1"/>
            </a:lvl2pPr>
            <a:lvl3pPr marL="914400" indent="0">
              <a:buNone/>
              <a:defRPr lang="en-GB" sz="1800" b="1"/>
            </a:lvl3pPr>
            <a:lvl4pPr marL="1371600" indent="0">
              <a:buNone/>
              <a:defRPr lang="en-GB" sz="1600" b="1"/>
            </a:lvl4pPr>
            <a:lvl5pPr marL="1828800" indent="0">
              <a:buNone/>
              <a:defRPr lang="en-GB" sz="1600" b="1"/>
            </a:lvl5pPr>
            <a:lvl6pPr marL="2286000" indent="0">
              <a:buNone/>
              <a:defRPr lang="en-GB" sz="1600" b="1"/>
            </a:lvl6pPr>
            <a:lvl7pPr marL="2743200" indent="0">
              <a:buNone/>
              <a:defRPr lang="en-GB" sz="1600" b="1"/>
            </a:lvl7pPr>
            <a:lvl8pPr marL="3200400" indent="0">
              <a:buNone/>
              <a:defRPr lang="en-GB" sz="1600" b="1"/>
            </a:lvl8pPr>
            <a:lvl9pPr marL="3657600" indent="0">
              <a:buNone/>
              <a:defRPr lang="en-GB" sz="1600" b="1"/>
            </a:lvl9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08F8E6-CFD8-798A-9C2F-F6AC425444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98448" y="2788920"/>
            <a:ext cx="4352544" cy="2002536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defRPr lang="en-GB" sz="1400"/>
            </a:lvl1pPr>
            <a:lvl2pPr>
              <a:lnSpc>
                <a:spcPct val="150000"/>
              </a:lnSpc>
              <a:spcBef>
                <a:spcPts val="0"/>
              </a:spcBef>
              <a:defRPr lang="en-GB" sz="1200"/>
            </a:lvl2pPr>
            <a:lvl3pPr>
              <a:lnSpc>
                <a:spcPct val="150000"/>
              </a:lnSpc>
              <a:spcBef>
                <a:spcPts val="0"/>
              </a:spcBef>
              <a:defRPr lang="en-GB" sz="1100"/>
            </a:lvl3pPr>
            <a:lvl4pPr>
              <a:lnSpc>
                <a:spcPct val="150000"/>
              </a:lnSpc>
              <a:spcBef>
                <a:spcPts val="0"/>
              </a:spcBef>
              <a:defRPr lang="en-GB" sz="1050"/>
            </a:lvl4pPr>
            <a:lvl5pPr>
              <a:lnSpc>
                <a:spcPct val="150000"/>
              </a:lnSpc>
              <a:spcBef>
                <a:spcPts val="0"/>
              </a:spcBef>
              <a:defRPr lang="en-GB" sz="1050"/>
            </a:lvl5pPr>
          </a:lstStyle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FF5B42-8E52-2B78-7C88-39A811D7A9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35040" y="2148840"/>
            <a:ext cx="3566160" cy="649224"/>
          </a:xfrm>
          <a:prstGeom prst="rect">
            <a:avLst/>
          </a:prstGeom>
        </p:spPr>
        <p:txBody>
          <a:bodyPr rtlCol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GB" sz="1800" b="0"/>
            </a:lvl1pPr>
            <a:lvl2pPr marL="457200" indent="0">
              <a:buNone/>
              <a:defRPr lang="en-GB" sz="2000" b="1"/>
            </a:lvl2pPr>
            <a:lvl3pPr marL="914400" indent="0">
              <a:buNone/>
              <a:defRPr lang="en-GB" sz="1800" b="1"/>
            </a:lvl3pPr>
            <a:lvl4pPr marL="1371600" indent="0">
              <a:buNone/>
              <a:defRPr lang="en-GB" sz="1600" b="1"/>
            </a:lvl4pPr>
            <a:lvl5pPr marL="1828800" indent="0">
              <a:buNone/>
              <a:defRPr lang="en-GB" sz="1600" b="1"/>
            </a:lvl5pPr>
            <a:lvl6pPr marL="2286000" indent="0">
              <a:buNone/>
              <a:defRPr lang="en-GB" sz="1600" b="1"/>
            </a:lvl6pPr>
            <a:lvl7pPr marL="2743200" indent="0">
              <a:buNone/>
              <a:defRPr lang="en-GB" sz="1600" b="1"/>
            </a:lvl7pPr>
            <a:lvl8pPr marL="3200400" indent="0">
              <a:buNone/>
              <a:defRPr lang="en-GB" sz="1600" b="1"/>
            </a:lvl8pPr>
            <a:lvl9pPr marL="3657600" indent="0">
              <a:buNone/>
              <a:defRPr lang="en-GB" sz="1600" b="1"/>
            </a:lvl9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0AB633-C7A8-E90B-901E-7E3FCE2D5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60720" y="2788920"/>
            <a:ext cx="4352544" cy="2002536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defRPr lang="en-GB" sz="1400"/>
            </a:lvl1pPr>
            <a:lvl2pPr>
              <a:lnSpc>
                <a:spcPct val="150000"/>
              </a:lnSpc>
              <a:spcBef>
                <a:spcPts val="0"/>
              </a:spcBef>
              <a:defRPr lang="en-GB" sz="1200"/>
            </a:lvl2pPr>
            <a:lvl3pPr>
              <a:lnSpc>
                <a:spcPct val="150000"/>
              </a:lnSpc>
              <a:spcBef>
                <a:spcPts val="0"/>
              </a:spcBef>
              <a:defRPr lang="en-GB" sz="1100"/>
            </a:lvl3pPr>
            <a:lvl4pPr>
              <a:lnSpc>
                <a:spcPct val="150000"/>
              </a:lnSpc>
              <a:spcBef>
                <a:spcPts val="0"/>
              </a:spcBef>
              <a:defRPr lang="en-GB" sz="1050"/>
            </a:lvl4pPr>
            <a:lvl5pPr>
              <a:lnSpc>
                <a:spcPct val="150000"/>
              </a:lnSpc>
              <a:spcBef>
                <a:spcPts val="0"/>
              </a:spcBef>
              <a:defRPr lang="en-GB" sz="1050"/>
            </a:lvl5pPr>
          </a:lstStyle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B569F4F-40C0-2BAE-2F80-0B6BF70B4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7480" y="731520"/>
            <a:ext cx="8762246" cy="777240"/>
          </a:xfrm>
          <a:prstGeom prst="rect">
            <a:avLst/>
          </a:prstGeom>
        </p:spPr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/>
              <a:t>Click to edit Master title style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F38E5EFA-258F-AF45-F3FE-029FC10676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15806" y="793971"/>
            <a:ext cx="621792" cy="621792"/>
          </a:xfrm>
          <a:prstGeom prst="ellipse">
            <a:avLst/>
          </a:prstGeom>
          <a:solidFill>
            <a:schemeClr val="tx2"/>
          </a:solidFill>
        </p:spPr>
        <p:txBody>
          <a:bodyPr lIns="0" tIns="0" rIns="0" bIns="0" rtlCol="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3200" b="0">
                <a:noFill/>
              </a:defRPr>
            </a:lvl1pPr>
          </a:lstStyle>
          <a:p>
            <a:pPr lvl="0" rtl="0"/>
            <a:r>
              <a:rPr lang="en-GB"/>
              <a:t>X</a:t>
            </a:r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D44511B0-E2E3-43E3-E867-BD59B58CA92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732271" y="6234430"/>
            <a:ext cx="4114800" cy="365125"/>
          </a:xfrm>
          <a:prstGeom prst="rect">
            <a:avLst/>
          </a:prstGeom>
        </p:spPr>
        <p:txBody>
          <a:bodyPr rtlCol="0"/>
          <a:lstStyle>
            <a:defPPr>
              <a:defRPr lang="en-GB"/>
            </a:defPPr>
          </a:lstStyle>
          <a:p>
            <a:pPr rtl="0"/>
            <a:endParaRPr lang="en-GB" dirty="0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9FE5CA81-EC6E-7E1A-302A-32C7DC50B8A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651903" y="809244"/>
            <a:ext cx="941832" cy="621792"/>
          </a:xfrm>
          <a:prstGeom prst="rect">
            <a:avLst/>
          </a:prstGeom>
        </p:spPr>
        <p:txBody>
          <a:bodyPr rtlCol="0"/>
          <a:lstStyle>
            <a:defPPr>
              <a:defRPr lang="en-GB"/>
            </a:defPPr>
          </a:lstStyle>
          <a:p>
            <a:pPr rtl="0"/>
            <a:fld id="{CC43B8D3-9A08-F84C-9DD4-44948BA52D4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28128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BEF48E5-0EF0-3977-79C2-820662F06DA9}"/>
              </a:ext>
            </a:extLst>
          </p:cNvPr>
          <p:cNvSpPr/>
          <p:nvPr userDrawn="1"/>
        </p:nvSpPr>
        <p:spPr>
          <a:xfrm>
            <a:off x="2589592" y="723899"/>
            <a:ext cx="8870656" cy="780809"/>
          </a:xfrm>
          <a:prstGeom prst="rect">
            <a:avLst/>
          </a:prstGeom>
          <a:solidFill>
            <a:schemeClr val="bg2"/>
          </a:solidFill>
          <a:ln w="158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</a:lstStyle>
          <a:p>
            <a:pPr algn="ctr" rtl="0"/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6AAF462-6D82-EBE1-069E-7DBC32F1CC5D}"/>
              </a:ext>
            </a:extLst>
          </p:cNvPr>
          <p:cNvSpPr/>
          <p:nvPr userDrawn="1"/>
        </p:nvSpPr>
        <p:spPr>
          <a:xfrm>
            <a:off x="732271" y="404734"/>
            <a:ext cx="10727977" cy="319166"/>
          </a:xfrm>
          <a:prstGeom prst="rect">
            <a:avLst/>
          </a:prstGeom>
          <a:solidFill>
            <a:schemeClr val="tx2"/>
          </a:solidFill>
          <a:ln w="158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</a:lstStyle>
          <a:p>
            <a:pPr algn="ctr" rtl="0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211A54-748F-71FD-8701-AE68B04A5A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72768" y="2148840"/>
            <a:ext cx="3218688" cy="365760"/>
          </a:xfrm>
          <a:prstGeom prst="rect">
            <a:avLst/>
          </a:prstGeom>
        </p:spPr>
        <p:txBody>
          <a:bodyPr rtlCol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GB" sz="1800" b="0"/>
            </a:lvl1pPr>
            <a:lvl2pPr marL="457200" indent="0">
              <a:buNone/>
              <a:defRPr lang="en-GB" sz="2000" b="1"/>
            </a:lvl2pPr>
            <a:lvl3pPr marL="914400" indent="0">
              <a:buNone/>
              <a:defRPr lang="en-GB" sz="1800" b="1"/>
            </a:lvl3pPr>
            <a:lvl4pPr marL="1371600" indent="0">
              <a:buNone/>
              <a:defRPr lang="en-GB" sz="1600" b="1"/>
            </a:lvl4pPr>
            <a:lvl5pPr marL="1828800" indent="0">
              <a:buNone/>
              <a:defRPr lang="en-GB" sz="1600" b="1"/>
            </a:lvl5pPr>
            <a:lvl6pPr marL="2286000" indent="0">
              <a:buNone/>
              <a:defRPr lang="en-GB" sz="1600" b="1"/>
            </a:lvl6pPr>
            <a:lvl7pPr marL="2743200" indent="0">
              <a:buNone/>
              <a:defRPr lang="en-GB" sz="1600" b="1"/>
            </a:lvl7pPr>
            <a:lvl8pPr marL="3200400" indent="0">
              <a:buNone/>
              <a:defRPr lang="en-GB" sz="1600" b="1"/>
            </a:lvl8pPr>
            <a:lvl9pPr marL="3657600" indent="0">
              <a:buNone/>
              <a:defRPr lang="en-GB" sz="1600" b="1"/>
            </a:lvl9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08F8E6-CFD8-798A-9C2F-F6AC425444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98448" y="2788920"/>
            <a:ext cx="3163824" cy="329184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defRPr lang="en-GB" sz="1400"/>
            </a:lvl1pPr>
            <a:lvl2pPr>
              <a:lnSpc>
                <a:spcPct val="150000"/>
              </a:lnSpc>
              <a:spcBef>
                <a:spcPts val="0"/>
              </a:spcBef>
              <a:defRPr lang="en-GB" sz="1200"/>
            </a:lvl2pPr>
            <a:lvl3pPr>
              <a:lnSpc>
                <a:spcPct val="150000"/>
              </a:lnSpc>
              <a:spcBef>
                <a:spcPts val="0"/>
              </a:spcBef>
              <a:defRPr lang="en-GB" sz="1100"/>
            </a:lvl3pPr>
            <a:lvl4pPr>
              <a:lnSpc>
                <a:spcPct val="150000"/>
              </a:lnSpc>
              <a:spcBef>
                <a:spcPts val="0"/>
              </a:spcBef>
              <a:defRPr lang="en-GB" sz="1050"/>
            </a:lvl4pPr>
            <a:lvl5pPr>
              <a:lnSpc>
                <a:spcPct val="150000"/>
              </a:lnSpc>
              <a:spcBef>
                <a:spcPts val="0"/>
              </a:spcBef>
              <a:defRPr lang="en-GB" sz="1050"/>
            </a:lvl5pPr>
          </a:lstStyle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FF5B42-8E52-2B78-7C88-39A811D7A9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349240" y="2148840"/>
            <a:ext cx="3218688" cy="365760"/>
          </a:xfrm>
          <a:prstGeom prst="rect">
            <a:avLst/>
          </a:prstGeom>
        </p:spPr>
        <p:txBody>
          <a:bodyPr rtlCol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GB" sz="1800" b="0"/>
            </a:lvl1pPr>
            <a:lvl2pPr marL="457200" indent="0">
              <a:buNone/>
              <a:defRPr lang="en-GB" sz="2000" b="1"/>
            </a:lvl2pPr>
            <a:lvl3pPr marL="914400" indent="0">
              <a:buNone/>
              <a:defRPr lang="en-GB" sz="1800" b="1"/>
            </a:lvl3pPr>
            <a:lvl4pPr marL="1371600" indent="0">
              <a:buNone/>
              <a:defRPr lang="en-GB" sz="1600" b="1"/>
            </a:lvl4pPr>
            <a:lvl5pPr marL="1828800" indent="0">
              <a:buNone/>
              <a:defRPr lang="en-GB" sz="1600" b="1"/>
            </a:lvl5pPr>
            <a:lvl6pPr marL="2286000" indent="0">
              <a:buNone/>
              <a:defRPr lang="en-GB" sz="1600" b="1"/>
            </a:lvl6pPr>
            <a:lvl7pPr marL="2743200" indent="0">
              <a:buNone/>
              <a:defRPr lang="en-GB" sz="1600" b="1"/>
            </a:lvl7pPr>
            <a:lvl8pPr marL="3200400" indent="0">
              <a:buNone/>
              <a:defRPr lang="en-GB" sz="1600" b="1"/>
            </a:lvl8pPr>
            <a:lvl9pPr marL="3657600" indent="0">
              <a:buNone/>
              <a:defRPr lang="en-GB" sz="1600" b="1"/>
            </a:lvl9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0AB633-C7A8-E90B-901E-7E3FCE2D5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74920" y="2788920"/>
            <a:ext cx="3163824" cy="329184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defRPr lang="en-GB" sz="1400"/>
            </a:lvl1pPr>
            <a:lvl2pPr>
              <a:lnSpc>
                <a:spcPct val="150000"/>
              </a:lnSpc>
              <a:spcBef>
                <a:spcPts val="0"/>
              </a:spcBef>
              <a:defRPr lang="en-GB" sz="1200"/>
            </a:lvl2pPr>
            <a:lvl3pPr>
              <a:lnSpc>
                <a:spcPct val="150000"/>
              </a:lnSpc>
              <a:spcBef>
                <a:spcPts val="0"/>
              </a:spcBef>
              <a:defRPr lang="en-GB" sz="1100"/>
            </a:lvl3pPr>
            <a:lvl4pPr>
              <a:lnSpc>
                <a:spcPct val="150000"/>
              </a:lnSpc>
              <a:spcBef>
                <a:spcPts val="0"/>
              </a:spcBef>
              <a:defRPr lang="en-GB" sz="1050"/>
            </a:lvl4pPr>
            <a:lvl5pPr>
              <a:lnSpc>
                <a:spcPct val="150000"/>
              </a:lnSpc>
              <a:spcBef>
                <a:spcPts val="0"/>
              </a:spcBef>
              <a:defRPr lang="en-GB" sz="1050"/>
            </a:lvl5pPr>
          </a:lstStyle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B569F4F-40C0-2BAE-2F80-0B6BF70B4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7480" y="731520"/>
            <a:ext cx="8762246" cy="777240"/>
          </a:xfrm>
          <a:prstGeom prst="rect">
            <a:avLst/>
          </a:prstGeom>
        </p:spPr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/>
              <a:t>Click to edit Master title style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F38E5EFA-258F-AF45-F3FE-029FC10676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15806" y="793971"/>
            <a:ext cx="621792" cy="621792"/>
          </a:xfrm>
          <a:prstGeom prst="ellipse">
            <a:avLst/>
          </a:prstGeom>
          <a:solidFill>
            <a:schemeClr val="tx2"/>
          </a:solidFill>
        </p:spPr>
        <p:txBody>
          <a:bodyPr lIns="0" tIns="0" rIns="0" bIns="0" rtlCol="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3200" b="0">
                <a:noFill/>
              </a:defRPr>
            </a:lvl1pPr>
          </a:lstStyle>
          <a:p>
            <a:pPr lvl="0" rtl="0"/>
            <a:r>
              <a:rPr lang="en-GB"/>
              <a:t>X</a:t>
            </a:r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D44511B0-E2E3-43E3-E867-BD59B58CA92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732271" y="6234430"/>
            <a:ext cx="4114800" cy="365125"/>
          </a:xfrm>
          <a:prstGeom prst="rect">
            <a:avLst/>
          </a:prstGeom>
        </p:spPr>
        <p:txBody>
          <a:bodyPr rtlCol="0"/>
          <a:lstStyle>
            <a:defPPr>
              <a:defRPr lang="en-GB"/>
            </a:defPPr>
          </a:lstStyle>
          <a:p>
            <a:pPr rtl="0"/>
            <a:endParaRPr lang="en-GB" dirty="0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9FE5CA81-EC6E-7E1A-302A-32C7DC50B8A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651903" y="809244"/>
            <a:ext cx="941832" cy="621792"/>
          </a:xfrm>
          <a:prstGeom prst="rect">
            <a:avLst/>
          </a:prstGeom>
        </p:spPr>
        <p:txBody>
          <a:bodyPr rtlCol="0"/>
          <a:lstStyle>
            <a:defPPr>
              <a:defRPr lang="en-GB"/>
            </a:defPPr>
          </a:lstStyle>
          <a:p>
            <a:pPr rtl="0"/>
            <a:fld id="{CC43B8D3-9A08-F84C-9DD4-44948BA52D4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38DCAB8-FF04-8225-502A-9415422E45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165" t="86663"/>
          <a:stretch/>
        </p:blipFill>
        <p:spPr>
          <a:xfrm flipH="1" flipV="1">
            <a:off x="7732664" y="5943369"/>
            <a:ext cx="4459335" cy="914630"/>
          </a:xfrm>
          <a:custGeom>
            <a:avLst/>
            <a:gdLst>
              <a:gd name="connsiteX0" fmla="*/ 0 w 4459335"/>
              <a:gd name="connsiteY0" fmla="*/ 0 h 1543022"/>
              <a:gd name="connsiteX1" fmla="*/ 4459335 w 4459335"/>
              <a:gd name="connsiteY1" fmla="*/ 0 h 1543022"/>
              <a:gd name="connsiteX2" fmla="*/ 4459335 w 4459335"/>
              <a:gd name="connsiteY2" fmla="*/ 1543022 h 1543022"/>
              <a:gd name="connsiteX3" fmla="*/ 0 w 4459335"/>
              <a:gd name="connsiteY3" fmla="*/ 1543022 h 1543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59335" h="1543022">
                <a:moveTo>
                  <a:pt x="0" y="0"/>
                </a:moveTo>
                <a:lnTo>
                  <a:pt x="4459335" y="0"/>
                </a:lnTo>
                <a:lnTo>
                  <a:pt x="4459335" y="1543022"/>
                </a:lnTo>
                <a:lnTo>
                  <a:pt x="0" y="1543022"/>
                </a:lnTo>
                <a:close/>
              </a:path>
            </a:pathLst>
          </a:cu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D37B56B1-1773-120E-5DF7-ADC768615C86}"/>
              </a:ext>
            </a:extLst>
          </p:cNvPr>
          <p:cNvSpPr/>
          <p:nvPr userDrawn="1"/>
        </p:nvSpPr>
        <p:spPr>
          <a:xfrm>
            <a:off x="10012200" y="5977940"/>
            <a:ext cx="374904" cy="37490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</a:lstStyle>
          <a:p>
            <a:pPr algn="ctr" rtl="0"/>
            <a:endParaRPr lang="en-GB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BA05B6D8-31AC-001B-57B4-132C0A9BED3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51392" y="2148840"/>
            <a:ext cx="3218688" cy="365760"/>
          </a:xfrm>
          <a:prstGeom prst="rect">
            <a:avLst/>
          </a:prstGeom>
        </p:spPr>
        <p:txBody>
          <a:bodyPr rtlCol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GB" sz="1800" b="0"/>
            </a:lvl1pPr>
            <a:lvl2pPr marL="457200" indent="0">
              <a:buNone/>
              <a:defRPr lang="en-GB" sz="2000" b="1"/>
            </a:lvl2pPr>
            <a:lvl3pPr marL="914400" indent="0">
              <a:buNone/>
              <a:defRPr lang="en-GB" sz="1800" b="1"/>
            </a:lvl3pPr>
            <a:lvl4pPr marL="1371600" indent="0">
              <a:buNone/>
              <a:defRPr lang="en-GB" sz="1600" b="1"/>
            </a:lvl4pPr>
            <a:lvl5pPr marL="1828800" indent="0">
              <a:buNone/>
              <a:defRPr lang="en-GB" sz="1600" b="1"/>
            </a:lvl5pPr>
            <a:lvl6pPr marL="2286000" indent="0">
              <a:buNone/>
              <a:defRPr lang="en-GB" sz="1600" b="1"/>
            </a:lvl6pPr>
            <a:lvl7pPr marL="2743200" indent="0">
              <a:buNone/>
              <a:defRPr lang="en-GB" sz="1600" b="1"/>
            </a:lvl7pPr>
            <a:lvl8pPr marL="3200400" indent="0">
              <a:buNone/>
              <a:defRPr lang="en-GB" sz="1600" b="1"/>
            </a:lvl8pPr>
            <a:lvl9pPr marL="3657600" indent="0">
              <a:buNone/>
              <a:defRPr lang="en-GB" sz="1600" b="1"/>
            </a:lvl9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56DC4DB0-B5C2-72F4-A891-0281DDB80FCB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567928" y="2788920"/>
            <a:ext cx="3163824" cy="329184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defRPr lang="en-GB" sz="1400"/>
            </a:lvl1pPr>
            <a:lvl2pPr>
              <a:lnSpc>
                <a:spcPct val="150000"/>
              </a:lnSpc>
              <a:spcBef>
                <a:spcPts val="0"/>
              </a:spcBef>
              <a:defRPr lang="en-GB" sz="1200"/>
            </a:lvl2pPr>
            <a:lvl3pPr>
              <a:lnSpc>
                <a:spcPct val="150000"/>
              </a:lnSpc>
              <a:spcBef>
                <a:spcPts val="0"/>
              </a:spcBef>
              <a:defRPr lang="en-GB" sz="1100"/>
            </a:lvl3pPr>
            <a:lvl4pPr>
              <a:lnSpc>
                <a:spcPct val="150000"/>
              </a:lnSpc>
              <a:spcBef>
                <a:spcPts val="0"/>
              </a:spcBef>
              <a:defRPr lang="en-GB" sz="1050"/>
            </a:lvl4pPr>
            <a:lvl5pPr>
              <a:lnSpc>
                <a:spcPct val="150000"/>
              </a:lnSpc>
              <a:spcBef>
                <a:spcPts val="0"/>
              </a:spcBef>
              <a:defRPr lang="en-GB" sz="1050"/>
            </a:lvl5pPr>
          </a:lstStyle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55356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raphic 22">
            <a:extLst>
              <a:ext uri="{FF2B5EF4-FFF2-40B4-BE49-F238E27FC236}">
                <a16:creationId xmlns:a16="http://schemas.microsoft.com/office/drawing/2014/main" id="{8508C9A2-89A3-8585-F561-54AF27E76C2E}"/>
              </a:ext>
            </a:extLst>
          </p:cNvPr>
          <p:cNvSpPr/>
          <p:nvPr/>
        </p:nvSpPr>
        <p:spPr>
          <a:xfrm>
            <a:off x="8963354" y="3545840"/>
            <a:ext cx="2556181" cy="2641600"/>
          </a:xfrm>
          <a:custGeom>
            <a:avLst/>
            <a:gdLst>
              <a:gd name="connsiteX0" fmla="*/ 11417928 w 11417635"/>
              <a:gd name="connsiteY0" fmla="*/ 16489276 h 17685280"/>
              <a:gd name="connsiteX1" fmla="*/ 10219543 w 11417635"/>
              <a:gd name="connsiteY1" fmla="*/ 17687536 h 17685280"/>
              <a:gd name="connsiteX2" fmla="*/ 1198684 w 11417635"/>
              <a:gd name="connsiteY2" fmla="*/ 17687536 h 17685280"/>
              <a:gd name="connsiteX3" fmla="*/ 293 w 11417635"/>
              <a:gd name="connsiteY3" fmla="*/ 16489276 h 17685280"/>
              <a:gd name="connsiteX4" fmla="*/ 293 w 11417635"/>
              <a:gd name="connsiteY4" fmla="*/ 1200514 h 17685280"/>
              <a:gd name="connsiteX5" fmla="*/ 1198684 w 11417635"/>
              <a:gd name="connsiteY5" fmla="*/ 2255 h 17685280"/>
              <a:gd name="connsiteX6" fmla="*/ 10219543 w 11417635"/>
              <a:gd name="connsiteY6" fmla="*/ 2255 h 17685280"/>
              <a:gd name="connsiteX7" fmla="*/ 11417928 w 11417635"/>
              <a:gd name="connsiteY7" fmla="*/ 1200514 h 17685280"/>
              <a:gd name="connsiteX0" fmla="*/ 11417635 w 11417635"/>
              <a:gd name="connsiteY0" fmla="*/ 16501248 h 17699508"/>
              <a:gd name="connsiteX1" fmla="*/ 10219250 w 11417635"/>
              <a:gd name="connsiteY1" fmla="*/ 17699508 h 17699508"/>
              <a:gd name="connsiteX2" fmla="*/ 1198391 w 11417635"/>
              <a:gd name="connsiteY2" fmla="*/ 17699508 h 17699508"/>
              <a:gd name="connsiteX3" fmla="*/ 0 w 11417635"/>
              <a:gd name="connsiteY3" fmla="*/ 16501248 h 17699508"/>
              <a:gd name="connsiteX4" fmla="*/ 0 w 11417635"/>
              <a:gd name="connsiteY4" fmla="*/ 1212486 h 17699508"/>
              <a:gd name="connsiteX5" fmla="*/ 1198391 w 11417635"/>
              <a:gd name="connsiteY5" fmla="*/ 14227 h 17699508"/>
              <a:gd name="connsiteX6" fmla="*/ 3548686 w 11417635"/>
              <a:gd name="connsiteY6" fmla="*/ 0 h 17699508"/>
              <a:gd name="connsiteX7" fmla="*/ 10219250 w 11417635"/>
              <a:gd name="connsiteY7" fmla="*/ 14227 h 17699508"/>
              <a:gd name="connsiteX8" fmla="*/ 11417635 w 11417635"/>
              <a:gd name="connsiteY8" fmla="*/ 1212486 h 17699508"/>
              <a:gd name="connsiteX9" fmla="*/ 11417635 w 11417635"/>
              <a:gd name="connsiteY9" fmla="*/ 16501248 h 17699508"/>
              <a:gd name="connsiteX0" fmla="*/ 11417635 w 11509075"/>
              <a:gd name="connsiteY0" fmla="*/ 1212486 h 17699508"/>
              <a:gd name="connsiteX1" fmla="*/ 11417635 w 11509075"/>
              <a:gd name="connsiteY1" fmla="*/ 16501248 h 17699508"/>
              <a:gd name="connsiteX2" fmla="*/ 10219250 w 11509075"/>
              <a:gd name="connsiteY2" fmla="*/ 17699508 h 17699508"/>
              <a:gd name="connsiteX3" fmla="*/ 1198391 w 11509075"/>
              <a:gd name="connsiteY3" fmla="*/ 17699508 h 17699508"/>
              <a:gd name="connsiteX4" fmla="*/ 0 w 11509075"/>
              <a:gd name="connsiteY4" fmla="*/ 16501248 h 17699508"/>
              <a:gd name="connsiteX5" fmla="*/ 0 w 11509075"/>
              <a:gd name="connsiteY5" fmla="*/ 1212486 h 17699508"/>
              <a:gd name="connsiteX6" fmla="*/ 1198391 w 11509075"/>
              <a:gd name="connsiteY6" fmla="*/ 14227 h 17699508"/>
              <a:gd name="connsiteX7" fmla="*/ 3548686 w 11509075"/>
              <a:gd name="connsiteY7" fmla="*/ 0 h 17699508"/>
              <a:gd name="connsiteX8" fmla="*/ 10219250 w 11509075"/>
              <a:gd name="connsiteY8" fmla="*/ 14227 h 17699508"/>
              <a:gd name="connsiteX9" fmla="*/ 11509075 w 11509075"/>
              <a:gd name="connsiteY9" fmla="*/ 1303926 h 17699508"/>
              <a:gd name="connsiteX0" fmla="*/ 11417635 w 11417635"/>
              <a:gd name="connsiteY0" fmla="*/ 1212486 h 17699508"/>
              <a:gd name="connsiteX1" fmla="*/ 11417635 w 11417635"/>
              <a:gd name="connsiteY1" fmla="*/ 16501248 h 17699508"/>
              <a:gd name="connsiteX2" fmla="*/ 10219250 w 11417635"/>
              <a:gd name="connsiteY2" fmla="*/ 17699508 h 17699508"/>
              <a:gd name="connsiteX3" fmla="*/ 1198391 w 11417635"/>
              <a:gd name="connsiteY3" fmla="*/ 17699508 h 17699508"/>
              <a:gd name="connsiteX4" fmla="*/ 0 w 11417635"/>
              <a:gd name="connsiteY4" fmla="*/ 16501248 h 17699508"/>
              <a:gd name="connsiteX5" fmla="*/ 0 w 11417635"/>
              <a:gd name="connsiteY5" fmla="*/ 1212486 h 17699508"/>
              <a:gd name="connsiteX6" fmla="*/ 1198391 w 11417635"/>
              <a:gd name="connsiteY6" fmla="*/ 14227 h 17699508"/>
              <a:gd name="connsiteX7" fmla="*/ 3548686 w 11417635"/>
              <a:gd name="connsiteY7" fmla="*/ 0 h 17699508"/>
              <a:gd name="connsiteX8" fmla="*/ 10219250 w 11417635"/>
              <a:gd name="connsiteY8" fmla="*/ 14227 h 17699508"/>
              <a:gd name="connsiteX0" fmla="*/ 11417635 w 11417635"/>
              <a:gd name="connsiteY0" fmla="*/ 1212486 h 17699508"/>
              <a:gd name="connsiteX1" fmla="*/ 11417635 w 11417635"/>
              <a:gd name="connsiteY1" fmla="*/ 16501248 h 17699508"/>
              <a:gd name="connsiteX2" fmla="*/ 10219250 w 11417635"/>
              <a:gd name="connsiteY2" fmla="*/ 17699508 h 17699508"/>
              <a:gd name="connsiteX3" fmla="*/ 1198391 w 11417635"/>
              <a:gd name="connsiteY3" fmla="*/ 17699508 h 17699508"/>
              <a:gd name="connsiteX4" fmla="*/ 0 w 11417635"/>
              <a:gd name="connsiteY4" fmla="*/ 16501248 h 17699508"/>
              <a:gd name="connsiteX5" fmla="*/ 0 w 11417635"/>
              <a:gd name="connsiteY5" fmla="*/ 1212486 h 17699508"/>
              <a:gd name="connsiteX6" fmla="*/ 1198391 w 11417635"/>
              <a:gd name="connsiteY6" fmla="*/ 14227 h 17699508"/>
              <a:gd name="connsiteX7" fmla="*/ 3548686 w 11417635"/>
              <a:gd name="connsiteY7" fmla="*/ 0 h 17699508"/>
              <a:gd name="connsiteX0" fmla="*/ 11417635 w 11417635"/>
              <a:gd name="connsiteY0" fmla="*/ 16501248 h 17699508"/>
              <a:gd name="connsiteX1" fmla="*/ 10219250 w 11417635"/>
              <a:gd name="connsiteY1" fmla="*/ 17699508 h 17699508"/>
              <a:gd name="connsiteX2" fmla="*/ 1198391 w 11417635"/>
              <a:gd name="connsiteY2" fmla="*/ 17699508 h 17699508"/>
              <a:gd name="connsiteX3" fmla="*/ 0 w 11417635"/>
              <a:gd name="connsiteY3" fmla="*/ 16501248 h 17699508"/>
              <a:gd name="connsiteX4" fmla="*/ 0 w 11417635"/>
              <a:gd name="connsiteY4" fmla="*/ 1212486 h 17699508"/>
              <a:gd name="connsiteX5" fmla="*/ 1198391 w 11417635"/>
              <a:gd name="connsiteY5" fmla="*/ 14227 h 17699508"/>
              <a:gd name="connsiteX6" fmla="*/ 3548686 w 11417635"/>
              <a:gd name="connsiteY6" fmla="*/ 0 h 17699508"/>
              <a:gd name="connsiteX0" fmla="*/ 11419870 w 11419870"/>
              <a:gd name="connsiteY0" fmla="*/ 16501248 h 17699508"/>
              <a:gd name="connsiteX1" fmla="*/ 10221485 w 11419870"/>
              <a:gd name="connsiteY1" fmla="*/ 17699508 h 17699508"/>
              <a:gd name="connsiteX2" fmla="*/ 1200626 w 11419870"/>
              <a:gd name="connsiteY2" fmla="*/ 17699508 h 17699508"/>
              <a:gd name="connsiteX3" fmla="*/ 2235 w 11419870"/>
              <a:gd name="connsiteY3" fmla="*/ 16501248 h 17699508"/>
              <a:gd name="connsiteX4" fmla="*/ 0 w 11419870"/>
              <a:gd name="connsiteY4" fmla="*/ 3002280 h 17699508"/>
              <a:gd name="connsiteX5" fmla="*/ 2235 w 11419870"/>
              <a:gd name="connsiteY5" fmla="*/ 1212486 h 17699508"/>
              <a:gd name="connsiteX6" fmla="*/ 1200626 w 11419870"/>
              <a:gd name="connsiteY6" fmla="*/ 14227 h 17699508"/>
              <a:gd name="connsiteX7" fmla="*/ 3550921 w 11419870"/>
              <a:gd name="connsiteY7" fmla="*/ 0 h 17699508"/>
              <a:gd name="connsiteX0" fmla="*/ 11419870 w 11419870"/>
              <a:gd name="connsiteY0" fmla="*/ 16501248 h 17699508"/>
              <a:gd name="connsiteX1" fmla="*/ 10221485 w 11419870"/>
              <a:gd name="connsiteY1" fmla="*/ 17699508 h 17699508"/>
              <a:gd name="connsiteX2" fmla="*/ 1200626 w 11419870"/>
              <a:gd name="connsiteY2" fmla="*/ 17699508 h 17699508"/>
              <a:gd name="connsiteX3" fmla="*/ 2235 w 11419870"/>
              <a:gd name="connsiteY3" fmla="*/ 16501248 h 17699508"/>
              <a:gd name="connsiteX4" fmla="*/ 0 w 11419870"/>
              <a:gd name="connsiteY4" fmla="*/ 3947160 h 17699508"/>
              <a:gd name="connsiteX5" fmla="*/ 0 w 11419870"/>
              <a:gd name="connsiteY5" fmla="*/ 3002280 h 17699508"/>
              <a:gd name="connsiteX6" fmla="*/ 2235 w 11419870"/>
              <a:gd name="connsiteY6" fmla="*/ 1212486 h 17699508"/>
              <a:gd name="connsiteX7" fmla="*/ 1200626 w 11419870"/>
              <a:gd name="connsiteY7" fmla="*/ 14227 h 17699508"/>
              <a:gd name="connsiteX8" fmla="*/ 3550921 w 11419870"/>
              <a:gd name="connsiteY8" fmla="*/ 0 h 17699508"/>
              <a:gd name="connsiteX0" fmla="*/ 10221485 w 10221485"/>
              <a:gd name="connsiteY0" fmla="*/ 17699508 h 17699508"/>
              <a:gd name="connsiteX1" fmla="*/ 1200626 w 10221485"/>
              <a:gd name="connsiteY1" fmla="*/ 17699508 h 17699508"/>
              <a:gd name="connsiteX2" fmla="*/ 2235 w 10221485"/>
              <a:gd name="connsiteY2" fmla="*/ 16501248 h 17699508"/>
              <a:gd name="connsiteX3" fmla="*/ 0 w 10221485"/>
              <a:gd name="connsiteY3" fmla="*/ 3947160 h 17699508"/>
              <a:gd name="connsiteX4" fmla="*/ 0 w 10221485"/>
              <a:gd name="connsiteY4" fmla="*/ 3002280 h 17699508"/>
              <a:gd name="connsiteX5" fmla="*/ 2235 w 10221485"/>
              <a:gd name="connsiteY5" fmla="*/ 1212486 h 17699508"/>
              <a:gd name="connsiteX6" fmla="*/ 1200626 w 10221485"/>
              <a:gd name="connsiteY6" fmla="*/ 14227 h 17699508"/>
              <a:gd name="connsiteX7" fmla="*/ 3550921 w 10221485"/>
              <a:gd name="connsiteY7" fmla="*/ 0 h 17699508"/>
              <a:gd name="connsiteX0" fmla="*/ 1200626 w 3550921"/>
              <a:gd name="connsiteY0" fmla="*/ 17699508 h 17699508"/>
              <a:gd name="connsiteX1" fmla="*/ 2235 w 3550921"/>
              <a:gd name="connsiteY1" fmla="*/ 16501248 h 17699508"/>
              <a:gd name="connsiteX2" fmla="*/ 0 w 3550921"/>
              <a:gd name="connsiteY2" fmla="*/ 3947160 h 17699508"/>
              <a:gd name="connsiteX3" fmla="*/ 0 w 3550921"/>
              <a:gd name="connsiteY3" fmla="*/ 3002280 h 17699508"/>
              <a:gd name="connsiteX4" fmla="*/ 2235 w 3550921"/>
              <a:gd name="connsiteY4" fmla="*/ 1212486 h 17699508"/>
              <a:gd name="connsiteX5" fmla="*/ 1200626 w 3550921"/>
              <a:gd name="connsiteY5" fmla="*/ 14227 h 17699508"/>
              <a:gd name="connsiteX6" fmla="*/ 3550921 w 3550921"/>
              <a:gd name="connsiteY6" fmla="*/ 0 h 17699508"/>
              <a:gd name="connsiteX0" fmla="*/ 2235 w 3550921"/>
              <a:gd name="connsiteY0" fmla="*/ 16501248 h 16501248"/>
              <a:gd name="connsiteX1" fmla="*/ 0 w 3550921"/>
              <a:gd name="connsiteY1" fmla="*/ 3947160 h 16501248"/>
              <a:gd name="connsiteX2" fmla="*/ 0 w 3550921"/>
              <a:gd name="connsiteY2" fmla="*/ 3002280 h 16501248"/>
              <a:gd name="connsiteX3" fmla="*/ 2235 w 3550921"/>
              <a:gd name="connsiteY3" fmla="*/ 1212486 h 16501248"/>
              <a:gd name="connsiteX4" fmla="*/ 1200626 w 3550921"/>
              <a:gd name="connsiteY4" fmla="*/ 14227 h 16501248"/>
              <a:gd name="connsiteX5" fmla="*/ 3550921 w 3550921"/>
              <a:gd name="connsiteY5" fmla="*/ 0 h 16501248"/>
              <a:gd name="connsiteX0" fmla="*/ 0 w 3550921"/>
              <a:gd name="connsiteY0" fmla="*/ 3947160 h 3947160"/>
              <a:gd name="connsiteX1" fmla="*/ 0 w 3550921"/>
              <a:gd name="connsiteY1" fmla="*/ 3002280 h 3947160"/>
              <a:gd name="connsiteX2" fmla="*/ 2235 w 3550921"/>
              <a:gd name="connsiteY2" fmla="*/ 1212486 h 3947160"/>
              <a:gd name="connsiteX3" fmla="*/ 1200626 w 3550921"/>
              <a:gd name="connsiteY3" fmla="*/ 14227 h 3947160"/>
              <a:gd name="connsiteX4" fmla="*/ 3550921 w 3550921"/>
              <a:gd name="connsiteY4" fmla="*/ 0 h 3947160"/>
              <a:gd name="connsiteX0" fmla="*/ 0 w 3550921"/>
              <a:gd name="connsiteY0" fmla="*/ 3002280 h 3002280"/>
              <a:gd name="connsiteX1" fmla="*/ 2235 w 3550921"/>
              <a:gd name="connsiteY1" fmla="*/ 1212486 h 3002280"/>
              <a:gd name="connsiteX2" fmla="*/ 1200626 w 3550921"/>
              <a:gd name="connsiteY2" fmla="*/ 14227 h 3002280"/>
              <a:gd name="connsiteX3" fmla="*/ 3550921 w 3550921"/>
              <a:gd name="connsiteY3" fmla="*/ 0 h 3002280"/>
              <a:gd name="connsiteX0" fmla="*/ 2845 w 3548686"/>
              <a:gd name="connsiteY0" fmla="*/ 2799080 h 2799080"/>
              <a:gd name="connsiteX1" fmla="*/ 0 w 3548686"/>
              <a:gd name="connsiteY1" fmla="*/ 1212486 h 2799080"/>
              <a:gd name="connsiteX2" fmla="*/ 1198391 w 3548686"/>
              <a:gd name="connsiteY2" fmla="*/ 14227 h 2799080"/>
              <a:gd name="connsiteX3" fmla="*/ 3548686 w 3548686"/>
              <a:gd name="connsiteY3" fmla="*/ 0 h 2799080"/>
              <a:gd name="connsiteX0" fmla="*/ 2845 w 3548686"/>
              <a:gd name="connsiteY0" fmla="*/ 2707640 h 2707640"/>
              <a:gd name="connsiteX1" fmla="*/ 0 w 3548686"/>
              <a:gd name="connsiteY1" fmla="*/ 1212486 h 2707640"/>
              <a:gd name="connsiteX2" fmla="*/ 1198391 w 3548686"/>
              <a:gd name="connsiteY2" fmla="*/ 14227 h 2707640"/>
              <a:gd name="connsiteX3" fmla="*/ 3548686 w 3548686"/>
              <a:gd name="connsiteY3" fmla="*/ 0 h 2707640"/>
              <a:gd name="connsiteX0" fmla="*/ 2845 w 3548686"/>
              <a:gd name="connsiteY0" fmla="*/ 2667000 h 2667000"/>
              <a:gd name="connsiteX1" fmla="*/ 0 w 3548686"/>
              <a:gd name="connsiteY1" fmla="*/ 1212486 h 2667000"/>
              <a:gd name="connsiteX2" fmla="*/ 1198391 w 3548686"/>
              <a:gd name="connsiteY2" fmla="*/ 14227 h 2667000"/>
              <a:gd name="connsiteX3" fmla="*/ 3548686 w 3548686"/>
              <a:gd name="connsiteY3" fmla="*/ 0 h 2667000"/>
              <a:gd name="connsiteX0" fmla="*/ 2845 w 3548686"/>
              <a:gd name="connsiteY0" fmla="*/ 2651760 h 2651760"/>
              <a:gd name="connsiteX1" fmla="*/ 0 w 3548686"/>
              <a:gd name="connsiteY1" fmla="*/ 1212486 h 2651760"/>
              <a:gd name="connsiteX2" fmla="*/ 1198391 w 3548686"/>
              <a:gd name="connsiteY2" fmla="*/ 14227 h 2651760"/>
              <a:gd name="connsiteX3" fmla="*/ 3548686 w 3548686"/>
              <a:gd name="connsiteY3" fmla="*/ 0 h 2651760"/>
              <a:gd name="connsiteX0" fmla="*/ 2845 w 3020366"/>
              <a:gd name="connsiteY0" fmla="*/ 2651760 h 2651760"/>
              <a:gd name="connsiteX1" fmla="*/ 0 w 3020366"/>
              <a:gd name="connsiteY1" fmla="*/ 1212486 h 2651760"/>
              <a:gd name="connsiteX2" fmla="*/ 1198391 w 3020366"/>
              <a:gd name="connsiteY2" fmla="*/ 14227 h 2651760"/>
              <a:gd name="connsiteX3" fmla="*/ 3020366 w 3020366"/>
              <a:gd name="connsiteY3" fmla="*/ 0 h 2651760"/>
              <a:gd name="connsiteX0" fmla="*/ 2845 w 2883206"/>
              <a:gd name="connsiteY0" fmla="*/ 2651760 h 2651760"/>
              <a:gd name="connsiteX1" fmla="*/ 0 w 2883206"/>
              <a:gd name="connsiteY1" fmla="*/ 1212486 h 2651760"/>
              <a:gd name="connsiteX2" fmla="*/ 1198391 w 2883206"/>
              <a:gd name="connsiteY2" fmla="*/ 14227 h 2651760"/>
              <a:gd name="connsiteX3" fmla="*/ 2883206 w 2883206"/>
              <a:gd name="connsiteY3" fmla="*/ 0 h 2651760"/>
              <a:gd name="connsiteX0" fmla="*/ 2845 w 2796846"/>
              <a:gd name="connsiteY0" fmla="*/ 2651760 h 2651760"/>
              <a:gd name="connsiteX1" fmla="*/ 0 w 2796846"/>
              <a:gd name="connsiteY1" fmla="*/ 1212486 h 2651760"/>
              <a:gd name="connsiteX2" fmla="*/ 1198391 w 2796846"/>
              <a:gd name="connsiteY2" fmla="*/ 14227 h 2651760"/>
              <a:gd name="connsiteX3" fmla="*/ 2796846 w 2796846"/>
              <a:gd name="connsiteY3" fmla="*/ 0 h 2651760"/>
              <a:gd name="connsiteX0" fmla="*/ 2845 w 2735886"/>
              <a:gd name="connsiteY0" fmla="*/ 2656840 h 2656840"/>
              <a:gd name="connsiteX1" fmla="*/ 0 w 2735886"/>
              <a:gd name="connsiteY1" fmla="*/ 1217566 h 2656840"/>
              <a:gd name="connsiteX2" fmla="*/ 1198391 w 2735886"/>
              <a:gd name="connsiteY2" fmla="*/ 19307 h 2656840"/>
              <a:gd name="connsiteX3" fmla="*/ 2735886 w 2735886"/>
              <a:gd name="connsiteY3" fmla="*/ 0 h 2656840"/>
              <a:gd name="connsiteX0" fmla="*/ 2845 w 2674926"/>
              <a:gd name="connsiteY0" fmla="*/ 2651760 h 2651760"/>
              <a:gd name="connsiteX1" fmla="*/ 0 w 2674926"/>
              <a:gd name="connsiteY1" fmla="*/ 1212486 h 2651760"/>
              <a:gd name="connsiteX2" fmla="*/ 1198391 w 2674926"/>
              <a:gd name="connsiteY2" fmla="*/ 14227 h 2651760"/>
              <a:gd name="connsiteX3" fmla="*/ 2674926 w 2674926"/>
              <a:gd name="connsiteY3" fmla="*/ 0 h 2651760"/>
              <a:gd name="connsiteX0" fmla="*/ 2845 w 2674926"/>
              <a:gd name="connsiteY0" fmla="*/ 2651760 h 2651760"/>
              <a:gd name="connsiteX1" fmla="*/ 0 w 2674926"/>
              <a:gd name="connsiteY1" fmla="*/ 1212486 h 2651760"/>
              <a:gd name="connsiteX2" fmla="*/ 1198391 w 2674926"/>
              <a:gd name="connsiteY2" fmla="*/ 14227 h 2651760"/>
              <a:gd name="connsiteX3" fmla="*/ 2674926 w 2674926"/>
              <a:gd name="connsiteY3" fmla="*/ 0 h 2651760"/>
              <a:gd name="connsiteX0" fmla="*/ 2845 w 2644446"/>
              <a:gd name="connsiteY0" fmla="*/ 2651760 h 2651760"/>
              <a:gd name="connsiteX1" fmla="*/ 0 w 2644446"/>
              <a:gd name="connsiteY1" fmla="*/ 1212486 h 2651760"/>
              <a:gd name="connsiteX2" fmla="*/ 1198391 w 2644446"/>
              <a:gd name="connsiteY2" fmla="*/ 14227 h 2651760"/>
              <a:gd name="connsiteX3" fmla="*/ 2644446 w 2644446"/>
              <a:gd name="connsiteY3" fmla="*/ 0 h 2651760"/>
              <a:gd name="connsiteX0" fmla="*/ 2845 w 2608886"/>
              <a:gd name="connsiteY0" fmla="*/ 2651760 h 2651760"/>
              <a:gd name="connsiteX1" fmla="*/ 0 w 2608886"/>
              <a:gd name="connsiteY1" fmla="*/ 1212486 h 2651760"/>
              <a:gd name="connsiteX2" fmla="*/ 1198391 w 2608886"/>
              <a:gd name="connsiteY2" fmla="*/ 14227 h 2651760"/>
              <a:gd name="connsiteX3" fmla="*/ 2608886 w 2608886"/>
              <a:gd name="connsiteY3" fmla="*/ 0 h 2651760"/>
              <a:gd name="connsiteX0" fmla="*/ 2845 w 2598726"/>
              <a:gd name="connsiteY0" fmla="*/ 2646680 h 2646680"/>
              <a:gd name="connsiteX1" fmla="*/ 0 w 2598726"/>
              <a:gd name="connsiteY1" fmla="*/ 1207406 h 2646680"/>
              <a:gd name="connsiteX2" fmla="*/ 1198391 w 2598726"/>
              <a:gd name="connsiteY2" fmla="*/ 9147 h 2646680"/>
              <a:gd name="connsiteX3" fmla="*/ 2598726 w 2598726"/>
              <a:gd name="connsiteY3" fmla="*/ 0 h 2646680"/>
              <a:gd name="connsiteX0" fmla="*/ 2845 w 2558086"/>
              <a:gd name="connsiteY0" fmla="*/ 2641600 h 2641600"/>
              <a:gd name="connsiteX1" fmla="*/ 0 w 2558086"/>
              <a:gd name="connsiteY1" fmla="*/ 1202326 h 2641600"/>
              <a:gd name="connsiteX2" fmla="*/ 1198391 w 2558086"/>
              <a:gd name="connsiteY2" fmla="*/ 4067 h 2641600"/>
              <a:gd name="connsiteX3" fmla="*/ 2558086 w 2558086"/>
              <a:gd name="connsiteY3" fmla="*/ 0 h 2641600"/>
              <a:gd name="connsiteX0" fmla="*/ 2845 w 2556181"/>
              <a:gd name="connsiteY0" fmla="*/ 2641600 h 2641600"/>
              <a:gd name="connsiteX1" fmla="*/ 0 w 2556181"/>
              <a:gd name="connsiteY1" fmla="*/ 1202326 h 2641600"/>
              <a:gd name="connsiteX2" fmla="*/ 1198391 w 2556181"/>
              <a:gd name="connsiteY2" fmla="*/ 4067 h 2641600"/>
              <a:gd name="connsiteX3" fmla="*/ 2556181 w 2556181"/>
              <a:gd name="connsiteY3" fmla="*/ 0 h 264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56181" h="2641600">
                <a:moveTo>
                  <a:pt x="2845" y="2641600"/>
                </a:moveTo>
                <a:cubicBezTo>
                  <a:pt x="1897" y="2112735"/>
                  <a:pt x="948" y="1731191"/>
                  <a:pt x="0" y="1202326"/>
                </a:cubicBezTo>
                <a:cubicBezTo>
                  <a:pt x="0" y="540519"/>
                  <a:pt x="536541" y="4067"/>
                  <a:pt x="1198391" y="4067"/>
                </a:cubicBezTo>
                <a:lnTo>
                  <a:pt x="2556181" y="0"/>
                </a:lnTo>
              </a:path>
            </a:pathLst>
          </a:custGeom>
          <a:noFill/>
          <a:ln w="1356897" cap="sq">
            <a:solidFill>
              <a:schemeClr val="accent4">
                <a:alpha val="89000"/>
              </a:schemeClr>
            </a:solidFill>
            <a:prstDash val="solid"/>
            <a:round/>
          </a:ln>
        </p:spPr>
        <p:txBody>
          <a:bodyPr rtlCol="0" anchor="ctr"/>
          <a:lstStyle>
            <a:defPPr>
              <a:defRPr lang="en-GB"/>
            </a:defPPr>
          </a:lstStyle>
          <a:p>
            <a:pPr rtl="0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0AE1B9-1C14-F852-2B97-05DAA5F80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7480" y="731520"/>
            <a:ext cx="8762246" cy="777240"/>
          </a:xfrm>
          <a:prstGeom prst="rect">
            <a:avLst/>
          </a:prstGeom>
        </p:spPr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433B37-5F68-E267-936F-4CA547437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200" y="2121408"/>
            <a:ext cx="6510528" cy="3578352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lang="en-GB" sz="1800"/>
            </a:lvl1pPr>
            <a:lvl2pPr marL="283464">
              <a:defRPr lang="en-GB" sz="1800"/>
            </a:lvl2pPr>
            <a:lvl3pPr marL="566928">
              <a:defRPr lang="en-GB" sz="1600"/>
            </a:lvl3pPr>
            <a:lvl4pPr marL="758952">
              <a:defRPr lang="en-GB" sz="1400"/>
            </a:lvl4pPr>
            <a:lvl5pPr marL="1042416">
              <a:defRPr lang="en-GB" sz="1400"/>
            </a:lvl5pPr>
          </a:lstStyle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E3602100-4B1B-08F9-3FE3-A39515512D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15806" y="793971"/>
            <a:ext cx="621792" cy="621792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rtlCol="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3200" b="0">
                <a:noFill/>
              </a:defRPr>
            </a:lvl1pPr>
          </a:lstStyle>
          <a:p>
            <a:pPr lvl="0" rtl="0"/>
            <a:r>
              <a:rPr lang="en-GB"/>
              <a:t>X</a:t>
            </a:r>
          </a:p>
        </p:txBody>
      </p:sp>
      <p:sp>
        <p:nvSpPr>
          <p:cNvPr id="45" name="Graphic 24">
            <a:extLst>
              <a:ext uri="{FF2B5EF4-FFF2-40B4-BE49-F238E27FC236}">
                <a16:creationId xmlns:a16="http://schemas.microsoft.com/office/drawing/2014/main" id="{3A387C14-96A1-A53F-B0C4-8C320C0E434B}"/>
              </a:ext>
            </a:extLst>
          </p:cNvPr>
          <p:cNvSpPr/>
          <p:nvPr/>
        </p:nvSpPr>
        <p:spPr>
          <a:xfrm>
            <a:off x="8928734" y="3558489"/>
            <a:ext cx="3162299" cy="3196641"/>
          </a:xfrm>
          <a:custGeom>
            <a:avLst/>
            <a:gdLst>
              <a:gd name="connsiteX0" fmla="*/ -3730 w 9166847"/>
              <a:gd name="connsiteY0" fmla="*/ 5764965 h 5765688"/>
              <a:gd name="connsiteX1" fmla="*/ -3730 w 9166847"/>
              <a:gd name="connsiteY1" fmla="*/ 1152444 h 5765688"/>
              <a:gd name="connsiteX2" fmla="*/ 1189314 w 9166847"/>
              <a:gd name="connsiteY2" fmla="*/ -724 h 5765688"/>
              <a:gd name="connsiteX3" fmla="*/ 9163118 w 9166847"/>
              <a:gd name="connsiteY3" fmla="*/ 36857 h 5765688"/>
              <a:gd name="connsiteX0" fmla="*/ 0 w 9166848"/>
              <a:gd name="connsiteY0" fmla="*/ 5765689 h 5765689"/>
              <a:gd name="connsiteX1" fmla="*/ 0 w 9166848"/>
              <a:gd name="connsiteY1" fmla="*/ 1153168 h 5765689"/>
              <a:gd name="connsiteX2" fmla="*/ 1193044 w 9166848"/>
              <a:gd name="connsiteY2" fmla="*/ 0 h 5765689"/>
              <a:gd name="connsiteX3" fmla="*/ 2736923 w 9166848"/>
              <a:gd name="connsiteY3" fmla="*/ 1574 h 5765689"/>
              <a:gd name="connsiteX4" fmla="*/ 9166848 w 9166848"/>
              <a:gd name="connsiteY4" fmla="*/ 37581 h 5765689"/>
              <a:gd name="connsiteX0" fmla="*/ 0 w 9166848"/>
              <a:gd name="connsiteY0" fmla="*/ 5765689 h 5765689"/>
              <a:gd name="connsiteX1" fmla="*/ 0 w 9166848"/>
              <a:gd name="connsiteY1" fmla="*/ 1153168 h 5765689"/>
              <a:gd name="connsiteX2" fmla="*/ 1193044 w 9166848"/>
              <a:gd name="connsiteY2" fmla="*/ 0 h 5765689"/>
              <a:gd name="connsiteX3" fmla="*/ 2736923 w 9166848"/>
              <a:gd name="connsiteY3" fmla="*/ 1574 h 5765689"/>
              <a:gd name="connsiteX4" fmla="*/ 3169739 w 9166848"/>
              <a:gd name="connsiteY4" fmla="*/ 7671 h 5765689"/>
              <a:gd name="connsiteX5" fmla="*/ 9166848 w 9166848"/>
              <a:gd name="connsiteY5" fmla="*/ 37581 h 5765689"/>
              <a:gd name="connsiteX0" fmla="*/ 0 w 3169739"/>
              <a:gd name="connsiteY0" fmla="*/ 5765689 h 5765689"/>
              <a:gd name="connsiteX1" fmla="*/ 0 w 3169739"/>
              <a:gd name="connsiteY1" fmla="*/ 1153168 h 5765689"/>
              <a:gd name="connsiteX2" fmla="*/ 1193044 w 3169739"/>
              <a:gd name="connsiteY2" fmla="*/ 0 h 5765689"/>
              <a:gd name="connsiteX3" fmla="*/ 2736923 w 3169739"/>
              <a:gd name="connsiteY3" fmla="*/ 1574 h 5765689"/>
              <a:gd name="connsiteX4" fmla="*/ 3169739 w 3169739"/>
              <a:gd name="connsiteY4" fmla="*/ 7671 h 5765689"/>
              <a:gd name="connsiteX0" fmla="*/ 0 w 3160214"/>
              <a:gd name="connsiteY0" fmla="*/ 5765689 h 5765689"/>
              <a:gd name="connsiteX1" fmla="*/ 0 w 3160214"/>
              <a:gd name="connsiteY1" fmla="*/ 1153168 h 5765689"/>
              <a:gd name="connsiteX2" fmla="*/ 1193044 w 3160214"/>
              <a:gd name="connsiteY2" fmla="*/ 0 h 5765689"/>
              <a:gd name="connsiteX3" fmla="*/ 2736923 w 3160214"/>
              <a:gd name="connsiteY3" fmla="*/ 1574 h 5765689"/>
              <a:gd name="connsiteX4" fmla="*/ 3160214 w 3160214"/>
              <a:gd name="connsiteY4" fmla="*/ 7671 h 5765689"/>
              <a:gd name="connsiteX0" fmla="*/ 2085 w 3162299"/>
              <a:gd name="connsiteY0" fmla="*/ 5765689 h 5765689"/>
              <a:gd name="connsiteX1" fmla="*/ 0 w 3162299"/>
              <a:gd name="connsiteY1" fmla="*/ 3173781 h 5765689"/>
              <a:gd name="connsiteX2" fmla="*/ 2085 w 3162299"/>
              <a:gd name="connsiteY2" fmla="*/ 1153168 h 5765689"/>
              <a:gd name="connsiteX3" fmla="*/ 1195129 w 3162299"/>
              <a:gd name="connsiteY3" fmla="*/ 0 h 5765689"/>
              <a:gd name="connsiteX4" fmla="*/ 2739008 w 3162299"/>
              <a:gd name="connsiteY4" fmla="*/ 1574 h 5765689"/>
              <a:gd name="connsiteX5" fmla="*/ 3162299 w 3162299"/>
              <a:gd name="connsiteY5" fmla="*/ 7671 h 5765689"/>
              <a:gd name="connsiteX0" fmla="*/ 0 w 3162299"/>
              <a:gd name="connsiteY0" fmla="*/ 3173781 h 3173781"/>
              <a:gd name="connsiteX1" fmla="*/ 2085 w 3162299"/>
              <a:gd name="connsiteY1" fmla="*/ 1153168 h 3173781"/>
              <a:gd name="connsiteX2" fmla="*/ 1195129 w 3162299"/>
              <a:gd name="connsiteY2" fmla="*/ 0 h 3173781"/>
              <a:gd name="connsiteX3" fmla="*/ 2739008 w 3162299"/>
              <a:gd name="connsiteY3" fmla="*/ 1574 h 3173781"/>
              <a:gd name="connsiteX4" fmla="*/ 3162299 w 3162299"/>
              <a:gd name="connsiteY4" fmla="*/ 7671 h 3173781"/>
              <a:gd name="connsiteX0" fmla="*/ 0 w 3162299"/>
              <a:gd name="connsiteY0" fmla="*/ 3196641 h 3196641"/>
              <a:gd name="connsiteX1" fmla="*/ 2085 w 3162299"/>
              <a:gd name="connsiteY1" fmla="*/ 1153168 h 3196641"/>
              <a:gd name="connsiteX2" fmla="*/ 1195129 w 3162299"/>
              <a:gd name="connsiteY2" fmla="*/ 0 h 3196641"/>
              <a:gd name="connsiteX3" fmla="*/ 2739008 w 3162299"/>
              <a:gd name="connsiteY3" fmla="*/ 1574 h 3196641"/>
              <a:gd name="connsiteX4" fmla="*/ 3162299 w 3162299"/>
              <a:gd name="connsiteY4" fmla="*/ 7671 h 3196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62299" h="3196641">
                <a:moveTo>
                  <a:pt x="0" y="3196641"/>
                </a:moveTo>
                <a:lnTo>
                  <a:pt x="2085" y="1153168"/>
                </a:lnTo>
                <a:cubicBezTo>
                  <a:pt x="2085" y="516291"/>
                  <a:pt x="536218" y="0"/>
                  <a:pt x="1195129" y="0"/>
                </a:cubicBezTo>
                <a:lnTo>
                  <a:pt x="2739008" y="1574"/>
                </a:lnTo>
                <a:lnTo>
                  <a:pt x="3162299" y="7671"/>
                </a:lnTo>
              </a:path>
            </a:pathLst>
          </a:custGeom>
          <a:noFill/>
          <a:ln w="225588" cap="sq">
            <a:solidFill>
              <a:srgbClr val="FDF9E2"/>
            </a:solidFill>
            <a:prstDash val="solid"/>
            <a:miter/>
          </a:ln>
        </p:spPr>
        <p:txBody>
          <a:bodyPr rtlCol="0" anchor="ctr"/>
          <a:lstStyle>
            <a:defPPr>
              <a:defRPr lang="en-GB"/>
            </a:defPPr>
          </a:lstStyle>
          <a:p>
            <a:pPr rtl="0"/>
            <a:endParaRPr lang="en-GB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9E9B68F-058D-E637-2550-5DA70E3D0D41}"/>
              </a:ext>
            </a:extLst>
          </p:cNvPr>
          <p:cNvSpPr/>
          <p:nvPr userDrawn="1"/>
        </p:nvSpPr>
        <p:spPr>
          <a:xfrm>
            <a:off x="10310340" y="2011478"/>
            <a:ext cx="1628275" cy="1628275"/>
          </a:xfrm>
          <a:prstGeom prst="ellipse">
            <a:avLst/>
          </a:prstGeom>
          <a:solidFill>
            <a:schemeClr val="accent6">
              <a:alpha val="9304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</a:lstStyle>
          <a:p>
            <a:pPr algn="ctr" rtl="0"/>
            <a:endParaRPr lang="en-GB" dirty="0">
              <a:solidFill>
                <a:schemeClr val="accent4"/>
              </a:solidFill>
            </a:endParaRPr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6188A037-6B9F-861E-36A7-10311D6127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0972" r="31496"/>
          <a:stretch>
            <a:fillRect/>
          </a:stretch>
        </p:blipFill>
        <p:spPr>
          <a:xfrm>
            <a:off x="12700" y="6051321"/>
            <a:ext cx="12192000" cy="528377"/>
          </a:xfrm>
          <a:custGeom>
            <a:avLst/>
            <a:gdLst>
              <a:gd name="connsiteX0" fmla="*/ 0 w 6858000"/>
              <a:gd name="connsiteY0" fmla="*/ 400156 h 400156"/>
              <a:gd name="connsiteX1" fmla="*/ 0 w 6858000"/>
              <a:gd name="connsiteY1" fmla="*/ 0 h 400156"/>
              <a:gd name="connsiteX2" fmla="*/ 6858000 w 6858000"/>
              <a:gd name="connsiteY2" fmla="*/ 0 h 400156"/>
              <a:gd name="connsiteX3" fmla="*/ 6858000 w 6858000"/>
              <a:gd name="connsiteY3" fmla="*/ 400156 h 400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00156">
                <a:moveTo>
                  <a:pt x="0" y="400156"/>
                </a:moveTo>
                <a:lnTo>
                  <a:pt x="0" y="0"/>
                </a:lnTo>
                <a:lnTo>
                  <a:pt x="6858000" y="0"/>
                </a:lnTo>
                <a:lnTo>
                  <a:pt x="6858000" y="400156"/>
                </a:lnTo>
                <a:close/>
              </a:path>
            </a:pathLst>
          </a:custGeom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1C9183AD-9166-27E4-F8C4-4AAE1C7F0BB9}"/>
              </a:ext>
            </a:extLst>
          </p:cNvPr>
          <p:cNvSpPr/>
          <p:nvPr userDrawn="1"/>
        </p:nvSpPr>
        <p:spPr>
          <a:xfrm>
            <a:off x="9130046" y="6134101"/>
            <a:ext cx="376579" cy="37657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</a:lstStyle>
          <a:p>
            <a:pPr algn="ctr" rtl="0"/>
            <a:endParaRPr lang="en-GB"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DFED6151-9FDE-FB42-89FC-0347B6A3276D}"/>
              </a:ext>
            </a:extLst>
          </p:cNvPr>
          <p:cNvSpPr/>
          <p:nvPr userDrawn="1"/>
        </p:nvSpPr>
        <p:spPr>
          <a:xfrm>
            <a:off x="8385329" y="6134101"/>
            <a:ext cx="376579" cy="37657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</a:lstStyle>
          <a:p>
            <a:pPr algn="ctr" rtl="0"/>
            <a:endParaRPr lang="en-GB" dirty="0"/>
          </a:p>
        </p:txBody>
      </p:sp>
      <p:sp>
        <p:nvSpPr>
          <p:cNvPr id="46" name="Footer Placeholder 45">
            <a:extLst>
              <a:ext uri="{FF2B5EF4-FFF2-40B4-BE49-F238E27FC236}">
                <a16:creationId xmlns:a16="http://schemas.microsoft.com/office/drawing/2014/main" id="{41E6D8BC-2E14-B95F-1E2F-30FF6EE3AEB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732271" y="6234430"/>
            <a:ext cx="4114800" cy="365125"/>
          </a:xfrm>
          <a:prstGeom prst="rect">
            <a:avLst/>
          </a:prstGeom>
        </p:spPr>
        <p:txBody>
          <a:bodyPr rtlCol="0"/>
          <a:lstStyle>
            <a:defPPr>
              <a:defRPr lang="en-GB"/>
            </a:defPPr>
          </a:lstStyle>
          <a:p>
            <a:pPr rtl="0"/>
            <a:endParaRPr lang="en-GB" dirty="0"/>
          </a:p>
        </p:txBody>
      </p:sp>
      <p:sp>
        <p:nvSpPr>
          <p:cNvPr id="47" name="Slide Number Placeholder 46">
            <a:extLst>
              <a:ext uri="{FF2B5EF4-FFF2-40B4-BE49-F238E27FC236}">
                <a16:creationId xmlns:a16="http://schemas.microsoft.com/office/drawing/2014/main" id="{89B6F428-7A93-4AA9-C12A-2A93DFEAF0B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651903" y="809244"/>
            <a:ext cx="941832" cy="621792"/>
          </a:xfrm>
          <a:prstGeom prst="rect">
            <a:avLst/>
          </a:prstGeom>
        </p:spPr>
        <p:txBody>
          <a:bodyPr rtlCol="0"/>
          <a:lstStyle>
            <a:defPPr>
              <a:defRPr lang="en-GB"/>
            </a:defPPr>
          </a:lstStyle>
          <a:p>
            <a:pPr rtl="0"/>
            <a:fld id="{CC43B8D3-9A08-F84C-9DD4-44948BA52D4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08116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phic 25" hidden="1">
            <a:extLst>
              <a:ext uri="{FF2B5EF4-FFF2-40B4-BE49-F238E27FC236}">
                <a16:creationId xmlns:a16="http://schemas.microsoft.com/office/drawing/2014/main" id="{422E8005-83A8-3555-6EFB-842E78C629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62"/>
          <a:stretch/>
        </p:blipFill>
        <p:spPr>
          <a:xfrm>
            <a:off x="-6187440" y="1779373"/>
            <a:ext cx="20888725" cy="4583992"/>
          </a:xfrm>
          <a:custGeom>
            <a:avLst/>
            <a:gdLst>
              <a:gd name="connsiteX0" fmla="*/ 6153662 w 20854947"/>
              <a:gd name="connsiteY0" fmla="*/ 0 h 4583992"/>
              <a:gd name="connsiteX1" fmla="*/ 20854947 w 20854947"/>
              <a:gd name="connsiteY1" fmla="*/ 0 h 4583992"/>
              <a:gd name="connsiteX2" fmla="*/ 20854947 w 20854947"/>
              <a:gd name="connsiteY2" fmla="*/ 2190264 h 4583992"/>
              <a:gd name="connsiteX3" fmla="*/ 18345663 w 20854947"/>
              <a:gd name="connsiteY3" fmla="*/ 2190264 h 4583992"/>
              <a:gd name="connsiteX4" fmla="*/ 18345663 w 20854947"/>
              <a:gd name="connsiteY4" fmla="*/ 4583992 h 4583992"/>
              <a:gd name="connsiteX5" fmla="*/ 0 w 20854947"/>
              <a:gd name="connsiteY5" fmla="*/ 4583992 h 4583992"/>
              <a:gd name="connsiteX6" fmla="*/ 0 w 20854947"/>
              <a:gd name="connsiteY6" fmla="*/ 4313374 h 4583992"/>
              <a:gd name="connsiteX7" fmla="*/ 6153662 w 20854947"/>
              <a:gd name="connsiteY7" fmla="*/ 4313374 h 4583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854947" h="4583992">
                <a:moveTo>
                  <a:pt x="6153662" y="0"/>
                </a:moveTo>
                <a:lnTo>
                  <a:pt x="20854947" y="0"/>
                </a:lnTo>
                <a:lnTo>
                  <a:pt x="20854947" y="2190264"/>
                </a:lnTo>
                <a:lnTo>
                  <a:pt x="18345663" y="2190264"/>
                </a:lnTo>
                <a:lnTo>
                  <a:pt x="18345663" y="4583992"/>
                </a:lnTo>
                <a:lnTo>
                  <a:pt x="0" y="4583992"/>
                </a:lnTo>
                <a:lnTo>
                  <a:pt x="0" y="4313374"/>
                </a:lnTo>
                <a:lnTo>
                  <a:pt x="6153662" y="4313374"/>
                </a:ln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33DE8D-E96E-AF63-0188-755537808A61}"/>
              </a:ext>
            </a:extLst>
          </p:cNvPr>
          <p:cNvSpPr txBox="1"/>
          <p:nvPr userDrawn="1"/>
        </p:nvSpPr>
        <p:spPr>
          <a:xfrm>
            <a:off x="0" y="6858000"/>
            <a:ext cx="6057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Done by : Hissah Alotaibi</a:t>
            </a:r>
          </a:p>
        </p:txBody>
      </p:sp>
    </p:spTree>
    <p:extLst>
      <p:ext uri="{BB962C8B-B14F-4D97-AF65-F5344CB8AC3E}">
        <p14:creationId xmlns:p14="http://schemas.microsoft.com/office/powerpoint/2010/main" val="27727608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F45380E4-4280-4D6A-412C-BEC95C8CA7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15806" y="793971"/>
            <a:ext cx="621792" cy="621792"/>
          </a:xfrm>
          <a:prstGeom prst="ellipse">
            <a:avLst/>
          </a:prstGeom>
          <a:solidFill>
            <a:schemeClr val="tx2"/>
          </a:solidFill>
        </p:spPr>
        <p:txBody>
          <a:bodyPr lIns="0" tIns="0" rIns="0" bIns="0" rtlCol="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3200" b="0">
                <a:noFill/>
              </a:defRPr>
            </a:lvl1pPr>
          </a:lstStyle>
          <a:p>
            <a:pPr lvl="0" rtl="0"/>
            <a:r>
              <a:rPr lang="en-GB"/>
              <a:t>X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E2DEC6B-E418-F7FA-5D06-66914BE64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7480" y="731520"/>
            <a:ext cx="8762246" cy="777240"/>
          </a:xfrm>
          <a:prstGeom prst="rect">
            <a:avLst/>
          </a:prstGeom>
        </p:spPr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/>
              <a:t>Click to edit Master title style</a:t>
            </a:r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CDBC6FA3-472C-62C4-429A-28029D228DD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732271" y="6234430"/>
            <a:ext cx="4114800" cy="365125"/>
          </a:xfrm>
          <a:prstGeom prst="rect">
            <a:avLst/>
          </a:prstGeom>
        </p:spPr>
        <p:txBody>
          <a:bodyPr rtlCol="0"/>
          <a:lstStyle>
            <a:defPPr>
              <a:defRPr lang="en-GB"/>
            </a:defPPr>
          </a:lstStyle>
          <a:p>
            <a:pPr rtl="0"/>
            <a:endParaRPr lang="en-GB" dirty="0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F0B4C4FF-8EF1-767D-7C77-03D625E4B32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651903" y="809244"/>
            <a:ext cx="941832" cy="621792"/>
          </a:xfrm>
          <a:prstGeom prst="rect">
            <a:avLst/>
          </a:prstGeom>
        </p:spPr>
        <p:txBody>
          <a:bodyPr rtlCol="0"/>
          <a:lstStyle>
            <a:defPPr>
              <a:defRPr lang="en-GB"/>
            </a:defPPr>
          </a:lstStyle>
          <a:p>
            <a:pPr rtl="0"/>
            <a:fld id="{CC43B8D3-9A08-F84C-9DD4-44948BA52D4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23964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A48C42A6-E4A3-57E4-DBFE-86C89D6D36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15806" y="793971"/>
            <a:ext cx="621792" cy="621792"/>
          </a:xfrm>
          <a:prstGeom prst="ellipse">
            <a:avLst/>
          </a:prstGeom>
          <a:solidFill>
            <a:schemeClr val="tx2"/>
          </a:solidFill>
        </p:spPr>
        <p:txBody>
          <a:bodyPr lIns="0" tIns="0" rIns="0" bIns="0" rtlCol="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3200" b="0">
                <a:noFill/>
              </a:defRPr>
            </a:lvl1pPr>
          </a:lstStyle>
          <a:p>
            <a:pPr lvl="0" rtl="0"/>
            <a:r>
              <a:rPr lang="en-GB"/>
              <a:t>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0272D4-D364-93D2-A948-9DD478627E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32271" y="6234430"/>
            <a:ext cx="4114800" cy="365125"/>
          </a:xfrm>
          <a:prstGeom prst="rect">
            <a:avLst/>
          </a:prstGeom>
        </p:spPr>
        <p:txBody>
          <a:bodyPr rtlCol="0"/>
          <a:lstStyle>
            <a:defPPr>
              <a:defRPr lang="en-GB"/>
            </a:defPPr>
          </a:lstStyle>
          <a:p>
            <a:pPr rtl="0"/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4DD4E5-F3CE-6199-31DD-1C03C409E0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651903" y="809244"/>
            <a:ext cx="941832" cy="621792"/>
          </a:xfrm>
          <a:prstGeom prst="rect">
            <a:avLst/>
          </a:prstGeom>
        </p:spPr>
        <p:txBody>
          <a:bodyPr rtlCol="0"/>
          <a:lstStyle>
            <a:defPPr>
              <a:defRPr lang="en-GB"/>
            </a:defPPr>
          </a:lstStyle>
          <a:p>
            <a:pPr rtl="0"/>
            <a:fld id="{CC43B8D3-9A08-F84C-9DD4-44948BA52D4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71291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FA20FC2-E959-7E20-4647-E505BD8BE4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15806" y="793971"/>
            <a:ext cx="621792" cy="621792"/>
          </a:xfrm>
          <a:prstGeom prst="ellipse">
            <a:avLst/>
          </a:prstGeom>
          <a:solidFill>
            <a:schemeClr val="tx2"/>
          </a:solidFill>
        </p:spPr>
        <p:txBody>
          <a:bodyPr lIns="0" tIns="0" rIns="0" bIns="0" rtlCol="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3200" b="0">
                <a:noFill/>
              </a:defRPr>
            </a:lvl1pPr>
          </a:lstStyle>
          <a:p>
            <a:pPr lvl="0" rtl="0"/>
            <a:r>
              <a:rPr lang="en-GB"/>
              <a:t>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A56E61-4EF1-44C9-6CC9-6876765A7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057400"/>
            <a:ext cx="6172200" cy="4069080"/>
          </a:xfrm>
          <a:prstGeom prst="rect">
            <a:avLst/>
          </a:prstGeom>
        </p:spPr>
        <p:txBody>
          <a:bodyPr rtlCol="0"/>
          <a:lstStyle>
            <a:lvl1pPr>
              <a:defRPr lang="en-GB" sz="3200"/>
            </a:lvl1pPr>
            <a:lvl2pPr>
              <a:defRPr lang="en-GB" sz="2800"/>
            </a:lvl2pPr>
            <a:lvl3pPr>
              <a:defRPr lang="en-GB" sz="2400"/>
            </a:lvl3pPr>
            <a:lvl4pPr>
              <a:defRPr lang="en-GB" sz="2000"/>
            </a:lvl4pPr>
            <a:lvl5pPr>
              <a:defRPr lang="en-GB" sz="2000"/>
            </a:lvl5pPr>
            <a:lvl6pPr>
              <a:defRPr lang="en-GB" sz="2000"/>
            </a:lvl6pPr>
            <a:lvl7pPr>
              <a:defRPr lang="en-GB" sz="2000"/>
            </a:lvl7pPr>
            <a:lvl8pPr>
              <a:defRPr lang="en-GB" sz="2000"/>
            </a:lvl8pPr>
            <a:lvl9pPr>
              <a:defRPr lang="en-GB" sz="2000"/>
            </a:lvl9pPr>
          </a:lstStyle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7802A7-DF1B-DE1B-4EA4-055C593507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406908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lang="en-GB" sz="1600"/>
            </a:lvl1pPr>
            <a:lvl2pPr marL="457200" indent="0">
              <a:buNone/>
              <a:defRPr lang="en-GB" sz="1400"/>
            </a:lvl2pPr>
            <a:lvl3pPr marL="914400" indent="0">
              <a:buNone/>
              <a:defRPr lang="en-GB" sz="1200"/>
            </a:lvl3pPr>
            <a:lvl4pPr marL="1371600" indent="0">
              <a:buNone/>
              <a:defRPr lang="en-GB" sz="1000"/>
            </a:lvl4pPr>
            <a:lvl5pPr marL="1828800" indent="0">
              <a:buNone/>
              <a:defRPr lang="en-GB" sz="1000"/>
            </a:lvl5pPr>
            <a:lvl6pPr marL="2286000" indent="0">
              <a:buNone/>
              <a:defRPr lang="en-GB" sz="1000"/>
            </a:lvl6pPr>
            <a:lvl7pPr marL="2743200" indent="0">
              <a:buNone/>
              <a:defRPr lang="en-GB" sz="1000"/>
            </a:lvl7pPr>
            <a:lvl8pPr marL="3200400" indent="0">
              <a:buNone/>
              <a:defRPr lang="en-GB" sz="1000"/>
            </a:lvl8pPr>
            <a:lvl9pPr marL="3657600" indent="0">
              <a:buNone/>
              <a:defRPr lang="en-GB" sz="1000"/>
            </a:lvl9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B2F4222-9F0A-A7FE-DFA4-39F2D1A27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7480" y="731520"/>
            <a:ext cx="8762246" cy="777240"/>
          </a:xfrm>
          <a:prstGeom prst="rect">
            <a:avLst/>
          </a:prstGeom>
        </p:spPr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/>
              <a:t>Click to edit Master title style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9174264-0D17-CF28-8778-3DD02FD42C4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732271" y="6234430"/>
            <a:ext cx="4114800" cy="365125"/>
          </a:xfrm>
          <a:prstGeom prst="rect">
            <a:avLst/>
          </a:prstGeom>
        </p:spPr>
        <p:txBody>
          <a:bodyPr rtlCol="0"/>
          <a:lstStyle>
            <a:defPPr>
              <a:defRPr lang="en-GB"/>
            </a:defPPr>
          </a:lstStyle>
          <a:p>
            <a:pPr rtl="0"/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FFFA002-049D-7794-5114-044DA2B571D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651903" y="809244"/>
            <a:ext cx="941832" cy="621792"/>
          </a:xfrm>
          <a:prstGeom prst="rect">
            <a:avLst/>
          </a:prstGeom>
        </p:spPr>
        <p:txBody>
          <a:bodyPr rtlCol="0"/>
          <a:lstStyle>
            <a:defPPr>
              <a:defRPr lang="en-GB"/>
            </a:defPPr>
          </a:lstStyle>
          <a:p>
            <a:pPr rtl="0"/>
            <a:fld id="{CC43B8D3-9A08-F84C-9DD4-44948BA52D4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99120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54A2A46-C45B-ED08-EE41-CEC7D354733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15806" y="793971"/>
            <a:ext cx="621792" cy="621792"/>
          </a:xfrm>
          <a:prstGeom prst="ellipse">
            <a:avLst/>
          </a:prstGeom>
          <a:solidFill>
            <a:schemeClr val="tx2"/>
          </a:solidFill>
        </p:spPr>
        <p:txBody>
          <a:bodyPr lIns="0" tIns="0" rIns="0" bIns="0" rtlCol="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3200" b="0">
                <a:noFill/>
              </a:defRPr>
            </a:lvl1pPr>
          </a:lstStyle>
          <a:p>
            <a:pPr lvl="0" rtl="0"/>
            <a:r>
              <a:rPr lang="en-GB"/>
              <a:t>X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A4EA03-DC7A-CC5C-0E56-20FDFBD152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0012" y="1725930"/>
            <a:ext cx="6172200" cy="487362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lang="en-GB" sz="3200"/>
            </a:lvl1pPr>
            <a:lvl2pPr marL="457200" indent="0">
              <a:buNone/>
              <a:defRPr lang="en-GB" sz="2800"/>
            </a:lvl2pPr>
            <a:lvl3pPr marL="914400" indent="0">
              <a:buNone/>
              <a:defRPr lang="en-GB" sz="2400"/>
            </a:lvl3pPr>
            <a:lvl4pPr marL="1371600" indent="0">
              <a:buNone/>
              <a:defRPr lang="en-GB" sz="2000"/>
            </a:lvl4pPr>
            <a:lvl5pPr marL="1828800" indent="0">
              <a:buNone/>
              <a:defRPr lang="en-GB" sz="2000"/>
            </a:lvl5pPr>
            <a:lvl6pPr marL="2286000" indent="0">
              <a:buNone/>
              <a:defRPr lang="en-GB" sz="2000"/>
            </a:lvl6pPr>
            <a:lvl7pPr marL="2743200" indent="0">
              <a:buNone/>
              <a:defRPr lang="en-GB" sz="2000"/>
            </a:lvl7pPr>
            <a:lvl8pPr marL="3200400" indent="0">
              <a:buNone/>
              <a:defRPr lang="en-GB" sz="2000"/>
            </a:lvl8pPr>
            <a:lvl9pPr marL="3657600" indent="0">
              <a:buNone/>
              <a:defRPr lang="en-GB" sz="2000"/>
            </a:lvl9pPr>
          </a:lstStyle>
          <a:p>
            <a:pPr rtl="0"/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A30CC9-5F1C-933D-A4C9-7DCE2F039E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lang="en-GB" sz="1600"/>
            </a:lvl1pPr>
            <a:lvl2pPr marL="457200" indent="0">
              <a:buNone/>
              <a:defRPr lang="en-GB" sz="1400"/>
            </a:lvl2pPr>
            <a:lvl3pPr marL="914400" indent="0">
              <a:buNone/>
              <a:defRPr lang="en-GB" sz="1200"/>
            </a:lvl3pPr>
            <a:lvl4pPr marL="1371600" indent="0">
              <a:buNone/>
              <a:defRPr lang="en-GB" sz="1000"/>
            </a:lvl4pPr>
            <a:lvl5pPr marL="1828800" indent="0">
              <a:buNone/>
              <a:defRPr lang="en-GB" sz="1000"/>
            </a:lvl5pPr>
            <a:lvl6pPr marL="2286000" indent="0">
              <a:buNone/>
              <a:defRPr lang="en-GB" sz="1000"/>
            </a:lvl6pPr>
            <a:lvl7pPr marL="2743200" indent="0">
              <a:buNone/>
              <a:defRPr lang="en-GB" sz="1000"/>
            </a:lvl7pPr>
            <a:lvl8pPr marL="3200400" indent="0">
              <a:buNone/>
              <a:defRPr lang="en-GB" sz="1000"/>
            </a:lvl8pPr>
            <a:lvl9pPr marL="3657600" indent="0">
              <a:buNone/>
              <a:defRPr lang="en-GB" sz="1000"/>
            </a:lvl9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304BF9-EDC8-7868-84C1-6CCB690381D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32271" y="6234430"/>
            <a:ext cx="4114800" cy="365125"/>
          </a:xfrm>
          <a:prstGeom prst="rect">
            <a:avLst/>
          </a:prstGeom>
        </p:spPr>
        <p:txBody>
          <a:bodyPr rtlCol="0"/>
          <a:lstStyle>
            <a:defPPr>
              <a:defRPr lang="en-GB"/>
            </a:defPPr>
          </a:lstStyle>
          <a:p>
            <a:pPr rtl="0"/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FE0970-0DB3-2D10-BEAE-54A52070A1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651903" y="809244"/>
            <a:ext cx="941832" cy="621792"/>
          </a:xfrm>
          <a:prstGeom prst="rect">
            <a:avLst/>
          </a:prstGeom>
        </p:spPr>
        <p:txBody>
          <a:bodyPr rtlCol="0"/>
          <a:lstStyle>
            <a:defPPr>
              <a:defRPr lang="en-GB"/>
            </a:defPPr>
          </a:lstStyle>
          <a:p>
            <a:pPr rtl="0"/>
            <a:fld id="{CC43B8D3-9A08-F84C-9DD4-44948BA52D4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C668391-E0E0-74A5-F96F-B67ECAE86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7480" y="731520"/>
            <a:ext cx="8762246" cy="777240"/>
          </a:xfrm>
          <a:prstGeom prst="rect">
            <a:avLst/>
          </a:prstGeom>
        </p:spPr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11728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E1B9-1C14-F852-2B97-05DAA5F80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438912"/>
            <a:ext cx="8762246" cy="1325880"/>
          </a:xfrm>
          <a:prstGeom prst="rect">
            <a:avLst/>
          </a:prstGeom>
        </p:spPr>
        <p:txBody>
          <a:bodyPr rtlCol="0"/>
          <a:lstStyle>
            <a:lvl1pPr>
              <a:defRPr lang="en-GB" sz="6600"/>
            </a:lvl1pPr>
          </a:lstStyle>
          <a:p>
            <a:pPr rtl="0"/>
            <a:r>
              <a:rPr lang="en-GB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8596636-128C-4D64-E63E-16619F5CDF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1892808"/>
            <a:ext cx="8659368" cy="74980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lIns="713232" rtlCol="0" anchor="ctr">
            <a:noAutofit/>
          </a:bodyPr>
          <a:lstStyle>
            <a:lvl1pPr marL="0" indent="0">
              <a:buNone/>
              <a:defRPr lang="en-GB" sz="4000">
                <a:solidFill>
                  <a:schemeClr val="bg2"/>
                </a:solidFill>
              </a:defRPr>
            </a:lvl1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5E065C5-B7CB-9146-3A7C-A6F39CA9B23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83880" y="1792224"/>
            <a:ext cx="960120" cy="96012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63500">
            <a:solidFill>
              <a:schemeClr val="bg2"/>
            </a:solidFill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lang="en-GB" sz="4000">
                <a:solidFill>
                  <a:schemeClr val="bg2"/>
                </a:solidFill>
              </a:defRPr>
            </a:lvl1pPr>
          </a:lstStyle>
          <a:p>
            <a:pPr lvl="0" rtl="0"/>
            <a:r>
              <a:rPr lang="en-GB"/>
              <a:t>00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BD0306DB-B174-37A8-719D-C89F9EE1189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2891790"/>
            <a:ext cx="8659368" cy="74980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lIns="713232" rtlCol="0" anchor="ctr">
            <a:noAutofit/>
          </a:bodyPr>
          <a:lstStyle>
            <a:lvl1pPr marL="0" indent="0">
              <a:buNone/>
              <a:defRPr lang="en-GB" sz="4000">
                <a:solidFill>
                  <a:schemeClr val="bg2"/>
                </a:solidFill>
              </a:defRPr>
            </a:lvl1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D80DBC95-A30E-E3C3-6A02-0DE7F6995B6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83880" y="2784348"/>
            <a:ext cx="960120" cy="96012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0">
            <a:solidFill>
              <a:schemeClr val="bg2"/>
            </a:solidFill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lang="en-GB" sz="4000">
                <a:solidFill>
                  <a:schemeClr val="bg2"/>
                </a:solidFill>
              </a:defRPr>
            </a:lvl1pPr>
          </a:lstStyle>
          <a:p>
            <a:pPr lvl="0" rtl="0"/>
            <a:r>
              <a:rPr lang="en-GB"/>
              <a:t>00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CFF0762B-1AD3-943D-F4CC-9D5CF57405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3890772"/>
            <a:ext cx="8659368" cy="749808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lIns="713232" rtlCol="0" anchor="ctr">
            <a:noAutofit/>
          </a:bodyPr>
          <a:lstStyle>
            <a:lvl1pPr marL="0" indent="0">
              <a:buNone/>
              <a:defRPr lang="en-GB" sz="4000">
                <a:solidFill>
                  <a:schemeClr val="bg2"/>
                </a:solidFill>
              </a:defRPr>
            </a:lvl1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51060427-2619-E83D-D977-65854C7AA3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83880" y="3776472"/>
            <a:ext cx="960120" cy="9601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63500">
            <a:solidFill>
              <a:schemeClr val="bg2"/>
            </a:solidFill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lang="en-GB" sz="4000">
                <a:solidFill>
                  <a:schemeClr val="bg2"/>
                </a:solidFill>
              </a:defRPr>
            </a:lvl1pPr>
          </a:lstStyle>
          <a:p>
            <a:pPr lvl="0" rtl="0"/>
            <a:r>
              <a:rPr lang="en-GB"/>
              <a:t>00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8B28E366-646A-5633-0E0C-1BB99B27FDD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4889754"/>
            <a:ext cx="8659368" cy="749808"/>
          </a:xfrm>
          <a:prstGeom prst="rect">
            <a:avLst/>
          </a:prstGeom>
          <a:solidFill>
            <a:schemeClr val="tx1">
              <a:lumMod val="90000"/>
              <a:lumOff val="10000"/>
            </a:schemeClr>
          </a:solidFill>
        </p:spPr>
        <p:txBody>
          <a:bodyPr lIns="713232" rtlCol="0" anchor="ctr">
            <a:noAutofit/>
          </a:bodyPr>
          <a:lstStyle>
            <a:lvl1pPr marL="0" indent="0">
              <a:buNone/>
              <a:defRPr lang="en-GB" sz="4000">
                <a:solidFill>
                  <a:schemeClr val="bg2"/>
                </a:solidFill>
              </a:defRPr>
            </a:lvl1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2A38A746-8D71-1D08-BD7B-347D1E59854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83880" y="4768596"/>
            <a:ext cx="960120" cy="960120"/>
          </a:xfrm>
          <a:prstGeom prst="ellipse">
            <a:avLst/>
          </a:prstGeom>
          <a:solidFill>
            <a:schemeClr val="tx2"/>
          </a:solidFill>
          <a:ln w="63500">
            <a:solidFill>
              <a:schemeClr val="bg2"/>
            </a:solidFill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lang="en-GB" sz="4000">
                <a:solidFill>
                  <a:schemeClr val="bg2"/>
                </a:solidFill>
              </a:defRPr>
            </a:lvl1pPr>
          </a:lstStyle>
          <a:p>
            <a:pPr lvl="0" rtl="0"/>
            <a:r>
              <a:rPr lang="en-GB"/>
              <a:t>00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B500DDB-4549-EAE1-1AA8-DBD382D2B9A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0" y="5888736"/>
            <a:ext cx="8659368" cy="74980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lIns="713232" rtlCol="0" anchor="ctr">
            <a:noAutofit/>
          </a:bodyPr>
          <a:lstStyle>
            <a:lvl1pPr marL="0" indent="0">
              <a:buNone/>
              <a:defRPr lang="en-GB" sz="4000">
                <a:solidFill>
                  <a:schemeClr val="bg2"/>
                </a:solidFill>
              </a:defRPr>
            </a:lvl1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EC619F49-49DD-DF7B-37A0-6104FF3C2B3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83880" y="5760720"/>
            <a:ext cx="960120" cy="960120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63500">
            <a:solidFill>
              <a:schemeClr val="bg2"/>
            </a:solidFill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lang="en-GB" sz="4000">
                <a:solidFill>
                  <a:schemeClr val="bg2"/>
                </a:solidFill>
              </a:defRPr>
            </a:lvl1pPr>
          </a:lstStyle>
          <a:p>
            <a:pPr lvl="0" rtl="0"/>
            <a:r>
              <a:rPr lang="en-GB"/>
              <a:t>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6EF8D6-C452-76B1-0656-50EF40F72BED}"/>
              </a:ext>
            </a:extLst>
          </p:cNvPr>
          <p:cNvSpPr txBox="1"/>
          <p:nvPr userDrawn="1"/>
        </p:nvSpPr>
        <p:spPr>
          <a:xfrm>
            <a:off x="0" y="6858000"/>
            <a:ext cx="6057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Done by : Hissah Alotaibi</a:t>
            </a:r>
          </a:p>
        </p:txBody>
      </p:sp>
    </p:spTree>
    <p:extLst>
      <p:ext uri="{BB962C8B-B14F-4D97-AF65-F5344CB8AC3E}">
        <p14:creationId xmlns:p14="http://schemas.microsoft.com/office/powerpoint/2010/main" val="3161961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 hidden="1">
            <a:extLst>
              <a:ext uri="{FF2B5EF4-FFF2-40B4-BE49-F238E27FC236}">
                <a16:creationId xmlns:a16="http://schemas.microsoft.com/office/drawing/2014/main" id="{25EA7C35-FF1A-FBFD-05A2-718EB0D16B65}"/>
              </a:ext>
            </a:extLst>
          </p:cNvPr>
          <p:cNvSpPr/>
          <p:nvPr/>
        </p:nvSpPr>
        <p:spPr>
          <a:xfrm>
            <a:off x="233681" y="2011679"/>
            <a:ext cx="3195438" cy="3286867"/>
          </a:xfrm>
          <a:custGeom>
            <a:avLst/>
            <a:gdLst>
              <a:gd name="connsiteX0" fmla="*/ 2213 w 9357201"/>
              <a:gd name="connsiteY0" fmla="*/ -650 h 3276674"/>
              <a:gd name="connsiteX1" fmla="*/ 8009370 w 9357201"/>
              <a:gd name="connsiteY1" fmla="*/ -650 h 3276674"/>
              <a:gd name="connsiteX2" fmla="*/ 9359415 w 9357201"/>
              <a:gd name="connsiteY2" fmla="*/ 1355860 h 3276674"/>
              <a:gd name="connsiteX3" fmla="*/ 9359415 w 9357201"/>
              <a:gd name="connsiteY3" fmla="*/ 3276024 h 3276674"/>
              <a:gd name="connsiteX0" fmla="*/ 0 w 9357202"/>
              <a:gd name="connsiteY0" fmla="*/ 33 h 3276707"/>
              <a:gd name="connsiteX1" fmla="*/ 5765524 w 9357202"/>
              <a:gd name="connsiteY1" fmla="*/ 0 h 3276707"/>
              <a:gd name="connsiteX2" fmla="*/ 8007157 w 9357202"/>
              <a:gd name="connsiteY2" fmla="*/ 33 h 3276707"/>
              <a:gd name="connsiteX3" fmla="*/ 9357202 w 9357202"/>
              <a:gd name="connsiteY3" fmla="*/ 1356543 h 3276707"/>
              <a:gd name="connsiteX4" fmla="*/ 9357202 w 9357202"/>
              <a:gd name="connsiteY4" fmla="*/ 3276707 h 3276707"/>
              <a:gd name="connsiteX0" fmla="*/ 0 w 3591678"/>
              <a:gd name="connsiteY0" fmla="*/ 0 h 3276707"/>
              <a:gd name="connsiteX1" fmla="*/ 2241633 w 3591678"/>
              <a:gd name="connsiteY1" fmla="*/ 33 h 3276707"/>
              <a:gd name="connsiteX2" fmla="*/ 3591678 w 3591678"/>
              <a:gd name="connsiteY2" fmla="*/ 1356543 h 3276707"/>
              <a:gd name="connsiteX3" fmla="*/ 3591678 w 3591678"/>
              <a:gd name="connsiteY3" fmla="*/ 3276707 h 3276707"/>
              <a:gd name="connsiteX0" fmla="*/ 0 w 3408798"/>
              <a:gd name="connsiteY0" fmla="*/ 0 h 3276707"/>
              <a:gd name="connsiteX1" fmla="*/ 2058753 w 3408798"/>
              <a:gd name="connsiteY1" fmla="*/ 33 h 3276707"/>
              <a:gd name="connsiteX2" fmla="*/ 3408798 w 3408798"/>
              <a:gd name="connsiteY2" fmla="*/ 1356543 h 3276707"/>
              <a:gd name="connsiteX3" fmla="*/ 3408798 w 3408798"/>
              <a:gd name="connsiteY3" fmla="*/ 3276707 h 3276707"/>
              <a:gd name="connsiteX0" fmla="*/ 0 w 3225918"/>
              <a:gd name="connsiteY0" fmla="*/ 0 h 3286867"/>
              <a:gd name="connsiteX1" fmla="*/ 1875873 w 3225918"/>
              <a:gd name="connsiteY1" fmla="*/ 10193 h 3286867"/>
              <a:gd name="connsiteX2" fmla="*/ 3225918 w 3225918"/>
              <a:gd name="connsiteY2" fmla="*/ 1366703 h 3286867"/>
              <a:gd name="connsiteX3" fmla="*/ 3225918 w 3225918"/>
              <a:gd name="connsiteY3" fmla="*/ 3286867 h 3286867"/>
              <a:gd name="connsiteX0" fmla="*/ 0 w 3195438"/>
              <a:gd name="connsiteY0" fmla="*/ 0 h 3286867"/>
              <a:gd name="connsiteX1" fmla="*/ 1845393 w 3195438"/>
              <a:gd name="connsiteY1" fmla="*/ 10193 h 3286867"/>
              <a:gd name="connsiteX2" fmla="*/ 3195438 w 3195438"/>
              <a:gd name="connsiteY2" fmla="*/ 1366703 h 3286867"/>
              <a:gd name="connsiteX3" fmla="*/ 3195438 w 3195438"/>
              <a:gd name="connsiteY3" fmla="*/ 3286867 h 3286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95438" h="3286867">
                <a:moveTo>
                  <a:pt x="0" y="0"/>
                </a:moveTo>
                <a:lnTo>
                  <a:pt x="1845393" y="10193"/>
                </a:lnTo>
                <a:cubicBezTo>
                  <a:pt x="2591000" y="10193"/>
                  <a:pt x="3195438" y="617523"/>
                  <a:pt x="3195438" y="1366703"/>
                </a:cubicBezTo>
                <a:lnTo>
                  <a:pt x="3195438" y="3286867"/>
                </a:lnTo>
              </a:path>
            </a:pathLst>
          </a:custGeom>
          <a:noFill/>
          <a:ln w="510466" cap="sq">
            <a:solidFill>
              <a:srgbClr val="00AA59"/>
            </a:solidFill>
            <a:prstDash val="solid"/>
            <a:round/>
          </a:ln>
        </p:spPr>
        <p:txBody>
          <a:bodyPr rtlCol="0" anchor="ctr"/>
          <a:lstStyle>
            <a:defPPr>
              <a:defRPr lang="en-GB"/>
            </a:defPPr>
          </a:lstStyle>
          <a:p>
            <a:pPr rtl="0"/>
            <a:endParaRPr lang="en-GB" dirty="0"/>
          </a:p>
        </p:txBody>
      </p:sp>
      <p:sp>
        <p:nvSpPr>
          <p:cNvPr id="24" name="Freeform: Shape 23" hidden="1">
            <a:extLst>
              <a:ext uri="{FF2B5EF4-FFF2-40B4-BE49-F238E27FC236}">
                <a16:creationId xmlns:a16="http://schemas.microsoft.com/office/drawing/2014/main" id="{B09E8213-E4A1-3E30-9198-8B68ABEE82B8}"/>
              </a:ext>
            </a:extLst>
          </p:cNvPr>
          <p:cNvSpPr/>
          <p:nvPr/>
        </p:nvSpPr>
        <p:spPr>
          <a:xfrm>
            <a:off x="3429117" y="4725899"/>
            <a:ext cx="8510941" cy="1366196"/>
          </a:xfrm>
          <a:custGeom>
            <a:avLst/>
            <a:gdLst>
              <a:gd name="connsiteX0" fmla="*/ 10980107 w 10977893"/>
              <a:gd name="connsiteY0" fmla="*/ -650 h 1365979"/>
              <a:gd name="connsiteX1" fmla="*/ 10980107 w 10977893"/>
              <a:gd name="connsiteY1" fmla="*/ 789104 h 1365979"/>
              <a:gd name="connsiteX2" fmla="*/ 10357989 w 10977893"/>
              <a:gd name="connsiteY2" fmla="*/ 1365329 h 1365979"/>
              <a:gd name="connsiteX3" fmla="*/ 624331 w 10977893"/>
              <a:gd name="connsiteY3" fmla="*/ 1365329 h 1365979"/>
              <a:gd name="connsiteX4" fmla="*/ 2213 w 10977893"/>
              <a:gd name="connsiteY4" fmla="*/ 789104 h 1365979"/>
              <a:gd name="connsiteX5" fmla="*/ 2213 w 10977893"/>
              <a:gd name="connsiteY5" fmla="*/ -650 h 1365979"/>
              <a:gd name="connsiteX0" fmla="*/ 10977894 w 10977894"/>
              <a:gd name="connsiteY0" fmla="*/ 0 h 1365979"/>
              <a:gd name="connsiteX1" fmla="*/ 10977894 w 10977894"/>
              <a:gd name="connsiteY1" fmla="*/ 789754 h 1365979"/>
              <a:gd name="connsiteX2" fmla="*/ 10355776 w 10977894"/>
              <a:gd name="connsiteY2" fmla="*/ 1365979 h 1365979"/>
              <a:gd name="connsiteX3" fmla="*/ 8724301 w 10977894"/>
              <a:gd name="connsiteY3" fmla="*/ 1362386 h 1365979"/>
              <a:gd name="connsiteX4" fmla="*/ 622118 w 10977894"/>
              <a:gd name="connsiteY4" fmla="*/ 1365979 h 1365979"/>
              <a:gd name="connsiteX5" fmla="*/ 0 w 10977894"/>
              <a:gd name="connsiteY5" fmla="*/ 789754 h 1365979"/>
              <a:gd name="connsiteX6" fmla="*/ 0 w 10977894"/>
              <a:gd name="connsiteY6" fmla="*/ 0 h 1365979"/>
              <a:gd name="connsiteX0" fmla="*/ 10977894 w 10977894"/>
              <a:gd name="connsiteY0" fmla="*/ 789754 h 1365979"/>
              <a:gd name="connsiteX1" fmla="*/ 10355776 w 10977894"/>
              <a:gd name="connsiteY1" fmla="*/ 1365979 h 1365979"/>
              <a:gd name="connsiteX2" fmla="*/ 8724301 w 10977894"/>
              <a:gd name="connsiteY2" fmla="*/ 1362386 h 1365979"/>
              <a:gd name="connsiteX3" fmla="*/ 622118 w 10977894"/>
              <a:gd name="connsiteY3" fmla="*/ 1365979 h 1365979"/>
              <a:gd name="connsiteX4" fmla="*/ 0 w 10977894"/>
              <a:gd name="connsiteY4" fmla="*/ 789754 h 1365979"/>
              <a:gd name="connsiteX5" fmla="*/ 0 w 10977894"/>
              <a:gd name="connsiteY5" fmla="*/ 0 h 1365979"/>
              <a:gd name="connsiteX0" fmla="*/ 10355776 w 10355776"/>
              <a:gd name="connsiteY0" fmla="*/ 1365979 h 1365979"/>
              <a:gd name="connsiteX1" fmla="*/ 8724301 w 10355776"/>
              <a:gd name="connsiteY1" fmla="*/ 1362386 h 1365979"/>
              <a:gd name="connsiteX2" fmla="*/ 622118 w 10355776"/>
              <a:gd name="connsiteY2" fmla="*/ 1365979 h 1365979"/>
              <a:gd name="connsiteX3" fmla="*/ 0 w 10355776"/>
              <a:gd name="connsiteY3" fmla="*/ 789754 h 1365979"/>
              <a:gd name="connsiteX4" fmla="*/ 0 w 10355776"/>
              <a:gd name="connsiteY4" fmla="*/ 0 h 1365979"/>
              <a:gd name="connsiteX0" fmla="*/ 8724301 w 8724301"/>
              <a:gd name="connsiteY0" fmla="*/ 1362386 h 1365979"/>
              <a:gd name="connsiteX1" fmla="*/ 622118 w 8724301"/>
              <a:gd name="connsiteY1" fmla="*/ 1365979 h 1365979"/>
              <a:gd name="connsiteX2" fmla="*/ 0 w 8724301"/>
              <a:gd name="connsiteY2" fmla="*/ 789754 h 1365979"/>
              <a:gd name="connsiteX3" fmla="*/ 0 w 8724301"/>
              <a:gd name="connsiteY3" fmla="*/ 0 h 1365979"/>
              <a:gd name="connsiteX0" fmla="*/ 8510941 w 8510941"/>
              <a:gd name="connsiteY0" fmla="*/ 1366196 h 1366196"/>
              <a:gd name="connsiteX1" fmla="*/ 622118 w 8510941"/>
              <a:gd name="connsiteY1" fmla="*/ 1365979 h 1366196"/>
              <a:gd name="connsiteX2" fmla="*/ 0 w 8510941"/>
              <a:gd name="connsiteY2" fmla="*/ 789754 h 1366196"/>
              <a:gd name="connsiteX3" fmla="*/ 0 w 8510941"/>
              <a:gd name="connsiteY3" fmla="*/ 0 h 1366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10941" h="1366196">
                <a:moveTo>
                  <a:pt x="8510941" y="1366196"/>
                </a:moveTo>
                <a:lnTo>
                  <a:pt x="622118" y="1365979"/>
                </a:lnTo>
                <a:cubicBezTo>
                  <a:pt x="278520" y="1365979"/>
                  <a:pt x="0" y="1107979"/>
                  <a:pt x="0" y="789754"/>
                </a:cubicBezTo>
                <a:lnTo>
                  <a:pt x="0" y="0"/>
                </a:lnTo>
              </a:path>
            </a:pathLst>
          </a:custGeom>
          <a:noFill/>
          <a:ln w="510466" cap="sq">
            <a:solidFill>
              <a:srgbClr val="00AA59"/>
            </a:solidFill>
            <a:prstDash val="solid"/>
            <a:round/>
          </a:ln>
        </p:spPr>
        <p:txBody>
          <a:bodyPr rtlCol="0" anchor="ctr"/>
          <a:lstStyle>
            <a:defPPr>
              <a:defRPr lang="en-GB"/>
            </a:defPPr>
          </a:lstStyle>
          <a:p>
            <a:pPr rtl="0"/>
            <a:endParaRPr lang="en-GB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FEFD686-81C7-A517-F1C0-0C3D3EF340F2}"/>
              </a:ext>
            </a:extLst>
          </p:cNvPr>
          <p:cNvSpPr/>
          <p:nvPr/>
        </p:nvSpPr>
        <p:spPr>
          <a:xfrm>
            <a:off x="294417" y="4652762"/>
            <a:ext cx="1628275" cy="1628275"/>
          </a:xfrm>
          <a:prstGeom prst="ellipse">
            <a:avLst/>
          </a:prstGeom>
          <a:solidFill>
            <a:schemeClr val="accent4">
              <a:alpha val="9304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</a:lstStyle>
          <a:p>
            <a:pPr algn="ctr" rtl="0"/>
            <a:endParaRPr lang="en-GB" dirty="0">
              <a:solidFill>
                <a:schemeClr val="accent4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CA6479C-DB58-C182-DA46-646A89A79A6F}"/>
              </a:ext>
            </a:extLst>
          </p:cNvPr>
          <p:cNvSpPr/>
          <p:nvPr/>
        </p:nvSpPr>
        <p:spPr>
          <a:xfrm>
            <a:off x="11469607" y="5904458"/>
            <a:ext cx="376579" cy="37657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</a:lstStyle>
          <a:p>
            <a:pPr algn="ctr" rtl="0"/>
            <a:endParaRPr lang="en-GB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40F0BF7-907A-B0C3-5845-78EDA851891C}"/>
              </a:ext>
            </a:extLst>
          </p:cNvPr>
          <p:cNvSpPr/>
          <p:nvPr/>
        </p:nvSpPr>
        <p:spPr>
          <a:xfrm>
            <a:off x="3000866" y="2411479"/>
            <a:ext cx="376579" cy="37657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</a:lstStyle>
          <a:p>
            <a:pPr algn="ctr" rtl="0"/>
            <a:endParaRPr lang="en-GB" dirty="0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5D287EAB-26E8-C8AF-6CB0-D37B7CB370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165" t="77500"/>
          <a:stretch>
            <a:fillRect/>
          </a:stretch>
        </p:blipFill>
        <p:spPr>
          <a:xfrm flipH="1">
            <a:off x="7946978" y="-690210"/>
            <a:ext cx="4459335" cy="1543022"/>
          </a:xfrm>
          <a:custGeom>
            <a:avLst/>
            <a:gdLst>
              <a:gd name="connsiteX0" fmla="*/ 0 w 4459335"/>
              <a:gd name="connsiteY0" fmla="*/ 0 h 1543022"/>
              <a:gd name="connsiteX1" fmla="*/ 4459335 w 4459335"/>
              <a:gd name="connsiteY1" fmla="*/ 0 h 1543022"/>
              <a:gd name="connsiteX2" fmla="*/ 4459335 w 4459335"/>
              <a:gd name="connsiteY2" fmla="*/ 1543022 h 1543022"/>
              <a:gd name="connsiteX3" fmla="*/ 0 w 4459335"/>
              <a:gd name="connsiteY3" fmla="*/ 1543022 h 1543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59335" h="1543022">
                <a:moveTo>
                  <a:pt x="0" y="0"/>
                </a:moveTo>
                <a:lnTo>
                  <a:pt x="4459335" y="0"/>
                </a:lnTo>
                <a:lnTo>
                  <a:pt x="4459335" y="1543022"/>
                </a:lnTo>
                <a:lnTo>
                  <a:pt x="0" y="1543022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F5323F-6D74-29FA-F04C-027DF2809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2744" y="2304288"/>
            <a:ext cx="5513832" cy="2432304"/>
          </a:xfrm>
          <a:prstGeom prst="rect">
            <a:avLst/>
          </a:prstGeom>
        </p:spPr>
        <p:txBody>
          <a:bodyPr rtlCol="0" anchor="t">
            <a:noAutofit/>
          </a:bodyPr>
          <a:lstStyle>
            <a:lvl1pPr>
              <a:defRPr lang="en-GB" sz="6600"/>
            </a:lvl1pPr>
          </a:lstStyle>
          <a:p>
            <a:pPr rtl="0"/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354F95-4CC9-871D-2B3D-873AB0B213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52744" y="1885193"/>
            <a:ext cx="5943600" cy="41148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lang="en-GB" sz="2400">
                <a:solidFill>
                  <a:schemeClr val="tx1"/>
                </a:solidFill>
              </a:defRPr>
            </a:lvl1pPr>
            <a:lvl2pPr marL="457200" indent="0">
              <a:buNone/>
              <a:defRPr lang="en-GB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lang="en-GB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lang="en-GB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lang="en-GB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lang="en-GB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lang="en-GB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lang="en-GB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lang="en-GB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201B4B-23A9-2E43-8B01-FB634DC44971}"/>
              </a:ext>
            </a:extLst>
          </p:cNvPr>
          <p:cNvSpPr txBox="1"/>
          <p:nvPr userDrawn="1"/>
        </p:nvSpPr>
        <p:spPr>
          <a:xfrm>
            <a:off x="0" y="6858000"/>
            <a:ext cx="6057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Done by : Hissah Alotaibi</a:t>
            </a:r>
          </a:p>
        </p:txBody>
      </p:sp>
    </p:spTree>
    <p:extLst>
      <p:ext uri="{BB962C8B-B14F-4D97-AF65-F5344CB8AC3E}">
        <p14:creationId xmlns:p14="http://schemas.microsoft.com/office/powerpoint/2010/main" val="2761099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 hidden="1">
            <a:extLst>
              <a:ext uri="{FF2B5EF4-FFF2-40B4-BE49-F238E27FC236}">
                <a16:creationId xmlns:a16="http://schemas.microsoft.com/office/drawing/2014/main" id="{25EA7C35-FF1A-FBFD-05A2-718EB0D16B65}"/>
              </a:ext>
            </a:extLst>
          </p:cNvPr>
          <p:cNvSpPr/>
          <p:nvPr/>
        </p:nvSpPr>
        <p:spPr>
          <a:xfrm>
            <a:off x="233681" y="2011679"/>
            <a:ext cx="3195438" cy="3286867"/>
          </a:xfrm>
          <a:custGeom>
            <a:avLst/>
            <a:gdLst>
              <a:gd name="connsiteX0" fmla="*/ 2213 w 9357201"/>
              <a:gd name="connsiteY0" fmla="*/ -650 h 3276674"/>
              <a:gd name="connsiteX1" fmla="*/ 8009370 w 9357201"/>
              <a:gd name="connsiteY1" fmla="*/ -650 h 3276674"/>
              <a:gd name="connsiteX2" fmla="*/ 9359415 w 9357201"/>
              <a:gd name="connsiteY2" fmla="*/ 1355860 h 3276674"/>
              <a:gd name="connsiteX3" fmla="*/ 9359415 w 9357201"/>
              <a:gd name="connsiteY3" fmla="*/ 3276024 h 3276674"/>
              <a:gd name="connsiteX0" fmla="*/ 0 w 9357202"/>
              <a:gd name="connsiteY0" fmla="*/ 33 h 3276707"/>
              <a:gd name="connsiteX1" fmla="*/ 5765524 w 9357202"/>
              <a:gd name="connsiteY1" fmla="*/ 0 h 3276707"/>
              <a:gd name="connsiteX2" fmla="*/ 8007157 w 9357202"/>
              <a:gd name="connsiteY2" fmla="*/ 33 h 3276707"/>
              <a:gd name="connsiteX3" fmla="*/ 9357202 w 9357202"/>
              <a:gd name="connsiteY3" fmla="*/ 1356543 h 3276707"/>
              <a:gd name="connsiteX4" fmla="*/ 9357202 w 9357202"/>
              <a:gd name="connsiteY4" fmla="*/ 3276707 h 3276707"/>
              <a:gd name="connsiteX0" fmla="*/ 0 w 3591678"/>
              <a:gd name="connsiteY0" fmla="*/ 0 h 3276707"/>
              <a:gd name="connsiteX1" fmla="*/ 2241633 w 3591678"/>
              <a:gd name="connsiteY1" fmla="*/ 33 h 3276707"/>
              <a:gd name="connsiteX2" fmla="*/ 3591678 w 3591678"/>
              <a:gd name="connsiteY2" fmla="*/ 1356543 h 3276707"/>
              <a:gd name="connsiteX3" fmla="*/ 3591678 w 3591678"/>
              <a:gd name="connsiteY3" fmla="*/ 3276707 h 3276707"/>
              <a:gd name="connsiteX0" fmla="*/ 0 w 3408798"/>
              <a:gd name="connsiteY0" fmla="*/ 0 h 3276707"/>
              <a:gd name="connsiteX1" fmla="*/ 2058753 w 3408798"/>
              <a:gd name="connsiteY1" fmla="*/ 33 h 3276707"/>
              <a:gd name="connsiteX2" fmla="*/ 3408798 w 3408798"/>
              <a:gd name="connsiteY2" fmla="*/ 1356543 h 3276707"/>
              <a:gd name="connsiteX3" fmla="*/ 3408798 w 3408798"/>
              <a:gd name="connsiteY3" fmla="*/ 3276707 h 3276707"/>
              <a:gd name="connsiteX0" fmla="*/ 0 w 3225918"/>
              <a:gd name="connsiteY0" fmla="*/ 0 h 3286867"/>
              <a:gd name="connsiteX1" fmla="*/ 1875873 w 3225918"/>
              <a:gd name="connsiteY1" fmla="*/ 10193 h 3286867"/>
              <a:gd name="connsiteX2" fmla="*/ 3225918 w 3225918"/>
              <a:gd name="connsiteY2" fmla="*/ 1366703 h 3286867"/>
              <a:gd name="connsiteX3" fmla="*/ 3225918 w 3225918"/>
              <a:gd name="connsiteY3" fmla="*/ 3286867 h 3286867"/>
              <a:gd name="connsiteX0" fmla="*/ 0 w 3195438"/>
              <a:gd name="connsiteY0" fmla="*/ 0 h 3286867"/>
              <a:gd name="connsiteX1" fmla="*/ 1845393 w 3195438"/>
              <a:gd name="connsiteY1" fmla="*/ 10193 h 3286867"/>
              <a:gd name="connsiteX2" fmla="*/ 3195438 w 3195438"/>
              <a:gd name="connsiteY2" fmla="*/ 1366703 h 3286867"/>
              <a:gd name="connsiteX3" fmla="*/ 3195438 w 3195438"/>
              <a:gd name="connsiteY3" fmla="*/ 3286867 h 3286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95438" h="3286867">
                <a:moveTo>
                  <a:pt x="0" y="0"/>
                </a:moveTo>
                <a:lnTo>
                  <a:pt x="1845393" y="10193"/>
                </a:lnTo>
                <a:cubicBezTo>
                  <a:pt x="2591000" y="10193"/>
                  <a:pt x="3195438" y="617523"/>
                  <a:pt x="3195438" y="1366703"/>
                </a:cubicBezTo>
                <a:lnTo>
                  <a:pt x="3195438" y="3286867"/>
                </a:lnTo>
              </a:path>
            </a:pathLst>
          </a:custGeom>
          <a:noFill/>
          <a:ln w="510466" cap="sq">
            <a:solidFill>
              <a:srgbClr val="00AA59"/>
            </a:solidFill>
            <a:prstDash val="solid"/>
            <a:round/>
          </a:ln>
        </p:spPr>
        <p:txBody>
          <a:bodyPr rtlCol="0" anchor="ctr"/>
          <a:lstStyle>
            <a:defPPr>
              <a:defRPr lang="en-GB"/>
            </a:defPPr>
          </a:lstStyle>
          <a:p>
            <a:pPr rtl="0"/>
            <a:endParaRPr lang="en-GB" dirty="0"/>
          </a:p>
        </p:txBody>
      </p:sp>
      <p:sp>
        <p:nvSpPr>
          <p:cNvPr id="24" name="Freeform: Shape 23" hidden="1">
            <a:extLst>
              <a:ext uri="{FF2B5EF4-FFF2-40B4-BE49-F238E27FC236}">
                <a16:creationId xmlns:a16="http://schemas.microsoft.com/office/drawing/2014/main" id="{B09E8213-E4A1-3E30-9198-8B68ABEE82B8}"/>
              </a:ext>
            </a:extLst>
          </p:cNvPr>
          <p:cNvSpPr/>
          <p:nvPr/>
        </p:nvSpPr>
        <p:spPr>
          <a:xfrm>
            <a:off x="3429117" y="4725899"/>
            <a:ext cx="8510941" cy="1366196"/>
          </a:xfrm>
          <a:custGeom>
            <a:avLst/>
            <a:gdLst>
              <a:gd name="connsiteX0" fmla="*/ 10980107 w 10977893"/>
              <a:gd name="connsiteY0" fmla="*/ -650 h 1365979"/>
              <a:gd name="connsiteX1" fmla="*/ 10980107 w 10977893"/>
              <a:gd name="connsiteY1" fmla="*/ 789104 h 1365979"/>
              <a:gd name="connsiteX2" fmla="*/ 10357989 w 10977893"/>
              <a:gd name="connsiteY2" fmla="*/ 1365329 h 1365979"/>
              <a:gd name="connsiteX3" fmla="*/ 624331 w 10977893"/>
              <a:gd name="connsiteY3" fmla="*/ 1365329 h 1365979"/>
              <a:gd name="connsiteX4" fmla="*/ 2213 w 10977893"/>
              <a:gd name="connsiteY4" fmla="*/ 789104 h 1365979"/>
              <a:gd name="connsiteX5" fmla="*/ 2213 w 10977893"/>
              <a:gd name="connsiteY5" fmla="*/ -650 h 1365979"/>
              <a:gd name="connsiteX0" fmla="*/ 10977894 w 10977894"/>
              <a:gd name="connsiteY0" fmla="*/ 0 h 1365979"/>
              <a:gd name="connsiteX1" fmla="*/ 10977894 w 10977894"/>
              <a:gd name="connsiteY1" fmla="*/ 789754 h 1365979"/>
              <a:gd name="connsiteX2" fmla="*/ 10355776 w 10977894"/>
              <a:gd name="connsiteY2" fmla="*/ 1365979 h 1365979"/>
              <a:gd name="connsiteX3" fmla="*/ 8724301 w 10977894"/>
              <a:gd name="connsiteY3" fmla="*/ 1362386 h 1365979"/>
              <a:gd name="connsiteX4" fmla="*/ 622118 w 10977894"/>
              <a:gd name="connsiteY4" fmla="*/ 1365979 h 1365979"/>
              <a:gd name="connsiteX5" fmla="*/ 0 w 10977894"/>
              <a:gd name="connsiteY5" fmla="*/ 789754 h 1365979"/>
              <a:gd name="connsiteX6" fmla="*/ 0 w 10977894"/>
              <a:gd name="connsiteY6" fmla="*/ 0 h 1365979"/>
              <a:gd name="connsiteX0" fmla="*/ 10977894 w 10977894"/>
              <a:gd name="connsiteY0" fmla="*/ 789754 h 1365979"/>
              <a:gd name="connsiteX1" fmla="*/ 10355776 w 10977894"/>
              <a:gd name="connsiteY1" fmla="*/ 1365979 h 1365979"/>
              <a:gd name="connsiteX2" fmla="*/ 8724301 w 10977894"/>
              <a:gd name="connsiteY2" fmla="*/ 1362386 h 1365979"/>
              <a:gd name="connsiteX3" fmla="*/ 622118 w 10977894"/>
              <a:gd name="connsiteY3" fmla="*/ 1365979 h 1365979"/>
              <a:gd name="connsiteX4" fmla="*/ 0 w 10977894"/>
              <a:gd name="connsiteY4" fmla="*/ 789754 h 1365979"/>
              <a:gd name="connsiteX5" fmla="*/ 0 w 10977894"/>
              <a:gd name="connsiteY5" fmla="*/ 0 h 1365979"/>
              <a:gd name="connsiteX0" fmla="*/ 10355776 w 10355776"/>
              <a:gd name="connsiteY0" fmla="*/ 1365979 h 1365979"/>
              <a:gd name="connsiteX1" fmla="*/ 8724301 w 10355776"/>
              <a:gd name="connsiteY1" fmla="*/ 1362386 h 1365979"/>
              <a:gd name="connsiteX2" fmla="*/ 622118 w 10355776"/>
              <a:gd name="connsiteY2" fmla="*/ 1365979 h 1365979"/>
              <a:gd name="connsiteX3" fmla="*/ 0 w 10355776"/>
              <a:gd name="connsiteY3" fmla="*/ 789754 h 1365979"/>
              <a:gd name="connsiteX4" fmla="*/ 0 w 10355776"/>
              <a:gd name="connsiteY4" fmla="*/ 0 h 1365979"/>
              <a:gd name="connsiteX0" fmla="*/ 8724301 w 8724301"/>
              <a:gd name="connsiteY0" fmla="*/ 1362386 h 1365979"/>
              <a:gd name="connsiteX1" fmla="*/ 622118 w 8724301"/>
              <a:gd name="connsiteY1" fmla="*/ 1365979 h 1365979"/>
              <a:gd name="connsiteX2" fmla="*/ 0 w 8724301"/>
              <a:gd name="connsiteY2" fmla="*/ 789754 h 1365979"/>
              <a:gd name="connsiteX3" fmla="*/ 0 w 8724301"/>
              <a:gd name="connsiteY3" fmla="*/ 0 h 1365979"/>
              <a:gd name="connsiteX0" fmla="*/ 8510941 w 8510941"/>
              <a:gd name="connsiteY0" fmla="*/ 1366196 h 1366196"/>
              <a:gd name="connsiteX1" fmla="*/ 622118 w 8510941"/>
              <a:gd name="connsiteY1" fmla="*/ 1365979 h 1366196"/>
              <a:gd name="connsiteX2" fmla="*/ 0 w 8510941"/>
              <a:gd name="connsiteY2" fmla="*/ 789754 h 1366196"/>
              <a:gd name="connsiteX3" fmla="*/ 0 w 8510941"/>
              <a:gd name="connsiteY3" fmla="*/ 0 h 1366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10941" h="1366196">
                <a:moveTo>
                  <a:pt x="8510941" y="1366196"/>
                </a:moveTo>
                <a:lnTo>
                  <a:pt x="622118" y="1365979"/>
                </a:lnTo>
                <a:cubicBezTo>
                  <a:pt x="278520" y="1365979"/>
                  <a:pt x="0" y="1107979"/>
                  <a:pt x="0" y="789754"/>
                </a:cubicBezTo>
                <a:lnTo>
                  <a:pt x="0" y="0"/>
                </a:lnTo>
              </a:path>
            </a:pathLst>
          </a:custGeom>
          <a:noFill/>
          <a:ln w="510466" cap="sq">
            <a:solidFill>
              <a:srgbClr val="00AA59"/>
            </a:solidFill>
            <a:prstDash val="solid"/>
            <a:round/>
          </a:ln>
        </p:spPr>
        <p:txBody>
          <a:bodyPr rtlCol="0" anchor="ctr"/>
          <a:lstStyle>
            <a:defPPr>
              <a:defRPr lang="en-GB"/>
            </a:defPPr>
          </a:lstStyle>
          <a:p>
            <a:pPr rtl="0"/>
            <a:endParaRPr lang="en-GB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FEFD686-81C7-A517-F1C0-0C3D3EF340F2}"/>
              </a:ext>
            </a:extLst>
          </p:cNvPr>
          <p:cNvSpPr/>
          <p:nvPr/>
        </p:nvSpPr>
        <p:spPr>
          <a:xfrm>
            <a:off x="294417" y="4652762"/>
            <a:ext cx="1628275" cy="1628275"/>
          </a:xfrm>
          <a:prstGeom prst="ellipse">
            <a:avLst/>
          </a:prstGeom>
          <a:solidFill>
            <a:schemeClr val="accent4">
              <a:alpha val="9304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</a:lstStyle>
          <a:p>
            <a:pPr algn="ctr" rtl="0"/>
            <a:endParaRPr lang="en-GB" dirty="0">
              <a:solidFill>
                <a:schemeClr val="accent4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CA6479C-DB58-C182-DA46-646A89A79A6F}"/>
              </a:ext>
            </a:extLst>
          </p:cNvPr>
          <p:cNvSpPr/>
          <p:nvPr/>
        </p:nvSpPr>
        <p:spPr>
          <a:xfrm>
            <a:off x="11469607" y="5904458"/>
            <a:ext cx="376579" cy="37657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</a:lstStyle>
          <a:p>
            <a:pPr algn="ctr" rtl="0"/>
            <a:endParaRPr lang="en-GB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40F0BF7-907A-B0C3-5845-78EDA851891C}"/>
              </a:ext>
            </a:extLst>
          </p:cNvPr>
          <p:cNvSpPr/>
          <p:nvPr/>
        </p:nvSpPr>
        <p:spPr>
          <a:xfrm>
            <a:off x="3000866" y="2411479"/>
            <a:ext cx="376579" cy="37657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</a:lstStyle>
          <a:p>
            <a:pPr algn="ctr" rtl="0"/>
            <a:endParaRPr lang="en-GB" dirty="0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5D287EAB-26E8-C8AF-6CB0-D37B7CB370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165" t="77500"/>
          <a:stretch>
            <a:fillRect/>
          </a:stretch>
        </p:blipFill>
        <p:spPr>
          <a:xfrm flipH="1">
            <a:off x="7946978" y="-690210"/>
            <a:ext cx="4459335" cy="1543022"/>
          </a:xfrm>
          <a:custGeom>
            <a:avLst/>
            <a:gdLst>
              <a:gd name="connsiteX0" fmla="*/ 0 w 4459335"/>
              <a:gd name="connsiteY0" fmla="*/ 0 h 1543022"/>
              <a:gd name="connsiteX1" fmla="*/ 4459335 w 4459335"/>
              <a:gd name="connsiteY1" fmla="*/ 0 h 1543022"/>
              <a:gd name="connsiteX2" fmla="*/ 4459335 w 4459335"/>
              <a:gd name="connsiteY2" fmla="*/ 1543022 h 1543022"/>
              <a:gd name="connsiteX3" fmla="*/ 0 w 4459335"/>
              <a:gd name="connsiteY3" fmla="*/ 1543022 h 1543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59335" h="1543022">
                <a:moveTo>
                  <a:pt x="0" y="0"/>
                </a:moveTo>
                <a:lnTo>
                  <a:pt x="4459335" y="0"/>
                </a:lnTo>
                <a:lnTo>
                  <a:pt x="4459335" y="1543022"/>
                </a:lnTo>
                <a:lnTo>
                  <a:pt x="0" y="1543022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F5323F-6D74-29FA-F04C-027DF2809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2744" y="2304288"/>
            <a:ext cx="5513832" cy="2432304"/>
          </a:xfrm>
          <a:prstGeom prst="rect">
            <a:avLst/>
          </a:prstGeom>
        </p:spPr>
        <p:txBody>
          <a:bodyPr rtlCol="0" anchor="t">
            <a:noAutofit/>
          </a:bodyPr>
          <a:lstStyle>
            <a:lvl1pPr>
              <a:defRPr lang="en-GB" sz="6600"/>
            </a:lvl1pPr>
          </a:lstStyle>
          <a:p>
            <a:pPr rtl="0"/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354F95-4CC9-871D-2B3D-873AB0B213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52744" y="1885193"/>
            <a:ext cx="5943600" cy="41148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lang="en-GB" sz="2400">
                <a:solidFill>
                  <a:schemeClr val="tx1"/>
                </a:solidFill>
              </a:defRPr>
            </a:lvl1pPr>
            <a:lvl2pPr marL="457200" indent="0">
              <a:buNone/>
              <a:defRPr lang="en-GB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lang="en-GB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lang="en-GB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lang="en-GB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lang="en-GB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lang="en-GB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lang="en-GB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lang="en-GB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201B4B-23A9-2E43-8B01-FB634DC44971}"/>
              </a:ext>
            </a:extLst>
          </p:cNvPr>
          <p:cNvSpPr txBox="1"/>
          <p:nvPr userDrawn="1"/>
        </p:nvSpPr>
        <p:spPr>
          <a:xfrm>
            <a:off x="0" y="6858000"/>
            <a:ext cx="6057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Done by : Hissah Alotaibi</a:t>
            </a:r>
          </a:p>
        </p:txBody>
      </p:sp>
    </p:spTree>
    <p:extLst>
      <p:ext uri="{BB962C8B-B14F-4D97-AF65-F5344CB8AC3E}">
        <p14:creationId xmlns:p14="http://schemas.microsoft.com/office/powerpoint/2010/main" val="681273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 hidden="1">
            <a:extLst>
              <a:ext uri="{FF2B5EF4-FFF2-40B4-BE49-F238E27FC236}">
                <a16:creationId xmlns:a16="http://schemas.microsoft.com/office/drawing/2014/main" id="{25EA7C35-FF1A-FBFD-05A2-718EB0D16B65}"/>
              </a:ext>
            </a:extLst>
          </p:cNvPr>
          <p:cNvSpPr/>
          <p:nvPr/>
        </p:nvSpPr>
        <p:spPr>
          <a:xfrm>
            <a:off x="233681" y="2011679"/>
            <a:ext cx="3195438" cy="3286867"/>
          </a:xfrm>
          <a:custGeom>
            <a:avLst/>
            <a:gdLst>
              <a:gd name="connsiteX0" fmla="*/ 2213 w 9357201"/>
              <a:gd name="connsiteY0" fmla="*/ -650 h 3276674"/>
              <a:gd name="connsiteX1" fmla="*/ 8009370 w 9357201"/>
              <a:gd name="connsiteY1" fmla="*/ -650 h 3276674"/>
              <a:gd name="connsiteX2" fmla="*/ 9359415 w 9357201"/>
              <a:gd name="connsiteY2" fmla="*/ 1355860 h 3276674"/>
              <a:gd name="connsiteX3" fmla="*/ 9359415 w 9357201"/>
              <a:gd name="connsiteY3" fmla="*/ 3276024 h 3276674"/>
              <a:gd name="connsiteX0" fmla="*/ 0 w 9357202"/>
              <a:gd name="connsiteY0" fmla="*/ 33 h 3276707"/>
              <a:gd name="connsiteX1" fmla="*/ 5765524 w 9357202"/>
              <a:gd name="connsiteY1" fmla="*/ 0 h 3276707"/>
              <a:gd name="connsiteX2" fmla="*/ 8007157 w 9357202"/>
              <a:gd name="connsiteY2" fmla="*/ 33 h 3276707"/>
              <a:gd name="connsiteX3" fmla="*/ 9357202 w 9357202"/>
              <a:gd name="connsiteY3" fmla="*/ 1356543 h 3276707"/>
              <a:gd name="connsiteX4" fmla="*/ 9357202 w 9357202"/>
              <a:gd name="connsiteY4" fmla="*/ 3276707 h 3276707"/>
              <a:gd name="connsiteX0" fmla="*/ 0 w 3591678"/>
              <a:gd name="connsiteY0" fmla="*/ 0 h 3276707"/>
              <a:gd name="connsiteX1" fmla="*/ 2241633 w 3591678"/>
              <a:gd name="connsiteY1" fmla="*/ 33 h 3276707"/>
              <a:gd name="connsiteX2" fmla="*/ 3591678 w 3591678"/>
              <a:gd name="connsiteY2" fmla="*/ 1356543 h 3276707"/>
              <a:gd name="connsiteX3" fmla="*/ 3591678 w 3591678"/>
              <a:gd name="connsiteY3" fmla="*/ 3276707 h 3276707"/>
              <a:gd name="connsiteX0" fmla="*/ 0 w 3408798"/>
              <a:gd name="connsiteY0" fmla="*/ 0 h 3276707"/>
              <a:gd name="connsiteX1" fmla="*/ 2058753 w 3408798"/>
              <a:gd name="connsiteY1" fmla="*/ 33 h 3276707"/>
              <a:gd name="connsiteX2" fmla="*/ 3408798 w 3408798"/>
              <a:gd name="connsiteY2" fmla="*/ 1356543 h 3276707"/>
              <a:gd name="connsiteX3" fmla="*/ 3408798 w 3408798"/>
              <a:gd name="connsiteY3" fmla="*/ 3276707 h 3276707"/>
              <a:gd name="connsiteX0" fmla="*/ 0 w 3225918"/>
              <a:gd name="connsiteY0" fmla="*/ 0 h 3286867"/>
              <a:gd name="connsiteX1" fmla="*/ 1875873 w 3225918"/>
              <a:gd name="connsiteY1" fmla="*/ 10193 h 3286867"/>
              <a:gd name="connsiteX2" fmla="*/ 3225918 w 3225918"/>
              <a:gd name="connsiteY2" fmla="*/ 1366703 h 3286867"/>
              <a:gd name="connsiteX3" fmla="*/ 3225918 w 3225918"/>
              <a:gd name="connsiteY3" fmla="*/ 3286867 h 3286867"/>
              <a:gd name="connsiteX0" fmla="*/ 0 w 3195438"/>
              <a:gd name="connsiteY0" fmla="*/ 0 h 3286867"/>
              <a:gd name="connsiteX1" fmla="*/ 1845393 w 3195438"/>
              <a:gd name="connsiteY1" fmla="*/ 10193 h 3286867"/>
              <a:gd name="connsiteX2" fmla="*/ 3195438 w 3195438"/>
              <a:gd name="connsiteY2" fmla="*/ 1366703 h 3286867"/>
              <a:gd name="connsiteX3" fmla="*/ 3195438 w 3195438"/>
              <a:gd name="connsiteY3" fmla="*/ 3286867 h 3286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95438" h="3286867">
                <a:moveTo>
                  <a:pt x="0" y="0"/>
                </a:moveTo>
                <a:lnTo>
                  <a:pt x="1845393" y="10193"/>
                </a:lnTo>
                <a:cubicBezTo>
                  <a:pt x="2591000" y="10193"/>
                  <a:pt x="3195438" y="617523"/>
                  <a:pt x="3195438" y="1366703"/>
                </a:cubicBezTo>
                <a:lnTo>
                  <a:pt x="3195438" y="3286867"/>
                </a:lnTo>
              </a:path>
            </a:pathLst>
          </a:custGeom>
          <a:noFill/>
          <a:ln w="510466" cap="sq">
            <a:solidFill>
              <a:srgbClr val="00AA59"/>
            </a:solidFill>
            <a:prstDash val="solid"/>
            <a:round/>
          </a:ln>
        </p:spPr>
        <p:txBody>
          <a:bodyPr rtlCol="0" anchor="ctr"/>
          <a:lstStyle>
            <a:defPPr>
              <a:defRPr lang="en-GB"/>
            </a:defPPr>
          </a:lstStyle>
          <a:p>
            <a:pPr rtl="0"/>
            <a:endParaRPr lang="en-GB" dirty="0"/>
          </a:p>
        </p:txBody>
      </p:sp>
      <p:sp>
        <p:nvSpPr>
          <p:cNvPr id="24" name="Freeform: Shape 23" hidden="1">
            <a:extLst>
              <a:ext uri="{FF2B5EF4-FFF2-40B4-BE49-F238E27FC236}">
                <a16:creationId xmlns:a16="http://schemas.microsoft.com/office/drawing/2014/main" id="{B09E8213-E4A1-3E30-9198-8B68ABEE82B8}"/>
              </a:ext>
            </a:extLst>
          </p:cNvPr>
          <p:cNvSpPr/>
          <p:nvPr/>
        </p:nvSpPr>
        <p:spPr>
          <a:xfrm>
            <a:off x="3429117" y="4725899"/>
            <a:ext cx="8510941" cy="1366196"/>
          </a:xfrm>
          <a:custGeom>
            <a:avLst/>
            <a:gdLst>
              <a:gd name="connsiteX0" fmla="*/ 10980107 w 10977893"/>
              <a:gd name="connsiteY0" fmla="*/ -650 h 1365979"/>
              <a:gd name="connsiteX1" fmla="*/ 10980107 w 10977893"/>
              <a:gd name="connsiteY1" fmla="*/ 789104 h 1365979"/>
              <a:gd name="connsiteX2" fmla="*/ 10357989 w 10977893"/>
              <a:gd name="connsiteY2" fmla="*/ 1365329 h 1365979"/>
              <a:gd name="connsiteX3" fmla="*/ 624331 w 10977893"/>
              <a:gd name="connsiteY3" fmla="*/ 1365329 h 1365979"/>
              <a:gd name="connsiteX4" fmla="*/ 2213 w 10977893"/>
              <a:gd name="connsiteY4" fmla="*/ 789104 h 1365979"/>
              <a:gd name="connsiteX5" fmla="*/ 2213 w 10977893"/>
              <a:gd name="connsiteY5" fmla="*/ -650 h 1365979"/>
              <a:gd name="connsiteX0" fmla="*/ 10977894 w 10977894"/>
              <a:gd name="connsiteY0" fmla="*/ 0 h 1365979"/>
              <a:gd name="connsiteX1" fmla="*/ 10977894 w 10977894"/>
              <a:gd name="connsiteY1" fmla="*/ 789754 h 1365979"/>
              <a:gd name="connsiteX2" fmla="*/ 10355776 w 10977894"/>
              <a:gd name="connsiteY2" fmla="*/ 1365979 h 1365979"/>
              <a:gd name="connsiteX3" fmla="*/ 8724301 w 10977894"/>
              <a:gd name="connsiteY3" fmla="*/ 1362386 h 1365979"/>
              <a:gd name="connsiteX4" fmla="*/ 622118 w 10977894"/>
              <a:gd name="connsiteY4" fmla="*/ 1365979 h 1365979"/>
              <a:gd name="connsiteX5" fmla="*/ 0 w 10977894"/>
              <a:gd name="connsiteY5" fmla="*/ 789754 h 1365979"/>
              <a:gd name="connsiteX6" fmla="*/ 0 w 10977894"/>
              <a:gd name="connsiteY6" fmla="*/ 0 h 1365979"/>
              <a:gd name="connsiteX0" fmla="*/ 10977894 w 10977894"/>
              <a:gd name="connsiteY0" fmla="*/ 789754 h 1365979"/>
              <a:gd name="connsiteX1" fmla="*/ 10355776 w 10977894"/>
              <a:gd name="connsiteY1" fmla="*/ 1365979 h 1365979"/>
              <a:gd name="connsiteX2" fmla="*/ 8724301 w 10977894"/>
              <a:gd name="connsiteY2" fmla="*/ 1362386 h 1365979"/>
              <a:gd name="connsiteX3" fmla="*/ 622118 w 10977894"/>
              <a:gd name="connsiteY3" fmla="*/ 1365979 h 1365979"/>
              <a:gd name="connsiteX4" fmla="*/ 0 w 10977894"/>
              <a:gd name="connsiteY4" fmla="*/ 789754 h 1365979"/>
              <a:gd name="connsiteX5" fmla="*/ 0 w 10977894"/>
              <a:gd name="connsiteY5" fmla="*/ 0 h 1365979"/>
              <a:gd name="connsiteX0" fmla="*/ 10355776 w 10355776"/>
              <a:gd name="connsiteY0" fmla="*/ 1365979 h 1365979"/>
              <a:gd name="connsiteX1" fmla="*/ 8724301 w 10355776"/>
              <a:gd name="connsiteY1" fmla="*/ 1362386 h 1365979"/>
              <a:gd name="connsiteX2" fmla="*/ 622118 w 10355776"/>
              <a:gd name="connsiteY2" fmla="*/ 1365979 h 1365979"/>
              <a:gd name="connsiteX3" fmla="*/ 0 w 10355776"/>
              <a:gd name="connsiteY3" fmla="*/ 789754 h 1365979"/>
              <a:gd name="connsiteX4" fmla="*/ 0 w 10355776"/>
              <a:gd name="connsiteY4" fmla="*/ 0 h 1365979"/>
              <a:gd name="connsiteX0" fmla="*/ 8724301 w 8724301"/>
              <a:gd name="connsiteY0" fmla="*/ 1362386 h 1365979"/>
              <a:gd name="connsiteX1" fmla="*/ 622118 w 8724301"/>
              <a:gd name="connsiteY1" fmla="*/ 1365979 h 1365979"/>
              <a:gd name="connsiteX2" fmla="*/ 0 w 8724301"/>
              <a:gd name="connsiteY2" fmla="*/ 789754 h 1365979"/>
              <a:gd name="connsiteX3" fmla="*/ 0 w 8724301"/>
              <a:gd name="connsiteY3" fmla="*/ 0 h 1365979"/>
              <a:gd name="connsiteX0" fmla="*/ 8510941 w 8510941"/>
              <a:gd name="connsiteY0" fmla="*/ 1366196 h 1366196"/>
              <a:gd name="connsiteX1" fmla="*/ 622118 w 8510941"/>
              <a:gd name="connsiteY1" fmla="*/ 1365979 h 1366196"/>
              <a:gd name="connsiteX2" fmla="*/ 0 w 8510941"/>
              <a:gd name="connsiteY2" fmla="*/ 789754 h 1366196"/>
              <a:gd name="connsiteX3" fmla="*/ 0 w 8510941"/>
              <a:gd name="connsiteY3" fmla="*/ 0 h 1366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10941" h="1366196">
                <a:moveTo>
                  <a:pt x="8510941" y="1366196"/>
                </a:moveTo>
                <a:lnTo>
                  <a:pt x="622118" y="1365979"/>
                </a:lnTo>
                <a:cubicBezTo>
                  <a:pt x="278520" y="1365979"/>
                  <a:pt x="0" y="1107979"/>
                  <a:pt x="0" y="789754"/>
                </a:cubicBezTo>
                <a:lnTo>
                  <a:pt x="0" y="0"/>
                </a:lnTo>
              </a:path>
            </a:pathLst>
          </a:custGeom>
          <a:noFill/>
          <a:ln w="510466" cap="sq">
            <a:solidFill>
              <a:srgbClr val="00AA59"/>
            </a:solidFill>
            <a:prstDash val="solid"/>
            <a:round/>
          </a:ln>
        </p:spPr>
        <p:txBody>
          <a:bodyPr rtlCol="0" anchor="ctr"/>
          <a:lstStyle>
            <a:defPPr>
              <a:defRPr lang="en-GB"/>
            </a:defPPr>
          </a:lstStyle>
          <a:p>
            <a:pPr rtl="0"/>
            <a:endParaRPr lang="en-GB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FEFD686-81C7-A517-F1C0-0C3D3EF340F2}"/>
              </a:ext>
            </a:extLst>
          </p:cNvPr>
          <p:cNvSpPr/>
          <p:nvPr/>
        </p:nvSpPr>
        <p:spPr>
          <a:xfrm>
            <a:off x="294417" y="4652762"/>
            <a:ext cx="1628275" cy="1628275"/>
          </a:xfrm>
          <a:prstGeom prst="ellipse">
            <a:avLst/>
          </a:prstGeom>
          <a:solidFill>
            <a:schemeClr val="accent4">
              <a:alpha val="9304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</a:lstStyle>
          <a:p>
            <a:pPr algn="ctr" rtl="0"/>
            <a:endParaRPr lang="en-GB" dirty="0">
              <a:solidFill>
                <a:schemeClr val="accent4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CA6479C-DB58-C182-DA46-646A89A79A6F}"/>
              </a:ext>
            </a:extLst>
          </p:cNvPr>
          <p:cNvSpPr/>
          <p:nvPr/>
        </p:nvSpPr>
        <p:spPr>
          <a:xfrm>
            <a:off x="11469607" y="5904458"/>
            <a:ext cx="376579" cy="37657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</a:lstStyle>
          <a:p>
            <a:pPr algn="ctr" rtl="0"/>
            <a:endParaRPr lang="en-GB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40F0BF7-907A-B0C3-5845-78EDA851891C}"/>
              </a:ext>
            </a:extLst>
          </p:cNvPr>
          <p:cNvSpPr/>
          <p:nvPr/>
        </p:nvSpPr>
        <p:spPr>
          <a:xfrm>
            <a:off x="3000866" y="2411479"/>
            <a:ext cx="376579" cy="37657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</a:lstStyle>
          <a:p>
            <a:pPr algn="ctr" rtl="0"/>
            <a:endParaRPr lang="en-GB" dirty="0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5D287EAB-26E8-C8AF-6CB0-D37B7CB370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165" t="77500"/>
          <a:stretch>
            <a:fillRect/>
          </a:stretch>
        </p:blipFill>
        <p:spPr>
          <a:xfrm flipH="1">
            <a:off x="7946978" y="-690210"/>
            <a:ext cx="4459335" cy="1543022"/>
          </a:xfrm>
          <a:custGeom>
            <a:avLst/>
            <a:gdLst>
              <a:gd name="connsiteX0" fmla="*/ 0 w 4459335"/>
              <a:gd name="connsiteY0" fmla="*/ 0 h 1543022"/>
              <a:gd name="connsiteX1" fmla="*/ 4459335 w 4459335"/>
              <a:gd name="connsiteY1" fmla="*/ 0 h 1543022"/>
              <a:gd name="connsiteX2" fmla="*/ 4459335 w 4459335"/>
              <a:gd name="connsiteY2" fmla="*/ 1543022 h 1543022"/>
              <a:gd name="connsiteX3" fmla="*/ 0 w 4459335"/>
              <a:gd name="connsiteY3" fmla="*/ 1543022 h 1543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59335" h="1543022">
                <a:moveTo>
                  <a:pt x="0" y="0"/>
                </a:moveTo>
                <a:lnTo>
                  <a:pt x="4459335" y="0"/>
                </a:lnTo>
                <a:lnTo>
                  <a:pt x="4459335" y="1543022"/>
                </a:lnTo>
                <a:lnTo>
                  <a:pt x="0" y="1543022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F5323F-6D74-29FA-F04C-027DF2809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2744" y="2304288"/>
            <a:ext cx="5513832" cy="2432304"/>
          </a:xfrm>
          <a:prstGeom prst="rect">
            <a:avLst/>
          </a:prstGeom>
        </p:spPr>
        <p:txBody>
          <a:bodyPr rtlCol="0" anchor="t">
            <a:noAutofit/>
          </a:bodyPr>
          <a:lstStyle>
            <a:lvl1pPr>
              <a:defRPr lang="en-GB" sz="6600"/>
            </a:lvl1pPr>
          </a:lstStyle>
          <a:p>
            <a:pPr rtl="0"/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354F95-4CC9-871D-2B3D-873AB0B213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52744" y="1885193"/>
            <a:ext cx="5943600" cy="41148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lang="en-GB" sz="2400">
                <a:solidFill>
                  <a:schemeClr val="tx1"/>
                </a:solidFill>
              </a:defRPr>
            </a:lvl1pPr>
            <a:lvl2pPr marL="457200" indent="0">
              <a:buNone/>
              <a:defRPr lang="en-GB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lang="en-GB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lang="en-GB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lang="en-GB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lang="en-GB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lang="en-GB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lang="en-GB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lang="en-GB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201B4B-23A9-2E43-8B01-FB634DC44971}"/>
              </a:ext>
            </a:extLst>
          </p:cNvPr>
          <p:cNvSpPr txBox="1"/>
          <p:nvPr userDrawn="1"/>
        </p:nvSpPr>
        <p:spPr>
          <a:xfrm>
            <a:off x="0" y="6858000"/>
            <a:ext cx="6057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Done by : Hissah Alotaibi</a:t>
            </a:r>
          </a:p>
        </p:txBody>
      </p:sp>
    </p:spTree>
    <p:extLst>
      <p:ext uri="{BB962C8B-B14F-4D97-AF65-F5344CB8AC3E}">
        <p14:creationId xmlns:p14="http://schemas.microsoft.com/office/powerpoint/2010/main" val="765401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 hidden="1">
            <a:extLst>
              <a:ext uri="{FF2B5EF4-FFF2-40B4-BE49-F238E27FC236}">
                <a16:creationId xmlns:a16="http://schemas.microsoft.com/office/drawing/2014/main" id="{25EA7C35-FF1A-FBFD-05A2-718EB0D16B65}"/>
              </a:ext>
            </a:extLst>
          </p:cNvPr>
          <p:cNvSpPr/>
          <p:nvPr/>
        </p:nvSpPr>
        <p:spPr>
          <a:xfrm>
            <a:off x="233681" y="2011679"/>
            <a:ext cx="3195438" cy="3286867"/>
          </a:xfrm>
          <a:custGeom>
            <a:avLst/>
            <a:gdLst>
              <a:gd name="connsiteX0" fmla="*/ 2213 w 9357201"/>
              <a:gd name="connsiteY0" fmla="*/ -650 h 3276674"/>
              <a:gd name="connsiteX1" fmla="*/ 8009370 w 9357201"/>
              <a:gd name="connsiteY1" fmla="*/ -650 h 3276674"/>
              <a:gd name="connsiteX2" fmla="*/ 9359415 w 9357201"/>
              <a:gd name="connsiteY2" fmla="*/ 1355860 h 3276674"/>
              <a:gd name="connsiteX3" fmla="*/ 9359415 w 9357201"/>
              <a:gd name="connsiteY3" fmla="*/ 3276024 h 3276674"/>
              <a:gd name="connsiteX0" fmla="*/ 0 w 9357202"/>
              <a:gd name="connsiteY0" fmla="*/ 33 h 3276707"/>
              <a:gd name="connsiteX1" fmla="*/ 5765524 w 9357202"/>
              <a:gd name="connsiteY1" fmla="*/ 0 h 3276707"/>
              <a:gd name="connsiteX2" fmla="*/ 8007157 w 9357202"/>
              <a:gd name="connsiteY2" fmla="*/ 33 h 3276707"/>
              <a:gd name="connsiteX3" fmla="*/ 9357202 w 9357202"/>
              <a:gd name="connsiteY3" fmla="*/ 1356543 h 3276707"/>
              <a:gd name="connsiteX4" fmla="*/ 9357202 w 9357202"/>
              <a:gd name="connsiteY4" fmla="*/ 3276707 h 3276707"/>
              <a:gd name="connsiteX0" fmla="*/ 0 w 3591678"/>
              <a:gd name="connsiteY0" fmla="*/ 0 h 3276707"/>
              <a:gd name="connsiteX1" fmla="*/ 2241633 w 3591678"/>
              <a:gd name="connsiteY1" fmla="*/ 33 h 3276707"/>
              <a:gd name="connsiteX2" fmla="*/ 3591678 w 3591678"/>
              <a:gd name="connsiteY2" fmla="*/ 1356543 h 3276707"/>
              <a:gd name="connsiteX3" fmla="*/ 3591678 w 3591678"/>
              <a:gd name="connsiteY3" fmla="*/ 3276707 h 3276707"/>
              <a:gd name="connsiteX0" fmla="*/ 0 w 3408798"/>
              <a:gd name="connsiteY0" fmla="*/ 0 h 3276707"/>
              <a:gd name="connsiteX1" fmla="*/ 2058753 w 3408798"/>
              <a:gd name="connsiteY1" fmla="*/ 33 h 3276707"/>
              <a:gd name="connsiteX2" fmla="*/ 3408798 w 3408798"/>
              <a:gd name="connsiteY2" fmla="*/ 1356543 h 3276707"/>
              <a:gd name="connsiteX3" fmla="*/ 3408798 w 3408798"/>
              <a:gd name="connsiteY3" fmla="*/ 3276707 h 3276707"/>
              <a:gd name="connsiteX0" fmla="*/ 0 w 3225918"/>
              <a:gd name="connsiteY0" fmla="*/ 0 h 3286867"/>
              <a:gd name="connsiteX1" fmla="*/ 1875873 w 3225918"/>
              <a:gd name="connsiteY1" fmla="*/ 10193 h 3286867"/>
              <a:gd name="connsiteX2" fmla="*/ 3225918 w 3225918"/>
              <a:gd name="connsiteY2" fmla="*/ 1366703 h 3286867"/>
              <a:gd name="connsiteX3" fmla="*/ 3225918 w 3225918"/>
              <a:gd name="connsiteY3" fmla="*/ 3286867 h 3286867"/>
              <a:gd name="connsiteX0" fmla="*/ 0 w 3195438"/>
              <a:gd name="connsiteY0" fmla="*/ 0 h 3286867"/>
              <a:gd name="connsiteX1" fmla="*/ 1845393 w 3195438"/>
              <a:gd name="connsiteY1" fmla="*/ 10193 h 3286867"/>
              <a:gd name="connsiteX2" fmla="*/ 3195438 w 3195438"/>
              <a:gd name="connsiteY2" fmla="*/ 1366703 h 3286867"/>
              <a:gd name="connsiteX3" fmla="*/ 3195438 w 3195438"/>
              <a:gd name="connsiteY3" fmla="*/ 3286867 h 3286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95438" h="3286867">
                <a:moveTo>
                  <a:pt x="0" y="0"/>
                </a:moveTo>
                <a:lnTo>
                  <a:pt x="1845393" y="10193"/>
                </a:lnTo>
                <a:cubicBezTo>
                  <a:pt x="2591000" y="10193"/>
                  <a:pt x="3195438" y="617523"/>
                  <a:pt x="3195438" y="1366703"/>
                </a:cubicBezTo>
                <a:lnTo>
                  <a:pt x="3195438" y="3286867"/>
                </a:lnTo>
              </a:path>
            </a:pathLst>
          </a:custGeom>
          <a:noFill/>
          <a:ln w="510466" cap="sq">
            <a:solidFill>
              <a:srgbClr val="00AA59"/>
            </a:solidFill>
            <a:prstDash val="solid"/>
            <a:round/>
          </a:ln>
        </p:spPr>
        <p:txBody>
          <a:bodyPr rtlCol="0" anchor="ctr"/>
          <a:lstStyle>
            <a:defPPr>
              <a:defRPr lang="en-GB"/>
            </a:defPPr>
          </a:lstStyle>
          <a:p>
            <a:pPr rtl="0"/>
            <a:endParaRPr lang="en-GB" dirty="0"/>
          </a:p>
        </p:txBody>
      </p:sp>
      <p:sp>
        <p:nvSpPr>
          <p:cNvPr id="24" name="Freeform: Shape 23" hidden="1">
            <a:extLst>
              <a:ext uri="{FF2B5EF4-FFF2-40B4-BE49-F238E27FC236}">
                <a16:creationId xmlns:a16="http://schemas.microsoft.com/office/drawing/2014/main" id="{B09E8213-E4A1-3E30-9198-8B68ABEE82B8}"/>
              </a:ext>
            </a:extLst>
          </p:cNvPr>
          <p:cNvSpPr/>
          <p:nvPr/>
        </p:nvSpPr>
        <p:spPr>
          <a:xfrm>
            <a:off x="3429117" y="4725899"/>
            <a:ext cx="8510941" cy="1366196"/>
          </a:xfrm>
          <a:custGeom>
            <a:avLst/>
            <a:gdLst>
              <a:gd name="connsiteX0" fmla="*/ 10980107 w 10977893"/>
              <a:gd name="connsiteY0" fmla="*/ -650 h 1365979"/>
              <a:gd name="connsiteX1" fmla="*/ 10980107 w 10977893"/>
              <a:gd name="connsiteY1" fmla="*/ 789104 h 1365979"/>
              <a:gd name="connsiteX2" fmla="*/ 10357989 w 10977893"/>
              <a:gd name="connsiteY2" fmla="*/ 1365329 h 1365979"/>
              <a:gd name="connsiteX3" fmla="*/ 624331 w 10977893"/>
              <a:gd name="connsiteY3" fmla="*/ 1365329 h 1365979"/>
              <a:gd name="connsiteX4" fmla="*/ 2213 w 10977893"/>
              <a:gd name="connsiteY4" fmla="*/ 789104 h 1365979"/>
              <a:gd name="connsiteX5" fmla="*/ 2213 w 10977893"/>
              <a:gd name="connsiteY5" fmla="*/ -650 h 1365979"/>
              <a:gd name="connsiteX0" fmla="*/ 10977894 w 10977894"/>
              <a:gd name="connsiteY0" fmla="*/ 0 h 1365979"/>
              <a:gd name="connsiteX1" fmla="*/ 10977894 w 10977894"/>
              <a:gd name="connsiteY1" fmla="*/ 789754 h 1365979"/>
              <a:gd name="connsiteX2" fmla="*/ 10355776 w 10977894"/>
              <a:gd name="connsiteY2" fmla="*/ 1365979 h 1365979"/>
              <a:gd name="connsiteX3" fmla="*/ 8724301 w 10977894"/>
              <a:gd name="connsiteY3" fmla="*/ 1362386 h 1365979"/>
              <a:gd name="connsiteX4" fmla="*/ 622118 w 10977894"/>
              <a:gd name="connsiteY4" fmla="*/ 1365979 h 1365979"/>
              <a:gd name="connsiteX5" fmla="*/ 0 w 10977894"/>
              <a:gd name="connsiteY5" fmla="*/ 789754 h 1365979"/>
              <a:gd name="connsiteX6" fmla="*/ 0 w 10977894"/>
              <a:gd name="connsiteY6" fmla="*/ 0 h 1365979"/>
              <a:gd name="connsiteX0" fmla="*/ 10977894 w 10977894"/>
              <a:gd name="connsiteY0" fmla="*/ 789754 h 1365979"/>
              <a:gd name="connsiteX1" fmla="*/ 10355776 w 10977894"/>
              <a:gd name="connsiteY1" fmla="*/ 1365979 h 1365979"/>
              <a:gd name="connsiteX2" fmla="*/ 8724301 w 10977894"/>
              <a:gd name="connsiteY2" fmla="*/ 1362386 h 1365979"/>
              <a:gd name="connsiteX3" fmla="*/ 622118 w 10977894"/>
              <a:gd name="connsiteY3" fmla="*/ 1365979 h 1365979"/>
              <a:gd name="connsiteX4" fmla="*/ 0 w 10977894"/>
              <a:gd name="connsiteY4" fmla="*/ 789754 h 1365979"/>
              <a:gd name="connsiteX5" fmla="*/ 0 w 10977894"/>
              <a:gd name="connsiteY5" fmla="*/ 0 h 1365979"/>
              <a:gd name="connsiteX0" fmla="*/ 10355776 w 10355776"/>
              <a:gd name="connsiteY0" fmla="*/ 1365979 h 1365979"/>
              <a:gd name="connsiteX1" fmla="*/ 8724301 w 10355776"/>
              <a:gd name="connsiteY1" fmla="*/ 1362386 h 1365979"/>
              <a:gd name="connsiteX2" fmla="*/ 622118 w 10355776"/>
              <a:gd name="connsiteY2" fmla="*/ 1365979 h 1365979"/>
              <a:gd name="connsiteX3" fmla="*/ 0 w 10355776"/>
              <a:gd name="connsiteY3" fmla="*/ 789754 h 1365979"/>
              <a:gd name="connsiteX4" fmla="*/ 0 w 10355776"/>
              <a:gd name="connsiteY4" fmla="*/ 0 h 1365979"/>
              <a:gd name="connsiteX0" fmla="*/ 8724301 w 8724301"/>
              <a:gd name="connsiteY0" fmla="*/ 1362386 h 1365979"/>
              <a:gd name="connsiteX1" fmla="*/ 622118 w 8724301"/>
              <a:gd name="connsiteY1" fmla="*/ 1365979 h 1365979"/>
              <a:gd name="connsiteX2" fmla="*/ 0 w 8724301"/>
              <a:gd name="connsiteY2" fmla="*/ 789754 h 1365979"/>
              <a:gd name="connsiteX3" fmla="*/ 0 w 8724301"/>
              <a:gd name="connsiteY3" fmla="*/ 0 h 1365979"/>
              <a:gd name="connsiteX0" fmla="*/ 8510941 w 8510941"/>
              <a:gd name="connsiteY0" fmla="*/ 1366196 h 1366196"/>
              <a:gd name="connsiteX1" fmla="*/ 622118 w 8510941"/>
              <a:gd name="connsiteY1" fmla="*/ 1365979 h 1366196"/>
              <a:gd name="connsiteX2" fmla="*/ 0 w 8510941"/>
              <a:gd name="connsiteY2" fmla="*/ 789754 h 1366196"/>
              <a:gd name="connsiteX3" fmla="*/ 0 w 8510941"/>
              <a:gd name="connsiteY3" fmla="*/ 0 h 1366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10941" h="1366196">
                <a:moveTo>
                  <a:pt x="8510941" y="1366196"/>
                </a:moveTo>
                <a:lnTo>
                  <a:pt x="622118" y="1365979"/>
                </a:lnTo>
                <a:cubicBezTo>
                  <a:pt x="278520" y="1365979"/>
                  <a:pt x="0" y="1107979"/>
                  <a:pt x="0" y="789754"/>
                </a:cubicBezTo>
                <a:lnTo>
                  <a:pt x="0" y="0"/>
                </a:lnTo>
              </a:path>
            </a:pathLst>
          </a:custGeom>
          <a:noFill/>
          <a:ln w="510466" cap="sq">
            <a:solidFill>
              <a:srgbClr val="00AA59"/>
            </a:solidFill>
            <a:prstDash val="solid"/>
            <a:round/>
          </a:ln>
        </p:spPr>
        <p:txBody>
          <a:bodyPr rtlCol="0" anchor="ctr"/>
          <a:lstStyle>
            <a:defPPr>
              <a:defRPr lang="en-GB"/>
            </a:defPPr>
          </a:lstStyle>
          <a:p>
            <a:pPr rtl="0"/>
            <a:endParaRPr lang="en-GB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FEFD686-81C7-A517-F1C0-0C3D3EF340F2}"/>
              </a:ext>
            </a:extLst>
          </p:cNvPr>
          <p:cNvSpPr/>
          <p:nvPr/>
        </p:nvSpPr>
        <p:spPr>
          <a:xfrm>
            <a:off x="294417" y="4652762"/>
            <a:ext cx="1628275" cy="1628275"/>
          </a:xfrm>
          <a:prstGeom prst="ellipse">
            <a:avLst/>
          </a:prstGeom>
          <a:solidFill>
            <a:schemeClr val="accent4">
              <a:alpha val="9304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</a:lstStyle>
          <a:p>
            <a:pPr algn="ctr" rtl="0"/>
            <a:endParaRPr lang="en-GB" dirty="0">
              <a:solidFill>
                <a:schemeClr val="accent4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CA6479C-DB58-C182-DA46-646A89A79A6F}"/>
              </a:ext>
            </a:extLst>
          </p:cNvPr>
          <p:cNvSpPr/>
          <p:nvPr/>
        </p:nvSpPr>
        <p:spPr>
          <a:xfrm>
            <a:off x="11469607" y="5904458"/>
            <a:ext cx="376579" cy="37657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</a:lstStyle>
          <a:p>
            <a:pPr algn="ctr" rtl="0"/>
            <a:endParaRPr lang="en-GB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40F0BF7-907A-B0C3-5845-78EDA851891C}"/>
              </a:ext>
            </a:extLst>
          </p:cNvPr>
          <p:cNvSpPr/>
          <p:nvPr/>
        </p:nvSpPr>
        <p:spPr>
          <a:xfrm>
            <a:off x="3000866" y="2411479"/>
            <a:ext cx="376579" cy="37657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</a:lstStyle>
          <a:p>
            <a:pPr algn="ctr" rtl="0"/>
            <a:endParaRPr lang="en-GB" dirty="0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5D287EAB-26E8-C8AF-6CB0-D37B7CB370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165" t="77500"/>
          <a:stretch>
            <a:fillRect/>
          </a:stretch>
        </p:blipFill>
        <p:spPr>
          <a:xfrm flipH="1">
            <a:off x="7946978" y="-690210"/>
            <a:ext cx="4459335" cy="1543022"/>
          </a:xfrm>
          <a:custGeom>
            <a:avLst/>
            <a:gdLst>
              <a:gd name="connsiteX0" fmla="*/ 0 w 4459335"/>
              <a:gd name="connsiteY0" fmla="*/ 0 h 1543022"/>
              <a:gd name="connsiteX1" fmla="*/ 4459335 w 4459335"/>
              <a:gd name="connsiteY1" fmla="*/ 0 h 1543022"/>
              <a:gd name="connsiteX2" fmla="*/ 4459335 w 4459335"/>
              <a:gd name="connsiteY2" fmla="*/ 1543022 h 1543022"/>
              <a:gd name="connsiteX3" fmla="*/ 0 w 4459335"/>
              <a:gd name="connsiteY3" fmla="*/ 1543022 h 1543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59335" h="1543022">
                <a:moveTo>
                  <a:pt x="0" y="0"/>
                </a:moveTo>
                <a:lnTo>
                  <a:pt x="4459335" y="0"/>
                </a:lnTo>
                <a:lnTo>
                  <a:pt x="4459335" y="1543022"/>
                </a:lnTo>
                <a:lnTo>
                  <a:pt x="0" y="1543022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F5323F-6D74-29FA-F04C-027DF2809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2744" y="2304288"/>
            <a:ext cx="5513832" cy="2432304"/>
          </a:xfrm>
          <a:prstGeom prst="rect">
            <a:avLst/>
          </a:prstGeom>
        </p:spPr>
        <p:txBody>
          <a:bodyPr rtlCol="0" anchor="t">
            <a:noAutofit/>
          </a:bodyPr>
          <a:lstStyle>
            <a:lvl1pPr>
              <a:defRPr lang="en-GB" sz="6600"/>
            </a:lvl1pPr>
          </a:lstStyle>
          <a:p>
            <a:pPr rtl="0"/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354F95-4CC9-871D-2B3D-873AB0B213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52744" y="1885193"/>
            <a:ext cx="5943600" cy="41148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lang="en-GB" sz="2400">
                <a:solidFill>
                  <a:schemeClr val="tx1"/>
                </a:solidFill>
              </a:defRPr>
            </a:lvl1pPr>
            <a:lvl2pPr marL="457200" indent="0">
              <a:buNone/>
              <a:defRPr lang="en-GB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lang="en-GB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lang="en-GB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lang="en-GB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lang="en-GB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lang="en-GB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lang="en-GB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lang="en-GB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201B4B-23A9-2E43-8B01-FB634DC44971}"/>
              </a:ext>
            </a:extLst>
          </p:cNvPr>
          <p:cNvSpPr txBox="1"/>
          <p:nvPr userDrawn="1"/>
        </p:nvSpPr>
        <p:spPr>
          <a:xfrm>
            <a:off x="0" y="6858000"/>
            <a:ext cx="6057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Done by : Hissah Alotaibi</a:t>
            </a:r>
          </a:p>
        </p:txBody>
      </p:sp>
    </p:spTree>
    <p:extLst>
      <p:ext uri="{BB962C8B-B14F-4D97-AF65-F5344CB8AC3E}">
        <p14:creationId xmlns:p14="http://schemas.microsoft.com/office/powerpoint/2010/main" val="2584786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 hidden="1">
            <a:extLst>
              <a:ext uri="{FF2B5EF4-FFF2-40B4-BE49-F238E27FC236}">
                <a16:creationId xmlns:a16="http://schemas.microsoft.com/office/drawing/2014/main" id="{25EA7C35-FF1A-FBFD-05A2-718EB0D16B65}"/>
              </a:ext>
            </a:extLst>
          </p:cNvPr>
          <p:cNvSpPr/>
          <p:nvPr/>
        </p:nvSpPr>
        <p:spPr>
          <a:xfrm>
            <a:off x="233681" y="2011679"/>
            <a:ext cx="3195438" cy="3286867"/>
          </a:xfrm>
          <a:custGeom>
            <a:avLst/>
            <a:gdLst>
              <a:gd name="connsiteX0" fmla="*/ 2213 w 9357201"/>
              <a:gd name="connsiteY0" fmla="*/ -650 h 3276674"/>
              <a:gd name="connsiteX1" fmla="*/ 8009370 w 9357201"/>
              <a:gd name="connsiteY1" fmla="*/ -650 h 3276674"/>
              <a:gd name="connsiteX2" fmla="*/ 9359415 w 9357201"/>
              <a:gd name="connsiteY2" fmla="*/ 1355860 h 3276674"/>
              <a:gd name="connsiteX3" fmla="*/ 9359415 w 9357201"/>
              <a:gd name="connsiteY3" fmla="*/ 3276024 h 3276674"/>
              <a:gd name="connsiteX0" fmla="*/ 0 w 9357202"/>
              <a:gd name="connsiteY0" fmla="*/ 33 h 3276707"/>
              <a:gd name="connsiteX1" fmla="*/ 5765524 w 9357202"/>
              <a:gd name="connsiteY1" fmla="*/ 0 h 3276707"/>
              <a:gd name="connsiteX2" fmla="*/ 8007157 w 9357202"/>
              <a:gd name="connsiteY2" fmla="*/ 33 h 3276707"/>
              <a:gd name="connsiteX3" fmla="*/ 9357202 w 9357202"/>
              <a:gd name="connsiteY3" fmla="*/ 1356543 h 3276707"/>
              <a:gd name="connsiteX4" fmla="*/ 9357202 w 9357202"/>
              <a:gd name="connsiteY4" fmla="*/ 3276707 h 3276707"/>
              <a:gd name="connsiteX0" fmla="*/ 0 w 3591678"/>
              <a:gd name="connsiteY0" fmla="*/ 0 h 3276707"/>
              <a:gd name="connsiteX1" fmla="*/ 2241633 w 3591678"/>
              <a:gd name="connsiteY1" fmla="*/ 33 h 3276707"/>
              <a:gd name="connsiteX2" fmla="*/ 3591678 w 3591678"/>
              <a:gd name="connsiteY2" fmla="*/ 1356543 h 3276707"/>
              <a:gd name="connsiteX3" fmla="*/ 3591678 w 3591678"/>
              <a:gd name="connsiteY3" fmla="*/ 3276707 h 3276707"/>
              <a:gd name="connsiteX0" fmla="*/ 0 w 3408798"/>
              <a:gd name="connsiteY0" fmla="*/ 0 h 3276707"/>
              <a:gd name="connsiteX1" fmla="*/ 2058753 w 3408798"/>
              <a:gd name="connsiteY1" fmla="*/ 33 h 3276707"/>
              <a:gd name="connsiteX2" fmla="*/ 3408798 w 3408798"/>
              <a:gd name="connsiteY2" fmla="*/ 1356543 h 3276707"/>
              <a:gd name="connsiteX3" fmla="*/ 3408798 w 3408798"/>
              <a:gd name="connsiteY3" fmla="*/ 3276707 h 3276707"/>
              <a:gd name="connsiteX0" fmla="*/ 0 w 3225918"/>
              <a:gd name="connsiteY0" fmla="*/ 0 h 3286867"/>
              <a:gd name="connsiteX1" fmla="*/ 1875873 w 3225918"/>
              <a:gd name="connsiteY1" fmla="*/ 10193 h 3286867"/>
              <a:gd name="connsiteX2" fmla="*/ 3225918 w 3225918"/>
              <a:gd name="connsiteY2" fmla="*/ 1366703 h 3286867"/>
              <a:gd name="connsiteX3" fmla="*/ 3225918 w 3225918"/>
              <a:gd name="connsiteY3" fmla="*/ 3286867 h 3286867"/>
              <a:gd name="connsiteX0" fmla="*/ 0 w 3195438"/>
              <a:gd name="connsiteY0" fmla="*/ 0 h 3286867"/>
              <a:gd name="connsiteX1" fmla="*/ 1845393 w 3195438"/>
              <a:gd name="connsiteY1" fmla="*/ 10193 h 3286867"/>
              <a:gd name="connsiteX2" fmla="*/ 3195438 w 3195438"/>
              <a:gd name="connsiteY2" fmla="*/ 1366703 h 3286867"/>
              <a:gd name="connsiteX3" fmla="*/ 3195438 w 3195438"/>
              <a:gd name="connsiteY3" fmla="*/ 3286867 h 3286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95438" h="3286867">
                <a:moveTo>
                  <a:pt x="0" y="0"/>
                </a:moveTo>
                <a:lnTo>
                  <a:pt x="1845393" y="10193"/>
                </a:lnTo>
                <a:cubicBezTo>
                  <a:pt x="2591000" y="10193"/>
                  <a:pt x="3195438" y="617523"/>
                  <a:pt x="3195438" y="1366703"/>
                </a:cubicBezTo>
                <a:lnTo>
                  <a:pt x="3195438" y="3286867"/>
                </a:lnTo>
              </a:path>
            </a:pathLst>
          </a:custGeom>
          <a:noFill/>
          <a:ln w="510466" cap="sq">
            <a:solidFill>
              <a:srgbClr val="00AA59"/>
            </a:solidFill>
            <a:prstDash val="solid"/>
            <a:round/>
          </a:ln>
        </p:spPr>
        <p:txBody>
          <a:bodyPr rtlCol="0" anchor="ctr"/>
          <a:lstStyle>
            <a:defPPr>
              <a:defRPr lang="en-GB"/>
            </a:defPPr>
          </a:lstStyle>
          <a:p>
            <a:pPr rtl="0"/>
            <a:endParaRPr lang="en-GB" dirty="0"/>
          </a:p>
        </p:txBody>
      </p:sp>
      <p:sp>
        <p:nvSpPr>
          <p:cNvPr id="24" name="Freeform: Shape 23" hidden="1">
            <a:extLst>
              <a:ext uri="{FF2B5EF4-FFF2-40B4-BE49-F238E27FC236}">
                <a16:creationId xmlns:a16="http://schemas.microsoft.com/office/drawing/2014/main" id="{B09E8213-E4A1-3E30-9198-8B68ABEE82B8}"/>
              </a:ext>
            </a:extLst>
          </p:cNvPr>
          <p:cNvSpPr/>
          <p:nvPr/>
        </p:nvSpPr>
        <p:spPr>
          <a:xfrm>
            <a:off x="3429117" y="4725899"/>
            <a:ext cx="8510941" cy="1366196"/>
          </a:xfrm>
          <a:custGeom>
            <a:avLst/>
            <a:gdLst>
              <a:gd name="connsiteX0" fmla="*/ 10980107 w 10977893"/>
              <a:gd name="connsiteY0" fmla="*/ -650 h 1365979"/>
              <a:gd name="connsiteX1" fmla="*/ 10980107 w 10977893"/>
              <a:gd name="connsiteY1" fmla="*/ 789104 h 1365979"/>
              <a:gd name="connsiteX2" fmla="*/ 10357989 w 10977893"/>
              <a:gd name="connsiteY2" fmla="*/ 1365329 h 1365979"/>
              <a:gd name="connsiteX3" fmla="*/ 624331 w 10977893"/>
              <a:gd name="connsiteY3" fmla="*/ 1365329 h 1365979"/>
              <a:gd name="connsiteX4" fmla="*/ 2213 w 10977893"/>
              <a:gd name="connsiteY4" fmla="*/ 789104 h 1365979"/>
              <a:gd name="connsiteX5" fmla="*/ 2213 w 10977893"/>
              <a:gd name="connsiteY5" fmla="*/ -650 h 1365979"/>
              <a:gd name="connsiteX0" fmla="*/ 10977894 w 10977894"/>
              <a:gd name="connsiteY0" fmla="*/ 0 h 1365979"/>
              <a:gd name="connsiteX1" fmla="*/ 10977894 w 10977894"/>
              <a:gd name="connsiteY1" fmla="*/ 789754 h 1365979"/>
              <a:gd name="connsiteX2" fmla="*/ 10355776 w 10977894"/>
              <a:gd name="connsiteY2" fmla="*/ 1365979 h 1365979"/>
              <a:gd name="connsiteX3" fmla="*/ 8724301 w 10977894"/>
              <a:gd name="connsiteY3" fmla="*/ 1362386 h 1365979"/>
              <a:gd name="connsiteX4" fmla="*/ 622118 w 10977894"/>
              <a:gd name="connsiteY4" fmla="*/ 1365979 h 1365979"/>
              <a:gd name="connsiteX5" fmla="*/ 0 w 10977894"/>
              <a:gd name="connsiteY5" fmla="*/ 789754 h 1365979"/>
              <a:gd name="connsiteX6" fmla="*/ 0 w 10977894"/>
              <a:gd name="connsiteY6" fmla="*/ 0 h 1365979"/>
              <a:gd name="connsiteX0" fmla="*/ 10977894 w 10977894"/>
              <a:gd name="connsiteY0" fmla="*/ 789754 h 1365979"/>
              <a:gd name="connsiteX1" fmla="*/ 10355776 w 10977894"/>
              <a:gd name="connsiteY1" fmla="*/ 1365979 h 1365979"/>
              <a:gd name="connsiteX2" fmla="*/ 8724301 w 10977894"/>
              <a:gd name="connsiteY2" fmla="*/ 1362386 h 1365979"/>
              <a:gd name="connsiteX3" fmla="*/ 622118 w 10977894"/>
              <a:gd name="connsiteY3" fmla="*/ 1365979 h 1365979"/>
              <a:gd name="connsiteX4" fmla="*/ 0 w 10977894"/>
              <a:gd name="connsiteY4" fmla="*/ 789754 h 1365979"/>
              <a:gd name="connsiteX5" fmla="*/ 0 w 10977894"/>
              <a:gd name="connsiteY5" fmla="*/ 0 h 1365979"/>
              <a:gd name="connsiteX0" fmla="*/ 10355776 w 10355776"/>
              <a:gd name="connsiteY0" fmla="*/ 1365979 h 1365979"/>
              <a:gd name="connsiteX1" fmla="*/ 8724301 w 10355776"/>
              <a:gd name="connsiteY1" fmla="*/ 1362386 h 1365979"/>
              <a:gd name="connsiteX2" fmla="*/ 622118 w 10355776"/>
              <a:gd name="connsiteY2" fmla="*/ 1365979 h 1365979"/>
              <a:gd name="connsiteX3" fmla="*/ 0 w 10355776"/>
              <a:gd name="connsiteY3" fmla="*/ 789754 h 1365979"/>
              <a:gd name="connsiteX4" fmla="*/ 0 w 10355776"/>
              <a:gd name="connsiteY4" fmla="*/ 0 h 1365979"/>
              <a:gd name="connsiteX0" fmla="*/ 8724301 w 8724301"/>
              <a:gd name="connsiteY0" fmla="*/ 1362386 h 1365979"/>
              <a:gd name="connsiteX1" fmla="*/ 622118 w 8724301"/>
              <a:gd name="connsiteY1" fmla="*/ 1365979 h 1365979"/>
              <a:gd name="connsiteX2" fmla="*/ 0 w 8724301"/>
              <a:gd name="connsiteY2" fmla="*/ 789754 h 1365979"/>
              <a:gd name="connsiteX3" fmla="*/ 0 w 8724301"/>
              <a:gd name="connsiteY3" fmla="*/ 0 h 1365979"/>
              <a:gd name="connsiteX0" fmla="*/ 8510941 w 8510941"/>
              <a:gd name="connsiteY0" fmla="*/ 1366196 h 1366196"/>
              <a:gd name="connsiteX1" fmla="*/ 622118 w 8510941"/>
              <a:gd name="connsiteY1" fmla="*/ 1365979 h 1366196"/>
              <a:gd name="connsiteX2" fmla="*/ 0 w 8510941"/>
              <a:gd name="connsiteY2" fmla="*/ 789754 h 1366196"/>
              <a:gd name="connsiteX3" fmla="*/ 0 w 8510941"/>
              <a:gd name="connsiteY3" fmla="*/ 0 h 1366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10941" h="1366196">
                <a:moveTo>
                  <a:pt x="8510941" y="1366196"/>
                </a:moveTo>
                <a:lnTo>
                  <a:pt x="622118" y="1365979"/>
                </a:lnTo>
                <a:cubicBezTo>
                  <a:pt x="278520" y="1365979"/>
                  <a:pt x="0" y="1107979"/>
                  <a:pt x="0" y="789754"/>
                </a:cubicBezTo>
                <a:lnTo>
                  <a:pt x="0" y="0"/>
                </a:lnTo>
              </a:path>
            </a:pathLst>
          </a:custGeom>
          <a:noFill/>
          <a:ln w="510466" cap="sq">
            <a:solidFill>
              <a:srgbClr val="00AA59"/>
            </a:solidFill>
            <a:prstDash val="solid"/>
            <a:round/>
          </a:ln>
        </p:spPr>
        <p:txBody>
          <a:bodyPr rtlCol="0" anchor="ctr"/>
          <a:lstStyle>
            <a:defPPr>
              <a:defRPr lang="en-GB"/>
            </a:defPPr>
          </a:lstStyle>
          <a:p>
            <a:pPr rtl="0"/>
            <a:endParaRPr lang="en-GB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FEFD686-81C7-A517-F1C0-0C3D3EF340F2}"/>
              </a:ext>
            </a:extLst>
          </p:cNvPr>
          <p:cNvSpPr/>
          <p:nvPr/>
        </p:nvSpPr>
        <p:spPr>
          <a:xfrm>
            <a:off x="294417" y="4652762"/>
            <a:ext cx="1628275" cy="1628275"/>
          </a:xfrm>
          <a:prstGeom prst="ellipse">
            <a:avLst/>
          </a:prstGeom>
          <a:solidFill>
            <a:schemeClr val="accent4">
              <a:alpha val="9304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</a:lstStyle>
          <a:p>
            <a:pPr algn="ctr" rtl="0"/>
            <a:endParaRPr lang="en-GB" dirty="0">
              <a:solidFill>
                <a:schemeClr val="accent4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CA6479C-DB58-C182-DA46-646A89A79A6F}"/>
              </a:ext>
            </a:extLst>
          </p:cNvPr>
          <p:cNvSpPr/>
          <p:nvPr/>
        </p:nvSpPr>
        <p:spPr>
          <a:xfrm>
            <a:off x="11469607" y="5904458"/>
            <a:ext cx="376579" cy="37657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</a:lstStyle>
          <a:p>
            <a:pPr algn="ctr" rtl="0"/>
            <a:endParaRPr lang="en-GB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40F0BF7-907A-B0C3-5845-78EDA851891C}"/>
              </a:ext>
            </a:extLst>
          </p:cNvPr>
          <p:cNvSpPr/>
          <p:nvPr/>
        </p:nvSpPr>
        <p:spPr>
          <a:xfrm>
            <a:off x="3000866" y="2411479"/>
            <a:ext cx="376579" cy="37657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</a:lstStyle>
          <a:p>
            <a:pPr algn="ctr" rtl="0"/>
            <a:endParaRPr lang="en-GB" dirty="0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5D287EAB-26E8-C8AF-6CB0-D37B7CB370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165" t="77500"/>
          <a:stretch>
            <a:fillRect/>
          </a:stretch>
        </p:blipFill>
        <p:spPr>
          <a:xfrm flipH="1">
            <a:off x="7946978" y="-690210"/>
            <a:ext cx="4459335" cy="1543022"/>
          </a:xfrm>
          <a:custGeom>
            <a:avLst/>
            <a:gdLst>
              <a:gd name="connsiteX0" fmla="*/ 0 w 4459335"/>
              <a:gd name="connsiteY0" fmla="*/ 0 h 1543022"/>
              <a:gd name="connsiteX1" fmla="*/ 4459335 w 4459335"/>
              <a:gd name="connsiteY1" fmla="*/ 0 h 1543022"/>
              <a:gd name="connsiteX2" fmla="*/ 4459335 w 4459335"/>
              <a:gd name="connsiteY2" fmla="*/ 1543022 h 1543022"/>
              <a:gd name="connsiteX3" fmla="*/ 0 w 4459335"/>
              <a:gd name="connsiteY3" fmla="*/ 1543022 h 1543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59335" h="1543022">
                <a:moveTo>
                  <a:pt x="0" y="0"/>
                </a:moveTo>
                <a:lnTo>
                  <a:pt x="4459335" y="0"/>
                </a:lnTo>
                <a:lnTo>
                  <a:pt x="4459335" y="1543022"/>
                </a:lnTo>
                <a:lnTo>
                  <a:pt x="0" y="1543022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F5323F-6D74-29FA-F04C-027DF2809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2744" y="2304288"/>
            <a:ext cx="5513832" cy="2432304"/>
          </a:xfrm>
          <a:prstGeom prst="rect">
            <a:avLst/>
          </a:prstGeom>
        </p:spPr>
        <p:txBody>
          <a:bodyPr rtlCol="0" anchor="t">
            <a:noAutofit/>
          </a:bodyPr>
          <a:lstStyle>
            <a:lvl1pPr>
              <a:defRPr lang="en-GB" sz="6600"/>
            </a:lvl1pPr>
          </a:lstStyle>
          <a:p>
            <a:pPr rtl="0"/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354F95-4CC9-871D-2B3D-873AB0B213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52744" y="1885193"/>
            <a:ext cx="5943600" cy="41148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lang="en-GB" sz="2400">
                <a:solidFill>
                  <a:schemeClr val="tx1"/>
                </a:solidFill>
              </a:defRPr>
            </a:lvl1pPr>
            <a:lvl2pPr marL="457200" indent="0">
              <a:buNone/>
              <a:defRPr lang="en-GB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lang="en-GB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lang="en-GB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lang="en-GB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lang="en-GB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lang="en-GB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lang="en-GB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lang="en-GB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201B4B-23A9-2E43-8B01-FB634DC44971}"/>
              </a:ext>
            </a:extLst>
          </p:cNvPr>
          <p:cNvSpPr txBox="1"/>
          <p:nvPr userDrawn="1"/>
        </p:nvSpPr>
        <p:spPr>
          <a:xfrm>
            <a:off x="0" y="6858000"/>
            <a:ext cx="6057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Done by : Hissah Alotaibi</a:t>
            </a:r>
          </a:p>
        </p:txBody>
      </p:sp>
    </p:spTree>
    <p:extLst>
      <p:ext uri="{BB962C8B-B14F-4D97-AF65-F5344CB8AC3E}">
        <p14:creationId xmlns:p14="http://schemas.microsoft.com/office/powerpoint/2010/main" val="3607112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 hidden="1">
            <a:extLst>
              <a:ext uri="{FF2B5EF4-FFF2-40B4-BE49-F238E27FC236}">
                <a16:creationId xmlns:a16="http://schemas.microsoft.com/office/drawing/2014/main" id="{25EA7C35-FF1A-FBFD-05A2-718EB0D16B65}"/>
              </a:ext>
            </a:extLst>
          </p:cNvPr>
          <p:cNvSpPr/>
          <p:nvPr/>
        </p:nvSpPr>
        <p:spPr>
          <a:xfrm>
            <a:off x="233681" y="2011679"/>
            <a:ext cx="3195438" cy="3286867"/>
          </a:xfrm>
          <a:custGeom>
            <a:avLst/>
            <a:gdLst>
              <a:gd name="connsiteX0" fmla="*/ 2213 w 9357201"/>
              <a:gd name="connsiteY0" fmla="*/ -650 h 3276674"/>
              <a:gd name="connsiteX1" fmla="*/ 8009370 w 9357201"/>
              <a:gd name="connsiteY1" fmla="*/ -650 h 3276674"/>
              <a:gd name="connsiteX2" fmla="*/ 9359415 w 9357201"/>
              <a:gd name="connsiteY2" fmla="*/ 1355860 h 3276674"/>
              <a:gd name="connsiteX3" fmla="*/ 9359415 w 9357201"/>
              <a:gd name="connsiteY3" fmla="*/ 3276024 h 3276674"/>
              <a:gd name="connsiteX0" fmla="*/ 0 w 9357202"/>
              <a:gd name="connsiteY0" fmla="*/ 33 h 3276707"/>
              <a:gd name="connsiteX1" fmla="*/ 5765524 w 9357202"/>
              <a:gd name="connsiteY1" fmla="*/ 0 h 3276707"/>
              <a:gd name="connsiteX2" fmla="*/ 8007157 w 9357202"/>
              <a:gd name="connsiteY2" fmla="*/ 33 h 3276707"/>
              <a:gd name="connsiteX3" fmla="*/ 9357202 w 9357202"/>
              <a:gd name="connsiteY3" fmla="*/ 1356543 h 3276707"/>
              <a:gd name="connsiteX4" fmla="*/ 9357202 w 9357202"/>
              <a:gd name="connsiteY4" fmla="*/ 3276707 h 3276707"/>
              <a:gd name="connsiteX0" fmla="*/ 0 w 3591678"/>
              <a:gd name="connsiteY0" fmla="*/ 0 h 3276707"/>
              <a:gd name="connsiteX1" fmla="*/ 2241633 w 3591678"/>
              <a:gd name="connsiteY1" fmla="*/ 33 h 3276707"/>
              <a:gd name="connsiteX2" fmla="*/ 3591678 w 3591678"/>
              <a:gd name="connsiteY2" fmla="*/ 1356543 h 3276707"/>
              <a:gd name="connsiteX3" fmla="*/ 3591678 w 3591678"/>
              <a:gd name="connsiteY3" fmla="*/ 3276707 h 3276707"/>
              <a:gd name="connsiteX0" fmla="*/ 0 w 3408798"/>
              <a:gd name="connsiteY0" fmla="*/ 0 h 3276707"/>
              <a:gd name="connsiteX1" fmla="*/ 2058753 w 3408798"/>
              <a:gd name="connsiteY1" fmla="*/ 33 h 3276707"/>
              <a:gd name="connsiteX2" fmla="*/ 3408798 w 3408798"/>
              <a:gd name="connsiteY2" fmla="*/ 1356543 h 3276707"/>
              <a:gd name="connsiteX3" fmla="*/ 3408798 w 3408798"/>
              <a:gd name="connsiteY3" fmla="*/ 3276707 h 3276707"/>
              <a:gd name="connsiteX0" fmla="*/ 0 w 3225918"/>
              <a:gd name="connsiteY0" fmla="*/ 0 h 3286867"/>
              <a:gd name="connsiteX1" fmla="*/ 1875873 w 3225918"/>
              <a:gd name="connsiteY1" fmla="*/ 10193 h 3286867"/>
              <a:gd name="connsiteX2" fmla="*/ 3225918 w 3225918"/>
              <a:gd name="connsiteY2" fmla="*/ 1366703 h 3286867"/>
              <a:gd name="connsiteX3" fmla="*/ 3225918 w 3225918"/>
              <a:gd name="connsiteY3" fmla="*/ 3286867 h 3286867"/>
              <a:gd name="connsiteX0" fmla="*/ 0 w 3195438"/>
              <a:gd name="connsiteY0" fmla="*/ 0 h 3286867"/>
              <a:gd name="connsiteX1" fmla="*/ 1845393 w 3195438"/>
              <a:gd name="connsiteY1" fmla="*/ 10193 h 3286867"/>
              <a:gd name="connsiteX2" fmla="*/ 3195438 w 3195438"/>
              <a:gd name="connsiteY2" fmla="*/ 1366703 h 3286867"/>
              <a:gd name="connsiteX3" fmla="*/ 3195438 w 3195438"/>
              <a:gd name="connsiteY3" fmla="*/ 3286867 h 3286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95438" h="3286867">
                <a:moveTo>
                  <a:pt x="0" y="0"/>
                </a:moveTo>
                <a:lnTo>
                  <a:pt x="1845393" y="10193"/>
                </a:lnTo>
                <a:cubicBezTo>
                  <a:pt x="2591000" y="10193"/>
                  <a:pt x="3195438" y="617523"/>
                  <a:pt x="3195438" y="1366703"/>
                </a:cubicBezTo>
                <a:lnTo>
                  <a:pt x="3195438" y="3286867"/>
                </a:lnTo>
              </a:path>
            </a:pathLst>
          </a:custGeom>
          <a:noFill/>
          <a:ln w="510466" cap="sq">
            <a:solidFill>
              <a:srgbClr val="00AA59"/>
            </a:solidFill>
            <a:prstDash val="solid"/>
            <a:round/>
          </a:ln>
        </p:spPr>
        <p:txBody>
          <a:bodyPr rtlCol="0" anchor="ctr"/>
          <a:lstStyle>
            <a:defPPr>
              <a:defRPr lang="en-GB"/>
            </a:defPPr>
          </a:lstStyle>
          <a:p>
            <a:pPr rtl="0"/>
            <a:endParaRPr lang="en-GB" dirty="0"/>
          </a:p>
        </p:txBody>
      </p:sp>
      <p:sp>
        <p:nvSpPr>
          <p:cNvPr id="24" name="Freeform: Shape 23" hidden="1">
            <a:extLst>
              <a:ext uri="{FF2B5EF4-FFF2-40B4-BE49-F238E27FC236}">
                <a16:creationId xmlns:a16="http://schemas.microsoft.com/office/drawing/2014/main" id="{B09E8213-E4A1-3E30-9198-8B68ABEE82B8}"/>
              </a:ext>
            </a:extLst>
          </p:cNvPr>
          <p:cNvSpPr/>
          <p:nvPr/>
        </p:nvSpPr>
        <p:spPr>
          <a:xfrm>
            <a:off x="3429117" y="4725899"/>
            <a:ext cx="8510941" cy="1366196"/>
          </a:xfrm>
          <a:custGeom>
            <a:avLst/>
            <a:gdLst>
              <a:gd name="connsiteX0" fmla="*/ 10980107 w 10977893"/>
              <a:gd name="connsiteY0" fmla="*/ -650 h 1365979"/>
              <a:gd name="connsiteX1" fmla="*/ 10980107 w 10977893"/>
              <a:gd name="connsiteY1" fmla="*/ 789104 h 1365979"/>
              <a:gd name="connsiteX2" fmla="*/ 10357989 w 10977893"/>
              <a:gd name="connsiteY2" fmla="*/ 1365329 h 1365979"/>
              <a:gd name="connsiteX3" fmla="*/ 624331 w 10977893"/>
              <a:gd name="connsiteY3" fmla="*/ 1365329 h 1365979"/>
              <a:gd name="connsiteX4" fmla="*/ 2213 w 10977893"/>
              <a:gd name="connsiteY4" fmla="*/ 789104 h 1365979"/>
              <a:gd name="connsiteX5" fmla="*/ 2213 w 10977893"/>
              <a:gd name="connsiteY5" fmla="*/ -650 h 1365979"/>
              <a:gd name="connsiteX0" fmla="*/ 10977894 w 10977894"/>
              <a:gd name="connsiteY0" fmla="*/ 0 h 1365979"/>
              <a:gd name="connsiteX1" fmla="*/ 10977894 w 10977894"/>
              <a:gd name="connsiteY1" fmla="*/ 789754 h 1365979"/>
              <a:gd name="connsiteX2" fmla="*/ 10355776 w 10977894"/>
              <a:gd name="connsiteY2" fmla="*/ 1365979 h 1365979"/>
              <a:gd name="connsiteX3" fmla="*/ 8724301 w 10977894"/>
              <a:gd name="connsiteY3" fmla="*/ 1362386 h 1365979"/>
              <a:gd name="connsiteX4" fmla="*/ 622118 w 10977894"/>
              <a:gd name="connsiteY4" fmla="*/ 1365979 h 1365979"/>
              <a:gd name="connsiteX5" fmla="*/ 0 w 10977894"/>
              <a:gd name="connsiteY5" fmla="*/ 789754 h 1365979"/>
              <a:gd name="connsiteX6" fmla="*/ 0 w 10977894"/>
              <a:gd name="connsiteY6" fmla="*/ 0 h 1365979"/>
              <a:gd name="connsiteX0" fmla="*/ 10977894 w 10977894"/>
              <a:gd name="connsiteY0" fmla="*/ 789754 h 1365979"/>
              <a:gd name="connsiteX1" fmla="*/ 10355776 w 10977894"/>
              <a:gd name="connsiteY1" fmla="*/ 1365979 h 1365979"/>
              <a:gd name="connsiteX2" fmla="*/ 8724301 w 10977894"/>
              <a:gd name="connsiteY2" fmla="*/ 1362386 h 1365979"/>
              <a:gd name="connsiteX3" fmla="*/ 622118 w 10977894"/>
              <a:gd name="connsiteY3" fmla="*/ 1365979 h 1365979"/>
              <a:gd name="connsiteX4" fmla="*/ 0 w 10977894"/>
              <a:gd name="connsiteY4" fmla="*/ 789754 h 1365979"/>
              <a:gd name="connsiteX5" fmla="*/ 0 w 10977894"/>
              <a:gd name="connsiteY5" fmla="*/ 0 h 1365979"/>
              <a:gd name="connsiteX0" fmla="*/ 10355776 w 10355776"/>
              <a:gd name="connsiteY0" fmla="*/ 1365979 h 1365979"/>
              <a:gd name="connsiteX1" fmla="*/ 8724301 w 10355776"/>
              <a:gd name="connsiteY1" fmla="*/ 1362386 h 1365979"/>
              <a:gd name="connsiteX2" fmla="*/ 622118 w 10355776"/>
              <a:gd name="connsiteY2" fmla="*/ 1365979 h 1365979"/>
              <a:gd name="connsiteX3" fmla="*/ 0 w 10355776"/>
              <a:gd name="connsiteY3" fmla="*/ 789754 h 1365979"/>
              <a:gd name="connsiteX4" fmla="*/ 0 w 10355776"/>
              <a:gd name="connsiteY4" fmla="*/ 0 h 1365979"/>
              <a:gd name="connsiteX0" fmla="*/ 8724301 w 8724301"/>
              <a:gd name="connsiteY0" fmla="*/ 1362386 h 1365979"/>
              <a:gd name="connsiteX1" fmla="*/ 622118 w 8724301"/>
              <a:gd name="connsiteY1" fmla="*/ 1365979 h 1365979"/>
              <a:gd name="connsiteX2" fmla="*/ 0 w 8724301"/>
              <a:gd name="connsiteY2" fmla="*/ 789754 h 1365979"/>
              <a:gd name="connsiteX3" fmla="*/ 0 w 8724301"/>
              <a:gd name="connsiteY3" fmla="*/ 0 h 1365979"/>
              <a:gd name="connsiteX0" fmla="*/ 8510941 w 8510941"/>
              <a:gd name="connsiteY0" fmla="*/ 1366196 h 1366196"/>
              <a:gd name="connsiteX1" fmla="*/ 622118 w 8510941"/>
              <a:gd name="connsiteY1" fmla="*/ 1365979 h 1366196"/>
              <a:gd name="connsiteX2" fmla="*/ 0 w 8510941"/>
              <a:gd name="connsiteY2" fmla="*/ 789754 h 1366196"/>
              <a:gd name="connsiteX3" fmla="*/ 0 w 8510941"/>
              <a:gd name="connsiteY3" fmla="*/ 0 h 1366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10941" h="1366196">
                <a:moveTo>
                  <a:pt x="8510941" y="1366196"/>
                </a:moveTo>
                <a:lnTo>
                  <a:pt x="622118" y="1365979"/>
                </a:lnTo>
                <a:cubicBezTo>
                  <a:pt x="278520" y="1365979"/>
                  <a:pt x="0" y="1107979"/>
                  <a:pt x="0" y="789754"/>
                </a:cubicBezTo>
                <a:lnTo>
                  <a:pt x="0" y="0"/>
                </a:lnTo>
              </a:path>
            </a:pathLst>
          </a:custGeom>
          <a:noFill/>
          <a:ln w="510466" cap="sq">
            <a:solidFill>
              <a:srgbClr val="00AA59"/>
            </a:solidFill>
            <a:prstDash val="solid"/>
            <a:round/>
          </a:ln>
        </p:spPr>
        <p:txBody>
          <a:bodyPr rtlCol="0" anchor="ctr"/>
          <a:lstStyle>
            <a:defPPr>
              <a:defRPr lang="en-GB"/>
            </a:defPPr>
          </a:lstStyle>
          <a:p>
            <a:pPr rtl="0"/>
            <a:endParaRPr lang="en-GB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FEFD686-81C7-A517-F1C0-0C3D3EF340F2}"/>
              </a:ext>
            </a:extLst>
          </p:cNvPr>
          <p:cNvSpPr/>
          <p:nvPr/>
        </p:nvSpPr>
        <p:spPr>
          <a:xfrm>
            <a:off x="294417" y="4652762"/>
            <a:ext cx="1628275" cy="1628275"/>
          </a:xfrm>
          <a:prstGeom prst="ellipse">
            <a:avLst/>
          </a:prstGeom>
          <a:solidFill>
            <a:schemeClr val="accent4">
              <a:alpha val="9304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</a:lstStyle>
          <a:p>
            <a:pPr algn="ctr" rtl="0"/>
            <a:endParaRPr lang="en-GB" dirty="0">
              <a:solidFill>
                <a:schemeClr val="accent4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CA6479C-DB58-C182-DA46-646A89A79A6F}"/>
              </a:ext>
            </a:extLst>
          </p:cNvPr>
          <p:cNvSpPr/>
          <p:nvPr/>
        </p:nvSpPr>
        <p:spPr>
          <a:xfrm>
            <a:off x="11469607" y="5904458"/>
            <a:ext cx="376579" cy="37657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</a:lstStyle>
          <a:p>
            <a:pPr algn="ctr" rtl="0"/>
            <a:endParaRPr lang="en-GB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40F0BF7-907A-B0C3-5845-78EDA851891C}"/>
              </a:ext>
            </a:extLst>
          </p:cNvPr>
          <p:cNvSpPr/>
          <p:nvPr/>
        </p:nvSpPr>
        <p:spPr>
          <a:xfrm>
            <a:off x="3000866" y="2411479"/>
            <a:ext cx="376579" cy="37657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</a:lstStyle>
          <a:p>
            <a:pPr algn="ctr" rtl="0"/>
            <a:endParaRPr lang="en-GB" dirty="0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5D287EAB-26E8-C8AF-6CB0-D37B7CB370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165" t="77500"/>
          <a:stretch>
            <a:fillRect/>
          </a:stretch>
        </p:blipFill>
        <p:spPr>
          <a:xfrm flipH="1">
            <a:off x="7946978" y="-690210"/>
            <a:ext cx="4459335" cy="1543022"/>
          </a:xfrm>
          <a:custGeom>
            <a:avLst/>
            <a:gdLst>
              <a:gd name="connsiteX0" fmla="*/ 0 w 4459335"/>
              <a:gd name="connsiteY0" fmla="*/ 0 h 1543022"/>
              <a:gd name="connsiteX1" fmla="*/ 4459335 w 4459335"/>
              <a:gd name="connsiteY1" fmla="*/ 0 h 1543022"/>
              <a:gd name="connsiteX2" fmla="*/ 4459335 w 4459335"/>
              <a:gd name="connsiteY2" fmla="*/ 1543022 h 1543022"/>
              <a:gd name="connsiteX3" fmla="*/ 0 w 4459335"/>
              <a:gd name="connsiteY3" fmla="*/ 1543022 h 1543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59335" h="1543022">
                <a:moveTo>
                  <a:pt x="0" y="0"/>
                </a:moveTo>
                <a:lnTo>
                  <a:pt x="4459335" y="0"/>
                </a:lnTo>
                <a:lnTo>
                  <a:pt x="4459335" y="1543022"/>
                </a:lnTo>
                <a:lnTo>
                  <a:pt x="0" y="1543022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F5323F-6D74-29FA-F04C-027DF2809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2744" y="2304288"/>
            <a:ext cx="5513832" cy="2432304"/>
          </a:xfrm>
          <a:prstGeom prst="rect">
            <a:avLst/>
          </a:prstGeom>
        </p:spPr>
        <p:txBody>
          <a:bodyPr rtlCol="0" anchor="t">
            <a:noAutofit/>
          </a:bodyPr>
          <a:lstStyle>
            <a:lvl1pPr>
              <a:defRPr lang="en-GB" sz="6600"/>
            </a:lvl1pPr>
          </a:lstStyle>
          <a:p>
            <a:pPr rtl="0"/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354F95-4CC9-871D-2B3D-873AB0B213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52744" y="1885193"/>
            <a:ext cx="5943600" cy="41148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lang="en-GB" sz="2400">
                <a:solidFill>
                  <a:schemeClr val="tx1"/>
                </a:solidFill>
              </a:defRPr>
            </a:lvl1pPr>
            <a:lvl2pPr marL="457200" indent="0">
              <a:buNone/>
              <a:defRPr lang="en-GB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lang="en-GB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lang="en-GB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lang="en-GB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lang="en-GB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lang="en-GB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lang="en-GB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lang="en-GB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201B4B-23A9-2E43-8B01-FB634DC44971}"/>
              </a:ext>
            </a:extLst>
          </p:cNvPr>
          <p:cNvSpPr txBox="1"/>
          <p:nvPr userDrawn="1"/>
        </p:nvSpPr>
        <p:spPr>
          <a:xfrm>
            <a:off x="0" y="6858000"/>
            <a:ext cx="6057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Done by : Hissah Alotaibi</a:t>
            </a:r>
          </a:p>
        </p:txBody>
      </p:sp>
    </p:spTree>
    <p:extLst>
      <p:ext uri="{BB962C8B-B14F-4D97-AF65-F5344CB8AC3E}">
        <p14:creationId xmlns:p14="http://schemas.microsoft.com/office/powerpoint/2010/main" val="4138935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DFA83D6-9B66-31C7-ED9F-C36511665618}"/>
              </a:ext>
            </a:extLst>
          </p:cNvPr>
          <p:cNvSpPr txBox="1"/>
          <p:nvPr userDrawn="1"/>
        </p:nvSpPr>
        <p:spPr>
          <a:xfrm>
            <a:off x="0" y="6858000"/>
            <a:ext cx="6057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Done by : Hissah Alotaibi</a:t>
            </a:r>
          </a:p>
        </p:txBody>
      </p:sp>
    </p:spTree>
    <p:extLst>
      <p:ext uri="{BB962C8B-B14F-4D97-AF65-F5344CB8AC3E}">
        <p14:creationId xmlns:p14="http://schemas.microsoft.com/office/powerpoint/2010/main" val="372648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2" r:id="rId3"/>
    <p:sldLayoutId id="2147483651" r:id="rId4"/>
    <p:sldLayoutId id="2147483676" r:id="rId5"/>
    <p:sldLayoutId id="2147483675" r:id="rId6"/>
    <p:sldLayoutId id="2147483674" r:id="rId7"/>
    <p:sldLayoutId id="2147483673" r:id="rId8"/>
    <p:sldLayoutId id="2147483672" r:id="rId9"/>
    <p:sldLayoutId id="2147483671" r:id="rId10"/>
    <p:sldLayoutId id="2147483670" r:id="rId11"/>
    <p:sldLayoutId id="2147483669" r:id="rId12"/>
    <p:sldLayoutId id="2147483658" r:id="rId13"/>
    <p:sldLayoutId id="2147483663" r:id="rId14"/>
    <p:sldLayoutId id="2147483664" r:id="rId15"/>
    <p:sldLayoutId id="2147483659" r:id="rId16"/>
    <p:sldLayoutId id="2147483660" r:id="rId17"/>
    <p:sldLayoutId id="2147483661" r:id="rId18"/>
    <p:sldLayoutId id="2147483652" r:id="rId19"/>
    <p:sldLayoutId id="2147483667" r:id="rId20"/>
    <p:sldLayoutId id="2147483653" r:id="rId21"/>
    <p:sldLayoutId id="2147483668" r:id="rId22"/>
    <p:sldLayoutId id="2147483665" r:id="rId23"/>
    <p:sldLayoutId id="2147483666" r:id="rId24"/>
    <p:sldLayoutId id="2147483654" r:id="rId25"/>
    <p:sldLayoutId id="2147483655" r:id="rId26"/>
    <p:sldLayoutId id="2147483656" r:id="rId27"/>
    <p:sldLayoutId id="2147483657" r:id="rId2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GB"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3464" indent="-283464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lang="en-GB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66928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GB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GB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GB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GB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GB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GB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GB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GB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lang="en-GB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en-GB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en-GB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en-GB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en-GB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en-GB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en-GB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en-GB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en-GB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2.tmp"/><Relationship Id="rId5" Type="http://schemas.openxmlformats.org/officeDocument/2006/relationships/image" Target="../media/image31.tmp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mp"/><Relationship Id="rId2" Type="http://schemas.openxmlformats.org/officeDocument/2006/relationships/image" Target="../media/image37.tmp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mp"/><Relationship Id="rId2" Type="http://schemas.openxmlformats.org/officeDocument/2006/relationships/image" Target="../media/image38.tmp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mp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tm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m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m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qDPEf6uTN7k?feature=oembed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m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3.jpg"/><Relationship Id="rId4" Type="http://schemas.openxmlformats.org/officeDocument/2006/relationships/image" Target="../media/image32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m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tm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4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2.tmp"/><Relationship Id="rId5" Type="http://schemas.openxmlformats.org/officeDocument/2006/relationships/image" Target="../media/image31.tmp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3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دعاء الصباح للأحباب">
            <a:extLst>
              <a:ext uri="{FF2B5EF4-FFF2-40B4-BE49-F238E27FC236}">
                <a16:creationId xmlns:a16="http://schemas.microsoft.com/office/drawing/2014/main" id="{FAB83956-BF85-4C3E-04F1-A02F9C21DE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"/>
          <a:stretch/>
        </p:blipFill>
        <p:spPr bwMode="auto">
          <a:xfrm>
            <a:off x="3409950" y="419100"/>
            <a:ext cx="5372100" cy="53816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43223353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age of a cartoon&#10;&#10;Description automatically generated with medium confidence">
            <a:extLst>
              <a:ext uri="{FF2B5EF4-FFF2-40B4-BE49-F238E27FC236}">
                <a16:creationId xmlns:a16="http://schemas.microsoft.com/office/drawing/2014/main" id="{83EA10AC-E486-C681-90C7-10E42C3F17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62" t="1307"/>
          <a:stretch/>
        </p:blipFill>
        <p:spPr>
          <a:xfrm>
            <a:off x="972554" y="221153"/>
            <a:ext cx="5425439" cy="6415693"/>
          </a:xfrm>
          <a:prstGeom prst="rect">
            <a:avLst/>
          </a:prstGeom>
        </p:spPr>
      </p:pic>
      <p:pic>
        <p:nvPicPr>
          <p:cNvPr id="13" name="Picture 1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FB3206C2-27BB-C8A5-38AE-D1A570297D7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62" t="1186" b="50894"/>
          <a:stretch/>
        </p:blipFill>
        <p:spPr>
          <a:xfrm>
            <a:off x="6583680" y="213335"/>
            <a:ext cx="5425440" cy="3111327"/>
          </a:xfrm>
          <a:prstGeom prst="rect">
            <a:avLst/>
          </a:prstGeom>
        </p:spPr>
      </p:pic>
      <p:pic>
        <p:nvPicPr>
          <p:cNvPr id="5" name="Picture 4" descr="A person reading a book to children&#10;&#10;Description automatically generated">
            <a:extLst>
              <a:ext uri="{FF2B5EF4-FFF2-40B4-BE49-F238E27FC236}">
                <a16:creationId xmlns:a16="http://schemas.microsoft.com/office/drawing/2014/main" id="{EAD3173D-D2D5-FE66-3BB6-895CF0A198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00897" y="5343267"/>
            <a:ext cx="1785740" cy="12935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940EEB-A3AC-D5F2-2935-098267EBA1D9}"/>
              </a:ext>
            </a:extLst>
          </p:cNvPr>
          <p:cNvSpPr txBox="1"/>
          <p:nvPr/>
        </p:nvSpPr>
        <p:spPr>
          <a:xfrm>
            <a:off x="6723113" y="3533339"/>
            <a:ext cx="4003548" cy="1200329"/>
          </a:xfrm>
          <a:prstGeom prst="rect">
            <a:avLst/>
          </a:prstGeom>
          <a:solidFill>
            <a:srgbClr val="CFC7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Listen &amp; Read along</a:t>
            </a:r>
          </a:p>
        </p:txBody>
      </p:sp>
      <p:pic>
        <p:nvPicPr>
          <p:cNvPr id="7" name="MG Bk 5 F-SA__16_1-17">
            <a:hlinkClick r:id="" action="ppaction://media"/>
            <a:extLst>
              <a:ext uri="{FF2B5EF4-FFF2-40B4-BE49-F238E27FC236}">
                <a16:creationId xmlns:a16="http://schemas.microsoft.com/office/drawing/2014/main" id="{B2B8910F-2453-CD43-33FA-5C1651B279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94800" y="5786856"/>
            <a:ext cx="406400" cy="406400"/>
          </a:xfrm>
          <a:prstGeom prst="rect">
            <a:avLst/>
          </a:prstGeom>
        </p:spPr>
      </p:pic>
      <p:pic>
        <p:nvPicPr>
          <p:cNvPr id="3" name="Picture 2" descr="A blue headphones with yellow waves&#10;&#10;Description automatically generated">
            <a:extLst>
              <a:ext uri="{FF2B5EF4-FFF2-40B4-BE49-F238E27FC236}">
                <a16:creationId xmlns:a16="http://schemas.microsoft.com/office/drawing/2014/main" id="{8F003537-EECD-1E33-70FF-8FD71031920D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08202" y="3739105"/>
            <a:ext cx="2222487" cy="198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7187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3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text&#10;&#10;Description automatically generated">
            <a:extLst>
              <a:ext uri="{FF2B5EF4-FFF2-40B4-BE49-F238E27FC236}">
                <a16:creationId xmlns:a16="http://schemas.microsoft.com/office/drawing/2014/main" id="{FCC404CF-4D5E-59C4-F3E4-048A6741C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5951" y="31160"/>
            <a:ext cx="4242018" cy="1759040"/>
          </a:xfrm>
          <a:prstGeom prst="rect">
            <a:avLst/>
          </a:prstGeom>
        </p:spPr>
      </p:pic>
      <p:pic>
        <p:nvPicPr>
          <p:cNvPr id="7" name="Picture 6" descr="Cartoon of people in a building&#10;&#10;Description automatically generated">
            <a:extLst>
              <a:ext uri="{FF2B5EF4-FFF2-40B4-BE49-F238E27FC236}">
                <a16:creationId xmlns:a16="http://schemas.microsoft.com/office/drawing/2014/main" id="{8BF1CA93-6FD1-29CD-F4F7-787A5F4F1B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69" t="3531" b="1594"/>
          <a:stretch/>
        </p:blipFill>
        <p:spPr>
          <a:xfrm>
            <a:off x="202514" y="1888400"/>
            <a:ext cx="8526050" cy="49384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106213F-FE19-9321-80A5-2685A73AEB65}"/>
              </a:ext>
            </a:extLst>
          </p:cNvPr>
          <p:cNvSpPr txBox="1"/>
          <p:nvPr/>
        </p:nvSpPr>
        <p:spPr>
          <a:xfrm>
            <a:off x="104031" y="129360"/>
            <a:ext cx="62331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What predictions does the picture on page 34 illustrate?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9D4845-8882-5B21-76D1-D7F7068DE86E}"/>
              </a:ext>
            </a:extLst>
          </p:cNvPr>
          <p:cNvSpPr txBox="1"/>
          <p:nvPr/>
        </p:nvSpPr>
        <p:spPr>
          <a:xfrm>
            <a:off x="104031" y="1058557"/>
            <a:ext cx="74988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(the predictions about transportation and traffic)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E49BB3-5769-1224-6304-BA1DF67651EC}"/>
              </a:ext>
            </a:extLst>
          </p:cNvPr>
          <p:cNvSpPr txBox="1"/>
          <p:nvPr/>
        </p:nvSpPr>
        <p:spPr>
          <a:xfrm>
            <a:off x="202514" y="129360"/>
            <a:ext cx="71838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Does this look like a modern city?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23F31F-ED55-71C4-BF09-D647AE16678F}"/>
              </a:ext>
            </a:extLst>
          </p:cNvPr>
          <p:cNvSpPr txBox="1"/>
          <p:nvPr/>
        </p:nvSpPr>
        <p:spPr>
          <a:xfrm>
            <a:off x="8728564" y="1888400"/>
            <a:ext cx="3697116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Automobiles have replaced all horse vehicles. </a:t>
            </a:r>
          </a:p>
          <a:p>
            <a:r>
              <a:rPr lang="en-GB" sz="240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Subways and tunnels allow people to move underground</a:t>
            </a:r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. </a:t>
            </a:r>
          </a:p>
          <a:p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There are elevated trains and roadways that allow people to travel overhead as well. </a:t>
            </a:r>
          </a:p>
          <a:p>
            <a:r>
              <a:rPr lang="en-GB" sz="240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Escalators and moving sidewalks are used to transport people</a:t>
            </a:r>
          </a:p>
        </p:txBody>
      </p:sp>
    </p:spTree>
    <p:extLst>
      <p:ext uri="{BB962C8B-B14F-4D97-AF65-F5344CB8AC3E}">
        <p14:creationId xmlns:p14="http://schemas.microsoft.com/office/powerpoint/2010/main" val="23259928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2" grpId="1"/>
      <p:bldP spid="14" grpId="0"/>
      <p:bldP spid="16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rtoon of people in a building&#10;&#10;Description automatically generated">
            <a:extLst>
              <a:ext uri="{FF2B5EF4-FFF2-40B4-BE49-F238E27FC236}">
                <a16:creationId xmlns:a16="http://schemas.microsoft.com/office/drawing/2014/main" id="{8BF1CA93-6FD1-29CD-F4F7-787A5F4F1B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69" t="3531" b="1594"/>
          <a:stretch/>
        </p:blipFill>
        <p:spPr>
          <a:xfrm>
            <a:off x="7385883" y="79683"/>
            <a:ext cx="4806117" cy="27837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D77EBE-D7ED-6F5F-E8C5-B69912FFF510}"/>
              </a:ext>
            </a:extLst>
          </p:cNvPr>
          <p:cNvSpPr txBox="1"/>
          <p:nvPr/>
        </p:nvSpPr>
        <p:spPr>
          <a:xfrm>
            <a:off x="0" y="79683"/>
            <a:ext cx="71374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What predictions about transportation and traffic have not come true?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471E68-47A4-F5C0-5D69-622C1B731752}"/>
              </a:ext>
            </a:extLst>
          </p:cNvPr>
          <p:cNvSpPr txBox="1"/>
          <p:nvPr/>
        </p:nvSpPr>
        <p:spPr>
          <a:xfrm>
            <a:off x="0" y="799376"/>
            <a:ext cx="745812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Vehicles do not have cushioned wheels, although modern tires are probably quieter than tires in 1900. Cities are still noisy.</a:t>
            </a:r>
          </a:p>
        </p:txBody>
      </p:sp>
      <p:pic>
        <p:nvPicPr>
          <p:cNvPr id="8" name="Picture 7" descr="A close-up of a page&#10;&#10;Description automatically generated">
            <a:extLst>
              <a:ext uri="{FF2B5EF4-FFF2-40B4-BE49-F238E27FC236}">
                <a16:creationId xmlns:a16="http://schemas.microsoft.com/office/drawing/2014/main" id="{FFC33CD8-268A-D054-602D-B3B400940D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24" t="3853" b="4384"/>
          <a:stretch/>
        </p:blipFill>
        <p:spPr>
          <a:xfrm>
            <a:off x="284481" y="2509520"/>
            <a:ext cx="11404196" cy="420692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59518B6-5E8D-4D0F-ED14-FE2DE6F59A7E}"/>
              </a:ext>
            </a:extLst>
          </p:cNvPr>
          <p:cNvSpPr/>
          <p:nvPr/>
        </p:nvSpPr>
        <p:spPr>
          <a:xfrm>
            <a:off x="1600199" y="4219512"/>
            <a:ext cx="890752" cy="228600"/>
          </a:xfrm>
          <a:prstGeom prst="rect">
            <a:avLst/>
          </a:prstGeom>
          <a:solidFill>
            <a:srgbClr val="FFFF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1E1A20-1B04-DF84-310C-C77FE82221E2}"/>
              </a:ext>
            </a:extLst>
          </p:cNvPr>
          <p:cNvSpPr/>
          <p:nvPr/>
        </p:nvSpPr>
        <p:spPr>
          <a:xfrm>
            <a:off x="601716" y="4695105"/>
            <a:ext cx="1164022" cy="228600"/>
          </a:xfrm>
          <a:prstGeom prst="rect">
            <a:avLst/>
          </a:prstGeom>
          <a:solidFill>
            <a:srgbClr val="FFFF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567B5D-6FC9-6CE2-E69A-5FEFBC7425C3}"/>
              </a:ext>
            </a:extLst>
          </p:cNvPr>
          <p:cNvSpPr/>
          <p:nvPr/>
        </p:nvSpPr>
        <p:spPr>
          <a:xfrm>
            <a:off x="3631322" y="3720270"/>
            <a:ext cx="1164022" cy="228600"/>
          </a:xfrm>
          <a:prstGeom prst="rect">
            <a:avLst/>
          </a:prstGeom>
          <a:solidFill>
            <a:srgbClr val="FFFF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E76EF2-1CC5-35EA-E717-6ED1229789A4}"/>
              </a:ext>
            </a:extLst>
          </p:cNvPr>
          <p:cNvSpPr/>
          <p:nvPr/>
        </p:nvSpPr>
        <p:spPr>
          <a:xfrm>
            <a:off x="3158355" y="4429541"/>
            <a:ext cx="890753" cy="265563"/>
          </a:xfrm>
          <a:prstGeom prst="rect">
            <a:avLst/>
          </a:prstGeom>
          <a:solidFill>
            <a:srgbClr val="FFFF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4533821-3D68-FB8F-0748-577A1D21D8BE}"/>
              </a:ext>
            </a:extLst>
          </p:cNvPr>
          <p:cNvSpPr/>
          <p:nvPr/>
        </p:nvSpPr>
        <p:spPr>
          <a:xfrm>
            <a:off x="3428996" y="4910213"/>
            <a:ext cx="1103590" cy="249408"/>
          </a:xfrm>
          <a:prstGeom prst="rect">
            <a:avLst/>
          </a:prstGeom>
          <a:solidFill>
            <a:srgbClr val="FFFF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C88B60C-B799-6E26-15A6-117FD08ABF7E}"/>
              </a:ext>
            </a:extLst>
          </p:cNvPr>
          <p:cNvSpPr/>
          <p:nvPr/>
        </p:nvSpPr>
        <p:spPr>
          <a:xfrm>
            <a:off x="3087410" y="5390885"/>
            <a:ext cx="1103590" cy="249408"/>
          </a:xfrm>
          <a:prstGeom prst="rect">
            <a:avLst/>
          </a:prstGeom>
          <a:solidFill>
            <a:srgbClr val="FFFF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191541C-1D76-64E0-3A9F-BD6CEFD3E533}"/>
              </a:ext>
            </a:extLst>
          </p:cNvPr>
          <p:cNvSpPr/>
          <p:nvPr/>
        </p:nvSpPr>
        <p:spPr>
          <a:xfrm>
            <a:off x="4248807" y="5871556"/>
            <a:ext cx="458514" cy="249408"/>
          </a:xfrm>
          <a:prstGeom prst="rect">
            <a:avLst/>
          </a:prstGeom>
          <a:solidFill>
            <a:srgbClr val="FFFF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E4EE78-32DB-8C4D-2C66-480589075C34}"/>
              </a:ext>
            </a:extLst>
          </p:cNvPr>
          <p:cNvSpPr/>
          <p:nvPr/>
        </p:nvSpPr>
        <p:spPr>
          <a:xfrm>
            <a:off x="5866742" y="3720270"/>
            <a:ext cx="967609" cy="228600"/>
          </a:xfrm>
          <a:prstGeom prst="rect">
            <a:avLst/>
          </a:prstGeom>
          <a:solidFill>
            <a:srgbClr val="FFFF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82E3523-98BC-9A95-190D-85AD894B559D}"/>
              </a:ext>
            </a:extLst>
          </p:cNvPr>
          <p:cNvSpPr/>
          <p:nvPr/>
        </p:nvSpPr>
        <p:spPr>
          <a:xfrm>
            <a:off x="5730665" y="5515588"/>
            <a:ext cx="967609" cy="249407"/>
          </a:xfrm>
          <a:prstGeom prst="rect">
            <a:avLst/>
          </a:prstGeom>
          <a:solidFill>
            <a:srgbClr val="FFFF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868655D-4BD0-3810-209B-43AFC0AF5F4C}"/>
              </a:ext>
            </a:extLst>
          </p:cNvPr>
          <p:cNvSpPr/>
          <p:nvPr/>
        </p:nvSpPr>
        <p:spPr>
          <a:xfrm>
            <a:off x="10206002" y="5622149"/>
            <a:ext cx="967609" cy="249407"/>
          </a:xfrm>
          <a:prstGeom prst="rect">
            <a:avLst/>
          </a:prstGeom>
          <a:solidFill>
            <a:srgbClr val="FFFF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10440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2" grpId="0" animBg="1"/>
      <p:bldP spid="4" grpId="0" animBg="1"/>
      <p:bldP spid="5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6A0C609-B47B-E959-944A-811A9F76D1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 descr="A person holding a phone and pointing at his face&#10;&#10;Description automatically generated">
            <a:extLst>
              <a:ext uri="{FF2B5EF4-FFF2-40B4-BE49-F238E27FC236}">
                <a16:creationId xmlns:a16="http://schemas.microsoft.com/office/drawing/2014/main" id="{9BA6CA48-96CF-C3BB-3A4B-72C7D28F0B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5" t="2120" r="3948" b="2120"/>
          <a:stretch/>
        </p:blipFill>
        <p:spPr>
          <a:xfrm>
            <a:off x="632680" y="258496"/>
            <a:ext cx="11369039" cy="49682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2FEC22-4D84-7488-3F0B-970A249364AF}"/>
              </a:ext>
            </a:extLst>
          </p:cNvPr>
          <p:cNvSpPr txBox="1"/>
          <p:nvPr/>
        </p:nvSpPr>
        <p:spPr>
          <a:xfrm>
            <a:off x="632680" y="5993122"/>
            <a:ext cx="104772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Tubes are not able to deliver goods to homes from stores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C45F72-2DFF-8AC7-16D1-548843E38380}"/>
              </a:ext>
            </a:extLst>
          </p:cNvPr>
          <p:cNvSpPr txBox="1"/>
          <p:nvPr/>
        </p:nvSpPr>
        <p:spPr>
          <a:xfrm>
            <a:off x="505839" y="5531457"/>
            <a:ext cx="100444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Which predictions shown in the picture have not come true?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58436F-E289-65AD-4FC3-BA7974BA49AB}"/>
              </a:ext>
            </a:extLst>
          </p:cNvPr>
          <p:cNvSpPr txBox="1"/>
          <p:nvPr/>
        </p:nvSpPr>
        <p:spPr>
          <a:xfrm>
            <a:off x="505839" y="5464598"/>
            <a:ext cx="62331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Which predictions have come true?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110B2D-BD6A-38CF-EBC6-E7CFE741F4C3}"/>
              </a:ext>
            </a:extLst>
          </p:cNvPr>
          <p:cNvSpPr txBox="1"/>
          <p:nvPr/>
        </p:nvSpPr>
        <p:spPr>
          <a:xfrm>
            <a:off x="722195" y="5661864"/>
            <a:ext cx="71704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(It is easy for a person in New York to speak to someone in China wirelessly.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384ADA-7158-6CDC-0E6B-55DEFDFAD20E}"/>
              </a:ext>
            </a:extLst>
          </p:cNvPr>
          <p:cNvSpPr txBox="1"/>
          <p:nvPr/>
        </p:nvSpPr>
        <p:spPr>
          <a:xfrm>
            <a:off x="632680" y="5463792"/>
            <a:ext cx="89814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What predictions does the picture on page 35 illustrate?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301DC1-68BA-12B3-789C-21D5CA2721BE}"/>
              </a:ext>
            </a:extLst>
          </p:cNvPr>
          <p:cNvSpPr txBox="1"/>
          <p:nvPr/>
        </p:nvSpPr>
        <p:spPr>
          <a:xfrm>
            <a:off x="632680" y="5768513"/>
            <a:ext cx="91999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the predictions about media, deliveries, and communication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BD3192-2AB6-C29D-C8E0-256ACC0E791E}"/>
              </a:ext>
            </a:extLst>
          </p:cNvPr>
          <p:cNvSpPr/>
          <p:nvPr/>
        </p:nvSpPr>
        <p:spPr>
          <a:xfrm>
            <a:off x="10957034" y="4526446"/>
            <a:ext cx="468825" cy="274154"/>
          </a:xfrm>
          <a:prstGeom prst="rect">
            <a:avLst/>
          </a:prstGeom>
          <a:solidFill>
            <a:srgbClr val="FFFF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502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6" grpId="1"/>
      <p:bldP spid="7" grpId="0"/>
      <p:bldP spid="7" grpId="1"/>
      <p:bldP spid="8" grpId="0"/>
      <p:bldP spid="9" grpId="0"/>
      <p:bldP spid="9" grpId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screenshot of a computer&#10;&#10;Description automatically generated">
            <a:extLst>
              <a:ext uri="{FF2B5EF4-FFF2-40B4-BE49-F238E27FC236}">
                <a16:creationId xmlns:a16="http://schemas.microsoft.com/office/drawing/2014/main" id="{3D60B5AD-5560-FA6F-13B9-D3A220267E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</a:extLst>
          </a:blip>
          <a:srcRect l="3948" t="2158" r="5579" b="46979"/>
          <a:stretch/>
        </p:blipFill>
        <p:spPr>
          <a:xfrm>
            <a:off x="89765" y="1254760"/>
            <a:ext cx="12012470" cy="4348480"/>
          </a:xfrm>
          <a:prstGeom prst="rect">
            <a:avLst/>
          </a:prstGeom>
        </p:spPr>
      </p:pic>
      <p:pic>
        <p:nvPicPr>
          <p:cNvPr id="18" name="Picture 17" descr="A screenshot of a computer&#10;&#10;Description automatically generated">
            <a:extLst>
              <a:ext uri="{FF2B5EF4-FFF2-40B4-BE49-F238E27FC236}">
                <a16:creationId xmlns:a16="http://schemas.microsoft.com/office/drawing/2014/main" id="{8076AA64-978D-3185-28FD-06F824897D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48" t="2158" r="5579" b="46979"/>
          <a:stretch/>
        </p:blipFill>
        <p:spPr>
          <a:xfrm>
            <a:off x="735295" y="1383378"/>
            <a:ext cx="10721410" cy="388112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F0960F5-5420-4FCC-D528-2E0B35C696B3}"/>
              </a:ext>
            </a:extLst>
          </p:cNvPr>
          <p:cNvSpPr txBox="1"/>
          <p:nvPr/>
        </p:nvSpPr>
        <p:spPr>
          <a:xfrm>
            <a:off x="1782463" y="4778981"/>
            <a:ext cx="4902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chemeClr val="accent2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</a:t>
            </a:r>
            <a:endParaRPr lang="en-GB" sz="2800" b="1" dirty="0">
              <a:solidFill>
                <a:schemeClr val="accent2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FACCC9C-9845-7426-E000-89A6B3DB3108}"/>
              </a:ext>
            </a:extLst>
          </p:cNvPr>
          <p:cNvSpPr txBox="1"/>
          <p:nvPr/>
        </p:nvSpPr>
        <p:spPr>
          <a:xfrm>
            <a:off x="1865665" y="2728882"/>
            <a:ext cx="4152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chemeClr val="accent2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e</a:t>
            </a:r>
            <a:endParaRPr lang="en-GB" sz="2800" b="1" dirty="0">
              <a:solidFill>
                <a:schemeClr val="accent2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AC0CE1A-2C45-321B-1936-9C650D9D048E}"/>
              </a:ext>
            </a:extLst>
          </p:cNvPr>
          <p:cNvSpPr txBox="1"/>
          <p:nvPr/>
        </p:nvSpPr>
        <p:spPr>
          <a:xfrm>
            <a:off x="1865666" y="3570943"/>
            <a:ext cx="6638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chemeClr val="accent2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f</a:t>
            </a:r>
            <a:endParaRPr lang="en-GB" sz="2800" b="1" dirty="0">
              <a:solidFill>
                <a:schemeClr val="accent2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20C3467-E27F-F824-CC90-949F4CBCE56E}"/>
              </a:ext>
            </a:extLst>
          </p:cNvPr>
          <p:cNvSpPr txBox="1"/>
          <p:nvPr/>
        </p:nvSpPr>
        <p:spPr>
          <a:xfrm>
            <a:off x="1828183" y="4374792"/>
            <a:ext cx="4902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chemeClr val="accent2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</a:t>
            </a:r>
            <a:endParaRPr lang="en-GB" sz="2800" b="1" dirty="0">
              <a:solidFill>
                <a:schemeClr val="accent2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A0265C0-1F59-E8C9-6177-61B703196335}"/>
              </a:ext>
            </a:extLst>
          </p:cNvPr>
          <p:cNvSpPr txBox="1"/>
          <p:nvPr/>
        </p:nvSpPr>
        <p:spPr>
          <a:xfrm>
            <a:off x="1828183" y="3192586"/>
            <a:ext cx="5723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chemeClr val="accent2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b</a:t>
            </a:r>
            <a:endParaRPr lang="en-GB" sz="2800" b="1" dirty="0">
              <a:solidFill>
                <a:schemeClr val="accent2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83DF53E-5CB3-808D-4676-3D40775A8987}"/>
              </a:ext>
            </a:extLst>
          </p:cNvPr>
          <p:cNvSpPr txBox="1"/>
          <p:nvPr/>
        </p:nvSpPr>
        <p:spPr>
          <a:xfrm>
            <a:off x="1828615" y="3984564"/>
            <a:ext cx="5715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chemeClr val="accent2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c</a:t>
            </a:r>
            <a:endParaRPr lang="en-GB" sz="2800" b="1" dirty="0">
              <a:solidFill>
                <a:schemeClr val="accent2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93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/>
      <p:bldP spid="25" grpId="0"/>
      <p:bldP spid="26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04E0459B-2FC8-FD91-95B7-4C5C2E2DAB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06" t="53000" r="5621" b="3306"/>
          <a:stretch/>
        </p:blipFill>
        <p:spPr>
          <a:xfrm>
            <a:off x="186655" y="386080"/>
            <a:ext cx="10721410" cy="29311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4C54978-64C9-1EED-95F7-E48B90DE7801}"/>
              </a:ext>
            </a:extLst>
          </p:cNvPr>
          <p:cNvSpPr txBox="1"/>
          <p:nvPr/>
        </p:nvSpPr>
        <p:spPr>
          <a:xfrm>
            <a:off x="186654" y="3429000"/>
            <a:ext cx="1124334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1</a:t>
            </a:r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. </a:t>
            </a:r>
            <a:r>
              <a:rPr lang="en-GB" sz="2400" dirty="0">
                <a:solidFill>
                  <a:srgbClr val="00B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The average life expectancy in 1900 was 35 years. </a:t>
            </a:r>
          </a:p>
          <a:p>
            <a:r>
              <a:rPr lang="en-GB" sz="24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2</a:t>
            </a:r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. </a:t>
            </a:r>
            <a:r>
              <a:rPr lang="en-GB" sz="240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He thought there would be no C, X, or Q; spelling would be by sound; the language would be condensed; and English would be the most widely spoken language. The prediction about English being the most widely spoken language came true. </a:t>
            </a:r>
          </a:p>
          <a:p>
            <a:r>
              <a:rPr lang="en-GB" sz="24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3. </a:t>
            </a:r>
            <a:r>
              <a:rPr lang="en-GB" sz="24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He was probably thinking about airplanes. </a:t>
            </a:r>
          </a:p>
          <a:p>
            <a:r>
              <a:rPr lang="en-GB" sz="24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4. </a:t>
            </a:r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Automobiles have replaced all horse-drawn vehicles. </a:t>
            </a:r>
          </a:p>
          <a:p>
            <a:r>
              <a:rPr lang="en-GB" sz="24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5. </a:t>
            </a:r>
            <a:r>
              <a:rPr lang="en-GB" sz="2400" dirty="0">
                <a:solidFill>
                  <a:srgbClr val="FFFF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There will never be tubes connecting houses to a store. This is impossible</a:t>
            </a:r>
          </a:p>
        </p:txBody>
      </p:sp>
    </p:spTree>
    <p:extLst>
      <p:ext uri="{BB962C8B-B14F-4D97-AF65-F5344CB8AC3E}">
        <p14:creationId xmlns:p14="http://schemas.microsoft.com/office/powerpoint/2010/main" val="8931087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F45D5E1-0B1E-D295-05E3-C33C191DCB76}"/>
              </a:ext>
            </a:extLst>
          </p:cNvPr>
          <p:cNvSpPr txBox="1">
            <a:spLocks/>
          </p:cNvSpPr>
          <p:nvPr/>
        </p:nvSpPr>
        <p:spPr>
          <a:xfrm>
            <a:off x="1924305" y="2337390"/>
            <a:ext cx="6528816" cy="813391"/>
          </a:xfrm>
          <a:prstGeom prst="rect">
            <a:avLst/>
          </a:prstGeom>
        </p:spPr>
        <p:txBody>
          <a:bodyPr rtlCol="0" anchor="t">
            <a:noAutofit/>
          </a:bodyPr>
          <a:lstStyle>
            <a:defPPr>
              <a:defRPr lang="en-GB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800" u="sng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Pair work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9DDD9C-C9A6-EC17-5F9C-BC756B719E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17" t="7234" r="8352" b="7087"/>
          <a:stretch/>
        </p:blipFill>
        <p:spPr>
          <a:xfrm>
            <a:off x="7487656" y="2165851"/>
            <a:ext cx="965465" cy="90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355474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E00138C-2A44-D3D7-C4AB-72C9F83EEDA3}"/>
              </a:ext>
            </a:extLst>
          </p:cNvPr>
          <p:cNvSpPr txBox="1"/>
          <p:nvPr/>
        </p:nvSpPr>
        <p:spPr>
          <a:xfrm>
            <a:off x="711200" y="1947497"/>
            <a:ext cx="871728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Work</a:t>
            </a:r>
            <a:r>
              <a:rPr lang="en-GB" sz="3200" dirty="0">
                <a:latin typeface="MV Boli" panose="02000500030200090000" pitchFamily="2" charset="0"/>
                <a:cs typeface="MV Boli" panose="02000500030200090000" pitchFamily="2" charset="0"/>
              </a:rPr>
              <a:t> with a partner to make predictions about the year 2100. </a:t>
            </a:r>
          </a:p>
          <a:p>
            <a:r>
              <a:rPr lang="en-GB" sz="32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Create </a:t>
            </a:r>
            <a:r>
              <a:rPr lang="en-GB" sz="3200" dirty="0">
                <a:latin typeface="MV Boli" panose="02000500030200090000" pitchFamily="2" charset="0"/>
                <a:cs typeface="MV Boli" panose="02000500030200090000" pitchFamily="2" charset="0"/>
              </a:rPr>
              <a:t>one prediction for each of the categories in the article. </a:t>
            </a:r>
          </a:p>
          <a:p>
            <a:r>
              <a:rPr lang="en-GB" sz="32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Discuss</a:t>
            </a:r>
            <a:r>
              <a:rPr lang="en-GB" sz="3200" dirty="0">
                <a:latin typeface="MV Boli" panose="02000500030200090000" pitchFamily="2" charset="0"/>
                <a:cs typeface="MV Boli" panose="02000500030200090000" pitchFamily="2" charset="0"/>
              </a:rPr>
              <a:t> your predictions with the class.</a:t>
            </a:r>
          </a:p>
        </p:txBody>
      </p:sp>
      <p:pic>
        <p:nvPicPr>
          <p:cNvPr id="7" name="Picture 6" descr="A couple of girls with speech bubbles&#10;&#10;Description automatically generated">
            <a:extLst>
              <a:ext uri="{FF2B5EF4-FFF2-40B4-BE49-F238E27FC236}">
                <a16:creationId xmlns:a16="http://schemas.microsoft.com/office/drawing/2014/main" id="{812289AE-6E20-68E9-0C71-476DC065A7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371" y="147626"/>
            <a:ext cx="2434218" cy="169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6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EAE22-FB5F-F6AB-42B6-5D579BFE4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Online Media 5" title="ع الحدث - ما لاتعرفه عن تقنية الهايبرلوب في السعودية وتكلفتها ومتى سيتم افتتاحها">
            <a:hlinkClick r:id="" action="ppaction://media"/>
            <a:extLst>
              <a:ext uri="{FF2B5EF4-FFF2-40B4-BE49-F238E27FC236}">
                <a16:creationId xmlns:a16="http://schemas.microsoft.com/office/drawing/2014/main" id="{E3E308A8-646A-5301-56E6-5276803579AF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38480" y="396240"/>
            <a:ext cx="10779760" cy="627888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191099-BDF4-68D3-18EC-56875B8E55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5BCDF6-11DA-7BFF-5DAB-3317A609F9E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rtl="0"/>
            <a:fld id="{CC43B8D3-9A08-F84C-9DD4-44948BA52D4B}" type="slidenum">
              <a:rPr lang="en-GB" smtClean="0"/>
              <a:pPr rtl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85561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ave A Nice Day Lettering PNG, Vector, PSD, and Clipart With Transparent  Background for Free Download | Pngtree">
            <a:extLst>
              <a:ext uri="{FF2B5EF4-FFF2-40B4-BE49-F238E27FC236}">
                <a16:creationId xmlns:a16="http://schemas.microsoft.com/office/drawing/2014/main" id="{2ABE6EF0-938E-8592-620F-48ED089677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1" b="5630"/>
          <a:stretch/>
        </p:blipFill>
        <p:spPr bwMode="auto">
          <a:xfrm>
            <a:off x="2382520" y="762000"/>
            <a:ext cx="6858000" cy="554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121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28762-BFD9-B53C-F438-D440DBFDD2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7832" y="1561285"/>
            <a:ext cx="6528816" cy="1883664"/>
          </a:xfrm>
        </p:spPr>
        <p:txBody>
          <a:bodyPr rtlCol="0"/>
          <a:lstStyle>
            <a:defPPr>
              <a:defRPr lang="en-GB"/>
            </a:defPPr>
          </a:lstStyle>
          <a:p>
            <a:pPr algn="ctr" rtl="0"/>
            <a:r>
              <a:rPr lang="en-GB" sz="5400" dirty="0">
                <a:latin typeface="MV Boli" panose="02000500030200090000" pitchFamily="2" charset="0"/>
                <a:cs typeface="MV Boli" panose="02000500030200090000" pitchFamily="2" charset="0"/>
              </a:rPr>
              <a:t>What Will They Think of Next?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F45D5E1-0B1E-D295-05E3-C33C191DCB76}"/>
              </a:ext>
            </a:extLst>
          </p:cNvPr>
          <p:cNvSpPr txBox="1">
            <a:spLocks/>
          </p:cNvSpPr>
          <p:nvPr/>
        </p:nvSpPr>
        <p:spPr>
          <a:xfrm>
            <a:off x="2693486" y="3546430"/>
            <a:ext cx="6528816" cy="813391"/>
          </a:xfrm>
          <a:prstGeom prst="rect">
            <a:avLst/>
          </a:prstGeom>
        </p:spPr>
        <p:txBody>
          <a:bodyPr rtlCol="0" anchor="t">
            <a:noAutofit/>
          </a:bodyPr>
          <a:lstStyle>
            <a:defPPr>
              <a:defRPr lang="en-GB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800" b="1" dirty="0">
                <a:solidFill>
                  <a:srgbClr val="A5AB8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Listen &amp; Discuss</a:t>
            </a:r>
          </a:p>
          <a:p>
            <a:pPr algn="ctr"/>
            <a:r>
              <a:rPr lang="en-GB" sz="4800" b="1" dirty="0">
                <a:solidFill>
                  <a:srgbClr val="DD8047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Pair work</a:t>
            </a:r>
          </a:p>
        </p:txBody>
      </p:sp>
    </p:spTree>
    <p:extLst>
      <p:ext uri="{BB962C8B-B14F-4D97-AF65-F5344CB8AC3E}">
        <p14:creationId xmlns:p14="http://schemas.microsoft.com/office/powerpoint/2010/main" val="2827593924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F45D5E1-0B1E-D295-05E3-C33C191DCB76}"/>
              </a:ext>
            </a:extLst>
          </p:cNvPr>
          <p:cNvSpPr txBox="1">
            <a:spLocks/>
          </p:cNvSpPr>
          <p:nvPr/>
        </p:nvSpPr>
        <p:spPr>
          <a:xfrm>
            <a:off x="2480126" y="2713310"/>
            <a:ext cx="6528816" cy="813391"/>
          </a:xfrm>
          <a:prstGeom prst="rect">
            <a:avLst/>
          </a:prstGeom>
        </p:spPr>
        <p:txBody>
          <a:bodyPr rtlCol="0" anchor="t">
            <a:noAutofit/>
          </a:bodyPr>
          <a:lstStyle>
            <a:defPPr>
              <a:defRPr lang="en-GB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000" u="sng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Listen &amp; Discuss</a:t>
            </a:r>
          </a:p>
        </p:txBody>
      </p:sp>
    </p:spTree>
    <p:extLst>
      <p:ext uri="{BB962C8B-B14F-4D97-AF65-F5344CB8AC3E}">
        <p14:creationId xmlns:p14="http://schemas.microsoft.com/office/powerpoint/2010/main" val="2452603084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D6DF6-5B25-79AF-09F2-0008B7DD2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304" y="123587"/>
            <a:ext cx="3082671" cy="749808"/>
          </a:xfrm>
        </p:spPr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 sz="4400" u="sng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Goals: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49DED-F98B-AA29-6402-0A09C4EFE0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0568" y="1053273"/>
            <a:ext cx="8659368" cy="749808"/>
          </a:xfrm>
          <a:noFill/>
        </p:spPr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 sz="2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List things that we take for granted today</a:t>
            </a:r>
            <a:endParaRPr lang="en-GB" sz="2400" dirty="0">
              <a:solidFill>
                <a:schemeClr val="tx1">
                  <a:lumMod val="95000"/>
                  <a:lumOff val="5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B79EAB77-EA1B-845C-B39D-F4147B3C0E4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29608" y="1094249"/>
            <a:ext cx="667857" cy="667857"/>
          </a:xfrm>
        </p:spPr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BAF7CB-A8CE-582C-C1DB-E6D72AC69A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0568" y="1834745"/>
            <a:ext cx="8659368" cy="749808"/>
          </a:xfrm>
          <a:noFill/>
        </p:spPr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 sz="2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Match each word to its definition.</a:t>
            </a:r>
            <a:endParaRPr lang="en-GB" sz="2400" dirty="0">
              <a:solidFill>
                <a:schemeClr val="tx1">
                  <a:lumMod val="95000"/>
                  <a:lumOff val="5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9AD6ED5E-6255-A10D-1B61-1C38A65A017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29608" y="1844135"/>
            <a:ext cx="667857" cy="667857"/>
          </a:xfrm>
        </p:spPr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C403DC-3521-3A53-9255-0D192EBD4F2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0568" y="2667261"/>
            <a:ext cx="8659368" cy="749808"/>
          </a:xfrm>
          <a:noFill/>
        </p:spPr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 sz="2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Answer some questions about the text</a:t>
            </a:r>
            <a:endParaRPr lang="en-GB" sz="2400" dirty="0">
              <a:solidFill>
                <a:schemeClr val="tx1">
                  <a:lumMod val="95000"/>
                  <a:lumOff val="5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725D92A4-EE14-BE47-EFF6-F0FD3F4AE66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29608" y="2706644"/>
            <a:ext cx="667857" cy="667857"/>
          </a:xfrm>
        </p:spPr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3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1F6EA68-2AA8-DF86-685C-EC384312776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0568" y="3543978"/>
            <a:ext cx="10851525" cy="749808"/>
          </a:xfrm>
          <a:noFill/>
        </p:spPr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 sz="2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List the predictions the author made about the English language</a:t>
            </a:r>
            <a:endParaRPr lang="en-GB" sz="2400" dirty="0">
              <a:solidFill>
                <a:schemeClr val="tx1">
                  <a:lumMod val="95000"/>
                  <a:lumOff val="5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7FFFF704-D039-7DC7-A34E-489FEE26CD8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29608" y="3594214"/>
            <a:ext cx="667857" cy="667857"/>
          </a:xfrm>
        </p:spPr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4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2545FBC-2F5C-8772-F385-63E10355830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0568" y="4365587"/>
            <a:ext cx="8659368" cy="749808"/>
          </a:xfrm>
          <a:noFill/>
        </p:spPr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 sz="2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Name an invention they can’t live without</a:t>
            </a:r>
            <a:endParaRPr lang="en-GB" sz="2400" dirty="0">
              <a:solidFill>
                <a:schemeClr val="tx1">
                  <a:lumMod val="95000"/>
                  <a:lumOff val="5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B834A08F-B9C1-B3EF-25F5-A69D401C8BC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9608" y="4437601"/>
            <a:ext cx="667857" cy="667857"/>
          </a:xfrm>
        </p:spPr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5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BE922C2-E7DA-1424-9C93-085ACA41D6CD}"/>
              </a:ext>
            </a:extLst>
          </p:cNvPr>
          <p:cNvSpPr txBox="1">
            <a:spLocks/>
          </p:cNvSpPr>
          <p:nvPr/>
        </p:nvSpPr>
        <p:spPr>
          <a:xfrm>
            <a:off x="570568" y="5259210"/>
            <a:ext cx="8659368" cy="749808"/>
          </a:xfrm>
          <a:prstGeom prst="rect">
            <a:avLst/>
          </a:prstGeom>
          <a:noFill/>
        </p:spPr>
        <p:txBody>
          <a:bodyPr lIns="713232" rtlCol="0" anchor="ctr">
            <a:noAutofit/>
          </a:bodyPr>
          <a:lstStyle>
            <a:defPPr>
              <a:defRPr lang="en-GB"/>
            </a:defPPr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566928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Discuss the predictions mentioned in the magazine that we take for </a:t>
            </a:r>
            <a:r>
              <a:rPr lang="en-GB" sz="2400" b="1" i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granted today</a:t>
            </a:r>
            <a:endParaRPr lang="en-GB" sz="2400" dirty="0">
              <a:solidFill>
                <a:schemeClr val="tx1">
                  <a:lumMod val="95000"/>
                  <a:lumOff val="5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0" name="Text Placeholder 47">
            <a:extLst>
              <a:ext uri="{FF2B5EF4-FFF2-40B4-BE49-F238E27FC236}">
                <a16:creationId xmlns:a16="http://schemas.microsoft.com/office/drawing/2014/main" id="{A5EA7CE7-90E1-4054-A67B-8A951121E65E}"/>
              </a:ext>
            </a:extLst>
          </p:cNvPr>
          <p:cNvSpPr txBox="1">
            <a:spLocks/>
          </p:cNvSpPr>
          <p:nvPr/>
        </p:nvSpPr>
        <p:spPr>
          <a:xfrm>
            <a:off x="329608" y="5196632"/>
            <a:ext cx="667857" cy="667857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63500">
            <a:solidFill>
              <a:schemeClr val="bg2"/>
            </a:solidFill>
          </a:ln>
        </p:spPr>
        <p:txBody>
          <a:bodyPr lIns="0" tIns="0" rIns="0" bIns="0" rtlCol="0" anchor="ctr">
            <a:noAutofit/>
          </a:bodyPr>
          <a:lstStyle>
            <a:defPPr>
              <a:defRPr lang="en-GB"/>
            </a:defPPr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566928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6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07A8E73C-B4BF-FBD8-395F-B522E8984B97}"/>
              </a:ext>
            </a:extLst>
          </p:cNvPr>
          <p:cNvSpPr txBox="1">
            <a:spLocks/>
          </p:cNvSpPr>
          <p:nvPr/>
        </p:nvSpPr>
        <p:spPr>
          <a:xfrm>
            <a:off x="570568" y="6003241"/>
            <a:ext cx="8659368" cy="749808"/>
          </a:xfrm>
          <a:prstGeom prst="rect">
            <a:avLst/>
          </a:prstGeom>
          <a:noFill/>
        </p:spPr>
        <p:txBody>
          <a:bodyPr lIns="713232" rtlCol="0" anchor="ctr">
            <a:noAutofit/>
          </a:bodyPr>
          <a:lstStyle>
            <a:defPPr>
              <a:defRPr lang="en-GB"/>
            </a:defPPr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566928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Predict life events in the year 2100</a:t>
            </a:r>
            <a:endParaRPr lang="en-GB" sz="2400" dirty="0">
              <a:solidFill>
                <a:schemeClr val="tx1">
                  <a:lumMod val="95000"/>
                  <a:lumOff val="5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2" name="Text Placeholder 48">
            <a:extLst>
              <a:ext uri="{FF2B5EF4-FFF2-40B4-BE49-F238E27FC236}">
                <a16:creationId xmlns:a16="http://schemas.microsoft.com/office/drawing/2014/main" id="{2144D750-E0CF-CC57-BAFD-C371990F838F}"/>
              </a:ext>
            </a:extLst>
          </p:cNvPr>
          <p:cNvSpPr txBox="1">
            <a:spLocks/>
          </p:cNvSpPr>
          <p:nvPr/>
        </p:nvSpPr>
        <p:spPr>
          <a:xfrm>
            <a:off x="329608" y="6012631"/>
            <a:ext cx="667857" cy="667857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0">
            <a:solidFill>
              <a:schemeClr val="bg2"/>
            </a:solidFill>
          </a:ln>
        </p:spPr>
        <p:txBody>
          <a:bodyPr lIns="0" tIns="0" rIns="0" bIns="0" rtlCol="0" anchor="ctr">
            <a:noAutofit/>
          </a:bodyPr>
          <a:lstStyle>
            <a:defPPr>
              <a:defRPr lang="en-GB"/>
            </a:defPPr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566928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45285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9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colorful text&#10;&#10;Description automatically generated">
            <a:extLst>
              <a:ext uri="{FF2B5EF4-FFF2-40B4-BE49-F238E27FC236}">
                <a16:creationId xmlns:a16="http://schemas.microsoft.com/office/drawing/2014/main" id="{E495A1C6-2FE2-0272-ABB9-2504CD25F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2647" y="999460"/>
            <a:ext cx="9486706" cy="55820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42FAF4-226A-EA13-80FE-AF7605D3323D}"/>
              </a:ext>
            </a:extLst>
          </p:cNvPr>
          <p:cNvSpPr txBox="1"/>
          <p:nvPr/>
        </p:nvSpPr>
        <p:spPr>
          <a:xfrm>
            <a:off x="1967023" y="116958"/>
            <a:ext cx="3732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u="sng" dirty="0">
                <a:latin typeface="MV Boli" panose="02000500030200090000" pitchFamily="2" charset="0"/>
                <a:cs typeface="MV Boli" panose="02000500030200090000" pitchFamily="2" charset="0"/>
              </a:rPr>
              <a:t>Read the colour</a:t>
            </a:r>
          </a:p>
        </p:txBody>
      </p:sp>
    </p:spTree>
    <p:extLst>
      <p:ext uri="{BB962C8B-B14F-4D97-AF65-F5344CB8AC3E}">
        <p14:creationId xmlns:p14="http://schemas.microsoft.com/office/powerpoint/2010/main" val="416335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ascinating Visions of Our Present From Over 100 Years Ago | IE">
            <a:extLst>
              <a:ext uri="{FF2B5EF4-FFF2-40B4-BE49-F238E27FC236}">
                <a16:creationId xmlns:a16="http://schemas.microsoft.com/office/drawing/2014/main" id="{8AF95E9E-606F-51CB-D804-DEE0B9063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732" y="1499513"/>
            <a:ext cx="7745597" cy="5016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02C70B1-3EDA-F498-A29F-C1BB0C621CAB}"/>
              </a:ext>
            </a:extLst>
          </p:cNvPr>
          <p:cNvGrpSpPr/>
          <p:nvPr/>
        </p:nvGrpSpPr>
        <p:grpSpPr>
          <a:xfrm>
            <a:off x="209408" y="229359"/>
            <a:ext cx="4307840" cy="3098800"/>
            <a:chOff x="294640" y="1300705"/>
            <a:chExt cx="4307840" cy="3098800"/>
          </a:xfrm>
        </p:grpSpPr>
        <p:pic>
          <p:nvPicPr>
            <p:cNvPr id="12" name="Picture 11" descr="A green square object with a shadow&#10;&#10;Description automatically generated">
              <a:extLst>
                <a:ext uri="{FF2B5EF4-FFF2-40B4-BE49-F238E27FC236}">
                  <a16:creationId xmlns:a16="http://schemas.microsoft.com/office/drawing/2014/main" id="{FA32E96F-0E87-4DD0-225D-20F0985DB4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 l="13333" t="11926" r="11172" b="14922"/>
            <a:stretch/>
          </p:blipFill>
          <p:spPr>
            <a:xfrm>
              <a:off x="294640" y="1300705"/>
              <a:ext cx="4307840" cy="309880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727B8CB-DC37-DDDD-58C5-EFF853593C86}"/>
                </a:ext>
              </a:extLst>
            </p:cNvPr>
            <p:cNvSpPr/>
            <p:nvPr/>
          </p:nvSpPr>
          <p:spPr>
            <a:xfrm>
              <a:off x="810435" y="2057840"/>
              <a:ext cx="3070502" cy="15845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ysClr val="windowText" lastClr="00000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1</a:t>
              </a:r>
              <a:r>
                <a:rPr lang="en-GB" sz="2400" dirty="0">
                  <a:solidFill>
                    <a:sysClr val="windowText" lastClr="000000"/>
                  </a:solidFill>
                </a:rPr>
                <a:t>-</a:t>
              </a:r>
              <a:r>
                <a:rPr lang="en-GB" sz="2400" dirty="0">
                  <a:solidFill>
                    <a:sysClr val="windowText" lastClr="00000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What things that we take for granted today did people not have 100 years ago? </a:t>
              </a:r>
            </a:p>
            <a:p>
              <a:pPr algn="ctr"/>
              <a:endParaRPr lang="en-GB" sz="240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5E853CB-78BB-347B-CA2E-89E4F97008F2}"/>
              </a:ext>
            </a:extLst>
          </p:cNvPr>
          <p:cNvGrpSpPr/>
          <p:nvPr/>
        </p:nvGrpSpPr>
        <p:grpSpPr>
          <a:xfrm>
            <a:off x="371015" y="3429000"/>
            <a:ext cx="4307840" cy="3098800"/>
            <a:chOff x="294640" y="1300705"/>
            <a:chExt cx="4307840" cy="3098800"/>
          </a:xfrm>
        </p:grpSpPr>
        <p:pic>
          <p:nvPicPr>
            <p:cNvPr id="15" name="Picture 14" descr="A green square object with a shadow&#10;&#10;Description automatically generated">
              <a:extLst>
                <a:ext uri="{FF2B5EF4-FFF2-40B4-BE49-F238E27FC236}">
                  <a16:creationId xmlns:a16="http://schemas.microsoft.com/office/drawing/2014/main" id="{017C73F6-7CEC-4430-F0C7-4FCBEC7763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 l="13333" t="11926" r="11172" b="14922"/>
            <a:stretch/>
          </p:blipFill>
          <p:spPr>
            <a:xfrm>
              <a:off x="294640" y="1300705"/>
              <a:ext cx="4307840" cy="30988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9E7CFE2-0906-9C5F-71B6-3D874A397C89}"/>
                </a:ext>
              </a:extLst>
            </p:cNvPr>
            <p:cNvSpPr/>
            <p:nvPr/>
          </p:nvSpPr>
          <p:spPr>
            <a:xfrm>
              <a:off x="742122" y="1761674"/>
              <a:ext cx="3070502" cy="15845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.2. Name a discovery or development that you think people will have (or use) 100 years from now.</a:t>
              </a:r>
              <a:endParaRPr lang="en-GB" sz="24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839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age of a cartoon&#10;&#10;Description automatically generated with medium confidence">
            <a:extLst>
              <a:ext uri="{FF2B5EF4-FFF2-40B4-BE49-F238E27FC236}">
                <a16:creationId xmlns:a16="http://schemas.microsoft.com/office/drawing/2014/main" id="{83EA10AC-E486-C681-90C7-10E42C3F17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62" t="1307"/>
          <a:stretch/>
        </p:blipFill>
        <p:spPr>
          <a:xfrm>
            <a:off x="782320" y="221154"/>
            <a:ext cx="5425439" cy="6415693"/>
          </a:xfrm>
          <a:prstGeom prst="rect">
            <a:avLst/>
          </a:prstGeom>
        </p:spPr>
      </p:pic>
      <p:pic>
        <p:nvPicPr>
          <p:cNvPr id="13" name="Picture 1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FB3206C2-27BB-C8A5-38AE-D1A570297D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62" t="1186"/>
          <a:stretch/>
        </p:blipFill>
        <p:spPr>
          <a:xfrm>
            <a:off x="5768328" y="221153"/>
            <a:ext cx="5425440" cy="6415693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31E6349-2737-FB1D-35FD-2263EDE37A40}"/>
              </a:ext>
            </a:extLst>
          </p:cNvPr>
          <p:cNvSpPr/>
          <p:nvPr/>
        </p:nvSpPr>
        <p:spPr>
          <a:xfrm>
            <a:off x="325120" y="121918"/>
            <a:ext cx="11287760" cy="6593842"/>
          </a:xfrm>
          <a:prstGeom prst="roundRect">
            <a:avLst/>
          </a:prstGeom>
          <a:solidFill>
            <a:srgbClr val="CFC7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 descr="A group of kids holding a book&#10;&#10;Description automatically generated">
            <a:extLst>
              <a:ext uri="{FF2B5EF4-FFF2-40B4-BE49-F238E27FC236}">
                <a16:creationId xmlns:a16="http://schemas.microsoft.com/office/drawing/2014/main" id="{53DBA056-D7D2-4EFD-A0A9-B0F24012177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08960" y="1069441"/>
            <a:ext cx="5162296" cy="429064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8C5EB60-71B2-0468-70AD-7FDD0DC9B126}"/>
              </a:ext>
            </a:extLst>
          </p:cNvPr>
          <p:cNvSpPr txBox="1"/>
          <p:nvPr/>
        </p:nvSpPr>
        <p:spPr>
          <a:xfrm>
            <a:off x="4328668" y="3013500"/>
            <a:ext cx="27228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MV Boli" panose="02000500030200090000" pitchFamily="2" charset="0"/>
                <a:cs typeface="MV Boli" panose="02000500030200090000" pitchFamily="2" charset="0"/>
              </a:rPr>
              <a:t>Students Book </a:t>
            </a:r>
          </a:p>
          <a:p>
            <a:pPr algn="ctr"/>
            <a:r>
              <a:rPr lang="en-GB" sz="2800" dirty="0">
                <a:latin typeface="MV Boli" panose="02000500030200090000" pitchFamily="2" charset="0"/>
                <a:cs typeface="MV Boli" panose="02000500030200090000" pitchFamily="2" charset="0"/>
              </a:rPr>
              <a:t>P.</a:t>
            </a:r>
            <a:r>
              <a:rPr lang="en-GB" sz="28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34-35</a:t>
            </a:r>
          </a:p>
        </p:txBody>
      </p:sp>
    </p:spTree>
    <p:extLst>
      <p:ext uri="{BB962C8B-B14F-4D97-AF65-F5344CB8AC3E}">
        <p14:creationId xmlns:p14="http://schemas.microsoft.com/office/powerpoint/2010/main" val="1514052440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age of a cartoon&#10;&#10;Description automatically generated with medium confidence">
            <a:extLst>
              <a:ext uri="{FF2B5EF4-FFF2-40B4-BE49-F238E27FC236}">
                <a16:creationId xmlns:a16="http://schemas.microsoft.com/office/drawing/2014/main" id="{83EA10AC-E486-C681-90C7-10E42C3F17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62" t="1307"/>
          <a:stretch/>
        </p:blipFill>
        <p:spPr>
          <a:xfrm>
            <a:off x="782320" y="221154"/>
            <a:ext cx="5425439" cy="6415693"/>
          </a:xfrm>
          <a:prstGeom prst="rect">
            <a:avLst/>
          </a:prstGeom>
        </p:spPr>
      </p:pic>
      <p:pic>
        <p:nvPicPr>
          <p:cNvPr id="13" name="Picture 1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FB3206C2-27BB-C8A5-38AE-D1A570297D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62" t="1185" b="49408"/>
          <a:stretch/>
        </p:blipFill>
        <p:spPr>
          <a:xfrm>
            <a:off x="6207759" y="221153"/>
            <a:ext cx="5425440" cy="32078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D1AF51-6DA5-1280-265D-B1B98E597B81}"/>
              </a:ext>
            </a:extLst>
          </p:cNvPr>
          <p:cNvSpPr txBox="1"/>
          <p:nvPr/>
        </p:nvSpPr>
        <p:spPr>
          <a:xfrm>
            <a:off x="6563360" y="3708400"/>
            <a:ext cx="435864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GB" sz="2400" b="1" dirty="0">
                <a:latin typeface="MV Boli" panose="02000500030200090000" pitchFamily="2" charset="0"/>
                <a:cs typeface="MV Boli" panose="02000500030200090000" pitchFamily="2" charset="0"/>
              </a:rPr>
              <a:t>…..Sections are there?</a:t>
            </a:r>
          </a:p>
          <a:p>
            <a:pPr>
              <a:lnSpc>
                <a:spcPct val="200000"/>
              </a:lnSpc>
            </a:pPr>
            <a:r>
              <a:rPr lang="en-GB" sz="2400" b="1" dirty="0">
                <a:latin typeface="MV Boli" panose="02000500030200090000" pitchFamily="2" charset="0"/>
                <a:cs typeface="MV Boli" panose="02000500030200090000" pitchFamily="2" charset="0"/>
              </a:rPr>
              <a:t>……..Title for each section?</a:t>
            </a:r>
          </a:p>
          <a:p>
            <a:pPr>
              <a:lnSpc>
                <a:spcPct val="200000"/>
              </a:lnSpc>
            </a:pPr>
            <a:r>
              <a:rPr lang="en-GB" sz="2400" b="1" dirty="0">
                <a:latin typeface="MV Boli" panose="02000500030200090000" pitchFamily="2" charset="0"/>
                <a:cs typeface="MV Boli" panose="02000500030200090000" pitchFamily="2" charset="0"/>
              </a:rPr>
              <a:t>……….Pictures?</a:t>
            </a:r>
          </a:p>
        </p:txBody>
      </p:sp>
    </p:spTree>
    <p:extLst>
      <p:ext uri="{BB962C8B-B14F-4D97-AF65-F5344CB8AC3E}">
        <p14:creationId xmlns:p14="http://schemas.microsoft.com/office/powerpoint/2010/main" val="29632960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26000" decel="7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accel="26000" decel="7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accel="26000" decel="7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age of a cartoon&#10;&#10;Description automatically generated with medium confidence">
            <a:extLst>
              <a:ext uri="{FF2B5EF4-FFF2-40B4-BE49-F238E27FC236}">
                <a16:creationId xmlns:a16="http://schemas.microsoft.com/office/drawing/2014/main" id="{83EA10AC-E486-C681-90C7-10E42C3F17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62" t="1307"/>
          <a:stretch/>
        </p:blipFill>
        <p:spPr>
          <a:xfrm>
            <a:off x="782320" y="221154"/>
            <a:ext cx="5425439" cy="6415693"/>
          </a:xfrm>
          <a:prstGeom prst="rect">
            <a:avLst/>
          </a:prstGeom>
        </p:spPr>
      </p:pic>
      <p:pic>
        <p:nvPicPr>
          <p:cNvPr id="13" name="Picture 1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FB3206C2-27BB-C8A5-38AE-D1A570297D7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62" t="1186"/>
          <a:stretch/>
        </p:blipFill>
        <p:spPr>
          <a:xfrm>
            <a:off x="5768328" y="221153"/>
            <a:ext cx="5425440" cy="6415693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31E6349-2737-FB1D-35FD-2263EDE37A40}"/>
              </a:ext>
            </a:extLst>
          </p:cNvPr>
          <p:cNvSpPr/>
          <p:nvPr/>
        </p:nvSpPr>
        <p:spPr>
          <a:xfrm>
            <a:off x="325120" y="121918"/>
            <a:ext cx="11287760" cy="6593842"/>
          </a:xfrm>
          <a:prstGeom prst="roundRect">
            <a:avLst/>
          </a:prstGeom>
          <a:solidFill>
            <a:srgbClr val="CFC7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 descr="A blue headphones with yellow waves&#10;&#10;Description automatically generated">
            <a:extLst>
              <a:ext uri="{FF2B5EF4-FFF2-40B4-BE49-F238E27FC236}">
                <a16:creationId xmlns:a16="http://schemas.microsoft.com/office/drawing/2014/main" id="{8F003537-EECD-1E33-70FF-8FD71031920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2240" y="0"/>
            <a:ext cx="3048000" cy="2727960"/>
          </a:xfrm>
          <a:prstGeom prst="rect">
            <a:avLst/>
          </a:prstGeom>
        </p:spPr>
      </p:pic>
      <p:pic>
        <p:nvPicPr>
          <p:cNvPr id="5" name="Picture 4" descr="A person reading a book to children&#10;&#10;Description automatically generated">
            <a:extLst>
              <a:ext uri="{FF2B5EF4-FFF2-40B4-BE49-F238E27FC236}">
                <a16:creationId xmlns:a16="http://schemas.microsoft.com/office/drawing/2014/main" id="{EAD3173D-D2D5-FE66-3BB6-895CF0A198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2401" y="3428999"/>
            <a:ext cx="3840480" cy="27820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940EEB-A3AC-D5F2-2935-098267EBA1D9}"/>
              </a:ext>
            </a:extLst>
          </p:cNvPr>
          <p:cNvSpPr txBox="1"/>
          <p:nvPr/>
        </p:nvSpPr>
        <p:spPr>
          <a:xfrm>
            <a:off x="3766553" y="974635"/>
            <a:ext cx="4003548" cy="1200329"/>
          </a:xfrm>
          <a:prstGeom prst="rect">
            <a:avLst/>
          </a:prstGeom>
          <a:solidFill>
            <a:srgbClr val="CFC7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Book Closed &amp; Listen</a:t>
            </a:r>
          </a:p>
        </p:txBody>
      </p:sp>
      <p:pic>
        <p:nvPicPr>
          <p:cNvPr id="7" name="MG Bk 5 F-SA__16_1-17">
            <a:hlinkClick r:id="" action="ppaction://media"/>
            <a:extLst>
              <a:ext uri="{FF2B5EF4-FFF2-40B4-BE49-F238E27FC236}">
                <a16:creationId xmlns:a16="http://schemas.microsoft.com/office/drawing/2014/main" id="{B2B8910F-2453-CD43-33FA-5C1651B279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9840" y="5019675"/>
            <a:ext cx="406400" cy="4064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9BE8EF1-D52A-216A-0029-6A652858283D}"/>
              </a:ext>
            </a:extLst>
          </p:cNvPr>
          <p:cNvGrpSpPr/>
          <p:nvPr/>
        </p:nvGrpSpPr>
        <p:grpSpPr>
          <a:xfrm>
            <a:off x="3960101" y="2514945"/>
            <a:ext cx="4307840" cy="3098800"/>
            <a:chOff x="200901" y="1413484"/>
            <a:chExt cx="4307840" cy="3098800"/>
          </a:xfrm>
        </p:grpSpPr>
        <p:pic>
          <p:nvPicPr>
            <p:cNvPr id="15" name="Picture 14" descr="A green square object with a shadow&#10;&#10;Description automatically generated">
              <a:extLst>
                <a:ext uri="{FF2B5EF4-FFF2-40B4-BE49-F238E27FC236}">
                  <a16:creationId xmlns:a16="http://schemas.microsoft.com/office/drawing/2014/main" id="{B0D7523B-4B1B-84F1-E96E-0036E04459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 l="13333" t="11926" r="11172" b="14922"/>
            <a:stretch/>
          </p:blipFill>
          <p:spPr>
            <a:xfrm>
              <a:off x="200901" y="1413484"/>
              <a:ext cx="4307840" cy="3098800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1C22A29-35C5-A139-45FE-E95CBD14386C}"/>
                </a:ext>
              </a:extLst>
            </p:cNvPr>
            <p:cNvSpPr/>
            <p:nvPr/>
          </p:nvSpPr>
          <p:spPr>
            <a:xfrm>
              <a:off x="851259" y="2043032"/>
              <a:ext cx="3070502" cy="15845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800" b="1" dirty="0">
                  <a:solidFill>
                    <a:schemeClr val="tx1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What topics were discussed?</a:t>
              </a:r>
            </a:p>
            <a:p>
              <a:pPr algn="ctr"/>
              <a:endParaRPr lang="en-GB" sz="3200" b="1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64411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3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Custom 26">
      <a:majorFont>
        <a:latin typeface="Arial Black"/>
        <a:ea typeface=""/>
        <a:cs typeface=""/>
      </a:majorFont>
      <a:minorFont>
        <a:latin typeface="Arial Blac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68494365_TF22529792_Win32" id="{8F6FD920-D06E-496E-9FFC-CF9BE557E1B0}" vid="{4F1DE8F7-F136-4BC1-A645-24B6270234E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8919DFF309BB4B8B75C95FC5FC543E" ma:contentTypeVersion="16" ma:contentTypeDescription="Create a new document." ma:contentTypeScope="" ma:versionID="e0e9c747256cfe3b569f7a6c685b6406">
  <xsd:schema xmlns:xsd="http://www.w3.org/2001/XMLSchema" xmlns:xs="http://www.w3.org/2001/XMLSchema" xmlns:p="http://schemas.microsoft.com/office/2006/metadata/properties" xmlns:ns3="81c4b5b0-afdf-4838-812b-1f09d66b0e1e" xmlns:ns4="7e208926-68a5-433f-be27-2f2993924d05" targetNamespace="http://schemas.microsoft.com/office/2006/metadata/properties" ma:root="true" ma:fieldsID="a6a333d31cafee7db23c773b75f34a21" ns3:_="" ns4:_="">
    <xsd:import namespace="81c4b5b0-afdf-4838-812b-1f09d66b0e1e"/>
    <xsd:import namespace="7e208926-68a5-433f-be27-2f2993924d0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_activity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c4b5b0-afdf-4838-812b-1f09d66b0e1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208926-68a5-433f-be27-2f2993924d05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81c4b5b0-afdf-4838-812b-1f09d66b0e1e" xsi:nil="true"/>
    <_activity xmlns="81c4b5b0-afdf-4838-812b-1f09d66b0e1e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BBFC561-E6D6-4FDB-9CE0-7E301603BA52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81c4b5b0-afdf-4838-812b-1f09d66b0e1e"/>
    <ds:schemaRef ds:uri="7e208926-68a5-433f-be27-2f2993924d05"/>
  </ds:schemaRefs>
</ds:datastoreItem>
</file>

<file path=customXml/itemProps2.xml><?xml version="1.0" encoding="utf-8"?>
<ds:datastoreItem xmlns:ds="http://schemas.openxmlformats.org/officeDocument/2006/customXml" ds:itemID="{3065A588-1D2A-427C-AA32-A236D95C8F89}">
  <ds:schemaRefs>
    <ds:schemaRef ds:uri="http://schemas.microsoft.com/office/2006/metadata/properties"/>
    <ds:schemaRef ds:uri="http://www.w3.org/2000/xmlns/"/>
    <ds:schemaRef ds:uri="81c4b5b0-afdf-4838-812b-1f09d66b0e1e"/>
    <ds:schemaRef ds:uri="http://www.w3.org/2001/XMLSchema-instance"/>
  </ds:schemaRefs>
</ds:datastoreItem>
</file>

<file path=customXml/itemProps3.xml><?xml version="1.0" encoding="utf-8"?>
<ds:datastoreItem xmlns:ds="http://schemas.openxmlformats.org/officeDocument/2006/customXml" ds:itemID="{83441F37-C10B-49C7-9131-D813AD6E9480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Metropolitan design</Template>
  <TotalTime>1345</TotalTime>
  <Words>469</Words>
  <Application>Microsoft Office PowerPoint</Application>
  <PresentationFormat>Widescreen</PresentationFormat>
  <Paragraphs>73</Paragraphs>
  <Slides>19</Slides>
  <Notes>12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What Will They Think of Next?</vt:lpstr>
      <vt:lpstr>PowerPoint Presentation</vt:lpstr>
      <vt:lpstr>Goals: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 title</dc:title>
  <dc:creator>حصه بنت العتيبي</dc:creator>
  <cp:lastModifiedBy>حصه بنت العتيبي</cp:lastModifiedBy>
  <cp:revision>3</cp:revision>
  <dcterms:created xsi:type="dcterms:W3CDTF">2023-10-07T12:26:23Z</dcterms:created>
  <dcterms:modified xsi:type="dcterms:W3CDTF">2023-10-10T10:55:58Z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0x0101003D8919DFF309BB4B8B75C95FC5FC543E</vt:lpwstr>
  </property>
</Properties>
</file>