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CCACC"/>
          </a:solidFill>
        </a:fill>
      </a:tcStyle>
    </a:wholeTbl>
    <a:band2H>
      <a:tcTxStyle b="def" i="def"/>
      <a:tcStyle>
        <a:tcBdr/>
        <a:fill>
          <a:solidFill>
            <a:srgbClr val="E7E6E7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8E6EC"/>
          </a:solidFill>
        </a:fill>
      </a:tcStyle>
    </a:wholeTbl>
    <a:band2H>
      <a:tcTxStyle b="def" i="def"/>
      <a:tcStyle>
        <a:tcBdr/>
        <a:fill>
          <a:solidFill>
            <a:srgbClr val="FBF3F5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5F1F1"/>
          </a:solidFill>
        </a:fill>
      </a:tcStyle>
    </a:wholeTbl>
    <a:band2H>
      <a:tcTxStyle b="def" i="def"/>
      <a:tcStyle>
        <a:tcBdr/>
        <a:fill>
          <a:solidFill>
            <a:srgbClr val="FAF8F8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A"/>
          </a:solidFill>
        </a:fill>
      </a:tcStyle>
    </a:wholeTbl>
    <a:band2H>
      <a:tcTxStyle b="def" i="def"/>
      <a:tcStyle>
        <a:tcBdr/>
        <a:fill>
          <a:solidFill>
            <a:srgbClr val="34679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4679A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7E8E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hape 2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9;p2"/>
          <p:cNvGrpSpPr/>
          <p:nvPr/>
        </p:nvGrpSpPr>
        <p:grpSpPr>
          <a:xfrm>
            <a:off x="254502" y="268252"/>
            <a:ext cx="8511302" cy="4594802"/>
            <a:chOff x="0" y="0"/>
            <a:chExt cx="8511300" cy="4594800"/>
          </a:xfrm>
        </p:grpSpPr>
        <p:sp>
          <p:nvSpPr>
            <p:cNvPr id="14" name="Google Shape;10;p2"/>
            <p:cNvSpPr/>
            <p:nvPr/>
          </p:nvSpPr>
          <p:spPr>
            <a:xfrm flipH="1" rot="10800000">
              <a:off x="0" y="0"/>
              <a:ext cx="8511300" cy="459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512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1;p2"/>
            <p:cNvSpPr/>
            <p:nvPr/>
          </p:nvSpPr>
          <p:spPr>
            <a:xfrm rot="5400000">
              <a:off x="7685696" y="3769972"/>
              <a:ext cx="825901" cy="8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28575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" name="نص العنوان"/>
          <p:cNvSpPr txBox="1"/>
          <p:nvPr>
            <p:ph type="title"/>
          </p:nvPr>
        </p:nvSpPr>
        <p:spPr>
          <a:xfrm>
            <a:off x="1327774" y="1148463"/>
            <a:ext cx="6488402" cy="18174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lnSpc>
                <a:spcPct val="90000"/>
              </a:lnSpc>
              <a:defRPr sz="5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8" name="مستوى النص الأول…"/>
          <p:cNvSpPr txBox="1"/>
          <p:nvPr>
            <p:ph type="body" sz="quarter" idx="1"/>
          </p:nvPr>
        </p:nvSpPr>
        <p:spPr>
          <a:xfrm>
            <a:off x="1327799" y="2965874"/>
            <a:ext cx="6488402" cy="6165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90000"/>
              </a:lnSpc>
              <a:buClrTx/>
              <a:buSzTx/>
              <a:buNone/>
              <a:defRPr b="1" sz="3000"/>
            </a:lvl1pPr>
            <a:lvl2pPr marL="317500" indent="279400" algn="ctr">
              <a:lnSpc>
                <a:spcPct val="90000"/>
              </a:lnSpc>
              <a:buClrTx/>
              <a:buSzTx/>
              <a:buNone/>
              <a:defRPr b="1" sz="3000"/>
            </a:lvl2pPr>
            <a:lvl3pPr marL="317500" indent="736600" algn="ctr">
              <a:lnSpc>
                <a:spcPct val="90000"/>
              </a:lnSpc>
              <a:buClrTx/>
              <a:buSzTx/>
              <a:buNone/>
              <a:defRPr b="1" sz="3000"/>
            </a:lvl3pPr>
            <a:lvl4pPr marL="317500" indent="1193800" algn="ctr">
              <a:lnSpc>
                <a:spcPct val="90000"/>
              </a:lnSpc>
              <a:buClrTx/>
              <a:buSzTx/>
              <a:buNone/>
              <a:defRPr b="1" sz="3000"/>
            </a:lvl4pPr>
            <a:lvl5pPr marL="317500" indent="1651000" algn="ctr">
              <a:lnSpc>
                <a:spcPct val="90000"/>
              </a:lnSpc>
              <a:buClrTx/>
              <a:buSzTx/>
              <a:buNone/>
              <a:defRPr b="1"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9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208817" y="4549866"/>
            <a:ext cx="1069334" cy="300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G_1539.png" descr="IMG_1539.png"/>
          <p:cNvPicPr>
            <a:picLocks noChangeAspect="1"/>
          </p:cNvPicPr>
          <p:nvPr/>
        </p:nvPicPr>
        <p:blipFill>
          <a:blip r:embed="rId3">
            <a:alphaModFix amt="6122"/>
            <a:extLst/>
          </a:blip>
          <a:srcRect l="19281" t="22504" r="14237" b="11264"/>
          <a:stretch>
            <a:fillRect/>
          </a:stretch>
        </p:blipFill>
        <p:spPr>
          <a:xfrm>
            <a:off x="2799754" y="873946"/>
            <a:ext cx="3544535" cy="354453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xx%"/>
          <p:cNvSpPr txBox="1"/>
          <p:nvPr>
            <p:ph type="title" hasCustomPrompt="1"/>
          </p:nvPr>
        </p:nvSpPr>
        <p:spPr>
          <a:xfrm>
            <a:off x="1284000" y="1558475"/>
            <a:ext cx="6576001" cy="15111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9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8" name="مستوى النص الأول…"/>
          <p:cNvSpPr txBox="1"/>
          <p:nvPr>
            <p:ph type="body" sz="quarter" idx="1"/>
          </p:nvPr>
        </p:nvSpPr>
        <p:spPr>
          <a:xfrm>
            <a:off x="1284000" y="3069625"/>
            <a:ext cx="6576001" cy="7134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50;p13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4" name="نص العنوان"/>
          <p:cNvSpPr txBox="1"/>
          <p:nvPr>
            <p:ph type="title"/>
          </p:nvPr>
        </p:nvSpPr>
        <p:spPr>
          <a:xfrm>
            <a:off x="1124736" y="1190974"/>
            <a:ext cx="2640001" cy="6447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r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25" name="مستوى النص الأول…"/>
          <p:cNvSpPr txBox="1"/>
          <p:nvPr>
            <p:ph type="body" sz="quarter" idx="1"/>
          </p:nvPr>
        </p:nvSpPr>
        <p:spPr>
          <a:xfrm>
            <a:off x="5379337" y="1168050"/>
            <a:ext cx="2385901" cy="644701"/>
          </a:xfrm>
          <a:prstGeom prst="rect">
            <a:avLst/>
          </a:prstGeom>
        </p:spPr>
        <p:txBody>
          <a:bodyPr anchor="ctr"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26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041614" y="4518068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6936065" y="3265563"/>
            <a:ext cx="1636212" cy="163621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68;p14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نص العنوان"/>
          <p:cNvSpPr txBox="1"/>
          <p:nvPr>
            <p:ph type="title"/>
          </p:nvPr>
        </p:nvSpPr>
        <p:spPr>
          <a:xfrm>
            <a:off x="1566450" y="3450375"/>
            <a:ext cx="6011101" cy="741001"/>
          </a:xfrm>
          <a:prstGeom prst="rect">
            <a:avLst/>
          </a:prstGeom>
          <a:solidFill>
            <a:srgbClr val="D0F3FF"/>
          </a:solidFill>
          <a:effectLst/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5" name="مستوى النص الأول…"/>
          <p:cNvSpPr txBox="1"/>
          <p:nvPr>
            <p:ph type="body" sz="half" idx="1"/>
          </p:nvPr>
        </p:nvSpPr>
        <p:spPr>
          <a:xfrm>
            <a:off x="1458125" y="1377875"/>
            <a:ext cx="6227701" cy="1740300"/>
          </a:xfrm>
          <a:prstGeom prst="rect">
            <a:avLst/>
          </a:prstGeom>
        </p:spPr>
        <p:txBody>
          <a:bodyPr anchor="b"/>
          <a:lstStyle>
            <a:lvl1pPr marL="317500" indent="-177800" algn="ctr">
              <a:buClrTx/>
              <a:buSzTx/>
              <a:buNone/>
              <a:defRPr sz="2500"/>
            </a:lvl1pPr>
            <a:lvl2pPr marL="317500" indent="279400" algn="ctr">
              <a:buClrTx/>
              <a:buSzTx/>
              <a:buNone/>
              <a:defRPr sz="2500"/>
            </a:lvl2pPr>
            <a:lvl3pPr marL="317500" indent="736600" algn="ctr">
              <a:buClrTx/>
              <a:buSzTx/>
              <a:buNone/>
              <a:defRPr sz="2500"/>
            </a:lvl3pPr>
            <a:lvl4pPr marL="317500" indent="1193800" algn="ctr">
              <a:buClrTx/>
              <a:buSzTx/>
              <a:buNone/>
              <a:defRPr sz="2500"/>
            </a:lvl4pPr>
            <a:lvl5pPr marL="317500" indent="1651000" algn="ctr">
              <a:buClrTx/>
              <a:buSzTx/>
              <a:buNone/>
              <a:defRPr sz="2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74;p16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4" name="مستوى النص الأول…"/>
          <p:cNvSpPr txBox="1"/>
          <p:nvPr>
            <p:ph type="body" sz="quarter" idx="1"/>
          </p:nvPr>
        </p:nvSpPr>
        <p:spPr>
          <a:xfrm>
            <a:off x="719999" y="1407500"/>
            <a:ext cx="5339702" cy="1429500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78;p17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4570324" y="3686774"/>
            <a:ext cx="3321001" cy="819001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82;p18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4" name="مستوى النص الأول…"/>
          <p:cNvSpPr txBox="1"/>
          <p:nvPr>
            <p:ph type="body" sz="half" idx="1"/>
          </p:nvPr>
        </p:nvSpPr>
        <p:spPr>
          <a:xfrm>
            <a:off x="838649" y="1237775"/>
            <a:ext cx="3636902" cy="3370801"/>
          </a:xfrm>
          <a:prstGeom prst="rect">
            <a:avLst/>
          </a:prstGeom>
        </p:spPr>
        <p:txBody>
          <a:bodyPr/>
          <a:lstStyle>
            <a:lvl1pPr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1pPr>
            <a:lvl2pPr marL="9144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2pPr>
            <a:lvl3pPr marL="1371600" indent="-317500">
              <a:buClr>
                <a:srgbClr val="434343"/>
              </a:buClr>
              <a:buSzPts val="1400"/>
              <a:buFont typeface="Helvetica"/>
              <a:buChar char="■"/>
              <a:defRPr sz="1400"/>
            </a:lvl3pPr>
            <a:lvl4pPr marL="1828800"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4pPr>
            <a:lvl5pPr marL="22860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87;p19"/>
          <p:cNvSpPr/>
          <p:nvPr/>
        </p:nvSpPr>
        <p:spPr>
          <a:xfrm flipH="1" rot="10800000">
            <a:off x="5914714" y="1264282"/>
            <a:ext cx="2513401" cy="3255874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4" name="Google Shape;88;p19"/>
          <p:cNvSpPr/>
          <p:nvPr/>
        </p:nvSpPr>
        <p:spPr>
          <a:xfrm flipH="1" rot="10800000">
            <a:off x="3314913" y="1264270"/>
            <a:ext cx="2513402" cy="3255873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6041625" y="2321974"/>
            <a:ext cx="2277600" cy="13233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700"/>
            </a:lvl1pPr>
            <a:lvl2pPr marL="317500" indent="279400" algn="ctr">
              <a:buClrTx/>
              <a:buSzTx/>
              <a:buNone/>
              <a:defRPr sz="1700"/>
            </a:lvl2pPr>
            <a:lvl3pPr marL="317500" indent="736600" algn="ctr">
              <a:buClrTx/>
              <a:buSzTx/>
              <a:buNone/>
              <a:defRPr sz="1700"/>
            </a:lvl3pPr>
            <a:lvl4pPr marL="317500" indent="1193800" algn="ctr">
              <a:buClrTx/>
              <a:buSzTx/>
              <a:buNone/>
              <a:defRPr sz="1700"/>
            </a:lvl4pPr>
            <a:lvl5pPr marL="317500" indent="1651000" algn="ctr">
              <a:buClrTx/>
              <a:buSz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6" name="Google Shape;90;p19"/>
          <p:cNvSpPr/>
          <p:nvPr/>
        </p:nvSpPr>
        <p:spPr>
          <a:xfrm flipH="1" rot="10800000">
            <a:off x="715100" y="1264282"/>
            <a:ext cx="2513402" cy="3255874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7" name="نص العنوان"/>
          <p:cNvSpPr txBox="1"/>
          <p:nvPr>
            <p:ph type="title"/>
          </p:nvPr>
        </p:nvSpPr>
        <p:spPr>
          <a:xfrm>
            <a:off x="818375" y="1392624"/>
            <a:ext cx="2277600" cy="6357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98;p20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6" name="نص العنوان"/>
          <p:cNvSpPr txBox="1"/>
          <p:nvPr>
            <p:ph type="title"/>
          </p:nvPr>
        </p:nvSpPr>
        <p:spPr>
          <a:xfrm>
            <a:off x="2043600" y="1449849"/>
            <a:ext cx="2304901" cy="4050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l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97" name="مستوى النص الأول…"/>
          <p:cNvSpPr txBox="1"/>
          <p:nvPr>
            <p:ph type="body" sz="quarter" idx="1"/>
          </p:nvPr>
        </p:nvSpPr>
        <p:spPr>
          <a:xfrm>
            <a:off x="2043600" y="1854849"/>
            <a:ext cx="2304901" cy="850801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" name="مستوى النص الأول…"/>
          <p:cNvSpPr txBox="1"/>
          <p:nvPr>
            <p:ph type="body" sz="quarter" idx="1"/>
          </p:nvPr>
        </p:nvSpPr>
        <p:spPr>
          <a:xfrm>
            <a:off x="2391924" y="3078613"/>
            <a:ext cx="4360202" cy="7134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0" name="IMG_1539.png" descr="IMG_1539.png"/>
          <p:cNvPicPr>
            <a:picLocks noChangeAspect="1"/>
          </p:cNvPicPr>
          <p:nvPr/>
        </p:nvPicPr>
        <p:blipFill>
          <a:blip r:embed="rId2">
            <a:alphaModFix amt="15051"/>
            <a:extLst/>
          </a:blip>
          <a:srcRect l="19281" t="22504" r="14237" b="11264"/>
          <a:stretch>
            <a:fillRect/>
          </a:stretch>
        </p:blipFill>
        <p:spPr>
          <a:xfrm>
            <a:off x="7447213" y="3734196"/>
            <a:ext cx="1447398" cy="1447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honto 2.png" descr="phonto 2.png"/>
          <p:cNvPicPr>
            <a:picLocks noChangeAspect="1"/>
          </p:cNvPicPr>
          <p:nvPr/>
        </p:nvPicPr>
        <p:blipFill>
          <a:blip r:embed="rId3">
            <a:alphaModFix amt="30102"/>
            <a:extLst/>
          </a:blip>
          <a:srcRect l="36476" t="42372" r="30328" b="36476"/>
          <a:stretch>
            <a:fillRect/>
          </a:stretch>
        </p:blipFill>
        <p:spPr>
          <a:xfrm>
            <a:off x="1699806" y="3848019"/>
            <a:ext cx="979469" cy="275362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109;p21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نص العنوان"/>
          <p:cNvSpPr txBox="1"/>
          <p:nvPr>
            <p:ph type="title"/>
          </p:nvPr>
        </p:nvSpPr>
        <p:spPr>
          <a:xfrm>
            <a:off x="719999" y="1429162"/>
            <a:ext cx="2305501" cy="527701"/>
          </a:xfrm>
          <a:prstGeom prst="rect">
            <a:avLst/>
          </a:prstGeom>
          <a:solidFill>
            <a:schemeClr val="accent4"/>
          </a:solidFill>
          <a:effectLst>
            <a:outerShdw sx="100000" sy="100000" kx="0" ky="0" algn="b" rotWithShape="0" blurRad="0" dist="95250" dir="3060000">
              <a:srgbClr val="34679A">
                <a:alpha val="50000"/>
              </a:srgbClr>
            </a:outerShdw>
          </a:effectLst>
        </p:spPr>
        <p:txBody>
          <a:bodyPr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7" name="مستوى النص الأول…"/>
          <p:cNvSpPr txBox="1"/>
          <p:nvPr>
            <p:ph type="body" sz="quarter" idx="1"/>
          </p:nvPr>
        </p:nvSpPr>
        <p:spPr>
          <a:xfrm>
            <a:off x="825150" y="2109262"/>
            <a:ext cx="2095201" cy="484801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xx%"/>
          <p:cNvSpPr txBox="1"/>
          <p:nvPr>
            <p:ph type="title" hasCustomPrompt="1"/>
          </p:nvPr>
        </p:nvSpPr>
        <p:spPr>
          <a:xfrm>
            <a:off x="2325249" y="735174"/>
            <a:ext cx="4493402" cy="618002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2325249" y="1276954"/>
            <a:ext cx="4493402" cy="3612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400"/>
            </a:lvl1pPr>
            <a:lvl2pPr marL="317500" indent="279400" algn="ctr">
              <a:buClrTx/>
              <a:buSzTx/>
              <a:buNone/>
              <a:defRPr sz="1400"/>
            </a:lvl2pPr>
            <a:lvl3pPr marL="317500" indent="736600" algn="ctr">
              <a:buClrTx/>
              <a:buSzTx/>
              <a:buNone/>
              <a:defRPr sz="1400"/>
            </a:lvl3pPr>
            <a:lvl4pPr marL="317500" indent="1193800" algn="ctr">
              <a:buClrTx/>
              <a:buSzTx/>
              <a:buNone/>
              <a:defRPr sz="1400"/>
            </a:lvl4pPr>
            <a:lvl5pPr marL="317500" indent="1651000" algn="ctr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نص العنوان"/>
          <p:cNvSpPr txBox="1"/>
          <p:nvPr>
            <p:ph type="title"/>
          </p:nvPr>
        </p:nvSpPr>
        <p:spPr>
          <a:xfrm>
            <a:off x="2883999" y="721913"/>
            <a:ext cx="3375902" cy="9978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52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5" name="مستوى النص الأول…"/>
          <p:cNvSpPr txBox="1"/>
          <p:nvPr>
            <p:ph type="body" sz="quarter" idx="1"/>
          </p:nvPr>
        </p:nvSpPr>
        <p:spPr>
          <a:xfrm>
            <a:off x="2698824" y="1719713"/>
            <a:ext cx="3746402" cy="1778401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6" name="Google Shape;133;p23"/>
          <p:cNvSpPr txBox="1"/>
          <p:nvPr/>
        </p:nvSpPr>
        <p:spPr>
          <a:xfrm>
            <a:off x="2281500" y="4227900"/>
            <a:ext cx="4581000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spcBef>
                <a:spcPts val="300"/>
              </a:spcBef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</a:p>
        </p:txBody>
      </p:sp>
      <p:sp>
        <p:nvSpPr>
          <p:cNvPr id="2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26;p5"/>
          <p:cNvSpPr/>
          <p:nvPr/>
        </p:nvSpPr>
        <p:spPr>
          <a:xfrm flipH="1" rot="10800000">
            <a:off x="707833" y="1212294"/>
            <a:ext cx="7664096" cy="3606840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957399" y="1504024"/>
            <a:ext cx="3236701" cy="614101"/>
          </a:xfrm>
          <a:prstGeom prst="rect">
            <a:avLst/>
          </a:prstGeom>
        </p:spPr>
        <p:txBody>
          <a:bodyPr anchor="b"/>
          <a:lstStyle>
            <a:lvl1pPr marL="317500" indent="-177800" algn="ctr">
              <a:buClrTx/>
              <a:buSzTx/>
              <a:buNone/>
              <a:defRPr b="1" sz="1700"/>
            </a:lvl1pPr>
            <a:lvl2pPr marL="317500" indent="279400" algn="ctr">
              <a:buClrTx/>
              <a:buSzTx/>
              <a:buNone/>
              <a:defRPr b="1" sz="1700"/>
            </a:lvl2pPr>
            <a:lvl3pPr marL="317500" indent="736600" algn="ctr">
              <a:buClrTx/>
              <a:buSzTx/>
              <a:buNone/>
              <a:defRPr b="1" sz="1700"/>
            </a:lvl3pPr>
            <a:lvl4pPr marL="317500" indent="1193800" algn="ctr">
              <a:buClrTx/>
              <a:buSzTx/>
              <a:buNone/>
              <a:defRPr b="1" sz="1700"/>
            </a:lvl4pPr>
            <a:lvl5pPr marL="317500" indent="1651000" algn="ctr">
              <a:buClrTx/>
              <a:buSzTx/>
              <a:buNone/>
              <a:defRPr b="1"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1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196529" y="4535883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G_1539.png" descr="IMG_1539.png"/>
          <p:cNvPicPr>
            <a:picLocks noChangeAspect="1"/>
          </p:cNvPicPr>
          <p:nvPr/>
        </p:nvPicPr>
        <p:blipFill>
          <a:blip r:embed="rId3">
            <a:alphaModFix amt="19897"/>
            <a:extLst/>
          </a:blip>
          <a:srcRect l="19281" t="22504" r="14237" b="11264"/>
          <a:stretch>
            <a:fillRect/>
          </a:stretch>
        </p:blipFill>
        <p:spPr>
          <a:xfrm>
            <a:off x="8443515" y="2194763"/>
            <a:ext cx="624037" cy="624037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33;p6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مستوى النص الأول…"/>
          <p:cNvSpPr txBox="1"/>
          <p:nvPr>
            <p:ph type="body" sz="half" idx="1"/>
          </p:nvPr>
        </p:nvSpPr>
        <p:spPr>
          <a:xfrm>
            <a:off x="998874" y="1423650"/>
            <a:ext cx="3731402" cy="2976000"/>
          </a:xfrm>
          <a:prstGeom prst="rect">
            <a:avLst/>
          </a:prstGeom>
        </p:spPr>
        <p:txBody>
          <a:bodyPr/>
          <a:lstStyle>
            <a:lvl1pPr indent="-2921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1pPr>
            <a:lvl2pPr marL="9144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2pPr>
            <a:lvl3pPr marL="1371600" indent="-317500">
              <a:buClr>
                <a:srgbClr val="595959"/>
              </a:buClr>
              <a:buSzPts val="1400"/>
              <a:buFont typeface="Helvetica"/>
              <a:buChar char="■"/>
              <a:defRPr sz="1400">
                <a:solidFill>
                  <a:srgbClr val="434343"/>
                </a:solidFill>
              </a:defRPr>
            </a:lvl3pPr>
            <a:lvl4pPr marL="1828800" indent="-3175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4pPr>
            <a:lvl5pPr marL="22860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نص العنوان"/>
          <p:cNvSpPr txBox="1"/>
          <p:nvPr>
            <p:ph type="title"/>
          </p:nvPr>
        </p:nvSpPr>
        <p:spPr>
          <a:xfrm>
            <a:off x="1791049" y="843374"/>
            <a:ext cx="5665501" cy="34569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60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pic>
        <p:nvPicPr>
          <p:cNvPr id="79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3080942" y="4398168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G_1539.png" descr="IMG_1539.png"/>
          <p:cNvPicPr>
            <a:picLocks noChangeAspect="1"/>
          </p:cNvPicPr>
          <p:nvPr/>
        </p:nvPicPr>
        <p:blipFill>
          <a:blip r:embed="rId3">
            <a:alphaModFix amt="16581"/>
            <a:extLst/>
          </a:blip>
          <a:srcRect l="19281" t="22504" r="14237" b="11264"/>
          <a:stretch>
            <a:fillRect/>
          </a:stretch>
        </p:blipFill>
        <p:spPr>
          <a:xfrm>
            <a:off x="7554282" y="702784"/>
            <a:ext cx="1425735" cy="1425735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نص العنوان"/>
          <p:cNvSpPr txBox="1"/>
          <p:nvPr>
            <p:ph type="title"/>
          </p:nvPr>
        </p:nvSpPr>
        <p:spPr>
          <a:xfrm>
            <a:off x="2069887" y="1000749"/>
            <a:ext cx="5092502" cy="841801"/>
          </a:xfrm>
          <a:prstGeom prst="rect">
            <a:avLst/>
          </a:prstGeom>
          <a:effectLst>
            <a:outerShdw sx="100000" sy="100000" kx="0" ky="0" algn="b" rotWithShape="0" blurRad="0" dist="95250" dir="3000000">
              <a:srgbClr val="34679A">
                <a:alpha val="52000"/>
              </a:srgbClr>
            </a:outerShdw>
          </a:effectLst>
        </p:spPr>
        <p:txBody>
          <a:bodyPr/>
          <a:lstStyle>
            <a:lvl1pPr>
              <a:defRPr sz="4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" name="مستوى النص الأول…"/>
          <p:cNvSpPr txBox="1"/>
          <p:nvPr>
            <p:ph type="body" sz="quarter" idx="1"/>
          </p:nvPr>
        </p:nvSpPr>
        <p:spPr>
          <a:xfrm>
            <a:off x="2285688" y="2151750"/>
            <a:ext cx="4661100" cy="16818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90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2101247" y="4245201"/>
            <a:ext cx="1043612" cy="293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6692624" y="2922685"/>
            <a:ext cx="2162207" cy="2162207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نص العنوان"/>
          <p:cNvSpPr txBox="1"/>
          <p:nvPr>
            <p:ph type="title"/>
          </p:nvPr>
        </p:nvSpPr>
        <p:spPr>
          <a:xfrm>
            <a:off x="719999" y="3789500"/>
            <a:ext cx="7704002" cy="819001"/>
          </a:xfrm>
          <a:prstGeom prst="rect">
            <a:avLst/>
          </a:prstGeom>
          <a:solidFill>
            <a:schemeClr val="accent4"/>
          </a:solidFill>
          <a:effectLst/>
        </p:spPr>
        <p:txBody>
          <a:bodyPr/>
          <a:lstStyle>
            <a:lvl1pPr>
              <a:defRPr sz="2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;p4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719999" y="1245950"/>
            <a:ext cx="7704002" cy="336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  <a:solidFill>
            <a:schemeClr val="accent3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5" name="phonto 2.png" descr="phonto 2.png"/>
          <p:cNvPicPr>
            <a:picLocks noChangeAspect="1"/>
          </p:cNvPicPr>
          <p:nvPr/>
        </p:nvPicPr>
        <p:blipFill>
          <a:blip r:embed="rId2">
            <a:alphaModFix amt="35204"/>
            <a:extLst/>
          </a:blip>
          <a:srcRect l="36476" t="42372" r="30328" b="36476"/>
          <a:stretch>
            <a:fillRect/>
          </a:stretch>
        </p:blipFill>
        <p:spPr>
          <a:xfrm>
            <a:off x="401455" y="4500185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1539.png" descr="IMG_1539.png"/>
          <p:cNvPicPr>
            <a:picLocks noChangeAspect="1"/>
          </p:cNvPicPr>
          <p:nvPr/>
        </p:nvPicPr>
        <p:blipFill>
          <a:blip r:embed="rId3">
            <a:alphaModFix amt="8163"/>
            <a:extLst/>
          </a:blip>
          <a:srcRect l="19281" t="22504" r="14237" b="11264"/>
          <a:stretch>
            <a:fillRect/>
          </a:stretch>
        </p:blipFill>
        <p:spPr>
          <a:xfrm>
            <a:off x="6692624" y="3205239"/>
            <a:ext cx="1879653" cy="187965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4572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1pPr>
      <a:lvl2pPr marL="8708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2pPr>
      <a:lvl3pPr marL="13280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3pPr>
      <a:lvl4pPr marL="17852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4pPr>
      <a:lvl5pPr marL="22424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5pPr>
      <a:lvl6pPr marL="26996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6pPr>
      <a:lvl7pPr marL="31568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7pPr>
      <a:lvl8pPr marL="36140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8pPr>
      <a:lvl9pPr marL="40712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slide" Target="slide12.xml"/><Relationship Id="rId4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147;p28"/>
          <p:cNvGrpSpPr/>
          <p:nvPr/>
        </p:nvGrpSpPr>
        <p:grpSpPr>
          <a:xfrm>
            <a:off x="3145950" y="3722835"/>
            <a:ext cx="2548184" cy="2540241"/>
            <a:chOff x="0" y="0"/>
            <a:chExt cx="2548183" cy="2540239"/>
          </a:xfrm>
        </p:grpSpPr>
        <p:sp>
          <p:nvSpPr>
            <p:cNvPr id="257" name="Google Shape;148;p28"/>
            <p:cNvSpPr/>
            <p:nvPr/>
          </p:nvSpPr>
          <p:spPr>
            <a:xfrm rot="6299951">
              <a:off x="238221" y="228632"/>
              <a:ext cx="2071741" cy="2082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5046" y="9086"/>
                  </a:moveTo>
                  <a:cubicBezTo>
                    <a:pt x="5440" y="9086"/>
                    <a:pt x="5841" y="9233"/>
                    <a:pt x="6166" y="9561"/>
                  </a:cubicBezTo>
                  <a:lnTo>
                    <a:pt x="12231" y="15679"/>
                  </a:lnTo>
                  <a:cubicBezTo>
                    <a:pt x="13226" y="16685"/>
                    <a:pt x="12508" y="18390"/>
                    <a:pt x="11096" y="18390"/>
                  </a:cubicBezTo>
                  <a:cubicBezTo>
                    <a:pt x="11093" y="18390"/>
                    <a:pt x="11090" y="18390"/>
                    <a:pt x="11086" y="18389"/>
                  </a:cubicBezTo>
                  <a:lnTo>
                    <a:pt x="4992" y="18352"/>
                  </a:lnTo>
                  <a:cubicBezTo>
                    <a:pt x="4112" y="18344"/>
                    <a:pt x="3401" y="17629"/>
                    <a:pt x="3409" y="16751"/>
                  </a:cubicBezTo>
                  <a:lnTo>
                    <a:pt x="3443" y="10671"/>
                  </a:lnTo>
                  <a:cubicBezTo>
                    <a:pt x="3448" y="9716"/>
                    <a:pt x="4231" y="9086"/>
                    <a:pt x="5046" y="9086"/>
                  </a:cubicBezTo>
                  <a:close/>
                  <a:moveTo>
                    <a:pt x="364" y="0"/>
                  </a:moveTo>
                  <a:cubicBezTo>
                    <a:pt x="239" y="0"/>
                    <a:pt x="118" y="98"/>
                    <a:pt x="118" y="245"/>
                  </a:cubicBezTo>
                  <a:lnTo>
                    <a:pt x="0" y="21482"/>
                  </a:lnTo>
                  <a:lnTo>
                    <a:pt x="21272" y="21600"/>
                  </a:lnTo>
                  <a:cubicBezTo>
                    <a:pt x="21490" y="21600"/>
                    <a:pt x="21600" y="21340"/>
                    <a:pt x="21448" y="21184"/>
                  </a:cubicBezTo>
                  <a:lnTo>
                    <a:pt x="534" y="73"/>
                  </a:lnTo>
                  <a:cubicBezTo>
                    <a:pt x="485" y="23"/>
                    <a:pt x="424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149;p28"/>
            <p:cNvSpPr/>
            <p:nvPr/>
          </p:nvSpPr>
          <p:spPr>
            <a:xfrm>
              <a:off x="506759" y="166209"/>
              <a:ext cx="117216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9" name="Google Shape;150;p28"/>
            <p:cNvSpPr/>
            <p:nvPr/>
          </p:nvSpPr>
          <p:spPr>
            <a:xfrm>
              <a:off x="491893" y="220117"/>
              <a:ext cx="58608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0" name="Google Shape;151;p28"/>
            <p:cNvSpPr/>
            <p:nvPr/>
          </p:nvSpPr>
          <p:spPr>
            <a:xfrm>
              <a:off x="477420" y="274129"/>
              <a:ext cx="117217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1" name="Google Shape;152;p28"/>
            <p:cNvSpPr/>
            <p:nvPr/>
          </p:nvSpPr>
          <p:spPr>
            <a:xfrm>
              <a:off x="463248" y="327817"/>
              <a:ext cx="58714" cy="157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2" name="Google Shape;153;p28"/>
            <p:cNvSpPr/>
            <p:nvPr/>
          </p:nvSpPr>
          <p:spPr>
            <a:xfrm rot="6299951">
              <a:off x="500090" y="337329"/>
              <a:ext cx="12701" cy="12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4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154;p28"/>
            <p:cNvSpPr/>
            <p:nvPr/>
          </p:nvSpPr>
          <p:spPr>
            <a:xfrm>
              <a:off x="433216" y="435955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4" name="Google Shape;155;p28"/>
            <p:cNvSpPr/>
            <p:nvPr/>
          </p:nvSpPr>
          <p:spPr>
            <a:xfrm rot="6299951">
              <a:off x="470554" y="445400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156;p28"/>
            <p:cNvSpPr/>
            <p:nvPr/>
          </p:nvSpPr>
          <p:spPr>
            <a:xfrm>
              <a:off x="404572" y="543656"/>
              <a:ext cx="58714" cy="157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6" name="Google Shape;157;p28"/>
            <p:cNvSpPr/>
            <p:nvPr/>
          </p:nvSpPr>
          <p:spPr>
            <a:xfrm rot="6299951">
              <a:off x="441217" y="553320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158;p28"/>
            <p:cNvSpPr/>
            <p:nvPr/>
          </p:nvSpPr>
          <p:spPr>
            <a:xfrm>
              <a:off x="374839" y="651469"/>
              <a:ext cx="59109" cy="1583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8" name="Google Shape;159;p28"/>
            <p:cNvSpPr/>
            <p:nvPr/>
          </p:nvSpPr>
          <p:spPr>
            <a:xfrm rot="6299951">
              <a:off x="411878" y="661239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160;p28"/>
            <p:cNvSpPr/>
            <p:nvPr/>
          </p:nvSpPr>
          <p:spPr>
            <a:xfrm>
              <a:off x="345492" y="759421"/>
              <a:ext cx="58715" cy="1573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0" name="Google Shape;161;p28"/>
            <p:cNvSpPr/>
            <p:nvPr/>
          </p:nvSpPr>
          <p:spPr>
            <a:xfrm rot="6299951">
              <a:off x="382351" y="768956"/>
              <a:ext cx="12701" cy="12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162;p28"/>
            <p:cNvSpPr/>
            <p:nvPr/>
          </p:nvSpPr>
          <p:spPr>
            <a:xfrm>
              <a:off x="315388" y="867963"/>
              <a:ext cx="58576" cy="161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2" name="Google Shape;163;p28"/>
            <p:cNvSpPr/>
            <p:nvPr/>
          </p:nvSpPr>
          <p:spPr>
            <a:xfrm rot="6299951">
              <a:off x="352816" y="877027"/>
              <a:ext cx="12701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79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164;p28"/>
            <p:cNvSpPr/>
            <p:nvPr/>
          </p:nvSpPr>
          <p:spPr>
            <a:xfrm>
              <a:off x="286050" y="975882"/>
              <a:ext cx="58608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" name="Google Shape;165;p28"/>
            <p:cNvSpPr/>
            <p:nvPr/>
          </p:nvSpPr>
          <p:spPr>
            <a:xfrm rot="6299951">
              <a:off x="323495" y="984933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166;p28"/>
            <p:cNvSpPr/>
            <p:nvPr/>
          </p:nvSpPr>
          <p:spPr>
            <a:xfrm>
              <a:off x="256317" y="1083696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6" name="Google Shape;167;p28"/>
            <p:cNvSpPr/>
            <p:nvPr/>
          </p:nvSpPr>
          <p:spPr>
            <a:xfrm rot="6299951">
              <a:off x="294156" y="1092852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10800"/>
                  </a:lnTo>
                  <a:lnTo>
                    <a:pt x="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168;p28"/>
            <p:cNvSpPr/>
            <p:nvPr/>
          </p:nvSpPr>
          <p:spPr>
            <a:xfrm>
              <a:off x="226980" y="1191615"/>
              <a:ext cx="58609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8" name="Google Shape;169;p28"/>
            <p:cNvSpPr/>
            <p:nvPr/>
          </p:nvSpPr>
          <p:spPr>
            <a:xfrm rot="6299951">
              <a:off x="264621" y="1200515"/>
              <a:ext cx="12701" cy="12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170;p28"/>
            <p:cNvSpPr/>
            <p:nvPr/>
          </p:nvSpPr>
          <p:spPr>
            <a:xfrm>
              <a:off x="197641" y="1299534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0" name="Google Shape;171;p28"/>
            <p:cNvSpPr/>
            <p:nvPr/>
          </p:nvSpPr>
          <p:spPr>
            <a:xfrm rot="6299951">
              <a:off x="235086" y="1308586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172;p28"/>
            <p:cNvSpPr/>
            <p:nvPr/>
          </p:nvSpPr>
          <p:spPr>
            <a:xfrm>
              <a:off x="167909" y="1407348"/>
              <a:ext cx="59004" cy="162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2" name="Google Shape;173;p28"/>
            <p:cNvSpPr/>
            <p:nvPr/>
          </p:nvSpPr>
          <p:spPr>
            <a:xfrm>
              <a:off x="153437" y="1461361"/>
              <a:ext cx="117217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3" name="Google Shape;174;p28"/>
            <p:cNvSpPr/>
            <p:nvPr/>
          </p:nvSpPr>
          <p:spPr>
            <a:xfrm>
              <a:off x="138571" y="1515268"/>
              <a:ext cx="58609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4" name="Google Shape;175;p28"/>
            <p:cNvSpPr/>
            <p:nvPr/>
          </p:nvSpPr>
          <p:spPr>
            <a:xfrm>
              <a:off x="124099" y="1569279"/>
              <a:ext cx="117216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5" name="Google Shape;176;p28"/>
            <p:cNvSpPr/>
            <p:nvPr/>
          </p:nvSpPr>
          <p:spPr>
            <a:xfrm>
              <a:off x="109224" y="1623220"/>
              <a:ext cx="58617" cy="1609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6" name="Google Shape;177;p28"/>
            <p:cNvSpPr/>
            <p:nvPr/>
          </p:nvSpPr>
          <p:spPr>
            <a:xfrm rot="6299951">
              <a:off x="146818" y="1632300"/>
              <a:ext cx="12701" cy="12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127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178;p28"/>
            <p:cNvSpPr/>
            <p:nvPr/>
          </p:nvSpPr>
          <p:spPr>
            <a:xfrm>
              <a:off x="79886" y="1731139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8" name="Google Shape;179;p28"/>
            <p:cNvSpPr/>
            <p:nvPr/>
          </p:nvSpPr>
          <p:spPr>
            <a:xfrm rot="6299951">
              <a:off x="117294" y="1740409"/>
              <a:ext cx="12701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0800" y="10803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180;p28"/>
            <p:cNvSpPr/>
            <p:nvPr/>
          </p:nvSpPr>
          <p:spPr>
            <a:xfrm>
              <a:off x="50581" y="1839067"/>
              <a:ext cx="58576" cy="1611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0" name="Google Shape;181;p28"/>
            <p:cNvSpPr/>
            <p:nvPr/>
          </p:nvSpPr>
          <p:spPr>
            <a:xfrm flipH="1">
              <a:off x="2364691" y="510166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1" name="Google Shape;182;p28"/>
            <p:cNvSpPr/>
            <p:nvPr/>
          </p:nvSpPr>
          <p:spPr>
            <a:xfrm rot="6299951">
              <a:off x="2250091" y="548005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183;p28"/>
            <p:cNvSpPr/>
            <p:nvPr/>
          </p:nvSpPr>
          <p:spPr>
            <a:xfrm flipH="1">
              <a:off x="2256772" y="480828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3" name="Google Shape;184;p28"/>
            <p:cNvSpPr/>
            <p:nvPr/>
          </p:nvSpPr>
          <p:spPr>
            <a:xfrm rot="6299951">
              <a:off x="2142020" y="518469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185;p28"/>
            <p:cNvSpPr/>
            <p:nvPr/>
          </p:nvSpPr>
          <p:spPr>
            <a:xfrm flipH="1">
              <a:off x="2148852" y="451490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186;p28"/>
            <p:cNvSpPr/>
            <p:nvPr/>
          </p:nvSpPr>
          <p:spPr>
            <a:xfrm rot="6299951">
              <a:off x="2034173" y="488898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187;p28"/>
            <p:cNvSpPr/>
            <p:nvPr/>
          </p:nvSpPr>
          <p:spPr>
            <a:xfrm flipH="1">
              <a:off x="2040924" y="421790"/>
              <a:ext cx="16232" cy="5900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188;p28"/>
            <p:cNvSpPr/>
            <p:nvPr/>
          </p:nvSpPr>
          <p:spPr>
            <a:xfrm flipH="1">
              <a:off x="1970891" y="407319"/>
              <a:ext cx="32253" cy="11721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189;p28"/>
            <p:cNvSpPr/>
            <p:nvPr/>
          </p:nvSpPr>
          <p:spPr>
            <a:xfrm flipH="1">
              <a:off x="1933110" y="392453"/>
              <a:ext cx="16126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190;p28"/>
            <p:cNvSpPr/>
            <p:nvPr/>
          </p:nvSpPr>
          <p:spPr>
            <a:xfrm flipH="1">
              <a:off x="1862971" y="377981"/>
              <a:ext cx="32253" cy="11721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191;p28"/>
            <p:cNvSpPr/>
            <p:nvPr/>
          </p:nvSpPr>
          <p:spPr>
            <a:xfrm flipH="1">
              <a:off x="1825192" y="363114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192;p28"/>
            <p:cNvSpPr/>
            <p:nvPr/>
          </p:nvSpPr>
          <p:spPr>
            <a:xfrm rot="6299951">
              <a:off x="1710242" y="400703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193;p28"/>
            <p:cNvSpPr/>
            <p:nvPr/>
          </p:nvSpPr>
          <p:spPr>
            <a:xfrm flipH="1">
              <a:off x="1717272" y="333777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194;p28"/>
            <p:cNvSpPr/>
            <p:nvPr/>
          </p:nvSpPr>
          <p:spPr>
            <a:xfrm rot="6299951">
              <a:off x="1602563" y="371163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033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195;p28"/>
            <p:cNvSpPr/>
            <p:nvPr/>
          </p:nvSpPr>
          <p:spPr>
            <a:xfrm flipH="1">
              <a:off x="1609352" y="304430"/>
              <a:ext cx="16094" cy="586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196;p28"/>
            <p:cNvSpPr/>
            <p:nvPr/>
          </p:nvSpPr>
          <p:spPr>
            <a:xfrm rot="6299951">
              <a:off x="1494645" y="341826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127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197;p28"/>
            <p:cNvSpPr/>
            <p:nvPr/>
          </p:nvSpPr>
          <p:spPr>
            <a:xfrm flipH="1">
              <a:off x="1502119" y="275391"/>
              <a:ext cx="15733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7" name="Google Shape;198;p28"/>
            <p:cNvSpPr/>
            <p:nvPr/>
          </p:nvSpPr>
          <p:spPr>
            <a:xfrm rot="6299951">
              <a:off x="1386511" y="312430"/>
              <a:ext cx="12157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199;p28"/>
            <p:cNvSpPr/>
            <p:nvPr/>
          </p:nvSpPr>
          <p:spPr>
            <a:xfrm flipH="1">
              <a:off x="1393586" y="245359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200;p28"/>
            <p:cNvSpPr/>
            <p:nvPr/>
          </p:nvSpPr>
          <p:spPr>
            <a:xfrm rot="6299951">
              <a:off x="1278441" y="282895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201;p28"/>
            <p:cNvSpPr/>
            <p:nvPr/>
          </p:nvSpPr>
          <p:spPr>
            <a:xfrm flipH="1">
              <a:off x="1286281" y="216715"/>
              <a:ext cx="15732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1" name="Google Shape;202;p28"/>
            <p:cNvSpPr/>
            <p:nvPr/>
          </p:nvSpPr>
          <p:spPr>
            <a:xfrm rot="6299951">
              <a:off x="1170791" y="253377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7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" name="Google Shape;203;p28"/>
            <p:cNvSpPr/>
            <p:nvPr/>
          </p:nvSpPr>
          <p:spPr>
            <a:xfrm flipH="1">
              <a:off x="1178361" y="187410"/>
              <a:ext cx="15723" cy="58681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3" name="Google Shape;204;p28"/>
            <p:cNvSpPr/>
            <p:nvPr/>
          </p:nvSpPr>
          <p:spPr>
            <a:xfrm rot="6299951">
              <a:off x="1062872" y="224038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" name="Google Shape;205;p28"/>
            <p:cNvSpPr/>
            <p:nvPr/>
          </p:nvSpPr>
          <p:spPr>
            <a:xfrm flipH="1">
              <a:off x="1070539" y="157678"/>
              <a:ext cx="15733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5" name="Google Shape;206;p28"/>
            <p:cNvSpPr/>
            <p:nvPr/>
          </p:nvSpPr>
          <p:spPr>
            <a:xfrm rot="6299951">
              <a:off x="954931" y="194717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07;p28"/>
            <p:cNvSpPr/>
            <p:nvPr/>
          </p:nvSpPr>
          <p:spPr>
            <a:xfrm flipH="1">
              <a:off x="961612" y="127540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7" name="Google Shape;208;p28"/>
            <p:cNvSpPr/>
            <p:nvPr/>
          </p:nvSpPr>
          <p:spPr>
            <a:xfrm rot="6299951">
              <a:off x="846861" y="165182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" name="Google Shape;209;p28"/>
            <p:cNvSpPr/>
            <p:nvPr/>
          </p:nvSpPr>
          <p:spPr>
            <a:xfrm flipH="1">
              <a:off x="853693" y="98202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9" name="Google Shape;210;p28"/>
            <p:cNvSpPr/>
            <p:nvPr/>
          </p:nvSpPr>
          <p:spPr>
            <a:xfrm rot="6299951">
              <a:off x="739198" y="135646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211;p28"/>
            <p:cNvSpPr/>
            <p:nvPr/>
          </p:nvSpPr>
          <p:spPr>
            <a:xfrm flipH="1">
              <a:off x="745879" y="68469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1" name="Google Shape;212;p28"/>
            <p:cNvSpPr/>
            <p:nvPr/>
          </p:nvSpPr>
          <p:spPr>
            <a:xfrm rot="6299951">
              <a:off x="631280" y="106308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51" name="Google Shape;213;p28"/>
          <p:cNvGrpSpPr/>
          <p:nvPr/>
        </p:nvGrpSpPr>
        <p:grpSpPr>
          <a:xfrm>
            <a:off x="364122" y="2480340"/>
            <a:ext cx="1689392" cy="2036311"/>
            <a:chOff x="0" y="0"/>
            <a:chExt cx="1689390" cy="2036310"/>
          </a:xfrm>
        </p:grpSpPr>
        <p:sp>
          <p:nvSpPr>
            <p:cNvPr id="323" name="Google Shape;214;p28"/>
            <p:cNvSpPr/>
            <p:nvPr/>
          </p:nvSpPr>
          <p:spPr>
            <a:xfrm rot="21118513">
              <a:off x="122248" y="91783"/>
              <a:ext cx="1444895" cy="185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53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215;p28"/>
            <p:cNvSpPr/>
            <p:nvPr/>
          </p:nvSpPr>
          <p:spPr>
            <a:xfrm rot="21118513">
              <a:off x="182461" y="87560"/>
              <a:ext cx="1381577" cy="181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190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216;p28"/>
            <p:cNvSpPr/>
            <p:nvPr/>
          </p:nvSpPr>
          <p:spPr>
            <a:xfrm rot="21118513">
              <a:off x="108666" y="96827"/>
              <a:ext cx="1325017" cy="77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217;p28"/>
            <p:cNvSpPr/>
            <p:nvPr/>
          </p:nvSpPr>
          <p:spPr>
            <a:xfrm rot="21118513">
              <a:off x="155913" y="144415"/>
              <a:ext cx="1214560" cy="60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9525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218;p28"/>
            <p:cNvSpPr/>
            <p:nvPr/>
          </p:nvSpPr>
          <p:spPr>
            <a:xfrm rot="21118513">
              <a:off x="364273" y="104933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219;p28"/>
            <p:cNvSpPr/>
            <p:nvPr/>
          </p:nvSpPr>
          <p:spPr>
            <a:xfrm rot="21118513">
              <a:off x="408586" y="1266553"/>
              <a:ext cx="173628" cy="17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20;p28"/>
            <p:cNvSpPr/>
            <p:nvPr/>
          </p:nvSpPr>
          <p:spPr>
            <a:xfrm rot="21118513">
              <a:off x="453210" y="1484076"/>
              <a:ext cx="173305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21;p28"/>
            <p:cNvSpPr/>
            <p:nvPr/>
          </p:nvSpPr>
          <p:spPr>
            <a:xfrm rot="21118513">
              <a:off x="581468" y="1005063"/>
              <a:ext cx="173309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22;p28"/>
            <p:cNvSpPr/>
            <p:nvPr/>
          </p:nvSpPr>
          <p:spPr>
            <a:xfrm rot="21118513">
              <a:off x="625743" y="1222256"/>
              <a:ext cx="173628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23;p28"/>
            <p:cNvSpPr/>
            <p:nvPr/>
          </p:nvSpPr>
          <p:spPr>
            <a:xfrm rot="21118513">
              <a:off x="670394" y="143944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24;p28"/>
            <p:cNvSpPr/>
            <p:nvPr/>
          </p:nvSpPr>
          <p:spPr>
            <a:xfrm rot="21118513">
              <a:off x="798600" y="960410"/>
              <a:ext cx="173665" cy="173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225;p28"/>
            <p:cNvSpPr/>
            <p:nvPr/>
          </p:nvSpPr>
          <p:spPr>
            <a:xfrm rot="21118513">
              <a:off x="843287" y="1177627"/>
              <a:ext cx="173311" cy="17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26;p28"/>
            <p:cNvSpPr/>
            <p:nvPr/>
          </p:nvSpPr>
          <p:spPr>
            <a:xfrm rot="21118513">
              <a:off x="887557" y="1394784"/>
              <a:ext cx="173668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27;p28"/>
            <p:cNvSpPr/>
            <p:nvPr/>
          </p:nvSpPr>
          <p:spPr>
            <a:xfrm rot="21118513">
              <a:off x="1015786" y="915776"/>
              <a:ext cx="173669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228;p28"/>
            <p:cNvSpPr/>
            <p:nvPr/>
          </p:nvSpPr>
          <p:spPr>
            <a:xfrm rot="21118513">
              <a:off x="1076614" y="1132069"/>
              <a:ext cx="185248" cy="392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229;p28"/>
            <p:cNvSpPr/>
            <p:nvPr/>
          </p:nvSpPr>
          <p:spPr>
            <a:xfrm rot="21118513">
              <a:off x="1233014" y="871473"/>
              <a:ext cx="173628" cy="173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30;p28"/>
            <p:cNvSpPr/>
            <p:nvPr/>
          </p:nvSpPr>
          <p:spPr>
            <a:xfrm rot="21118513">
              <a:off x="1277664" y="1088659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231;p28"/>
            <p:cNvSpPr/>
            <p:nvPr/>
          </p:nvSpPr>
          <p:spPr>
            <a:xfrm rot="21118513">
              <a:off x="1321944" y="1305880"/>
              <a:ext cx="173666" cy="173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2" y="0"/>
                  </a:moveTo>
                  <a:cubicBezTo>
                    <a:pt x="18133" y="0"/>
                    <a:pt x="18100" y="0"/>
                    <a:pt x="18071" y="0"/>
                  </a:cubicBezTo>
                  <a:lnTo>
                    <a:pt x="2162" y="988"/>
                  </a:lnTo>
                  <a:cubicBezTo>
                    <a:pt x="888" y="1087"/>
                    <a:pt x="-44" y="2175"/>
                    <a:pt x="1" y="3462"/>
                  </a:cubicBezTo>
                  <a:lnTo>
                    <a:pt x="987" y="19421"/>
                  </a:lnTo>
                  <a:cubicBezTo>
                    <a:pt x="1082" y="20674"/>
                    <a:pt x="2109" y="21600"/>
                    <a:pt x="3346" y="21600"/>
                  </a:cubicBezTo>
                  <a:cubicBezTo>
                    <a:pt x="3375" y="21600"/>
                    <a:pt x="3408" y="21600"/>
                    <a:pt x="3441" y="21596"/>
                  </a:cubicBezTo>
                  <a:lnTo>
                    <a:pt x="19300" y="20608"/>
                  </a:lnTo>
                  <a:cubicBezTo>
                    <a:pt x="20575" y="20508"/>
                    <a:pt x="21556" y="19421"/>
                    <a:pt x="21457" y="18188"/>
                  </a:cubicBezTo>
                  <a:lnTo>
                    <a:pt x="20476" y="2175"/>
                  </a:lnTo>
                  <a:cubicBezTo>
                    <a:pt x="20381" y="921"/>
                    <a:pt x="19354" y="0"/>
                    <a:pt x="181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232;p28"/>
            <p:cNvSpPr/>
            <p:nvPr/>
          </p:nvSpPr>
          <p:spPr>
            <a:xfrm rot="21118513">
              <a:off x="176151" y="247024"/>
              <a:ext cx="1175875" cy="41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33;p28"/>
            <p:cNvSpPr/>
            <p:nvPr/>
          </p:nvSpPr>
          <p:spPr>
            <a:xfrm rot="21118513">
              <a:off x="159836" y="217189"/>
              <a:ext cx="1208169" cy="476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34;p28"/>
            <p:cNvSpPr/>
            <p:nvPr/>
          </p:nvSpPr>
          <p:spPr>
            <a:xfrm rot="21118513">
              <a:off x="403734" y="449224"/>
              <a:ext cx="149775" cy="14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35;p28"/>
            <p:cNvSpPr/>
            <p:nvPr/>
          </p:nvSpPr>
          <p:spPr>
            <a:xfrm rot="21118513">
              <a:off x="570263" y="441667"/>
              <a:ext cx="147773" cy="9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236;p28"/>
            <p:cNvSpPr/>
            <p:nvPr/>
          </p:nvSpPr>
          <p:spPr>
            <a:xfrm rot="21118513">
              <a:off x="734361" y="379216"/>
              <a:ext cx="152144" cy="15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237;p28"/>
            <p:cNvSpPr/>
            <p:nvPr/>
          </p:nvSpPr>
          <p:spPr>
            <a:xfrm rot="21118513">
              <a:off x="902874" y="347264"/>
              <a:ext cx="148174" cy="14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238;p28"/>
            <p:cNvSpPr/>
            <p:nvPr/>
          </p:nvSpPr>
          <p:spPr>
            <a:xfrm rot="21118513">
              <a:off x="1059550" y="284648"/>
              <a:ext cx="87383" cy="86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239;p28"/>
            <p:cNvSpPr/>
            <p:nvPr/>
          </p:nvSpPr>
          <p:spPr>
            <a:xfrm rot="21118513">
              <a:off x="155912" y="144414"/>
              <a:ext cx="1214561" cy="60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240;p28"/>
            <p:cNvSpPr/>
            <p:nvPr/>
          </p:nvSpPr>
          <p:spPr>
            <a:xfrm rot="21118513">
              <a:off x="378183" y="820175"/>
              <a:ext cx="195948" cy="5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2" y="0"/>
                  </a:moveTo>
                  <a:cubicBezTo>
                    <a:pt x="18923" y="0"/>
                    <a:pt x="18894" y="0"/>
                    <a:pt x="18865" y="0"/>
                  </a:cubicBezTo>
                  <a:lnTo>
                    <a:pt x="2265" y="3839"/>
                  </a:lnTo>
                  <a:cubicBezTo>
                    <a:pt x="962" y="4162"/>
                    <a:pt x="-82" y="8471"/>
                    <a:pt x="6" y="13277"/>
                  </a:cubicBezTo>
                  <a:cubicBezTo>
                    <a:pt x="90" y="18029"/>
                    <a:pt x="1133" y="21600"/>
                    <a:pt x="2407" y="21600"/>
                  </a:cubicBezTo>
                  <a:cubicBezTo>
                    <a:pt x="2462" y="21600"/>
                    <a:pt x="2517" y="21600"/>
                    <a:pt x="2571" y="21587"/>
                  </a:cubicBezTo>
                  <a:lnTo>
                    <a:pt x="19171" y="17747"/>
                  </a:lnTo>
                  <a:cubicBezTo>
                    <a:pt x="20518" y="17425"/>
                    <a:pt x="21518" y="13277"/>
                    <a:pt x="21430" y="8310"/>
                  </a:cubicBezTo>
                  <a:cubicBezTo>
                    <a:pt x="21346" y="3625"/>
                    <a:pt x="20259" y="0"/>
                    <a:pt x="1895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241;p28"/>
            <p:cNvSpPr/>
            <p:nvPr/>
          </p:nvSpPr>
          <p:spPr>
            <a:xfrm rot="21118513">
              <a:off x="1084710" y="675587"/>
              <a:ext cx="195948" cy="5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8" y="0"/>
                  </a:moveTo>
                  <a:cubicBezTo>
                    <a:pt x="18967" y="0"/>
                    <a:pt x="18916" y="13"/>
                    <a:pt x="18865" y="27"/>
                  </a:cubicBezTo>
                  <a:lnTo>
                    <a:pt x="2265" y="3861"/>
                  </a:lnTo>
                  <a:cubicBezTo>
                    <a:pt x="918" y="4170"/>
                    <a:pt x="-82" y="8326"/>
                    <a:pt x="6" y="13274"/>
                  </a:cubicBezTo>
                  <a:cubicBezTo>
                    <a:pt x="90" y="17873"/>
                    <a:pt x="1137" y="21600"/>
                    <a:pt x="2415" y="21600"/>
                  </a:cubicBezTo>
                  <a:cubicBezTo>
                    <a:pt x="2466" y="21600"/>
                    <a:pt x="2517" y="21587"/>
                    <a:pt x="2571" y="21573"/>
                  </a:cubicBezTo>
                  <a:lnTo>
                    <a:pt x="19171" y="17739"/>
                  </a:lnTo>
                  <a:cubicBezTo>
                    <a:pt x="20474" y="17430"/>
                    <a:pt x="21518" y="13274"/>
                    <a:pt x="21430" y="8326"/>
                  </a:cubicBezTo>
                  <a:cubicBezTo>
                    <a:pt x="21346" y="3727"/>
                    <a:pt x="20259" y="0"/>
                    <a:pt x="1901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77" name="Google Shape;242;p28"/>
          <p:cNvGrpSpPr/>
          <p:nvPr/>
        </p:nvGrpSpPr>
        <p:grpSpPr>
          <a:xfrm>
            <a:off x="3115786" y="-461139"/>
            <a:ext cx="2905807" cy="1380906"/>
            <a:chOff x="0" y="0"/>
            <a:chExt cx="2905805" cy="1380905"/>
          </a:xfrm>
        </p:grpSpPr>
        <p:sp>
          <p:nvSpPr>
            <p:cNvPr id="352" name="Google Shape;243;p28"/>
            <p:cNvSpPr/>
            <p:nvPr/>
          </p:nvSpPr>
          <p:spPr>
            <a:xfrm rot="17423373">
              <a:off x="1279105" y="-782041"/>
              <a:ext cx="344498" cy="296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87" y="642"/>
                  </a:moveTo>
                  <a:cubicBezTo>
                    <a:pt x="5304" y="642"/>
                    <a:pt x="5629" y="656"/>
                    <a:pt x="5892" y="687"/>
                  </a:cubicBezTo>
                  <a:cubicBezTo>
                    <a:pt x="6706" y="781"/>
                    <a:pt x="6138" y="944"/>
                    <a:pt x="4981" y="944"/>
                  </a:cubicBezTo>
                  <a:cubicBezTo>
                    <a:pt x="4264" y="944"/>
                    <a:pt x="3699" y="875"/>
                    <a:pt x="3699" y="793"/>
                  </a:cubicBezTo>
                  <a:cubicBezTo>
                    <a:pt x="3699" y="702"/>
                    <a:pt x="4328" y="642"/>
                    <a:pt x="4987" y="642"/>
                  </a:cubicBezTo>
                  <a:close/>
                  <a:moveTo>
                    <a:pt x="1874" y="0"/>
                  </a:moveTo>
                  <a:cubicBezTo>
                    <a:pt x="1011" y="0"/>
                    <a:pt x="319" y="80"/>
                    <a:pt x="319" y="180"/>
                  </a:cubicBezTo>
                  <a:lnTo>
                    <a:pt x="0" y="21405"/>
                  </a:lnTo>
                  <a:cubicBezTo>
                    <a:pt x="0" y="21506"/>
                    <a:pt x="690" y="21586"/>
                    <a:pt x="1553" y="21588"/>
                  </a:cubicBezTo>
                  <a:lnTo>
                    <a:pt x="19726" y="21600"/>
                  </a:lnTo>
                  <a:cubicBezTo>
                    <a:pt x="19740" y="21600"/>
                    <a:pt x="19755" y="21600"/>
                    <a:pt x="19769" y="21600"/>
                  </a:cubicBezTo>
                  <a:cubicBezTo>
                    <a:pt x="20612" y="21600"/>
                    <a:pt x="21304" y="21521"/>
                    <a:pt x="21304" y="21423"/>
                  </a:cubicBezTo>
                  <a:lnTo>
                    <a:pt x="21600" y="197"/>
                  </a:lnTo>
                  <a:cubicBezTo>
                    <a:pt x="21600" y="163"/>
                    <a:pt x="21525" y="129"/>
                    <a:pt x="21354" y="97"/>
                  </a:cubicBezTo>
                  <a:cubicBezTo>
                    <a:pt x="21130" y="57"/>
                    <a:pt x="20761" y="29"/>
                    <a:pt x="20366" y="17"/>
                  </a:cubicBezTo>
                  <a:cubicBezTo>
                    <a:pt x="20268" y="14"/>
                    <a:pt x="20169" y="14"/>
                    <a:pt x="20045" y="14"/>
                  </a:cubicBezTo>
                  <a:lnTo>
                    <a:pt x="19997" y="14"/>
                  </a:lnTo>
                  <a:lnTo>
                    <a:pt x="12279" y="6"/>
                  </a:lnTo>
                  <a:lnTo>
                    <a:pt x="12279" y="9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244;p28"/>
            <p:cNvSpPr/>
            <p:nvPr/>
          </p:nvSpPr>
          <p:spPr>
            <a:xfrm rot="17423373">
              <a:off x="1298382" y="-807775"/>
              <a:ext cx="330328" cy="295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13" y="542"/>
                  </a:moveTo>
                  <a:cubicBezTo>
                    <a:pt x="5650" y="542"/>
                    <a:pt x="6557" y="622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ubicBezTo>
                    <a:pt x="3110" y="949"/>
                    <a:pt x="2287" y="730"/>
                    <a:pt x="3445" y="601"/>
                  </a:cubicBezTo>
                  <a:cubicBezTo>
                    <a:pt x="3810" y="560"/>
                    <a:pt x="4266" y="542"/>
                    <a:pt x="4713" y="542"/>
                  </a:cubicBezTo>
                  <a:close/>
                  <a:moveTo>
                    <a:pt x="1490" y="0"/>
                  </a:move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245;p28"/>
            <p:cNvSpPr/>
            <p:nvPr/>
          </p:nvSpPr>
          <p:spPr>
            <a:xfrm rot="17423373">
              <a:off x="1429447" y="-898093"/>
              <a:ext cx="136479" cy="2953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21594"/>
                  </a:lnTo>
                  <a:lnTo>
                    <a:pt x="17988" y="21600"/>
                  </a:lnTo>
                  <a:cubicBezTo>
                    <a:pt x="19546" y="21600"/>
                    <a:pt x="20852" y="21542"/>
                    <a:pt x="20852" y="21471"/>
                  </a:cubicBezTo>
                  <a:lnTo>
                    <a:pt x="21600" y="138"/>
                  </a:lnTo>
                  <a:cubicBezTo>
                    <a:pt x="21600" y="69"/>
                    <a:pt x="20356" y="9"/>
                    <a:pt x="18861" y="9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246;p28"/>
            <p:cNvSpPr/>
            <p:nvPr/>
          </p:nvSpPr>
          <p:spPr>
            <a:xfrm rot="17423373">
              <a:off x="2804676" y="1037775"/>
              <a:ext cx="70576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435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247;p28"/>
            <p:cNvSpPr/>
            <p:nvPr/>
          </p:nvSpPr>
          <p:spPr>
            <a:xfrm rot="17423373">
              <a:off x="2719827" y="1005564"/>
              <a:ext cx="69594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248;p28"/>
            <p:cNvSpPr/>
            <p:nvPr/>
          </p:nvSpPr>
          <p:spPr>
            <a:xfrm rot="17423373">
              <a:off x="2634346" y="973538"/>
              <a:ext cx="70486" cy="2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3039" y="0"/>
                  </a:moveTo>
                  <a:cubicBezTo>
                    <a:pt x="-1013" y="0"/>
                    <a:pt x="-1013" y="21600"/>
                    <a:pt x="3039" y="21600"/>
                  </a:cubicBezTo>
                  <a:cubicBezTo>
                    <a:pt x="3145" y="21600"/>
                    <a:pt x="3251" y="21567"/>
                    <a:pt x="3357" y="21567"/>
                  </a:cubicBezTo>
                  <a:lnTo>
                    <a:pt x="20587" y="21567"/>
                  </a:lnTo>
                  <a:lnTo>
                    <a:pt x="20587" y="67"/>
                  </a:lnTo>
                  <a:lnTo>
                    <a:pt x="3357" y="67"/>
                  </a:lnTo>
                  <a:cubicBezTo>
                    <a:pt x="3251" y="33"/>
                    <a:pt x="3145" y="0"/>
                    <a:pt x="303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249;p28"/>
            <p:cNvSpPr/>
            <p:nvPr/>
          </p:nvSpPr>
          <p:spPr>
            <a:xfrm rot="17423373">
              <a:off x="2549053" y="941723"/>
              <a:ext cx="70895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012" y="0"/>
                  </a:moveTo>
                  <a:cubicBezTo>
                    <a:pt x="-1040" y="0"/>
                    <a:pt x="-1002" y="21600"/>
                    <a:pt x="3117" y="21600"/>
                  </a:cubicBezTo>
                  <a:cubicBezTo>
                    <a:pt x="3194" y="21600"/>
                    <a:pt x="3261" y="21600"/>
                    <a:pt x="3337" y="21567"/>
                  </a:cubicBezTo>
                  <a:lnTo>
                    <a:pt x="3337" y="21165"/>
                  </a:lnTo>
                  <a:lnTo>
                    <a:pt x="20560" y="21165"/>
                  </a:lnTo>
                  <a:lnTo>
                    <a:pt x="20560" y="33"/>
                  </a:lnTo>
                  <a:lnTo>
                    <a:pt x="3337" y="33"/>
                  </a:lnTo>
                  <a:cubicBezTo>
                    <a:pt x="3232" y="0"/>
                    <a:pt x="3117" y="0"/>
                    <a:pt x="301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250;p28"/>
            <p:cNvSpPr/>
            <p:nvPr/>
          </p:nvSpPr>
          <p:spPr>
            <a:xfrm rot="17423373">
              <a:off x="2464030" y="909236"/>
              <a:ext cx="69619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4" h="21600" fill="norm" stroke="1" extrusionOk="0">
                  <a:moveTo>
                    <a:pt x="3137" y="0"/>
                  </a:moveTo>
                  <a:cubicBezTo>
                    <a:pt x="-1046" y="0"/>
                    <a:pt x="-1046" y="21600"/>
                    <a:pt x="3137" y="21600"/>
                  </a:cubicBezTo>
                  <a:lnTo>
                    <a:pt x="20554" y="21600"/>
                  </a:lnTo>
                  <a:lnTo>
                    <a:pt x="20554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251;p28"/>
            <p:cNvSpPr/>
            <p:nvPr/>
          </p:nvSpPr>
          <p:spPr>
            <a:xfrm rot="17423373">
              <a:off x="2379382" y="876302"/>
              <a:ext cx="69024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252;p28"/>
            <p:cNvSpPr/>
            <p:nvPr/>
          </p:nvSpPr>
          <p:spPr>
            <a:xfrm rot="17423373">
              <a:off x="2293388" y="845250"/>
              <a:ext cx="70015" cy="2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2" name="Google Shape;253;p28"/>
            <p:cNvSpPr/>
            <p:nvPr/>
          </p:nvSpPr>
          <p:spPr>
            <a:xfrm rot="17423373">
              <a:off x="2208355" y="813221"/>
              <a:ext cx="70015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" name="Google Shape;254;p28"/>
            <p:cNvSpPr/>
            <p:nvPr/>
          </p:nvSpPr>
          <p:spPr>
            <a:xfrm rot="17423373">
              <a:off x="2122527" y="781261"/>
              <a:ext cx="70209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3066" y="0"/>
                  </a:moveTo>
                  <a:cubicBezTo>
                    <a:pt x="-991" y="0"/>
                    <a:pt x="-1020" y="21237"/>
                    <a:pt x="2969" y="21237"/>
                  </a:cubicBezTo>
                  <a:cubicBezTo>
                    <a:pt x="3075" y="21237"/>
                    <a:pt x="3182" y="21237"/>
                    <a:pt x="3288" y="21204"/>
                  </a:cubicBezTo>
                  <a:lnTo>
                    <a:pt x="3288" y="21600"/>
                  </a:lnTo>
                  <a:lnTo>
                    <a:pt x="20580" y="21600"/>
                  </a:lnTo>
                  <a:lnTo>
                    <a:pt x="20580" y="396"/>
                  </a:lnTo>
                  <a:lnTo>
                    <a:pt x="3288" y="0"/>
                  </a:lnTo>
                  <a:cubicBezTo>
                    <a:pt x="3211" y="0"/>
                    <a:pt x="3143" y="0"/>
                    <a:pt x="306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4" name="Google Shape;255;p28"/>
            <p:cNvSpPr/>
            <p:nvPr/>
          </p:nvSpPr>
          <p:spPr>
            <a:xfrm rot="17423373">
              <a:off x="2037428" y="748663"/>
              <a:ext cx="69990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05" y="0"/>
                  </a:moveTo>
                  <a:cubicBezTo>
                    <a:pt x="1458" y="0"/>
                    <a:pt x="0" y="5111"/>
                    <a:pt x="0" y="10981"/>
                  </a:cubicBezTo>
                  <a:cubicBezTo>
                    <a:pt x="0" y="1688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96"/>
                  </a:lnTo>
                  <a:lnTo>
                    <a:pt x="340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" name="Google Shape;256;p28"/>
            <p:cNvSpPr/>
            <p:nvPr/>
          </p:nvSpPr>
          <p:spPr>
            <a:xfrm rot="17423373">
              <a:off x="1952410" y="716656"/>
              <a:ext cx="69991" cy="2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82" y="0"/>
                  </a:moveTo>
                  <a:cubicBezTo>
                    <a:pt x="1458" y="0"/>
                    <a:pt x="0" y="4690"/>
                    <a:pt x="0" y="10602"/>
                  </a:cubicBezTo>
                  <a:cubicBezTo>
                    <a:pt x="0" y="1651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63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" name="Google Shape;257;p28"/>
            <p:cNvSpPr/>
            <p:nvPr/>
          </p:nvSpPr>
          <p:spPr>
            <a:xfrm rot="17423373">
              <a:off x="1862564" y="689011"/>
              <a:ext cx="70210" cy="21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2969" y="0"/>
                  </a:moveTo>
                  <a:cubicBezTo>
                    <a:pt x="-1020" y="0"/>
                    <a:pt x="-991" y="21600"/>
                    <a:pt x="3066" y="21600"/>
                  </a:cubicBezTo>
                  <a:cubicBezTo>
                    <a:pt x="3143" y="21600"/>
                    <a:pt x="3211" y="21600"/>
                    <a:pt x="3288" y="21600"/>
                  </a:cubicBezTo>
                  <a:lnTo>
                    <a:pt x="20580" y="21600"/>
                  </a:lnTo>
                  <a:lnTo>
                    <a:pt x="20580" y="34"/>
                  </a:lnTo>
                  <a:lnTo>
                    <a:pt x="3288" y="34"/>
                  </a:lnTo>
                  <a:cubicBezTo>
                    <a:pt x="3172" y="0"/>
                    <a:pt x="3066" y="0"/>
                    <a:pt x="296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" name="Google Shape;258;p28"/>
            <p:cNvSpPr/>
            <p:nvPr/>
          </p:nvSpPr>
          <p:spPr>
            <a:xfrm rot="17423373">
              <a:off x="1777188" y="656824"/>
              <a:ext cx="70213" cy="2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1600" fill="norm" stroke="1" extrusionOk="0">
                  <a:moveTo>
                    <a:pt x="2974" y="0"/>
                  </a:moveTo>
                  <a:cubicBezTo>
                    <a:pt x="-991" y="0"/>
                    <a:pt x="-991" y="21600"/>
                    <a:pt x="2974" y="21600"/>
                  </a:cubicBezTo>
                  <a:cubicBezTo>
                    <a:pt x="3081" y="21600"/>
                    <a:pt x="3187" y="21567"/>
                    <a:pt x="3294" y="21567"/>
                  </a:cubicBezTo>
                  <a:lnTo>
                    <a:pt x="20609" y="21567"/>
                  </a:lnTo>
                  <a:lnTo>
                    <a:pt x="20609" y="67"/>
                  </a:lnTo>
                  <a:lnTo>
                    <a:pt x="3294" y="67"/>
                  </a:lnTo>
                  <a:cubicBezTo>
                    <a:pt x="3187" y="33"/>
                    <a:pt x="3081" y="0"/>
                    <a:pt x="297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" name="Google Shape;259;p28"/>
            <p:cNvSpPr/>
            <p:nvPr/>
          </p:nvSpPr>
          <p:spPr>
            <a:xfrm rot="17423373">
              <a:off x="1691954" y="624352"/>
              <a:ext cx="70470" cy="21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5" h="21600" fill="norm" stroke="1" extrusionOk="0">
                  <a:moveTo>
                    <a:pt x="3136" y="0"/>
                  </a:moveTo>
                  <a:cubicBezTo>
                    <a:pt x="-1045" y="0"/>
                    <a:pt x="-1045" y="21600"/>
                    <a:pt x="3136" y="21600"/>
                  </a:cubicBezTo>
                  <a:cubicBezTo>
                    <a:pt x="3204" y="21600"/>
                    <a:pt x="3281" y="21600"/>
                    <a:pt x="3348" y="21567"/>
                  </a:cubicBezTo>
                  <a:lnTo>
                    <a:pt x="20555" y="21567"/>
                  </a:lnTo>
                  <a:lnTo>
                    <a:pt x="20555" y="0"/>
                  </a:lnTo>
                  <a:lnTo>
                    <a:pt x="3348" y="0"/>
                  </a:lnTo>
                  <a:cubicBezTo>
                    <a:pt x="3281" y="0"/>
                    <a:pt x="3204" y="0"/>
                    <a:pt x="313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" name="Google Shape;260;p28"/>
            <p:cNvSpPr/>
            <p:nvPr/>
          </p:nvSpPr>
          <p:spPr>
            <a:xfrm rot="17423373">
              <a:off x="1606679" y="592492"/>
              <a:ext cx="70576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33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" name="Google Shape;261;p28"/>
            <p:cNvSpPr/>
            <p:nvPr/>
          </p:nvSpPr>
          <p:spPr>
            <a:xfrm rot="17423373">
              <a:off x="1522201" y="560419"/>
              <a:ext cx="69594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3132" y="21197"/>
                  </a:ln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" name="Google Shape;262;p28"/>
            <p:cNvSpPr/>
            <p:nvPr/>
          </p:nvSpPr>
          <p:spPr>
            <a:xfrm rot="17423373">
              <a:off x="1436564" y="527775"/>
              <a:ext cx="69892" cy="2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600" fill="norm" stroke="1" extrusionOk="0">
                  <a:moveTo>
                    <a:pt x="3203" y="0"/>
                  </a:moveTo>
                  <a:cubicBezTo>
                    <a:pt x="-1067" y="0"/>
                    <a:pt x="-1067" y="21204"/>
                    <a:pt x="3203" y="21204"/>
                  </a:cubicBezTo>
                  <a:lnTo>
                    <a:pt x="3086" y="21600"/>
                  </a:lnTo>
                  <a:lnTo>
                    <a:pt x="20533" y="21600"/>
                  </a:lnTo>
                  <a:lnTo>
                    <a:pt x="20533" y="363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" name="Google Shape;263;p28"/>
            <p:cNvSpPr/>
            <p:nvPr/>
          </p:nvSpPr>
          <p:spPr>
            <a:xfrm rot="17423373">
              <a:off x="1350863" y="496178"/>
              <a:ext cx="70883" cy="21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1600" fill="norm" stroke="1" extrusionOk="0">
                  <a:moveTo>
                    <a:pt x="3022" y="0"/>
                  </a:moveTo>
                  <a:cubicBezTo>
                    <a:pt x="-1008" y="0"/>
                    <a:pt x="-1008" y="21238"/>
                    <a:pt x="3022" y="21238"/>
                  </a:cubicBezTo>
                  <a:cubicBezTo>
                    <a:pt x="3128" y="21238"/>
                    <a:pt x="3233" y="21238"/>
                    <a:pt x="3339" y="21205"/>
                  </a:cubicBezTo>
                  <a:lnTo>
                    <a:pt x="20592" y="21600"/>
                  </a:lnTo>
                  <a:lnTo>
                    <a:pt x="20592" y="428"/>
                  </a:lnTo>
                  <a:lnTo>
                    <a:pt x="3339" y="33"/>
                  </a:lnTo>
                  <a:cubicBezTo>
                    <a:pt x="3233" y="0"/>
                    <a:pt x="3128" y="0"/>
                    <a:pt x="302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" name="Google Shape;264;p28"/>
            <p:cNvSpPr/>
            <p:nvPr/>
          </p:nvSpPr>
          <p:spPr>
            <a:xfrm rot="17423373">
              <a:off x="1267006" y="463674"/>
              <a:ext cx="68727" cy="2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6" h="21600" fill="norm" stroke="1" extrusionOk="0">
                  <a:moveTo>
                    <a:pt x="2922" y="0"/>
                  </a:moveTo>
                  <a:cubicBezTo>
                    <a:pt x="-974" y="806"/>
                    <a:pt x="-974" y="20794"/>
                    <a:pt x="2922" y="21600"/>
                  </a:cubicBezTo>
                  <a:lnTo>
                    <a:pt x="2922" y="21197"/>
                  </a:lnTo>
                  <a:lnTo>
                    <a:pt x="20626" y="21600"/>
                  </a:lnTo>
                  <a:lnTo>
                    <a:pt x="2062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4" name="Google Shape;265;p28"/>
            <p:cNvSpPr/>
            <p:nvPr/>
          </p:nvSpPr>
          <p:spPr>
            <a:xfrm rot="17423373">
              <a:off x="1181385" y="431019"/>
              <a:ext cx="69024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5" name="Google Shape;266;p28"/>
            <p:cNvSpPr/>
            <p:nvPr/>
          </p:nvSpPr>
          <p:spPr>
            <a:xfrm rot="17423373">
              <a:off x="1096132" y="399815"/>
              <a:ext cx="69421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7" h="21600" fill="norm" stroke="1" extrusionOk="0">
                  <a:moveTo>
                    <a:pt x="2978" y="0"/>
                  </a:moveTo>
                  <a:cubicBezTo>
                    <a:pt x="-993" y="806"/>
                    <a:pt x="-993" y="20391"/>
                    <a:pt x="2978" y="21600"/>
                  </a:cubicBezTo>
                  <a:lnTo>
                    <a:pt x="2978" y="21197"/>
                  </a:lnTo>
                  <a:lnTo>
                    <a:pt x="20607" y="21600"/>
                  </a:lnTo>
                  <a:lnTo>
                    <a:pt x="20607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6" name="Google Shape;267;p28"/>
            <p:cNvSpPr/>
            <p:nvPr/>
          </p:nvSpPr>
          <p:spPr>
            <a:xfrm rot="17423373">
              <a:off x="1298382" y="-807775"/>
              <a:ext cx="330328" cy="295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42" y="14"/>
                  </a:moveTo>
                  <a:lnTo>
                    <a:pt x="1490" y="0"/>
                  </a:ln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close/>
                  <a:moveTo>
                    <a:pt x="4730" y="949"/>
                  </a:moveTo>
                  <a:cubicBezTo>
                    <a:pt x="3110" y="949"/>
                    <a:pt x="2287" y="730"/>
                    <a:pt x="3445" y="601"/>
                  </a:cubicBezTo>
                  <a:cubicBezTo>
                    <a:pt x="4577" y="474"/>
                    <a:pt x="6557" y="564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lose/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21" name="Google Shape;268;p28"/>
          <p:cNvGrpSpPr/>
          <p:nvPr/>
        </p:nvGrpSpPr>
        <p:grpSpPr>
          <a:xfrm>
            <a:off x="7427803" y="2130985"/>
            <a:ext cx="2184221" cy="1626941"/>
            <a:chOff x="0" y="0"/>
            <a:chExt cx="2184219" cy="1626940"/>
          </a:xfrm>
        </p:grpSpPr>
        <p:sp>
          <p:nvSpPr>
            <p:cNvPr id="378" name="Google Shape;269;p28"/>
            <p:cNvSpPr/>
            <p:nvPr/>
          </p:nvSpPr>
          <p:spPr>
            <a:xfrm rot="1273713">
              <a:off x="94826" y="767337"/>
              <a:ext cx="21638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9" name="Google Shape;270;p28"/>
            <p:cNvSpPr/>
            <p:nvPr/>
          </p:nvSpPr>
          <p:spPr>
            <a:xfrm rot="1273713">
              <a:off x="163166" y="871963"/>
              <a:ext cx="21676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0" name="Google Shape;271;p28"/>
            <p:cNvSpPr/>
            <p:nvPr/>
          </p:nvSpPr>
          <p:spPr>
            <a:xfrm rot="1273713">
              <a:off x="258834" y="830964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" name="Google Shape;272;p28"/>
            <p:cNvSpPr/>
            <p:nvPr/>
          </p:nvSpPr>
          <p:spPr>
            <a:xfrm rot="1273713">
              <a:off x="327211" y="935590"/>
              <a:ext cx="21182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" name="Google Shape;273;p28"/>
            <p:cNvSpPr/>
            <p:nvPr/>
          </p:nvSpPr>
          <p:spPr>
            <a:xfrm rot="1273713">
              <a:off x="422862" y="894673"/>
              <a:ext cx="21183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274;p28"/>
            <p:cNvSpPr/>
            <p:nvPr/>
          </p:nvSpPr>
          <p:spPr>
            <a:xfrm rot="1273713">
              <a:off x="491202" y="999300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" name="Google Shape;275;p28"/>
            <p:cNvSpPr/>
            <p:nvPr/>
          </p:nvSpPr>
          <p:spPr>
            <a:xfrm rot="1273713">
              <a:off x="586854" y="958383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" name="Google Shape;276;p28"/>
            <p:cNvSpPr/>
            <p:nvPr/>
          </p:nvSpPr>
          <p:spPr>
            <a:xfrm rot="1273713">
              <a:off x="655231" y="1063009"/>
              <a:ext cx="21183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" name="Google Shape;277;p28"/>
            <p:cNvSpPr/>
            <p:nvPr/>
          </p:nvSpPr>
          <p:spPr>
            <a:xfrm rot="1273713">
              <a:off x="750846" y="1022085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" name="Google Shape;278;p28"/>
            <p:cNvSpPr/>
            <p:nvPr/>
          </p:nvSpPr>
          <p:spPr>
            <a:xfrm rot="1273713">
              <a:off x="819222" y="1126719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" name="Google Shape;279;p28"/>
            <p:cNvSpPr/>
            <p:nvPr/>
          </p:nvSpPr>
          <p:spPr>
            <a:xfrm rot="1273713">
              <a:off x="914875" y="1085795"/>
              <a:ext cx="21183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" name="Google Shape;280;p28"/>
            <p:cNvSpPr/>
            <p:nvPr/>
          </p:nvSpPr>
          <p:spPr>
            <a:xfrm rot="1273713">
              <a:off x="983252" y="1190428"/>
              <a:ext cx="21182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0" name="Google Shape;281;p28"/>
            <p:cNvSpPr/>
            <p:nvPr/>
          </p:nvSpPr>
          <p:spPr>
            <a:xfrm rot="1273713">
              <a:off x="1078866" y="1149504"/>
              <a:ext cx="21221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1" name="Google Shape;282;p28"/>
            <p:cNvSpPr/>
            <p:nvPr/>
          </p:nvSpPr>
          <p:spPr>
            <a:xfrm rot="1273713">
              <a:off x="1147243" y="1254137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2" name="Google Shape;283;p28"/>
            <p:cNvSpPr/>
            <p:nvPr/>
          </p:nvSpPr>
          <p:spPr>
            <a:xfrm rot="1273713">
              <a:off x="1242457" y="1213131"/>
              <a:ext cx="21638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284;p28"/>
            <p:cNvSpPr/>
            <p:nvPr/>
          </p:nvSpPr>
          <p:spPr>
            <a:xfrm rot="1273713">
              <a:off x="1310832" y="1317764"/>
              <a:ext cx="21638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4" name="Google Shape;285;p28"/>
            <p:cNvSpPr/>
            <p:nvPr/>
          </p:nvSpPr>
          <p:spPr>
            <a:xfrm rot="1273713">
              <a:off x="1406448" y="1276841"/>
              <a:ext cx="21676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5" name="Google Shape;286;p28"/>
            <p:cNvSpPr/>
            <p:nvPr/>
          </p:nvSpPr>
          <p:spPr>
            <a:xfrm rot="1273713">
              <a:off x="1474824" y="1381474"/>
              <a:ext cx="21676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6" name="Google Shape;287;p28"/>
            <p:cNvSpPr/>
            <p:nvPr/>
          </p:nvSpPr>
          <p:spPr>
            <a:xfrm rot="1273713">
              <a:off x="1570477" y="1340550"/>
              <a:ext cx="21638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7" name="Google Shape;288;p28"/>
            <p:cNvSpPr/>
            <p:nvPr/>
          </p:nvSpPr>
          <p:spPr>
            <a:xfrm rot="1273713">
              <a:off x="1638831" y="1445094"/>
              <a:ext cx="21221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8" name="Google Shape;289;p28"/>
            <p:cNvSpPr/>
            <p:nvPr/>
          </p:nvSpPr>
          <p:spPr>
            <a:xfrm rot="1273713">
              <a:off x="1734484" y="1404177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9" name="Google Shape;290;p28"/>
            <p:cNvSpPr/>
            <p:nvPr/>
          </p:nvSpPr>
          <p:spPr>
            <a:xfrm rot="1273713">
              <a:off x="111530" y="321686"/>
              <a:ext cx="1961160" cy="98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0" name="Google Shape;291;p28"/>
            <p:cNvSpPr/>
            <p:nvPr/>
          </p:nvSpPr>
          <p:spPr>
            <a:xfrm rot="1273713">
              <a:off x="124011" y="754492"/>
              <a:ext cx="21676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92;p28"/>
            <p:cNvSpPr/>
            <p:nvPr/>
          </p:nvSpPr>
          <p:spPr>
            <a:xfrm rot="1273713">
              <a:off x="192388" y="859118"/>
              <a:ext cx="21639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93;p28"/>
            <p:cNvSpPr/>
            <p:nvPr/>
          </p:nvSpPr>
          <p:spPr>
            <a:xfrm rot="1273713">
              <a:off x="288020" y="818113"/>
              <a:ext cx="21220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94;p28"/>
            <p:cNvSpPr/>
            <p:nvPr/>
          </p:nvSpPr>
          <p:spPr>
            <a:xfrm rot="1273713">
              <a:off x="356396" y="922746"/>
              <a:ext cx="21220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95;p28"/>
            <p:cNvSpPr/>
            <p:nvPr/>
          </p:nvSpPr>
          <p:spPr>
            <a:xfrm rot="1273713">
              <a:off x="452049" y="881822"/>
              <a:ext cx="21183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96;p28"/>
            <p:cNvSpPr/>
            <p:nvPr/>
          </p:nvSpPr>
          <p:spPr>
            <a:xfrm rot="1273713">
              <a:off x="520424" y="986455"/>
              <a:ext cx="21183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97;p28"/>
            <p:cNvSpPr/>
            <p:nvPr/>
          </p:nvSpPr>
          <p:spPr>
            <a:xfrm rot="1273713">
              <a:off x="616040" y="945531"/>
              <a:ext cx="21220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98;p28"/>
            <p:cNvSpPr/>
            <p:nvPr/>
          </p:nvSpPr>
          <p:spPr>
            <a:xfrm rot="1273713">
              <a:off x="684416" y="1050164"/>
              <a:ext cx="21220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9;p28"/>
            <p:cNvSpPr/>
            <p:nvPr/>
          </p:nvSpPr>
          <p:spPr>
            <a:xfrm rot="1273713">
              <a:off x="780070" y="1009241"/>
              <a:ext cx="21182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00;p28"/>
            <p:cNvSpPr/>
            <p:nvPr/>
          </p:nvSpPr>
          <p:spPr>
            <a:xfrm rot="1273713">
              <a:off x="848408" y="1113867"/>
              <a:ext cx="21221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01;p28"/>
            <p:cNvSpPr/>
            <p:nvPr/>
          </p:nvSpPr>
          <p:spPr>
            <a:xfrm rot="1273713">
              <a:off x="944060" y="1072950"/>
              <a:ext cx="21221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02;p28"/>
            <p:cNvSpPr/>
            <p:nvPr/>
          </p:nvSpPr>
          <p:spPr>
            <a:xfrm rot="1273713">
              <a:off x="1012436" y="1177583"/>
              <a:ext cx="21221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303;p28"/>
            <p:cNvSpPr/>
            <p:nvPr/>
          </p:nvSpPr>
          <p:spPr>
            <a:xfrm rot="1273713">
              <a:off x="1108090" y="1136660"/>
              <a:ext cx="21183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304;p28"/>
            <p:cNvSpPr/>
            <p:nvPr/>
          </p:nvSpPr>
          <p:spPr>
            <a:xfrm rot="1273713">
              <a:off x="1176429" y="1241286"/>
              <a:ext cx="21220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305;p28"/>
            <p:cNvSpPr/>
            <p:nvPr/>
          </p:nvSpPr>
          <p:spPr>
            <a:xfrm rot="1273713">
              <a:off x="1271642" y="1200287"/>
              <a:ext cx="21676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306;p28"/>
            <p:cNvSpPr/>
            <p:nvPr/>
          </p:nvSpPr>
          <p:spPr>
            <a:xfrm rot="1273713">
              <a:off x="1340019" y="1304913"/>
              <a:ext cx="21638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307;p28"/>
            <p:cNvSpPr/>
            <p:nvPr/>
          </p:nvSpPr>
          <p:spPr>
            <a:xfrm rot="1273713">
              <a:off x="1435670" y="1263996"/>
              <a:ext cx="21638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308;p28"/>
            <p:cNvSpPr/>
            <p:nvPr/>
          </p:nvSpPr>
          <p:spPr>
            <a:xfrm rot="1273713">
              <a:off x="1504010" y="1368622"/>
              <a:ext cx="21676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9;p28"/>
            <p:cNvSpPr/>
            <p:nvPr/>
          </p:nvSpPr>
          <p:spPr>
            <a:xfrm rot="1273713">
              <a:off x="1599662" y="1327706"/>
              <a:ext cx="21676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10;p28"/>
            <p:cNvSpPr/>
            <p:nvPr/>
          </p:nvSpPr>
          <p:spPr>
            <a:xfrm rot="1273713">
              <a:off x="1668055" y="1432249"/>
              <a:ext cx="21183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11;p28"/>
            <p:cNvSpPr/>
            <p:nvPr/>
          </p:nvSpPr>
          <p:spPr>
            <a:xfrm rot="1273713">
              <a:off x="1763670" y="1391326"/>
              <a:ext cx="21220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60" name="Google Shape;312;p28"/>
          <p:cNvGrpSpPr/>
          <p:nvPr/>
        </p:nvGrpSpPr>
        <p:grpSpPr>
          <a:xfrm>
            <a:off x="870988" y="-1131163"/>
            <a:ext cx="1589808" cy="2378966"/>
            <a:chOff x="0" y="0"/>
            <a:chExt cx="1589806" cy="2378965"/>
          </a:xfrm>
        </p:grpSpPr>
        <p:sp>
          <p:nvSpPr>
            <p:cNvPr id="422" name="Google Shape;313;p28"/>
            <p:cNvSpPr/>
            <p:nvPr/>
          </p:nvSpPr>
          <p:spPr>
            <a:xfrm rot="1799998">
              <a:off x="44568" y="1932098"/>
              <a:ext cx="30803" cy="13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1981" y="2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14;p28"/>
            <p:cNvSpPr/>
            <p:nvPr/>
          </p:nvSpPr>
          <p:spPr>
            <a:xfrm rot="1799998">
              <a:off x="35669" y="1923569"/>
              <a:ext cx="48273" cy="15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600" fill="norm" stroke="1" extrusionOk="0">
                  <a:moveTo>
                    <a:pt x="9193" y="2600"/>
                  </a:moveTo>
                  <a:lnTo>
                    <a:pt x="12407" y="2736"/>
                  </a:lnTo>
                  <a:lnTo>
                    <a:pt x="8762" y="7958"/>
                  </a:lnTo>
                  <a:lnTo>
                    <a:pt x="9193" y="2600"/>
                  </a:lnTo>
                  <a:close/>
                  <a:moveTo>
                    <a:pt x="5422" y="0"/>
                  </a:moveTo>
                  <a:cubicBezTo>
                    <a:pt x="4543" y="0"/>
                    <a:pt x="3699" y="125"/>
                    <a:pt x="2999" y="291"/>
                  </a:cubicBezTo>
                  <a:cubicBezTo>
                    <a:pt x="2137" y="496"/>
                    <a:pt x="1706" y="832"/>
                    <a:pt x="1706" y="1174"/>
                  </a:cubicBezTo>
                  <a:lnTo>
                    <a:pt x="0" y="20380"/>
                  </a:lnTo>
                  <a:cubicBezTo>
                    <a:pt x="0" y="20990"/>
                    <a:pt x="1293" y="21537"/>
                    <a:pt x="3429" y="21600"/>
                  </a:cubicBezTo>
                  <a:lnTo>
                    <a:pt x="3860" y="21600"/>
                  </a:lnTo>
                  <a:cubicBezTo>
                    <a:pt x="5566" y="21600"/>
                    <a:pt x="7272" y="21195"/>
                    <a:pt x="7703" y="20654"/>
                  </a:cubicBezTo>
                  <a:lnTo>
                    <a:pt x="20954" y="1990"/>
                  </a:lnTo>
                  <a:cubicBezTo>
                    <a:pt x="21600" y="1243"/>
                    <a:pt x="20092" y="564"/>
                    <a:pt x="17740" y="496"/>
                  </a:cubicBezTo>
                  <a:lnTo>
                    <a:pt x="5997" y="17"/>
                  </a:lnTo>
                  <a:cubicBezTo>
                    <a:pt x="5800" y="6"/>
                    <a:pt x="5602" y="0"/>
                    <a:pt x="542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15;p28"/>
            <p:cNvSpPr/>
            <p:nvPr/>
          </p:nvSpPr>
          <p:spPr>
            <a:xfrm rot="1799998">
              <a:off x="113545" y="1744996"/>
              <a:ext cx="110771" cy="257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600" fill="norm" stroke="1" extrusionOk="0">
                  <a:moveTo>
                    <a:pt x="7997" y="0"/>
                  </a:moveTo>
                  <a:cubicBezTo>
                    <a:pt x="6759" y="0"/>
                    <a:pt x="5647" y="359"/>
                    <a:pt x="5474" y="907"/>
                  </a:cubicBezTo>
                  <a:lnTo>
                    <a:pt x="24" y="19793"/>
                  </a:lnTo>
                  <a:cubicBezTo>
                    <a:pt x="-165" y="20366"/>
                    <a:pt x="781" y="20900"/>
                    <a:pt x="2090" y="20983"/>
                  </a:cubicBezTo>
                  <a:lnTo>
                    <a:pt x="13076" y="21597"/>
                  </a:lnTo>
                  <a:cubicBezTo>
                    <a:pt x="13147" y="21600"/>
                    <a:pt x="13210" y="21600"/>
                    <a:pt x="13273" y="21600"/>
                  </a:cubicBezTo>
                  <a:cubicBezTo>
                    <a:pt x="14511" y="21600"/>
                    <a:pt x="15623" y="21241"/>
                    <a:pt x="15804" y="20697"/>
                  </a:cubicBezTo>
                  <a:lnTo>
                    <a:pt x="21246" y="1810"/>
                  </a:lnTo>
                  <a:cubicBezTo>
                    <a:pt x="21435" y="1234"/>
                    <a:pt x="20497" y="700"/>
                    <a:pt x="19180" y="617"/>
                  </a:cubicBezTo>
                  <a:lnTo>
                    <a:pt x="8194" y="3"/>
                  </a:lnTo>
                  <a:cubicBezTo>
                    <a:pt x="8131" y="0"/>
                    <a:pt x="8060" y="0"/>
                    <a:pt x="7997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16;p28"/>
            <p:cNvSpPr/>
            <p:nvPr/>
          </p:nvSpPr>
          <p:spPr>
            <a:xfrm rot="1799998">
              <a:off x="106120" y="1737254"/>
              <a:ext cx="126605" cy="2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600" fill="norm" stroke="1" extrusionOk="0">
                  <a:moveTo>
                    <a:pt x="9538" y="1410"/>
                  </a:moveTo>
                  <a:lnTo>
                    <a:pt x="16358" y="1835"/>
                  </a:lnTo>
                  <a:cubicBezTo>
                    <a:pt x="17416" y="1874"/>
                    <a:pt x="18145" y="2339"/>
                    <a:pt x="18064" y="2839"/>
                  </a:cubicBezTo>
                  <a:lnTo>
                    <a:pt x="13678" y="19355"/>
                  </a:lnTo>
                  <a:cubicBezTo>
                    <a:pt x="13528" y="19817"/>
                    <a:pt x="12703" y="20177"/>
                    <a:pt x="11755" y="20177"/>
                  </a:cubicBezTo>
                  <a:cubicBezTo>
                    <a:pt x="11666" y="20177"/>
                    <a:pt x="11577" y="20174"/>
                    <a:pt x="11482" y="20167"/>
                  </a:cubicBezTo>
                  <a:lnTo>
                    <a:pt x="4662" y="19742"/>
                  </a:lnTo>
                  <a:cubicBezTo>
                    <a:pt x="3529" y="19706"/>
                    <a:pt x="2800" y="19242"/>
                    <a:pt x="2956" y="18699"/>
                  </a:cubicBezTo>
                  <a:lnTo>
                    <a:pt x="7342" y="2222"/>
                  </a:lnTo>
                  <a:cubicBezTo>
                    <a:pt x="7424" y="1952"/>
                    <a:pt x="7669" y="1757"/>
                    <a:pt x="8072" y="1602"/>
                  </a:cubicBezTo>
                  <a:cubicBezTo>
                    <a:pt x="8399" y="1488"/>
                    <a:pt x="8883" y="1410"/>
                    <a:pt x="9293" y="1410"/>
                  </a:cubicBezTo>
                  <a:close/>
                  <a:moveTo>
                    <a:pt x="9354" y="0"/>
                  </a:moveTo>
                  <a:cubicBezTo>
                    <a:pt x="6905" y="0"/>
                    <a:pt x="4723" y="884"/>
                    <a:pt x="4423" y="2066"/>
                  </a:cubicBezTo>
                  <a:lnTo>
                    <a:pt x="37" y="18543"/>
                  </a:lnTo>
                  <a:cubicBezTo>
                    <a:pt x="-290" y="19820"/>
                    <a:pt x="1579" y="20980"/>
                    <a:pt x="4259" y="21174"/>
                  </a:cubicBezTo>
                  <a:lnTo>
                    <a:pt x="11079" y="21561"/>
                  </a:lnTo>
                  <a:lnTo>
                    <a:pt x="11727" y="21561"/>
                  </a:lnTo>
                  <a:lnTo>
                    <a:pt x="11727" y="21600"/>
                  </a:lnTo>
                  <a:cubicBezTo>
                    <a:pt x="14162" y="21600"/>
                    <a:pt x="16277" y="20710"/>
                    <a:pt x="16604" y="19550"/>
                  </a:cubicBezTo>
                  <a:lnTo>
                    <a:pt x="20989" y="3034"/>
                  </a:lnTo>
                  <a:cubicBezTo>
                    <a:pt x="21310" y="1757"/>
                    <a:pt x="19441" y="598"/>
                    <a:pt x="16761" y="442"/>
                  </a:cubicBezTo>
                  <a:lnTo>
                    <a:pt x="9941" y="16"/>
                  </a:lnTo>
                  <a:cubicBezTo>
                    <a:pt x="9743" y="6"/>
                    <a:pt x="9552" y="0"/>
                    <a:pt x="935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17;p28"/>
            <p:cNvSpPr/>
            <p:nvPr/>
          </p:nvSpPr>
          <p:spPr>
            <a:xfrm rot="1799998">
              <a:off x="71092" y="1740805"/>
              <a:ext cx="89689" cy="40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3098" y="0"/>
                  </a:moveTo>
                  <a:cubicBezTo>
                    <a:pt x="1648" y="0"/>
                    <a:pt x="400" y="2233"/>
                    <a:pt x="103" y="5682"/>
                  </a:cubicBezTo>
                  <a:cubicBezTo>
                    <a:pt x="-358" y="9617"/>
                    <a:pt x="784" y="13575"/>
                    <a:pt x="2503" y="14348"/>
                  </a:cubicBezTo>
                  <a:lnTo>
                    <a:pt x="17133" y="21467"/>
                  </a:lnTo>
                  <a:cubicBezTo>
                    <a:pt x="17335" y="21556"/>
                    <a:pt x="17546" y="21600"/>
                    <a:pt x="17748" y="21600"/>
                  </a:cubicBezTo>
                  <a:cubicBezTo>
                    <a:pt x="19236" y="21600"/>
                    <a:pt x="20599" y="19146"/>
                    <a:pt x="20906" y="15675"/>
                  </a:cubicBezTo>
                  <a:cubicBezTo>
                    <a:pt x="21242" y="11718"/>
                    <a:pt x="20100" y="8047"/>
                    <a:pt x="18391" y="6986"/>
                  </a:cubicBezTo>
                  <a:lnTo>
                    <a:pt x="3760" y="155"/>
                  </a:lnTo>
                  <a:cubicBezTo>
                    <a:pt x="3540" y="44"/>
                    <a:pt x="3319" y="0"/>
                    <a:pt x="3098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18;p28"/>
            <p:cNvSpPr/>
            <p:nvPr/>
          </p:nvSpPr>
          <p:spPr>
            <a:xfrm rot="1799998">
              <a:off x="62014" y="1731880"/>
              <a:ext cx="107770" cy="5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3" h="21600" fill="norm" stroke="1" extrusionOk="0">
                  <a:moveTo>
                    <a:pt x="3838" y="6569"/>
                  </a:moveTo>
                  <a:cubicBezTo>
                    <a:pt x="3939" y="6569"/>
                    <a:pt x="4040" y="6614"/>
                    <a:pt x="4148" y="6691"/>
                  </a:cubicBezTo>
                  <a:lnTo>
                    <a:pt x="15120" y="11411"/>
                  </a:lnTo>
                  <a:cubicBezTo>
                    <a:pt x="15552" y="11594"/>
                    <a:pt x="15804" y="12511"/>
                    <a:pt x="15718" y="13595"/>
                  </a:cubicBezTo>
                  <a:cubicBezTo>
                    <a:pt x="15646" y="14390"/>
                    <a:pt x="15315" y="14909"/>
                    <a:pt x="14940" y="14909"/>
                  </a:cubicBezTo>
                  <a:cubicBezTo>
                    <a:pt x="14890" y="14909"/>
                    <a:pt x="14832" y="14894"/>
                    <a:pt x="14775" y="14879"/>
                  </a:cubicBezTo>
                  <a:lnTo>
                    <a:pt x="3802" y="9960"/>
                  </a:lnTo>
                  <a:cubicBezTo>
                    <a:pt x="3291" y="9777"/>
                    <a:pt x="3032" y="8875"/>
                    <a:pt x="3118" y="7959"/>
                  </a:cubicBezTo>
                  <a:cubicBezTo>
                    <a:pt x="3204" y="7409"/>
                    <a:pt x="3291" y="7057"/>
                    <a:pt x="3464" y="6874"/>
                  </a:cubicBezTo>
                  <a:cubicBezTo>
                    <a:pt x="3564" y="6660"/>
                    <a:pt x="3694" y="6569"/>
                    <a:pt x="3838" y="6569"/>
                  </a:cubicBezTo>
                  <a:close/>
                  <a:moveTo>
                    <a:pt x="4004" y="0"/>
                  </a:moveTo>
                  <a:cubicBezTo>
                    <a:pt x="3233" y="0"/>
                    <a:pt x="2484" y="443"/>
                    <a:pt x="1836" y="1421"/>
                  </a:cubicBezTo>
                  <a:cubicBezTo>
                    <a:pt x="-1166" y="5423"/>
                    <a:pt x="-309" y="14879"/>
                    <a:pt x="3118" y="16513"/>
                  </a:cubicBezTo>
                  <a:lnTo>
                    <a:pt x="14091" y="21417"/>
                  </a:lnTo>
                  <a:cubicBezTo>
                    <a:pt x="14350" y="21417"/>
                    <a:pt x="14609" y="21417"/>
                    <a:pt x="14948" y="21600"/>
                  </a:cubicBezTo>
                  <a:cubicBezTo>
                    <a:pt x="19664" y="21600"/>
                    <a:pt x="20434" y="7057"/>
                    <a:pt x="15718" y="5056"/>
                  </a:cubicBezTo>
                  <a:lnTo>
                    <a:pt x="4745" y="137"/>
                  </a:lnTo>
                  <a:cubicBezTo>
                    <a:pt x="4500" y="46"/>
                    <a:pt x="4248" y="0"/>
                    <a:pt x="400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9;p28"/>
            <p:cNvSpPr/>
            <p:nvPr/>
          </p:nvSpPr>
          <p:spPr>
            <a:xfrm rot="1799998">
              <a:off x="435571" y="356173"/>
              <a:ext cx="317409" cy="1710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16697" y="0"/>
                  </a:moveTo>
                  <a:cubicBezTo>
                    <a:pt x="15964" y="0"/>
                    <a:pt x="15316" y="93"/>
                    <a:pt x="15173" y="234"/>
                  </a:cubicBezTo>
                  <a:lnTo>
                    <a:pt x="40" y="21126"/>
                  </a:lnTo>
                  <a:cubicBezTo>
                    <a:pt x="-158" y="21286"/>
                    <a:pt x="402" y="21440"/>
                    <a:pt x="1220" y="21471"/>
                  </a:cubicBezTo>
                  <a:lnTo>
                    <a:pt x="4308" y="21595"/>
                  </a:lnTo>
                  <a:cubicBezTo>
                    <a:pt x="4405" y="21598"/>
                    <a:pt x="4501" y="21600"/>
                    <a:pt x="4598" y="21600"/>
                  </a:cubicBezTo>
                  <a:cubicBezTo>
                    <a:pt x="5312" y="21600"/>
                    <a:pt x="5971" y="21503"/>
                    <a:pt x="6144" y="21366"/>
                  </a:cubicBezTo>
                  <a:lnTo>
                    <a:pt x="21277" y="475"/>
                  </a:lnTo>
                  <a:cubicBezTo>
                    <a:pt x="21442" y="314"/>
                    <a:pt x="20915" y="160"/>
                    <a:pt x="20064" y="129"/>
                  </a:cubicBezTo>
                  <a:lnTo>
                    <a:pt x="17009" y="6"/>
                  </a:lnTo>
                  <a:cubicBezTo>
                    <a:pt x="16904" y="2"/>
                    <a:pt x="16799" y="0"/>
                    <a:pt x="1669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20;p28"/>
            <p:cNvSpPr/>
            <p:nvPr/>
          </p:nvSpPr>
          <p:spPr>
            <a:xfrm rot="1799998">
              <a:off x="426645" y="347652"/>
              <a:ext cx="335095" cy="172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6321" y="217"/>
                  </a:moveTo>
                  <a:cubicBezTo>
                    <a:pt x="16386" y="217"/>
                    <a:pt x="16451" y="219"/>
                    <a:pt x="16519" y="222"/>
                  </a:cubicBezTo>
                  <a:lnTo>
                    <a:pt x="19405" y="344"/>
                  </a:lnTo>
                  <a:cubicBezTo>
                    <a:pt x="19652" y="350"/>
                    <a:pt x="19871" y="381"/>
                    <a:pt x="19994" y="417"/>
                  </a:cubicBezTo>
                  <a:cubicBezTo>
                    <a:pt x="20119" y="454"/>
                    <a:pt x="20181" y="503"/>
                    <a:pt x="20119" y="552"/>
                  </a:cubicBezTo>
                  <a:lnTo>
                    <a:pt x="20119" y="558"/>
                  </a:lnTo>
                  <a:lnTo>
                    <a:pt x="5812" y="21240"/>
                  </a:lnTo>
                  <a:cubicBezTo>
                    <a:pt x="5702" y="21320"/>
                    <a:pt x="5330" y="21377"/>
                    <a:pt x="4902" y="21377"/>
                  </a:cubicBezTo>
                  <a:cubicBezTo>
                    <a:pt x="4845" y="21377"/>
                    <a:pt x="4785" y="21376"/>
                    <a:pt x="4725" y="21374"/>
                  </a:cubicBezTo>
                  <a:lnTo>
                    <a:pt x="1839" y="21251"/>
                  </a:lnTo>
                  <a:cubicBezTo>
                    <a:pt x="1344" y="21233"/>
                    <a:pt x="1034" y="21135"/>
                    <a:pt x="1125" y="21044"/>
                  </a:cubicBezTo>
                  <a:lnTo>
                    <a:pt x="1125" y="21038"/>
                  </a:lnTo>
                  <a:lnTo>
                    <a:pt x="15464" y="356"/>
                  </a:lnTo>
                  <a:cubicBezTo>
                    <a:pt x="15495" y="314"/>
                    <a:pt x="15649" y="271"/>
                    <a:pt x="15836" y="246"/>
                  </a:cubicBezTo>
                  <a:cubicBezTo>
                    <a:pt x="15972" y="228"/>
                    <a:pt x="16141" y="217"/>
                    <a:pt x="16321" y="217"/>
                  </a:cubicBezTo>
                  <a:close/>
                  <a:moveTo>
                    <a:pt x="16332" y="0"/>
                  </a:moveTo>
                  <a:cubicBezTo>
                    <a:pt x="15398" y="0"/>
                    <a:pt x="14564" y="126"/>
                    <a:pt x="14345" y="314"/>
                  </a:cubicBezTo>
                  <a:lnTo>
                    <a:pt x="14345" y="320"/>
                  </a:lnTo>
                  <a:lnTo>
                    <a:pt x="41" y="21001"/>
                  </a:lnTo>
                  <a:cubicBezTo>
                    <a:pt x="-178" y="21215"/>
                    <a:pt x="505" y="21423"/>
                    <a:pt x="1623" y="21472"/>
                  </a:cubicBezTo>
                  <a:lnTo>
                    <a:pt x="4508" y="21588"/>
                  </a:lnTo>
                  <a:cubicBezTo>
                    <a:pt x="4634" y="21594"/>
                    <a:pt x="4787" y="21594"/>
                    <a:pt x="4912" y="21600"/>
                  </a:cubicBezTo>
                  <a:cubicBezTo>
                    <a:pt x="5874" y="21600"/>
                    <a:pt x="6711" y="21466"/>
                    <a:pt x="6930" y="21282"/>
                  </a:cubicBezTo>
                  <a:lnTo>
                    <a:pt x="6930" y="21276"/>
                  </a:lnTo>
                  <a:lnTo>
                    <a:pt x="21237" y="594"/>
                  </a:lnTo>
                  <a:cubicBezTo>
                    <a:pt x="21422" y="381"/>
                    <a:pt x="20739" y="173"/>
                    <a:pt x="19652" y="130"/>
                  </a:cubicBezTo>
                  <a:lnTo>
                    <a:pt x="16736" y="8"/>
                  </a:lnTo>
                  <a:cubicBezTo>
                    <a:pt x="16600" y="3"/>
                    <a:pt x="16464" y="0"/>
                    <a:pt x="1633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21;p28"/>
            <p:cNvSpPr/>
            <p:nvPr/>
          </p:nvSpPr>
          <p:spPr>
            <a:xfrm rot="1799998">
              <a:off x="539008" y="2138098"/>
              <a:ext cx="50394" cy="21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19" y="0"/>
                  </a:moveTo>
                  <a:lnTo>
                    <a:pt x="5668" y="295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19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22;p28"/>
            <p:cNvSpPr/>
            <p:nvPr/>
          </p:nvSpPr>
          <p:spPr>
            <a:xfrm rot="1799998">
              <a:off x="530091" y="2129084"/>
              <a:ext cx="68213" cy="23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8578" y="1847"/>
                  </a:moveTo>
                  <a:lnTo>
                    <a:pt x="10852" y="7927"/>
                  </a:lnTo>
                  <a:lnTo>
                    <a:pt x="6139" y="1982"/>
                  </a:lnTo>
                  <a:lnTo>
                    <a:pt x="8578" y="1847"/>
                  </a:lnTo>
                  <a:close/>
                  <a:moveTo>
                    <a:pt x="10967" y="0"/>
                  </a:moveTo>
                  <a:cubicBezTo>
                    <a:pt x="10776" y="0"/>
                    <a:pt x="10597" y="8"/>
                    <a:pt x="10405" y="19"/>
                  </a:cubicBezTo>
                  <a:lnTo>
                    <a:pt x="2192" y="518"/>
                  </a:lnTo>
                  <a:cubicBezTo>
                    <a:pt x="672" y="611"/>
                    <a:pt x="-248" y="1068"/>
                    <a:pt x="59" y="1525"/>
                  </a:cubicBezTo>
                  <a:lnTo>
                    <a:pt x="15872" y="20962"/>
                  </a:lnTo>
                  <a:cubicBezTo>
                    <a:pt x="16025" y="21327"/>
                    <a:pt x="17239" y="21600"/>
                    <a:pt x="18465" y="21600"/>
                  </a:cubicBezTo>
                  <a:cubicBezTo>
                    <a:pt x="18618" y="21600"/>
                    <a:pt x="18759" y="21600"/>
                    <a:pt x="18912" y="21554"/>
                  </a:cubicBezTo>
                  <a:cubicBezTo>
                    <a:pt x="20432" y="21508"/>
                    <a:pt x="21352" y="21097"/>
                    <a:pt x="21199" y="20686"/>
                  </a:cubicBezTo>
                  <a:lnTo>
                    <a:pt x="13752" y="749"/>
                  </a:lnTo>
                  <a:cubicBezTo>
                    <a:pt x="13471" y="303"/>
                    <a:pt x="12372" y="0"/>
                    <a:pt x="1096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23;p28"/>
            <p:cNvSpPr/>
            <p:nvPr/>
          </p:nvSpPr>
          <p:spPr>
            <a:xfrm rot="1799998">
              <a:off x="627124" y="2064015"/>
              <a:ext cx="89527" cy="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5" y="0"/>
                  </a:moveTo>
                  <a:cubicBezTo>
                    <a:pt x="17633" y="0"/>
                    <a:pt x="17411" y="66"/>
                    <a:pt x="17189" y="155"/>
                  </a:cubicBezTo>
                  <a:lnTo>
                    <a:pt x="2480" y="7001"/>
                  </a:lnTo>
                  <a:cubicBezTo>
                    <a:pt x="753" y="8039"/>
                    <a:pt x="-280" y="11728"/>
                    <a:pt x="67" y="15681"/>
                  </a:cubicBezTo>
                  <a:cubicBezTo>
                    <a:pt x="367" y="19148"/>
                    <a:pt x="1737" y="21600"/>
                    <a:pt x="3243" y="21600"/>
                  </a:cubicBezTo>
                  <a:cubicBezTo>
                    <a:pt x="3445" y="21600"/>
                    <a:pt x="3648" y="21556"/>
                    <a:pt x="3851" y="21467"/>
                  </a:cubicBezTo>
                  <a:lnTo>
                    <a:pt x="18560" y="14356"/>
                  </a:lnTo>
                  <a:cubicBezTo>
                    <a:pt x="20287" y="13561"/>
                    <a:pt x="21320" y="9629"/>
                    <a:pt x="20973" y="5676"/>
                  </a:cubicBezTo>
                  <a:cubicBezTo>
                    <a:pt x="20673" y="2253"/>
                    <a:pt x="19332" y="0"/>
                    <a:pt x="17845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24;p28"/>
            <p:cNvSpPr/>
            <p:nvPr/>
          </p:nvSpPr>
          <p:spPr>
            <a:xfrm rot="1799998">
              <a:off x="617939" y="2054897"/>
              <a:ext cx="107613" cy="5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8" h="21600" fill="norm" stroke="1" extrusionOk="0">
                  <a:moveTo>
                    <a:pt x="14718" y="6535"/>
                  </a:moveTo>
                  <a:cubicBezTo>
                    <a:pt x="15656" y="6535"/>
                    <a:pt x="15790" y="9642"/>
                    <a:pt x="14810" y="9993"/>
                  </a:cubicBezTo>
                  <a:lnTo>
                    <a:pt x="4063" y="14882"/>
                  </a:lnTo>
                  <a:cubicBezTo>
                    <a:pt x="4006" y="14913"/>
                    <a:pt x="3950" y="14928"/>
                    <a:pt x="3901" y="14928"/>
                  </a:cubicBezTo>
                  <a:cubicBezTo>
                    <a:pt x="3541" y="14928"/>
                    <a:pt x="3210" y="14410"/>
                    <a:pt x="3139" y="13618"/>
                  </a:cubicBezTo>
                  <a:cubicBezTo>
                    <a:pt x="3054" y="13070"/>
                    <a:pt x="3139" y="12704"/>
                    <a:pt x="3224" y="12171"/>
                  </a:cubicBezTo>
                  <a:cubicBezTo>
                    <a:pt x="3308" y="11805"/>
                    <a:pt x="3555" y="11623"/>
                    <a:pt x="3724" y="11440"/>
                  </a:cubicBezTo>
                  <a:lnTo>
                    <a:pt x="14471" y="6550"/>
                  </a:lnTo>
                  <a:lnTo>
                    <a:pt x="14641" y="6550"/>
                  </a:lnTo>
                  <a:cubicBezTo>
                    <a:pt x="14669" y="6535"/>
                    <a:pt x="14697" y="6535"/>
                    <a:pt x="14718" y="6535"/>
                  </a:cubicBezTo>
                  <a:close/>
                  <a:moveTo>
                    <a:pt x="14782" y="0"/>
                  </a:moveTo>
                  <a:cubicBezTo>
                    <a:pt x="14493" y="0"/>
                    <a:pt x="14196" y="61"/>
                    <a:pt x="13886" y="198"/>
                  </a:cubicBezTo>
                  <a:lnTo>
                    <a:pt x="3139" y="5088"/>
                  </a:lnTo>
                  <a:cubicBezTo>
                    <a:pt x="-1480" y="7083"/>
                    <a:pt x="-810" y="21600"/>
                    <a:pt x="3894" y="21600"/>
                  </a:cubicBezTo>
                  <a:cubicBezTo>
                    <a:pt x="4147" y="21600"/>
                    <a:pt x="4394" y="21417"/>
                    <a:pt x="4648" y="21417"/>
                  </a:cubicBezTo>
                  <a:lnTo>
                    <a:pt x="15395" y="16512"/>
                  </a:lnTo>
                  <a:cubicBezTo>
                    <a:pt x="20120" y="14304"/>
                    <a:pt x="19013" y="0"/>
                    <a:pt x="1478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25;p28"/>
            <p:cNvSpPr/>
            <p:nvPr/>
          </p:nvSpPr>
          <p:spPr>
            <a:xfrm rot="1799998">
              <a:off x="753569" y="545980"/>
              <a:ext cx="317409" cy="171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4601" y="0"/>
                  </a:moveTo>
                  <a:cubicBezTo>
                    <a:pt x="4499" y="0"/>
                    <a:pt x="4397" y="2"/>
                    <a:pt x="4298" y="6"/>
                  </a:cubicBezTo>
                  <a:lnTo>
                    <a:pt x="1243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3" y="21366"/>
                  </a:lnTo>
                  <a:cubicBezTo>
                    <a:pt x="15306" y="21503"/>
                    <a:pt x="15987" y="21600"/>
                    <a:pt x="16709" y="21600"/>
                  </a:cubicBezTo>
                  <a:cubicBezTo>
                    <a:pt x="16806" y="21600"/>
                    <a:pt x="16902" y="21598"/>
                    <a:pt x="16999" y="21595"/>
                  </a:cubicBezTo>
                  <a:lnTo>
                    <a:pt x="20087" y="21471"/>
                  </a:lnTo>
                  <a:cubicBezTo>
                    <a:pt x="20905" y="21440"/>
                    <a:pt x="21465" y="21280"/>
                    <a:pt x="21267" y="21126"/>
                  </a:cubicBezTo>
                  <a:lnTo>
                    <a:pt x="6134" y="234"/>
                  </a:lnTo>
                  <a:cubicBezTo>
                    <a:pt x="5991" y="93"/>
                    <a:pt x="5318" y="0"/>
                    <a:pt x="4601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26;p28"/>
            <p:cNvSpPr/>
            <p:nvPr/>
          </p:nvSpPr>
          <p:spPr>
            <a:xfrm rot="1799998">
              <a:off x="744525" y="537424"/>
              <a:ext cx="335209" cy="172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600" fill="norm" stroke="1" extrusionOk="0">
                  <a:moveTo>
                    <a:pt x="4946" y="217"/>
                  </a:moveTo>
                  <a:cubicBezTo>
                    <a:pt x="5125" y="217"/>
                    <a:pt x="5295" y="228"/>
                    <a:pt x="5430" y="246"/>
                  </a:cubicBezTo>
                  <a:cubicBezTo>
                    <a:pt x="5617" y="271"/>
                    <a:pt x="5771" y="314"/>
                    <a:pt x="5833" y="356"/>
                  </a:cubicBezTo>
                  <a:lnTo>
                    <a:pt x="20120" y="21032"/>
                  </a:lnTo>
                  <a:lnTo>
                    <a:pt x="20120" y="21044"/>
                  </a:lnTo>
                  <a:cubicBezTo>
                    <a:pt x="20213" y="21135"/>
                    <a:pt x="19901" y="21233"/>
                    <a:pt x="19406" y="21251"/>
                  </a:cubicBezTo>
                  <a:lnTo>
                    <a:pt x="16525" y="21374"/>
                  </a:lnTo>
                  <a:cubicBezTo>
                    <a:pt x="16465" y="21376"/>
                    <a:pt x="16406" y="21377"/>
                    <a:pt x="16348" y="21377"/>
                  </a:cubicBezTo>
                  <a:cubicBezTo>
                    <a:pt x="15921" y="21377"/>
                    <a:pt x="15549" y="21320"/>
                    <a:pt x="15440" y="21240"/>
                  </a:cubicBezTo>
                  <a:lnTo>
                    <a:pt x="1154" y="558"/>
                  </a:lnTo>
                  <a:lnTo>
                    <a:pt x="1154" y="552"/>
                  </a:lnTo>
                  <a:cubicBezTo>
                    <a:pt x="1060" y="454"/>
                    <a:pt x="1372" y="362"/>
                    <a:pt x="1867" y="344"/>
                  </a:cubicBezTo>
                  <a:lnTo>
                    <a:pt x="4748" y="222"/>
                  </a:lnTo>
                  <a:cubicBezTo>
                    <a:pt x="4816" y="219"/>
                    <a:pt x="4881" y="217"/>
                    <a:pt x="4946" y="217"/>
                  </a:cubicBezTo>
                  <a:close/>
                  <a:moveTo>
                    <a:pt x="4907" y="0"/>
                  </a:moveTo>
                  <a:cubicBezTo>
                    <a:pt x="4771" y="0"/>
                    <a:pt x="4636" y="3"/>
                    <a:pt x="4501" y="8"/>
                  </a:cubicBezTo>
                  <a:lnTo>
                    <a:pt x="1619" y="130"/>
                  </a:lnTo>
                  <a:cubicBezTo>
                    <a:pt x="534" y="173"/>
                    <a:pt x="-179" y="381"/>
                    <a:pt x="40" y="601"/>
                  </a:cubicBezTo>
                  <a:lnTo>
                    <a:pt x="14355" y="21270"/>
                  </a:lnTo>
                  <a:lnTo>
                    <a:pt x="14355" y="21282"/>
                  </a:lnTo>
                  <a:cubicBezTo>
                    <a:pt x="14542" y="21466"/>
                    <a:pt x="15377" y="21600"/>
                    <a:pt x="16338" y="21600"/>
                  </a:cubicBezTo>
                  <a:cubicBezTo>
                    <a:pt x="16463" y="21600"/>
                    <a:pt x="16588" y="21594"/>
                    <a:pt x="16741" y="21588"/>
                  </a:cubicBezTo>
                  <a:lnTo>
                    <a:pt x="19623" y="21472"/>
                  </a:lnTo>
                  <a:cubicBezTo>
                    <a:pt x="20708" y="21423"/>
                    <a:pt x="21421" y="21215"/>
                    <a:pt x="21205" y="21001"/>
                  </a:cubicBezTo>
                  <a:lnTo>
                    <a:pt x="6919" y="320"/>
                  </a:lnTo>
                  <a:lnTo>
                    <a:pt x="6919" y="314"/>
                  </a:lnTo>
                  <a:cubicBezTo>
                    <a:pt x="6700" y="126"/>
                    <a:pt x="5844" y="0"/>
                    <a:pt x="4907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27;p28"/>
            <p:cNvSpPr/>
            <p:nvPr/>
          </p:nvSpPr>
          <p:spPr>
            <a:xfrm rot="1799998">
              <a:off x="798974" y="687629"/>
              <a:ext cx="533986" cy="44972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28;p28"/>
            <p:cNvSpPr/>
            <p:nvPr/>
          </p:nvSpPr>
          <p:spPr>
            <a:xfrm rot="1799998">
              <a:off x="790195" y="678801"/>
              <a:ext cx="551564" cy="62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12" y="6080"/>
                  </a:moveTo>
                  <a:lnTo>
                    <a:pt x="20912" y="15534"/>
                  </a:lnTo>
                  <a:lnTo>
                    <a:pt x="690" y="15534"/>
                  </a:lnTo>
                  <a:lnTo>
                    <a:pt x="690" y="608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9;p28"/>
            <p:cNvSpPr/>
            <p:nvPr/>
          </p:nvSpPr>
          <p:spPr>
            <a:xfrm rot="1799998">
              <a:off x="1293344" y="776733"/>
              <a:ext cx="57210" cy="16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21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06"/>
                  </a:lnTo>
                  <a:cubicBezTo>
                    <a:pt x="0" y="20819"/>
                    <a:pt x="2031" y="21600"/>
                    <a:pt x="4621" y="21600"/>
                  </a:cubicBezTo>
                  <a:lnTo>
                    <a:pt x="16979" y="21600"/>
                  </a:lnTo>
                  <a:cubicBezTo>
                    <a:pt x="19569" y="21600"/>
                    <a:pt x="21600" y="20819"/>
                    <a:pt x="21600" y="19906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30;p28"/>
            <p:cNvSpPr/>
            <p:nvPr/>
          </p:nvSpPr>
          <p:spPr>
            <a:xfrm rot="1799998">
              <a:off x="1284555" y="767944"/>
              <a:ext cx="74788" cy="17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31" y="2110"/>
                  </a:moveTo>
                  <a:cubicBezTo>
                    <a:pt x="14969" y="2110"/>
                    <a:pt x="16523" y="2756"/>
                    <a:pt x="16523" y="3520"/>
                  </a:cubicBezTo>
                  <a:lnTo>
                    <a:pt x="16523" y="18080"/>
                  </a:lnTo>
                  <a:cubicBezTo>
                    <a:pt x="16523" y="18844"/>
                    <a:pt x="14969" y="19485"/>
                    <a:pt x="13131" y="19485"/>
                  </a:cubicBezTo>
                  <a:lnTo>
                    <a:pt x="8469" y="19485"/>
                  </a:lnTo>
                  <a:cubicBezTo>
                    <a:pt x="6631" y="19485"/>
                    <a:pt x="5077" y="18844"/>
                    <a:pt x="5077" y="18080"/>
                  </a:cubicBezTo>
                  <a:lnTo>
                    <a:pt x="5077" y="3520"/>
                  </a:lnTo>
                  <a:cubicBezTo>
                    <a:pt x="5077" y="2756"/>
                    <a:pt x="6631" y="2110"/>
                    <a:pt x="8469" y="2110"/>
                  </a:cubicBezTo>
                  <a:close/>
                  <a:moveTo>
                    <a:pt x="8469" y="0"/>
                  </a:moveTo>
                  <a:cubicBezTo>
                    <a:pt x="3808" y="0"/>
                    <a:pt x="0" y="1583"/>
                    <a:pt x="0" y="3520"/>
                  </a:cubicBezTo>
                  <a:lnTo>
                    <a:pt x="0" y="18080"/>
                  </a:lnTo>
                  <a:cubicBezTo>
                    <a:pt x="0" y="20017"/>
                    <a:pt x="3808" y="21600"/>
                    <a:pt x="8469" y="21600"/>
                  </a:cubicBezTo>
                  <a:lnTo>
                    <a:pt x="13131" y="21600"/>
                  </a:lnTo>
                  <a:cubicBezTo>
                    <a:pt x="17792" y="21600"/>
                    <a:pt x="21600" y="20017"/>
                    <a:pt x="21600" y="18080"/>
                  </a:cubicBezTo>
                  <a:lnTo>
                    <a:pt x="21600" y="3520"/>
                  </a:lnTo>
                  <a:cubicBezTo>
                    <a:pt x="21600" y="1583"/>
                    <a:pt x="17792" y="0"/>
                    <a:pt x="13131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31;p28"/>
            <p:cNvSpPr/>
            <p:nvPr/>
          </p:nvSpPr>
          <p:spPr>
            <a:xfrm rot="1799998">
              <a:off x="1275570" y="155259"/>
              <a:ext cx="130560" cy="271881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32;p28"/>
            <p:cNvSpPr/>
            <p:nvPr/>
          </p:nvSpPr>
          <p:spPr>
            <a:xfrm rot="1799998">
              <a:off x="1266655" y="146448"/>
              <a:ext cx="148180" cy="28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32" y="1313"/>
                  </a:moveTo>
                  <a:lnTo>
                    <a:pt x="19032" y="20291"/>
                  </a:lnTo>
                  <a:lnTo>
                    <a:pt x="2568" y="20291"/>
                  </a:lnTo>
                  <a:lnTo>
                    <a:pt x="2568" y="131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33;p28"/>
            <p:cNvSpPr/>
            <p:nvPr/>
          </p:nvSpPr>
          <p:spPr>
            <a:xfrm rot="1799998">
              <a:off x="1295898" y="37074"/>
              <a:ext cx="189742" cy="334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6" y="0"/>
                  </a:moveTo>
                  <a:cubicBezTo>
                    <a:pt x="1557" y="0"/>
                    <a:pt x="0" y="883"/>
                    <a:pt x="0" y="1958"/>
                  </a:cubicBezTo>
                  <a:lnTo>
                    <a:pt x="0" y="19611"/>
                  </a:lnTo>
                  <a:cubicBezTo>
                    <a:pt x="0" y="20717"/>
                    <a:pt x="1557" y="21600"/>
                    <a:pt x="3506" y="21600"/>
                  </a:cubicBezTo>
                  <a:lnTo>
                    <a:pt x="18145" y="21600"/>
                  </a:lnTo>
                  <a:cubicBezTo>
                    <a:pt x="20038" y="21600"/>
                    <a:pt x="21600" y="20717"/>
                    <a:pt x="21600" y="19611"/>
                  </a:cubicBezTo>
                  <a:lnTo>
                    <a:pt x="21600" y="1958"/>
                  </a:lnTo>
                  <a:cubicBezTo>
                    <a:pt x="21600" y="883"/>
                    <a:pt x="20038" y="0"/>
                    <a:pt x="18145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" name="Google Shape;334;p28"/>
            <p:cNvSpPr/>
            <p:nvPr/>
          </p:nvSpPr>
          <p:spPr>
            <a:xfrm rot="1799998">
              <a:off x="1287109" y="28244"/>
              <a:ext cx="207320" cy="35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4" y="1081"/>
                  </a:moveTo>
                  <a:cubicBezTo>
                    <a:pt x="17830" y="1081"/>
                    <a:pt x="19764" y="2220"/>
                    <a:pt x="19764" y="3631"/>
                  </a:cubicBezTo>
                  <a:lnTo>
                    <a:pt x="19764" y="17939"/>
                  </a:lnTo>
                  <a:cubicBezTo>
                    <a:pt x="19764" y="19350"/>
                    <a:pt x="17830" y="20489"/>
                    <a:pt x="15434" y="20489"/>
                  </a:cubicBezTo>
                  <a:lnTo>
                    <a:pt x="6213" y="20489"/>
                  </a:lnTo>
                  <a:cubicBezTo>
                    <a:pt x="3821" y="20489"/>
                    <a:pt x="1883" y="19350"/>
                    <a:pt x="1883" y="17939"/>
                  </a:cubicBezTo>
                  <a:lnTo>
                    <a:pt x="1883" y="3631"/>
                  </a:lnTo>
                  <a:cubicBezTo>
                    <a:pt x="1883" y="2220"/>
                    <a:pt x="3821" y="1081"/>
                    <a:pt x="6213" y="1081"/>
                  </a:cubicBezTo>
                  <a:close/>
                  <a:moveTo>
                    <a:pt x="6213" y="0"/>
                  </a:moveTo>
                  <a:cubicBezTo>
                    <a:pt x="2803" y="0"/>
                    <a:pt x="0" y="1620"/>
                    <a:pt x="0" y="3631"/>
                  </a:cubicBezTo>
                  <a:lnTo>
                    <a:pt x="0" y="17939"/>
                  </a:lnTo>
                  <a:cubicBezTo>
                    <a:pt x="0" y="19950"/>
                    <a:pt x="2803" y="21600"/>
                    <a:pt x="6213" y="21600"/>
                  </a:cubicBezTo>
                  <a:lnTo>
                    <a:pt x="15434" y="21600"/>
                  </a:lnTo>
                  <a:cubicBezTo>
                    <a:pt x="18849" y="21600"/>
                    <a:pt x="21600" y="19950"/>
                    <a:pt x="21600" y="17939"/>
                  </a:cubicBezTo>
                  <a:lnTo>
                    <a:pt x="21600" y="3631"/>
                  </a:lnTo>
                  <a:cubicBezTo>
                    <a:pt x="21600" y="1620"/>
                    <a:pt x="18849" y="0"/>
                    <a:pt x="15434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" name="Google Shape;335;p28"/>
            <p:cNvSpPr/>
            <p:nvPr/>
          </p:nvSpPr>
          <p:spPr>
            <a:xfrm rot="1799998">
              <a:off x="989328" y="364713"/>
              <a:ext cx="349674" cy="46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7" h="21600" fill="norm" stroke="1" extrusionOk="0">
                  <a:moveTo>
                    <a:pt x="9562" y="2568"/>
                  </a:moveTo>
                  <a:cubicBezTo>
                    <a:pt x="12811" y="2568"/>
                    <a:pt x="15929" y="4688"/>
                    <a:pt x="15929" y="7903"/>
                  </a:cubicBezTo>
                  <a:cubicBezTo>
                    <a:pt x="15929" y="10854"/>
                    <a:pt x="13105" y="13239"/>
                    <a:pt x="9607" y="13239"/>
                  </a:cubicBezTo>
                  <a:cubicBezTo>
                    <a:pt x="3984" y="13239"/>
                    <a:pt x="1187" y="7493"/>
                    <a:pt x="5141" y="4131"/>
                  </a:cubicBezTo>
                  <a:cubicBezTo>
                    <a:pt x="6428" y="3051"/>
                    <a:pt x="8010" y="2568"/>
                    <a:pt x="9562" y="2568"/>
                  </a:cubicBezTo>
                  <a:close/>
                  <a:moveTo>
                    <a:pt x="9562" y="0"/>
                  </a:moveTo>
                  <a:cubicBezTo>
                    <a:pt x="7669" y="0"/>
                    <a:pt x="5730" y="479"/>
                    <a:pt x="3984" y="1542"/>
                  </a:cubicBezTo>
                  <a:cubicBezTo>
                    <a:pt x="-2363" y="5426"/>
                    <a:pt x="-858" y="13762"/>
                    <a:pt x="6593" y="15830"/>
                  </a:cubicBezTo>
                  <a:lnTo>
                    <a:pt x="6593" y="21600"/>
                  </a:lnTo>
                  <a:lnTo>
                    <a:pt x="12646" y="21600"/>
                  </a:lnTo>
                  <a:lnTo>
                    <a:pt x="12646" y="15830"/>
                  </a:lnTo>
                  <a:cubicBezTo>
                    <a:pt x="16575" y="14739"/>
                    <a:pt x="19237" y="11627"/>
                    <a:pt x="19237" y="8130"/>
                  </a:cubicBezTo>
                  <a:cubicBezTo>
                    <a:pt x="19237" y="3335"/>
                    <a:pt x="14555" y="0"/>
                    <a:pt x="956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5" name="Google Shape;336;p28"/>
            <p:cNvSpPr/>
            <p:nvPr/>
          </p:nvSpPr>
          <p:spPr>
            <a:xfrm rot="1799998">
              <a:off x="980416" y="356696"/>
              <a:ext cx="366803" cy="481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7" h="21600" fill="norm" stroke="1" extrusionOk="0">
                  <a:moveTo>
                    <a:pt x="10086" y="3223"/>
                  </a:moveTo>
                  <a:cubicBezTo>
                    <a:pt x="13314" y="3223"/>
                    <a:pt x="15923" y="5351"/>
                    <a:pt x="15923" y="7983"/>
                  </a:cubicBezTo>
                  <a:cubicBezTo>
                    <a:pt x="15923" y="10845"/>
                    <a:pt x="13043" y="12744"/>
                    <a:pt x="10047" y="12744"/>
                  </a:cubicBezTo>
                  <a:cubicBezTo>
                    <a:pt x="8613" y="12744"/>
                    <a:pt x="7153" y="12309"/>
                    <a:pt x="5969" y="11337"/>
                  </a:cubicBezTo>
                  <a:cubicBezTo>
                    <a:pt x="2285" y="8355"/>
                    <a:pt x="4894" y="3223"/>
                    <a:pt x="10086" y="3223"/>
                  </a:cubicBezTo>
                  <a:close/>
                  <a:moveTo>
                    <a:pt x="10022" y="2426"/>
                  </a:moveTo>
                  <a:cubicBezTo>
                    <a:pt x="8353" y="2426"/>
                    <a:pt x="6652" y="2930"/>
                    <a:pt x="5271" y="4056"/>
                  </a:cubicBezTo>
                  <a:cubicBezTo>
                    <a:pt x="995" y="7543"/>
                    <a:pt x="4033" y="13531"/>
                    <a:pt x="10086" y="13531"/>
                  </a:cubicBezTo>
                  <a:cubicBezTo>
                    <a:pt x="13852" y="13531"/>
                    <a:pt x="16890" y="11029"/>
                    <a:pt x="16890" y="7983"/>
                  </a:cubicBezTo>
                  <a:cubicBezTo>
                    <a:pt x="16890" y="4642"/>
                    <a:pt x="13524" y="2426"/>
                    <a:pt x="10022" y="2426"/>
                  </a:cubicBezTo>
                  <a:close/>
                  <a:moveTo>
                    <a:pt x="10086" y="766"/>
                  </a:moveTo>
                  <a:cubicBezTo>
                    <a:pt x="14577" y="766"/>
                    <a:pt x="18397" y="3420"/>
                    <a:pt x="19095" y="7018"/>
                  </a:cubicBezTo>
                  <a:cubicBezTo>
                    <a:pt x="19823" y="10613"/>
                    <a:pt x="17213" y="14122"/>
                    <a:pt x="12964" y="15262"/>
                  </a:cubicBezTo>
                  <a:lnTo>
                    <a:pt x="12614" y="15350"/>
                  </a:lnTo>
                  <a:lnTo>
                    <a:pt x="12614" y="20812"/>
                  </a:lnTo>
                  <a:lnTo>
                    <a:pt x="7558" y="20812"/>
                  </a:lnTo>
                  <a:lnTo>
                    <a:pt x="7558" y="15350"/>
                  </a:lnTo>
                  <a:lnTo>
                    <a:pt x="7234" y="15262"/>
                  </a:lnTo>
                  <a:cubicBezTo>
                    <a:pt x="2958" y="14122"/>
                    <a:pt x="376" y="10613"/>
                    <a:pt x="1074" y="7018"/>
                  </a:cubicBezTo>
                  <a:cubicBezTo>
                    <a:pt x="1801" y="3420"/>
                    <a:pt x="5619" y="766"/>
                    <a:pt x="10086" y="766"/>
                  </a:cubicBezTo>
                  <a:close/>
                  <a:moveTo>
                    <a:pt x="10086" y="0"/>
                  </a:moveTo>
                  <a:cubicBezTo>
                    <a:pt x="5217" y="0"/>
                    <a:pt x="1019" y="2849"/>
                    <a:pt x="159" y="6754"/>
                  </a:cubicBezTo>
                  <a:cubicBezTo>
                    <a:pt x="-702" y="10679"/>
                    <a:pt x="2016" y="14538"/>
                    <a:pt x="6588" y="15921"/>
                  </a:cubicBezTo>
                  <a:lnTo>
                    <a:pt x="6588" y="21600"/>
                  </a:lnTo>
                  <a:lnTo>
                    <a:pt x="13610" y="21600"/>
                  </a:lnTo>
                  <a:lnTo>
                    <a:pt x="13610" y="15921"/>
                  </a:lnTo>
                  <a:cubicBezTo>
                    <a:pt x="18182" y="14538"/>
                    <a:pt x="20898" y="10679"/>
                    <a:pt x="20010" y="6754"/>
                  </a:cubicBezTo>
                  <a:cubicBezTo>
                    <a:pt x="19149" y="2849"/>
                    <a:pt x="14981" y="0"/>
                    <a:pt x="10086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6" name="Google Shape;337;p28"/>
            <p:cNvSpPr/>
            <p:nvPr/>
          </p:nvSpPr>
          <p:spPr>
            <a:xfrm rot="1799998">
              <a:off x="1080156" y="644671"/>
              <a:ext cx="17578" cy="164773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Google Shape;338;p28"/>
            <p:cNvSpPr/>
            <p:nvPr/>
          </p:nvSpPr>
          <p:spPr>
            <a:xfrm rot="1799998">
              <a:off x="77838" y="1961455"/>
              <a:ext cx="30803" cy="13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2010" y="30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8" name="Google Shape;339;p28"/>
            <p:cNvSpPr/>
            <p:nvPr/>
          </p:nvSpPr>
          <p:spPr>
            <a:xfrm rot="1799998">
              <a:off x="99120" y="1789757"/>
              <a:ext cx="111266" cy="256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019" y="0"/>
                  </a:moveTo>
                  <a:cubicBezTo>
                    <a:pt x="6840" y="0"/>
                    <a:pt x="5811" y="390"/>
                    <a:pt x="5639" y="915"/>
                  </a:cubicBezTo>
                  <a:lnTo>
                    <a:pt x="23" y="19781"/>
                  </a:lnTo>
                  <a:cubicBezTo>
                    <a:pt x="-158" y="20357"/>
                    <a:pt x="777" y="20889"/>
                    <a:pt x="2081" y="20972"/>
                  </a:cubicBezTo>
                  <a:lnTo>
                    <a:pt x="13022" y="21590"/>
                  </a:lnTo>
                  <a:cubicBezTo>
                    <a:pt x="13140" y="21597"/>
                    <a:pt x="13250" y="21600"/>
                    <a:pt x="13360" y="21600"/>
                  </a:cubicBezTo>
                  <a:cubicBezTo>
                    <a:pt x="14522" y="21600"/>
                    <a:pt x="15473" y="21210"/>
                    <a:pt x="15645" y="20685"/>
                  </a:cubicBezTo>
                  <a:lnTo>
                    <a:pt x="21253" y="1819"/>
                  </a:lnTo>
                  <a:cubicBezTo>
                    <a:pt x="21442" y="1243"/>
                    <a:pt x="20602" y="708"/>
                    <a:pt x="19290" y="666"/>
                  </a:cubicBezTo>
                  <a:lnTo>
                    <a:pt x="8348" y="10"/>
                  </a:lnTo>
                  <a:cubicBezTo>
                    <a:pt x="8239" y="3"/>
                    <a:pt x="8129" y="0"/>
                    <a:pt x="8019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9" name="Google Shape;340;p28"/>
            <p:cNvSpPr/>
            <p:nvPr/>
          </p:nvSpPr>
          <p:spPr>
            <a:xfrm rot="1799998">
              <a:off x="104367" y="1770167"/>
              <a:ext cx="89686" cy="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600" fill="norm" stroke="1" extrusionOk="0">
                  <a:moveTo>
                    <a:pt x="3104" y="0"/>
                  </a:moveTo>
                  <a:cubicBezTo>
                    <a:pt x="1654" y="0"/>
                    <a:pt x="406" y="2231"/>
                    <a:pt x="99" y="5676"/>
                  </a:cubicBezTo>
                  <a:cubicBezTo>
                    <a:pt x="-352" y="9607"/>
                    <a:pt x="790" y="13561"/>
                    <a:pt x="2509" y="14356"/>
                  </a:cubicBezTo>
                  <a:lnTo>
                    <a:pt x="17139" y="21445"/>
                  </a:lnTo>
                  <a:cubicBezTo>
                    <a:pt x="17341" y="21556"/>
                    <a:pt x="17552" y="21600"/>
                    <a:pt x="17754" y="21600"/>
                  </a:cubicBezTo>
                  <a:cubicBezTo>
                    <a:pt x="19242" y="21600"/>
                    <a:pt x="20605" y="19171"/>
                    <a:pt x="20902" y="15924"/>
                  </a:cubicBezTo>
                  <a:cubicBezTo>
                    <a:pt x="21248" y="11728"/>
                    <a:pt x="20106" y="8039"/>
                    <a:pt x="18387" y="7244"/>
                  </a:cubicBezTo>
                  <a:lnTo>
                    <a:pt x="3757" y="155"/>
                  </a:lnTo>
                  <a:cubicBezTo>
                    <a:pt x="3536" y="44"/>
                    <a:pt x="3325" y="0"/>
                    <a:pt x="3104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41;p28"/>
            <p:cNvSpPr/>
            <p:nvPr/>
          </p:nvSpPr>
          <p:spPr>
            <a:xfrm rot="1799998">
              <a:off x="468866" y="385544"/>
              <a:ext cx="317400" cy="171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600" fill="norm" stroke="1" extrusionOk="0">
                  <a:moveTo>
                    <a:pt x="16700" y="0"/>
                  </a:moveTo>
                  <a:cubicBezTo>
                    <a:pt x="15966" y="0"/>
                    <a:pt x="15318" y="93"/>
                    <a:pt x="15172" y="234"/>
                  </a:cubicBezTo>
                  <a:lnTo>
                    <a:pt x="41" y="21125"/>
                  </a:lnTo>
                  <a:cubicBezTo>
                    <a:pt x="-158" y="21286"/>
                    <a:pt x="399" y="21440"/>
                    <a:pt x="1221" y="21471"/>
                  </a:cubicBezTo>
                  <a:lnTo>
                    <a:pt x="4306" y="21594"/>
                  </a:lnTo>
                  <a:cubicBezTo>
                    <a:pt x="4408" y="21598"/>
                    <a:pt x="4510" y="21600"/>
                    <a:pt x="4609" y="21600"/>
                  </a:cubicBezTo>
                  <a:cubicBezTo>
                    <a:pt x="5321" y="21600"/>
                    <a:pt x="5971" y="21507"/>
                    <a:pt x="6145" y="21366"/>
                  </a:cubicBezTo>
                  <a:lnTo>
                    <a:pt x="21279" y="475"/>
                  </a:lnTo>
                  <a:cubicBezTo>
                    <a:pt x="21442" y="314"/>
                    <a:pt x="20918" y="160"/>
                    <a:pt x="20063" y="129"/>
                  </a:cubicBezTo>
                  <a:lnTo>
                    <a:pt x="17011" y="6"/>
                  </a:lnTo>
                  <a:cubicBezTo>
                    <a:pt x="16906" y="2"/>
                    <a:pt x="16802" y="0"/>
                    <a:pt x="16700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1" name="Google Shape;342;p28"/>
            <p:cNvSpPr/>
            <p:nvPr/>
          </p:nvSpPr>
          <p:spPr>
            <a:xfrm rot="1799998">
              <a:off x="572317" y="2167466"/>
              <a:ext cx="50353" cy="21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29" y="0"/>
                  </a:moveTo>
                  <a:lnTo>
                    <a:pt x="5655" y="300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29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2" name="Google Shape;343;p28"/>
            <p:cNvSpPr/>
            <p:nvPr/>
          </p:nvSpPr>
          <p:spPr>
            <a:xfrm rot="1799998">
              <a:off x="660373" y="2093419"/>
              <a:ext cx="89567" cy="40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6" y="0"/>
                  </a:moveTo>
                  <a:cubicBezTo>
                    <a:pt x="17624" y="0"/>
                    <a:pt x="17402" y="44"/>
                    <a:pt x="17180" y="133"/>
                  </a:cubicBezTo>
                  <a:lnTo>
                    <a:pt x="2478" y="7244"/>
                  </a:lnTo>
                  <a:cubicBezTo>
                    <a:pt x="761" y="8039"/>
                    <a:pt x="-281" y="11971"/>
                    <a:pt x="66" y="15924"/>
                  </a:cubicBezTo>
                  <a:cubicBezTo>
                    <a:pt x="365" y="19347"/>
                    <a:pt x="1716" y="21600"/>
                    <a:pt x="3192" y="21600"/>
                  </a:cubicBezTo>
                  <a:cubicBezTo>
                    <a:pt x="3414" y="21600"/>
                    <a:pt x="3636" y="21556"/>
                    <a:pt x="3858" y="21445"/>
                  </a:cubicBezTo>
                  <a:lnTo>
                    <a:pt x="18560" y="14334"/>
                  </a:lnTo>
                  <a:cubicBezTo>
                    <a:pt x="20287" y="13561"/>
                    <a:pt x="21319" y="9607"/>
                    <a:pt x="20972" y="5919"/>
                  </a:cubicBezTo>
                  <a:cubicBezTo>
                    <a:pt x="20673" y="2253"/>
                    <a:pt x="19322" y="0"/>
                    <a:pt x="17846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3" name="Google Shape;344;p28"/>
            <p:cNvSpPr/>
            <p:nvPr/>
          </p:nvSpPr>
          <p:spPr>
            <a:xfrm rot="1799998">
              <a:off x="786865" y="575351"/>
              <a:ext cx="317397" cy="171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4599" y="0"/>
                  </a:moveTo>
                  <a:cubicBezTo>
                    <a:pt x="4500" y="0"/>
                    <a:pt x="4398" y="2"/>
                    <a:pt x="4296" y="6"/>
                  </a:cubicBezTo>
                  <a:lnTo>
                    <a:pt x="1244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2" y="21366"/>
                  </a:lnTo>
                  <a:cubicBezTo>
                    <a:pt x="15336" y="21507"/>
                    <a:pt x="15989" y="21600"/>
                    <a:pt x="16701" y="21600"/>
                  </a:cubicBezTo>
                  <a:cubicBezTo>
                    <a:pt x="16800" y="21600"/>
                    <a:pt x="16899" y="21598"/>
                    <a:pt x="17001" y="21594"/>
                  </a:cubicBezTo>
                  <a:lnTo>
                    <a:pt x="20086" y="21471"/>
                  </a:lnTo>
                  <a:cubicBezTo>
                    <a:pt x="20908" y="21440"/>
                    <a:pt x="21465" y="21286"/>
                    <a:pt x="21269" y="21125"/>
                  </a:cubicBezTo>
                  <a:lnTo>
                    <a:pt x="6135" y="234"/>
                  </a:lnTo>
                  <a:cubicBezTo>
                    <a:pt x="5961" y="93"/>
                    <a:pt x="5310" y="0"/>
                    <a:pt x="459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4" name="Google Shape;345;p28"/>
            <p:cNvSpPr/>
            <p:nvPr/>
          </p:nvSpPr>
          <p:spPr>
            <a:xfrm rot="1799998">
              <a:off x="832279" y="717005"/>
              <a:ext cx="533987" cy="44972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5" name="Google Shape;346;p28"/>
            <p:cNvSpPr/>
            <p:nvPr/>
          </p:nvSpPr>
          <p:spPr>
            <a:xfrm rot="1799998">
              <a:off x="1326650" y="806111"/>
              <a:ext cx="57211" cy="16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5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12"/>
                  </a:lnTo>
                  <a:cubicBezTo>
                    <a:pt x="0" y="20884"/>
                    <a:pt x="2031" y="21600"/>
                    <a:pt x="4605" y="21600"/>
                  </a:cubicBezTo>
                  <a:lnTo>
                    <a:pt x="16979" y="21600"/>
                  </a:lnTo>
                  <a:cubicBezTo>
                    <a:pt x="19569" y="21600"/>
                    <a:pt x="21600" y="20884"/>
                    <a:pt x="21600" y="19912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6" name="Google Shape;347;p28"/>
            <p:cNvSpPr/>
            <p:nvPr/>
          </p:nvSpPr>
          <p:spPr>
            <a:xfrm rot="1799998">
              <a:off x="1308856" y="184672"/>
              <a:ext cx="130560" cy="271882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348;p28"/>
            <p:cNvSpPr/>
            <p:nvPr/>
          </p:nvSpPr>
          <p:spPr>
            <a:xfrm rot="1799998">
              <a:off x="1329196" y="66437"/>
              <a:ext cx="189701" cy="334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7" y="0"/>
                  </a:moveTo>
                  <a:cubicBezTo>
                    <a:pt x="1557" y="0"/>
                    <a:pt x="0" y="883"/>
                    <a:pt x="0" y="1957"/>
                  </a:cubicBezTo>
                  <a:lnTo>
                    <a:pt x="0" y="19611"/>
                  </a:lnTo>
                  <a:cubicBezTo>
                    <a:pt x="0" y="20714"/>
                    <a:pt x="1557" y="21600"/>
                    <a:pt x="3507" y="21600"/>
                  </a:cubicBezTo>
                  <a:lnTo>
                    <a:pt x="18149" y="21600"/>
                  </a:lnTo>
                  <a:cubicBezTo>
                    <a:pt x="20043" y="21600"/>
                    <a:pt x="21600" y="20714"/>
                    <a:pt x="21600" y="19611"/>
                  </a:cubicBezTo>
                  <a:lnTo>
                    <a:pt x="21600" y="1957"/>
                  </a:lnTo>
                  <a:cubicBezTo>
                    <a:pt x="21600" y="883"/>
                    <a:pt x="20043" y="0"/>
                    <a:pt x="1814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349;p28"/>
            <p:cNvSpPr/>
            <p:nvPr/>
          </p:nvSpPr>
          <p:spPr>
            <a:xfrm rot="1799998">
              <a:off x="1022689" y="394310"/>
              <a:ext cx="349691" cy="464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9562" y="2553"/>
                  </a:moveTo>
                  <a:cubicBezTo>
                    <a:pt x="12811" y="2553"/>
                    <a:pt x="15926" y="4687"/>
                    <a:pt x="15926" y="7905"/>
                  </a:cubicBezTo>
                  <a:cubicBezTo>
                    <a:pt x="15926" y="10863"/>
                    <a:pt x="13102" y="13252"/>
                    <a:pt x="9607" y="13252"/>
                  </a:cubicBezTo>
                  <a:cubicBezTo>
                    <a:pt x="3984" y="13252"/>
                    <a:pt x="1160" y="7496"/>
                    <a:pt x="5141" y="4127"/>
                  </a:cubicBezTo>
                  <a:cubicBezTo>
                    <a:pt x="6429" y="3040"/>
                    <a:pt x="8010" y="2553"/>
                    <a:pt x="9562" y="2553"/>
                  </a:cubicBezTo>
                  <a:close/>
                  <a:moveTo>
                    <a:pt x="9576" y="0"/>
                  </a:moveTo>
                  <a:cubicBezTo>
                    <a:pt x="7680" y="0"/>
                    <a:pt x="5735" y="483"/>
                    <a:pt x="3984" y="1557"/>
                  </a:cubicBezTo>
                  <a:cubicBezTo>
                    <a:pt x="-2364" y="5425"/>
                    <a:pt x="-857" y="13775"/>
                    <a:pt x="6594" y="15845"/>
                  </a:cubicBezTo>
                  <a:lnTo>
                    <a:pt x="6594" y="21600"/>
                  </a:lnTo>
                  <a:lnTo>
                    <a:pt x="12646" y="21600"/>
                  </a:lnTo>
                  <a:lnTo>
                    <a:pt x="12646" y="15845"/>
                  </a:lnTo>
                  <a:cubicBezTo>
                    <a:pt x="16572" y="14754"/>
                    <a:pt x="19236" y="11635"/>
                    <a:pt x="19236" y="8132"/>
                  </a:cubicBezTo>
                  <a:cubicBezTo>
                    <a:pt x="19216" y="3338"/>
                    <a:pt x="14557" y="0"/>
                    <a:pt x="9576" y="0"/>
                  </a:cubicBezTo>
                  <a:close/>
                </a:path>
              </a:pathLst>
            </a:custGeom>
            <a:solidFill>
              <a:srgbClr val="496697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350;p28"/>
            <p:cNvSpPr/>
            <p:nvPr/>
          </p:nvSpPr>
          <p:spPr>
            <a:xfrm flipH="1">
              <a:off x="1081143" y="684769"/>
              <a:ext cx="82386" cy="142697"/>
            </a:xfrm>
            <a:prstGeom prst="line">
              <a:avLst/>
            </a:prstGeom>
            <a:noFill/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67" name="تجميع"/>
          <p:cNvGrpSpPr/>
          <p:nvPr/>
        </p:nvGrpSpPr>
        <p:grpSpPr>
          <a:xfrm>
            <a:off x="7123769" y="416814"/>
            <a:ext cx="1642035" cy="1005905"/>
            <a:chOff x="0" y="0"/>
            <a:chExt cx="1642033" cy="1005903"/>
          </a:xfrm>
        </p:grpSpPr>
        <p:sp>
          <p:nvSpPr>
            <p:cNvPr id="461" name="دائرة"/>
            <p:cNvSpPr/>
            <p:nvPr/>
          </p:nvSpPr>
          <p:spPr>
            <a:xfrm>
              <a:off x="932409" y="365682"/>
              <a:ext cx="459383" cy="459383"/>
            </a:xfrm>
            <a:prstGeom prst="ellipse">
              <a:avLst/>
            </a:prstGeom>
            <a:solidFill>
              <a:srgbClr val="EEBDD6"/>
            </a:solidFill>
            <a:ln w="12700" cap="flat">
              <a:solidFill>
                <a:srgbClr val="6D498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66" name="تجميع"/>
            <p:cNvGrpSpPr/>
            <p:nvPr/>
          </p:nvGrpSpPr>
          <p:grpSpPr>
            <a:xfrm>
              <a:off x="-1" y="-1"/>
              <a:ext cx="1642035" cy="1005905"/>
              <a:chOff x="0" y="0"/>
              <a:chExt cx="1642033" cy="1005903"/>
            </a:xfrm>
          </p:grpSpPr>
          <p:sp>
            <p:nvSpPr>
              <p:cNvPr id="462" name="الفصل"/>
              <p:cNvSpPr txBox="1"/>
              <p:nvPr/>
            </p:nvSpPr>
            <p:spPr>
              <a:xfrm>
                <a:off x="634899" y="0"/>
                <a:ext cx="1007135" cy="400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1000"/>
                  </a:spcBef>
                  <a:defRPr sz="2100">
                    <a:solidFill>
                      <a:srgbClr val="34679A"/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grpSp>
            <p:nvGrpSpPr>
              <p:cNvPr id="465" name="تجميع"/>
              <p:cNvGrpSpPr/>
              <p:nvPr/>
            </p:nvGrpSpPr>
            <p:grpSpPr>
              <a:xfrm>
                <a:off x="0" y="200218"/>
                <a:ext cx="1500581" cy="805686"/>
                <a:chOff x="0" y="0"/>
                <a:chExt cx="1500580" cy="805685"/>
              </a:xfrm>
            </p:grpSpPr>
            <p:sp>
              <p:nvSpPr>
                <p:cNvPr id="463" name="٣"/>
                <p:cNvSpPr txBox="1"/>
                <p:nvPr/>
              </p:nvSpPr>
              <p:spPr>
                <a:xfrm>
                  <a:off x="827927" y="0"/>
                  <a:ext cx="672654" cy="8056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1000"/>
                    </a:spcBef>
                    <a:defRPr sz="5300">
                      <a:solidFill>
                        <a:srgbClr val="6D4982"/>
                      </a:solidFill>
                      <a:latin typeface="Beirut Regular"/>
                      <a:ea typeface="Beirut Regular"/>
                      <a:cs typeface="Beirut Regular"/>
                      <a:sym typeface="Beirut Regular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464" name="الضرب"/>
                <p:cNvSpPr txBox="1"/>
                <p:nvPr/>
              </p:nvSpPr>
              <p:spPr>
                <a:xfrm>
                  <a:off x="0" y="52068"/>
                  <a:ext cx="827928" cy="7015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rmAutofit fontScale="100000" lnSpcReduction="0"/>
                </a:bodyPr>
                <a:lstStyle/>
                <a:p>
                  <a:pPr algn="ctr" defTabSz="886968" rtl="0">
                    <a:lnSpc>
                      <a:spcPct val="90000"/>
                    </a:lnSpc>
                    <a:spcBef>
                      <a:spcPts val="900"/>
                    </a:spcBef>
                    <a:defRPr sz="2134">
                      <a:solidFill>
                        <a:srgbClr val="5ABEC0"/>
                      </a:solidFill>
                      <a:latin typeface="Madani Arabic SemiBold"/>
                      <a:ea typeface="Madani Arabic SemiBold"/>
                      <a:cs typeface="Madani Arabic SemiBold"/>
                      <a:sym typeface="Madani Arabic SemiBold"/>
                    </a:defRPr>
                  </a:pPr>
                  <a:r>
                    <a:t> </a:t>
                  </a:r>
                  <a:r>
                    <a:rPr>
                      <a:solidFill>
                        <a:srgbClr val="34679A"/>
                      </a:solidFill>
                    </a:rPr>
                    <a:t>الضرب</a:t>
                  </a:r>
                </a:p>
              </p:txBody>
            </p:sp>
          </p:grpSp>
        </p:grpSp>
      </p:grpSp>
      <p:grpSp>
        <p:nvGrpSpPr>
          <p:cNvPr id="470" name="تجميع"/>
          <p:cNvGrpSpPr/>
          <p:nvPr/>
        </p:nvGrpSpPr>
        <p:grpSpPr>
          <a:xfrm>
            <a:off x="2183359" y="3986619"/>
            <a:ext cx="932428" cy="497841"/>
            <a:chOff x="0" y="-12833"/>
            <a:chExt cx="932426" cy="497840"/>
          </a:xfrm>
        </p:grpSpPr>
        <p:sp>
          <p:nvSpPr>
            <p:cNvPr id="468" name="Google Shape;146;p28"/>
            <p:cNvSpPr/>
            <p:nvPr/>
          </p:nvSpPr>
          <p:spPr>
            <a:xfrm>
              <a:off x="0" y="38099"/>
              <a:ext cx="932427" cy="345174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7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69" name="صفحة ١٣٠"/>
            <p:cNvSpPr txBox="1"/>
            <p:nvPr/>
          </p:nvSpPr>
          <p:spPr>
            <a:xfrm>
              <a:off x="19390" y="-12834"/>
              <a:ext cx="84284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defRPr sz="220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١٣٠</a:t>
              </a:r>
            </a:p>
          </p:txBody>
        </p:sp>
      </p:grpSp>
      <p:pic>
        <p:nvPicPr>
          <p:cNvPr id="471" name="IMG_3477.png" descr="IMG_3477.png"/>
          <p:cNvPicPr>
            <a:picLocks noChangeAspect="1"/>
          </p:cNvPicPr>
          <p:nvPr/>
        </p:nvPicPr>
        <p:blipFill>
          <a:blip r:embed="rId2">
            <a:extLst/>
          </a:blip>
          <a:srcRect l="64435" t="25177" r="0" b="10490"/>
          <a:stretch>
            <a:fillRect/>
          </a:stretch>
        </p:blipFill>
        <p:spPr>
          <a:xfrm>
            <a:off x="2460795" y="778193"/>
            <a:ext cx="1645965" cy="644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G_3476.png" descr="IMG_3476.png"/>
          <p:cNvPicPr>
            <a:picLocks noChangeAspect="1"/>
          </p:cNvPicPr>
          <p:nvPr/>
        </p:nvPicPr>
        <p:blipFill>
          <a:blip r:embed="rId3">
            <a:extLst/>
          </a:blip>
          <a:srcRect l="1861" t="0" r="45581" b="0"/>
          <a:stretch>
            <a:fillRect/>
          </a:stretch>
        </p:blipFill>
        <p:spPr>
          <a:xfrm>
            <a:off x="2357283" y="1422718"/>
            <a:ext cx="4125327" cy="1699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1" grpId="2"/>
      <p:bldP build="whole" bldLvl="1" animBg="1" rev="0" advAuto="0" spid="472" grpId="3"/>
      <p:bldP build="whole" bldLvl="1" animBg="1" rev="0" advAuto="0" spid="46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Google Shape;464;p32"/>
          <p:cNvGrpSpPr/>
          <p:nvPr/>
        </p:nvGrpSpPr>
        <p:grpSpPr>
          <a:xfrm>
            <a:off x="494837" y="2311339"/>
            <a:ext cx="1214162" cy="2094900"/>
            <a:chOff x="0" y="0"/>
            <a:chExt cx="1214160" cy="2094899"/>
          </a:xfrm>
        </p:grpSpPr>
        <p:sp>
          <p:nvSpPr>
            <p:cNvPr id="843" name="Google Shape;465;p32"/>
            <p:cNvSpPr/>
            <p:nvPr/>
          </p:nvSpPr>
          <p:spPr>
            <a:xfrm>
              <a:off x="302191" y="699647"/>
              <a:ext cx="849297" cy="1242292"/>
            </a:xfrm>
            <a:prstGeom prst="roundRect">
              <a:avLst>
                <a:gd name="adj" fmla="val 12662"/>
              </a:avLst>
            </a:prstGeom>
            <a:solidFill>
              <a:srgbClr val="F8F3DE"/>
            </a:solidFill>
            <a:ln w="9525" cap="flat">
              <a:solidFill>
                <a:srgbClr val="D0F3FF"/>
              </a:solidFill>
              <a:prstDash val="solid"/>
              <a:round/>
            </a:ln>
            <a:effectLst>
              <a:outerShdw sx="100000" sy="100000" kx="0" ky="0" algn="b" rotWithShape="0" blurRad="0" dist="104775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94" name="Google Shape;466;p32"/>
            <p:cNvGrpSpPr/>
            <p:nvPr/>
          </p:nvGrpSpPr>
          <p:grpSpPr>
            <a:xfrm>
              <a:off x="-1" y="0"/>
              <a:ext cx="1214162" cy="2094900"/>
              <a:chOff x="0" y="0"/>
              <a:chExt cx="1214160" cy="2094899"/>
            </a:xfrm>
          </p:grpSpPr>
          <p:sp>
            <p:nvSpPr>
              <p:cNvPr id="844" name="Google Shape;467;p32"/>
              <p:cNvSpPr/>
              <p:nvPr/>
            </p:nvSpPr>
            <p:spPr>
              <a:xfrm>
                <a:off x="295127" y="702468"/>
                <a:ext cx="856565" cy="1392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5400" y="0"/>
                      <a:pt x="0" y="463"/>
                      <a:pt x="0" y="1390"/>
                    </a:cubicBezTo>
                    <a:lnTo>
                      <a:pt x="0" y="19833"/>
                    </a:lnTo>
                    <a:lnTo>
                      <a:pt x="40" y="19833"/>
                    </a:lnTo>
                    <a:cubicBezTo>
                      <a:pt x="40" y="21011"/>
                      <a:pt x="5420" y="21600"/>
                      <a:pt x="10800" y="21600"/>
                    </a:cubicBezTo>
                    <a:cubicBezTo>
                      <a:pt x="16180" y="21600"/>
                      <a:pt x="21561" y="21011"/>
                      <a:pt x="21561" y="19833"/>
                    </a:cubicBezTo>
                    <a:lnTo>
                      <a:pt x="21600" y="19833"/>
                    </a:lnTo>
                    <a:lnTo>
                      <a:pt x="21600" y="1390"/>
                    </a:lnTo>
                    <a:cubicBezTo>
                      <a:pt x="21600" y="463"/>
                      <a:pt x="16200" y="0"/>
                      <a:pt x="10800" y="0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5" name="Google Shape;468;p32"/>
              <p:cNvSpPr/>
              <p:nvPr/>
            </p:nvSpPr>
            <p:spPr>
              <a:xfrm>
                <a:off x="340102" y="737165"/>
                <a:ext cx="766615" cy="147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40" y="0"/>
                      <a:pt x="0" y="4846"/>
                      <a:pt x="0" y="10802"/>
                    </a:cubicBezTo>
                    <a:cubicBezTo>
                      <a:pt x="0" y="16754"/>
                      <a:pt x="4840" y="21600"/>
                      <a:pt x="10800" y="21600"/>
                    </a:cubicBezTo>
                    <a:cubicBezTo>
                      <a:pt x="16768" y="21600"/>
                      <a:pt x="21600" y="16754"/>
                      <a:pt x="21600" y="10802"/>
                    </a:cubicBezTo>
                    <a:cubicBezTo>
                      <a:pt x="21600" y="4846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6" name="Google Shape;469;p32"/>
              <p:cNvSpPr/>
              <p:nvPr/>
            </p:nvSpPr>
            <p:spPr>
              <a:xfrm>
                <a:off x="454098" y="632590"/>
                <a:ext cx="333887" cy="1035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60" y="0"/>
                    </a:moveTo>
                    <a:lnTo>
                      <a:pt x="0" y="21082"/>
                    </a:lnTo>
                    <a:lnTo>
                      <a:pt x="14141" y="21600"/>
                    </a:lnTo>
                    <a:lnTo>
                      <a:pt x="21600" y="518"/>
                    </a:lnTo>
                    <a:lnTo>
                      <a:pt x="746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7" name="Google Shape;470;p32"/>
              <p:cNvSpPr/>
              <p:nvPr/>
            </p:nvSpPr>
            <p:spPr>
              <a:xfrm>
                <a:off x="506386" y="425767"/>
                <a:ext cx="294160" cy="89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9390" y="760"/>
                    </a:lnTo>
                    <a:cubicBezTo>
                      <a:pt x="9543" y="867"/>
                      <a:pt x="9601" y="987"/>
                      <a:pt x="9562" y="1106"/>
                    </a:cubicBezTo>
                    <a:cubicBezTo>
                      <a:pt x="9437" y="1456"/>
                      <a:pt x="8535" y="1714"/>
                      <a:pt x="7484" y="1714"/>
                    </a:cubicBezTo>
                    <a:cubicBezTo>
                      <a:pt x="7403" y="1714"/>
                      <a:pt x="7321" y="1713"/>
                      <a:pt x="7239" y="1710"/>
                    </a:cubicBezTo>
                    <a:cubicBezTo>
                      <a:pt x="7086" y="1703"/>
                      <a:pt x="6913" y="1691"/>
                      <a:pt x="6758" y="1672"/>
                    </a:cubicBezTo>
                    <a:lnTo>
                      <a:pt x="0" y="21078"/>
                    </a:lnTo>
                    <a:lnTo>
                      <a:pt x="140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8" name="Google Shape;471;p32"/>
              <p:cNvSpPr/>
              <p:nvPr/>
            </p:nvSpPr>
            <p:spPr>
              <a:xfrm>
                <a:off x="506386" y="425767"/>
                <a:ext cx="294160" cy="89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074" y="21600"/>
                    </a:lnTo>
                    <a:lnTo>
                      <a:pt x="0" y="21078"/>
                    </a:lnTo>
                    <a:lnTo>
                      <a:pt x="6758" y="1672"/>
                    </a:lnTo>
                    <a:cubicBezTo>
                      <a:pt x="6913" y="1691"/>
                      <a:pt x="7086" y="1703"/>
                      <a:pt x="7239" y="1710"/>
                    </a:cubicBezTo>
                    <a:cubicBezTo>
                      <a:pt x="8390" y="1754"/>
                      <a:pt x="9427" y="1484"/>
                      <a:pt x="9562" y="1106"/>
                    </a:cubicBezTo>
                    <a:cubicBezTo>
                      <a:pt x="9601" y="987"/>
                      <a:pt x="9543" y="867"/>
                      <a:pt x="9390" y="760"/>
                    </a:cubicBezTo>
                    <a:lnTo>
                      <a:pt x="21600" y="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9" name="Google Shape;472;p32"/>
              <p:cNvSpPr/>
              <p:nvPr/>
            </p:nvSpPr>
            <p:spPr>
              <a:xfrm>
                <a:off x="680268" y="425767"/>
                <a:ext cx="120278" cy="89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8268" y="82"/>
                    </a:lnTo>
                    <a:lnTo>
                      <a:pt x="0" y="21556"/>
                    </a:lnTo>
                    <a:lnTo>
                      <a:pt x="319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0" name="Google Shape;473;p32"/>
              <p:cNvSpPr/>
              <p:nvPr/>
            </p:nvSpPr>
            <p:spPr>
              <a:xfrm flipH="1">
                <a:off x="591899" y="518067"/>
                <a:ext cx="198194" cy="3764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74;p32"/>
              <p:cNvSpPr/>
              <p:nvPr/>
            </p:nvSpPr>
            <p:spPr>
              <a:xfrm flipH="1">
                <a:off x="581183" y="610103"/>
                <a:ext cx="198193" cy="37904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75;p32"/>
              <p:cNvSpPr/>
              <p:nvPr/>
            </p:nvSpPr>
            <p:spPr>
              <a:xfrm flipH="1">
                <a:off x="570708" y="702402"/>
                <a:ext cx="198193" cy="3764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76;p32"/>
              <p:cNvSpPr/>
              <p:nvPr/>
            </p:nvSpPr>
            <p:spPr>
              <a:xfrm flipH="1">
                <a:off x="560254" y="794680"/>
                <a:ext cx="198194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77;p32"/>
              <p:cNvSpPr/>
              <p:nvPr/>
            </p:nvSpPr>
            <p:spPr>
              <a:xfrm flipH="1">
                <a:off x="549801" y="886979"/>
                <a:ext cx="198194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78;p32"/>
              <p:cNvSpPr/>
              <p:nvPr/>
            </p:nvSpPr>
            <p:spPr>
              <a:xfrm flipH="1">
                <a:off x="539085" y="979015"/>
                <a:ext cx="198457" cy="37927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79;p32"/>
              <p:cNvSpPr/>
              <p:nvPr/>
            </p:nvSpPr>
            <p:spPr>
              <a:xfrm flipH="1">
                <a:off x="528610" y="1071315"/>
                <a:ext cx="198193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80;p32"/>
              <p:cNvSpPr/>
              <p:nvPr/>
            </p:nvSpPr>
            <p:spPr>
              <a:xfrm flipH="1">
                <a:off x="518156" y="1163614"/>
                <a:ext cx="198194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81;p32"/>
              <p:cNvSpPr/>
              <p:nvPr/>
            </p:nvSpPr>
            <p:spPr>
              <a:xfrm>
                <a:off x="588232" y="536360"/>
                <a:ext cx="211142" cy="1108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2757" y="0"/>
                    </a:moveTo>
                    <a:lnTo>
                      <a:pt x="0" y="21401"/>
                    </a:lnTo>
                    <a:lnTo>
                      <a:pt x="9402" y="21600"/>
                    </a:ln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9" name="Google Shape;482;p32"/>
              <p:cNvSpPr/>
              <p:nvPr/>
            </p:nvSpPr>
            <p:spPr>
              <a:xfrm>
                <a:off x="588232" y="536360"/>
                <a:ext cx="211142" cy="1108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9402" y="21600"/>
                    </a:move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lnTo>
                      <a:pt x="0" y="2140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0" name="Google Shape;483;p32"/>
              <p:cNvSpPr/>
              <p:nvPr/>
            </p:nvSpPr>
            <p:spPr>
              <a:xfrm>
                <a:off x="651258" y="668671"/>
                <a:ext cx="163011" cy="976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14595" y="0"/>
                    </a:moveTo>
                    <a:lnTo>
                      <a:pt x="0" y="21461"/>
                    </a:lnTo>
                    <a:lnTo>
                      <a:pt x="7451" y="21600"/>
                    </a:ln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1" name="Google Shape;484;p32"/>
              <p:cNvSpPr/>
              <p:nvPr/>
            </p:nvSpPr>
            <p:spPr>
              <a:xfrm>
                <a:off x="651258" y="668671"/>
                <a:ext cx="163011" cy="976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7451" y="21600"/>
                    </a:move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lnTo>
                      <a:pt x="0" y="2146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2" name="Google Shape;485;p32"/>
              <p:cNvSpPr/>
              <p:nvPr/>
            </p:nvSpPr>
            <p:spPr>
              <a:xfrm>
                <a:off x="454362" y="531397"/>
                <a:ext cx="217540" cy="1097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552" y="515"/>
                    </a:lnTo>
                    <a:cubicBezTo>
                      <a:pt x="12592" y="576"/>
                      <a:pt x="11890" y="746"/>
                      <a:pt x="11788" y="947"/>
                    </a:cubicBezTo>
                    <a:lnTo>
                      <a:pt x="0" y="21394"/>
                    </a:lnTo>
                    <a:lnTo>
                      <a:pt x="916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3" name="Google Shape;486;p32"/>
              <p:cNvSpPr/>
              <p:nvPr/>
            </p:nvSpPr>
            <p:spPr>
              <a:xfrm>
                <a:off x="454362" y="531397"/>
                <a:ext cx="217540" cy="1097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394"/>
                    </a:moveTo>
                    <a:lnTo>
                      <a:pt x="11788" y="947"/>
                    </a:lnTo>
                    <a:cubicBezTo>
                      <a:pt x="11890" y="746"/>
                      <a:pt x="12592" y="576"/>
                      <a:pt x="13552" y="515"/>
                    </a:cubicBezTo>
                    <a:lnTo>
                      <a:pt x="21600" y="0"/>
                    </a:lnTo>
                    <a:lnTo>
                      <a:pt x="9165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4" name="Google Shape;487;p32"/>
              <p:cNvSpPr/>
              <p:nvPr/>
            </p:nvSpPr>
            <p:spPr>
              <a:xfrm>
                <a:off x="427965" y="649829"/>
                <a:ext cx="167076" cy="969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175" y="356"/>
                    </a:lnTo>
                    <a:cubicBezTo>
                      <a:pt x="14434" y="396"/>
                      <a:pt x="13858" y="513"/>
                      <a:pt x="13790" y="653"/>
                    </a:cubicBezTo>
                    <a:lnTo>
                      <a:pt x="0" y="21454"/>
                    </a:lnTo>
                    <a:lnTo>
                      <a:pt x="729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5" name="Google Shape;488;p32"/>
              <p:cNvSpPr/>
              <p:nvPr/>
            </p:nvSpPr>
            <p:spPr>
              <a:xfrm>
                <a:off x="427965" y="649829"/>
                <a:ext cx="167076" cy="969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454"/>
                    </a:moveTo>
                    <a:lnTo>
                      <a:pt x="13790" y="653"/>
                    </a:lnTo>
                    <a:cubicBezTo>
                      <a:pt x="13858" y="513"/>
                      <a:pt x="14434" y="396"/>
                      <a:pt x="15175" y="356"/>
                    </a:cubicBezTo>
                    <a:lnTo>
                      <a:pt x="21600" y="0"/>
                    </a:lnTo>
                    <a:lnTo>
                      <a:pt x="7299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6" name="Google Shape;489;p32"/>
              <p:cNvSpPr/>
              <p:nvPr/>
            </p:nvSpPr>
            <p:spPr>
              <a:xfrm>
                <a:off x="605107" y="1115894"/>
                <a:ext cx="38184" cy="38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7" h="21600" fill="norm" stroke="1" extrusionOk="0">
                    <a:moveTo>
                      <a:pt x="8988" y="0"/>
                    </a:moveTo>
                    <a:cubicBezTo>
                      <a:pt x="4477" y="0"/>
                      <a:pt x="517" y="4067"/>
                      <a:pt x="59" y="9523"/>
                    </a:cubicBezTo>
                    <a:cubicBezTo>
                      <a:pt x="-577" y="16504"/>
                      <a:pt x="4101" y="21600"/>
                      <a:pt x="9134" y="21600"/>
                    </a:cubicBezTo>
                    <a:cubicBezTo>
                      <a:pt x="11031" y="21600"/>
                      <a:pt x="12969" y="20881"/>
                      <a:pt x="14698" y="19269"/>
                    </a:cubicBezTo>
                    <a:cubicBezTo>
                      <a:pt x="21023" y="13218"/>
                      <a:pt x="18043" y="1116"/>
                      <a:pt x="10103" y="74"/>
                    </a:cubicBezTo>
                    <a:cubicBezTo>
                      <a:pt x="9728" y="25"/>
                      <a:pt x="9363" y="0"/>
                      <a:pt x="8988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7" name="Google Shape;490;p32"/>
              <p:cNvSpPr/>
              <p:nvPr/>
            </p:nvSpPr>
            <p:spPr>
              <a:xfrm>
                <a:off x="526509" y="1189461"/>
                <a:ext cx="170061" cy="170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fill="norm" stroke="1" extrusionOk="0">
                    <a:moveTo>
                      <a:pt x="9197" y="0"/>
                    </a:moveTo>
                    <a:cubicBezTo>
                      <a:pt x="4864" y="0"/>
                      <a:pt x="622" y="3607"/>
                      <a:pt x="58" y="9603"/>
                    </a:cubicBezTo>
                    <a:cubicBezTo>
                      <a:pt x="-504" y="15514"/>
                      <a:pt x="3065" y="20861"/>
                      <a:pt x="8067" y="21525"/>
                    </a:cubicBezTo>
                    <a:cubicBezTo>
                      <a:pt x="8447" y="21575"/>
                      <a:pt x="8817" y="21600"/>
                      <a:pt x="9183" y="21600"/>
                    </a:cubicBezTo>
                    <a:cubicBezTo>
                      <a:pt x="16623" y="21600"/>
                      <a:pt x="21096" y="11277"/>
                      <a:pt x="16274" y="4089"/>
                    </a:cubicBezTo>
                    <a:cubicBezTo>
                      <a:pt x="14385" y="1277"/>
                      <a:pt x="11775" y="0"/>
                      <a:pt x="9197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8" name="Google Shape;491;p32"/>
              <p:cNvSpPr/>
              <p:nvPr/>
            </p:nvSpPr>
            <p:spPr>
              <a:xfrm>
                <a:off x="526509" y="1189461"/>
                <a:ext cx="170057" cy="170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1" h="17898" fill="norm" stroke="1" extrusionOk="0">
                    <a:moveTo>
                      <a:pt x="7980" y="17836"/>
                    </a:moveTo>
                    <a:cubicBezTo>
                      <a:pt x="15986" y="18744"/>
                      <a:pt x="21102" y="9636"/>
                      <a:pt x="16098" y="3389"/>
                    </a:cubicBezTo>
                    <a:cubicBezTo>
                      <a:pt x="11095" y="-2856"/>
                      <a:pt x="947" y="33"/>
                      <a:pt x="58" y="7958"/>
                    </a:cubicBezTo>
                    <a:cubicBezTo>
                      <a:pt x="-498" y="12855"/>
                      <a:pt x="3032" y="17286"/>
                      <a:pt x="7980" y="17836"/>
                    </a:cubicBez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9" name="Google Shape;492;p32"/>
              <p:cNvSpPr/>
              <p:nvPr/>
            </p:nvSpPr>
            <p:spPr>
              <a:xfrm>
                <a:off x="1056802" y="156819"/>
                <a:ext cx="157359" cy="364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1" h="21600" fill="norm" stroke="1" extrusionOk="0">
                    <a:moveTo>
                      <a:pt x="15976" y="0"/>
                    </a:moveTo>
                    <a:cubicBezTo>
                      <a:pt x="15863" y="0"/>
                      <a:pt x="15749" y="22"/>
                      <a:pt x="15671" y="72"/>
                    </a:cubicBezTo>
                    <a:cubicBezTo>
                      <a:pt x="13097" y="2024"/>
                      <a:pt x="1865" y="10577"/>
                      <a:pt x="448" y="13877"/>
                    </a:cubicBezTo>
                    <a:cubicBezTo>
                      <a:pt x="-1163" y="17597"/>
                      <a:pt x="1703" y="21021"/>
                      <a:pt x="6853" y="21532"/>
                    </a:cubicBezTo>
                    <a:cubicBezTo>
                      <a:pt x="7293" y="21578"/>
                      <a:pt x="7737" y="21600"/>
                      <a:pt x="8180" y="21600"/>
                    </a:cubicBezTo>
                    <a:cubicBezTo>
                      <a:pt x="12878" y="21600"/>
                      <a:pt x="17550" y="19119"/>
                      <a:pt x="19020" y="15721"/>
                    </a:cubicBezTo>
                    <a:cubicBezTo>
                      <a:pt x="20437" y="12437"/>
                      <a:pt x="17152" y="2427"/>
                      <a:pt x="16379" y="133"/>
                    </a:cubicBezTo>
                    <a:cubicBezTo>
                      <a:pt x="16322" y="49"/>
                      <a:pt x="16149" y="0"/>
                      <a:pt x="15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0" name="Google Shape;493;p32"/>
              <p:cNvSpPr/>
              <p:nvPr/>
            </p:nvSpPr>
            <p:spPr>
              <a:xfrm>
                <a:off x="844384" y="491407"/>
                <a:ext cx="313841" cy="1245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9" h="21600" fill="norm" stroke="1" extrusionOk="0">
                    <a:moveTo>
                      <a:pt x="16632" y="0"/>
                    </a:moveTo>
                    <a:cubicBezTo>
                      <a:pt x="15938" y="0"/>
                      <a:pt x="15327" y="126"/>
                      <a:pt x="15188" y="308"/>
                    </a:cubicBezTo>
                    <a:lnTo>
                      <a:pt x="24" y="21153"/>
                    </a:lnTo>
                    <a:cubicBezTo>
                      <a:pt x="-118" y="21352"/>
                      <a:pt x="397" y="21547"/>
                      <a:pt x="1180" y="21592"/>
                    </a:cubicBezTo>
                    <a:cubicBezTo>
                      <a:pt x="1281" y="21597"/>
                      <a:pt x="1381" y="21600"/>
                      <a:pt x="1480" y="21600"/>
                    </a:cubicBezTo>
                    <a:cubicBezTo>
                      <a:pt x="2164" y="21600"/>
                      <a:pt x="2768" y="21481"/>
                      <a:pt x="2940" y="21307"/>
                    </a:cubicBezTo>
                    <a:lnTo>
                      <a:pt x="21304" y="630"/>
                    </a:lnTo>
                    <a:cubicBezTo>
                      <a:pt x="21482" y="426"/>
                      <a:pt x="20967" y="222"/>
                      <a:pt x="20167" y="177"/>
                    </a:cubicBezTo>
                    <a:lnTo>
                      <a:pt x="16949" y="9"/>
                    </a:lnTo>
                    <a:cubicBezTo>
                      <a:pt x="16843" y="3"/>
                      <a:pt x="16737" y="0"/>
                      <a:pt x="16632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1" name="Google Shape;494;p32"/>
              <p:cNvSpPr/>
              <p:nvPr/>
            </p:nvSpPr>
            <p:spPr>
              <a:xfrm>
                <a:off x="1041362" y="474080"/>
                <a:ext cx="124291" cy="186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8660" y="0"/>
                    </a:moveTo>
                    <a:cubicBezTo>
                      <a:pt x="6726" y="0"/>
                      <a:pt x="5297" y="251"/>
                      <a:pt x="5121" y="853"/>
                    </a:cubicBezTo>
                    <a:lnTo>
                      <a:pt x="0" y="19512"/>
                    </a:lnTo>
                    <a:cubicBezTo>
                      <a:pt x="30" y="19423"/>
                      <a:pt x="325" y="19383"/>
                      <a:pt x="816" y="19383"/>
                    </a:cubicBezTo>
                    <a:cubicBezTo>
                      <a:pt x="3977" y="19383"/>
                      <a:pt x="15158" y="21023"/>
                      <a:pt x="14964" y="21600"/>
                    </a:cubicBezTo>
                    <a:lnTo>
                      <a:pt x="21155" y="3091"/>
                    </a:lnTo>
                    <a:cubicBezTo>
                      <a:pt x="21600" y="1577"/>
                      <a:pt x="13523" y="0"/>
                      <a:pt x="86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2" name="Google Shape;495;p32"/>
              <p:cNvSpPr/>
              <p:nvPr/>
            </p:nvSpPr>
            <p:spPr>
              <a:xfrm>
                <a:off x="1059644" y="468458"/>
                <a:ext cx="113044" cy="79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2" h="21600" fill="norm" stroke="1" extrusionOk="0">
                    <a:moveTo>
                      <a:pt x="4565" y="0"/>
                    </a:moveTo>
                    <a:cubicBezTo>
                      <a:pt x="2768" y="0"/>
                      <a:pt x="1520" y="409"/>
                      <a:pt x="1369" y="1394"/>
                    </a:cubicBezTo>
                    <a:lnTo>
                      <a:pt x="2" y="15662"/>
                    </a:lnTo>
                    <a:cubicBezTo>
                      <a:pt x="-47" y="16154"/>
                      <a:pt x="786" y="16789"/>
                      <a:pt x="1812" y="17074"/>
                    </a:cubicBezTo>
                    <a:lnTo>
                      <a:pt x="16420" y="21452"/>
                    </a:lnTo>
                    <a:cubicBezTo>
                      <a:pt x="16781" y="21553"/>
                      <a:pt x="17134" y="21600"/>
                      <a:pt x="17437" y="21600"/>
                    </a:cubicBezTo>
                    <a:cubicBezTo>
                      <a:pt x="17995" y="21600"/>
                      <a:pt x="18406" y="21446"/>
                      <a:pt x="18471" y="21167"/>
                    </a:cubicBezTo>
                    <a:lnTo>
                      <a:pt x="21110" y="7255"/>
                    </a:lnTo>
                    <a:cubicBezTo>
                      <a:pt x="21553" y="4141"/>
                      <a:pt x="10273" y="0"/>
                      <a:pt x="45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3" name="Google Shape;496;p32"/>
              <p:cNvSpPr/>
              <p:nvPr/>
            </p:nvSpPr>
            <p:spPr>
              <a:xfrm>
                <a:off x="227928" y="411120"/>
                <a:ext cx="638264" cy="1077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4" h="21600" fill="norm" stroke="1" extrusionOk="0">
                    <a:moveTo>
                      <a:pt x="1619" y="0"/>
                    </a:moveTo>
                    <a:lnTo>
                      <a:pt x="0" y="634"/>
                    </a:lnTo>
                    <a:lnTo>
                      <a:pt x="3515" y="5214"/>
                    </a:lnTo>
                    <a:lnTo>
                      <a:pt x="3522" y="5214"/>
                    </a:lnTo>
                    <a:lnTo>
                      <a:pt x="15992" y="21473"/>
                    </a:lnTo>
                    <a:cubicBezTo>
                      <a:pt x="16051" y="21555"/>
                      <a:pt x="16169" y="21600"/>
                      <a:pt x="16288" y="21600"/>
                    </a:cubicBezTo>
                    <a:cubicBezTo>
                      <a:pt x="16359" y="21600"/>
                      <a:pt x="16429" y="21585"/>
                      <a:pt x="16489" y="21551"/>
                    </a:cubicBezTo>
                    <a:cubicBezTo>
                      <a:pt x="21600" y="18837"/>
                      <a:pt x="11400" y="4821"/>
                      <a:pt x="4745" y="4071"/>
                    </a:cubicBezTo>
                    <a:lnTo>
                      <a:pt x="161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4" name="Google Shape;497;p32"/>
              <p:cNvSpPr/>
              <p:nvPr/>
            </p:nvSpPr>
            <p:spPr>
              <a:xfrm>
                <a:off x="-1" y="97701"/>
                <a:ext cx="394345" cy="519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0" h="21600" fill="norm" stroke="1" extrusionOk="0">
                    <a:moveTo>
                      <a:pt x="8298" y="4104"/>
                    </a:moveTo>
                    <a:cubicBezTo>
                      <a:pt x="9829" y="4104"/>
                      <a:pt x="10922" y="5288"/>
                      <a:pt x="11923" y="6787"/>
                    </a:cubicBezTo>
                    <a:cubicBezTo>
                      <a:pt x="13250" y="8756"/>
                      <a:pt x="13915" y="10541"/>
                      <a:pt x="11511" y="11629"/>
                    </a:cubicBezTo>
                    <a:cubicBezTo>
                      <a:pt x="10909" y="11899"/>
                      <a:pt x="10346" y="12021"/>
                      <a:pt x="9818" y="12021"/>
                    </a:cubicBezTo>
                    <a:cubicBezTo>
                      <a:pt x="8240" y="12021"/>
                      <a:pt x="6985" y="10930"/>
                      <a:pt x="6000" y="9453"/>
                    </a:cubicBezTo>
                    <a:cubicBezTo>
                      <a:pt x="4672" y="7483"/>
                      <a:pt x="4314" y="5558"/>
                      <a:pt x="6717" y="4480"/>
                    </a:cubicBezTo>
                    <a:cubicBezTo>
                      <a:pt x="7294" y="4221"/>
                      <a:pt x="7817" y="4104"/>
                      <a:pt x="8298" y="4104"/>
                    </a:cubicBezTo>
                    <a:close/>
                    <a:moveTo>
                      <a:pt x="8175" y="0"/>
                    </a:moveTo>
                    <a:cubicBezTo>
                      <a:pt x="6928" y="0"/>
                      <a:pt x="5625" y="272"/>
                      <a:pt x="4300" y="867"/>
                    </a:cubicBezTo>
                    <a:cubicBezTo>
                      <a:pt x="-547" y="3043"/>
                      <a:pt x="-1065" y="7472"/>
                      <a:pt x="1591" y="11444"/>
                    </a:cubicBezTo>
                    <a:cubicBezTo>
                      <a:pt x="3473" y="14252"/>
                      <a:pt x="6126" y="16227"/>
                      <a:pt x="9552" y="16227"/>
                    </a:cubicBezTo>
                    <a:cubicBezTo>
                      <a:pt x="10042" y="16227"/>
                      <a:pt x="10550" y="16186"/>
                      <a:pt x="11073" y="16102"/>
                    </a:cubicBezTo>
                    <a:lnTo>
                      <a:pt x="14592" y="21357"/>
                    </a:lnTo>
                    <a:cubicBezTo>
                      <a:pt x="14708" y="21527"/>
                      <a:pt x="14953" y="21600"/>
                      <a:pt x="15281" y="21600"/>
                    </a:cubicBezTo>
                    <a:cubicBezTo>
                      <a:pt x="16909" y="21600"/>
                      <a:pt x="20535" y="19782"/>
                      <a:pt x="19971" y="18930"/>
                    </a:cubicBezTo>
                    <a:lnTo>
                      <a:pt x="16438" y="13653"/>
                    </a:lnTo>
                    <a:cubicBezTo>
                      <a:pt x="19307" y="11129"/>
                      <a:pt x="18470" y="7995"/>
                      <a:pt x="16346" y="4806"/>
                    </a:cubicBezTo>
                    <a:cubicBezTo>
                      <a:pt x="14416" y="1921"/>
                      <a:pt x="11490" y="0"/>
                      <a:pt x="817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5" name="Google Shape;498;p32"/>
              <p:cNvSpPr/>
              <p:nvPr/>
            </p:nvSpPr>
            <p:spPr>
              <a:xfrm>
                <a:off x="337633" y="366145"/>
                <a:ext cx="229174" cy="1196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55" h="21600" fill="norm" stroke="1" extrusionOk="0">
                    <a:moveTo>
                      <a:pt x="10938" y="0"/>
                    </a:moveTo>
                    <a:lnTo>
                      <a:pt x="6312" y="71"/>
                    </a:lnTo>
                    <a:lnTo>
                      <a:pt x="7326" y="4247"/>
                    </a:lnTo>
                    <a:cubicBezTo>
                      <a:pt x="-5428" y="7112"/>
                      <a:pt x="-728" y="21293"/>
                      <a:pt x="15232" y="21600"/>
                    </a:cubicBezTo>
                    <a:cubicBezTo>
                      <a:pt x="15254" y="21600"/>
                      <a:pt x="15274" y="21600"/>
                      <a:pt x="15296" y="21600"/>
                    </a:cubicBezTo>
                    <a:cubicBezTo>
                      <a:pt x="15783" y="21600"/>
                      <a:pt x="16172" y="21495"/>
                      <a:pt x="16155" y="21369"/>
                    </a:cubicBezTo>
                    <a:lnTo>
                      <a:pt x="12063" y="4691"/>
                    </a:lnTo>
                    <a:lnTo>
                      <a:pt x="12082" y="4691"/>
                    </a:lnTo>
                    <a:lnTo>
                      <a:pt x="1093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6" name="Google Shape;499;p32"/>
              <p:cNvSpPr/>
              <p:nvPr/>
            </p:nvSpPr>
            <p:spPr>
              <a:xfrm>
                <a:off x="478408" y="612716"/>
                <a:ext cx="88399" cy="950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7204" y="0"/>
                    </a:moveTo>
                    <a:cubicBezTo>
                      <a:pt x="4720" y="12"/>
                      <a:pt x="2296" y="59"/>
                      <a:pt x="0" y="143"/>
                    </a:cubicBezTo>
                    <a:lnTo>
                      <a:pt x="14214" y="21350"/>
                    </a:lnTo>
                    <a:cubicBezTo>
                      <a:pt x="14273" y="21409"/>
                      <a:pt x="14086" y="21475"/>
                      <a:pt x="13701" y="21522"/>
                    </a:cubicBezTo>
                    <a:cubicBezTo>
                      <a:pt x="15231" y="21564"/>
                      <a:pt x="16762" y="21588"/>
                      <a:pt x="18351" y="21600"/>
                    </a:cubicBezTo>
                    <a:cubicBezTo>
                      <a:pt x="18426" y="21600"/>
                      <a:pt x="18496" y="21600"/>
                      <a:pt x="18571" y="21600"/>
                    </a:cubicBezTo>
                    <a:cubicBezTo>
                      <a:pt x="20257" y="21600"/>
                      <a:pt x="21600" y="21468"/>
                      <a:pt x="21541" y="21308"/>
                    </a:cubicBezTo>
                    <a:lnTo>
                      <a:pt x="7204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7" name="Google Shape;500;p32"/>
              <p:cNvSpPr/>
              <p:nvPr/>
            </p:nvSpPr>
            <p:spPr>
              <a:xfrm>
                <a:off x="408471" y="701304"/>
                <a:ext cx="46996" cy="47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3" h="21600" fill="norm" stroke="1" extrusionOk="0">
                    <a:moveTo>
                      <a:pt x="9138" y="0"/>
                    </a:moveTo>
                    <a:cubicBezTo>
                      <a:pt x="8958" y="0"/>
                      <a:pt x="8771" y="10"/>
                      <a:pt x="8591" y="20"/>
                    </a:cubicBezTo>
                    <a:cubicBezTo>
                      <a:pt x="458" y="625"/>
                      <a:pt x="-2998" y="12504"/>
                      <a:pt x="3104" y="18867"/>
                    </a:cubicBezTo>
                    <a:cubicBezTo>
                      <a:pt x="4913" y="20753"/>
                      <a:pt x="7021" y="21600"/>
                      <a:pt x="9086" y="21600"/>
                    </a:cubicBezTo>
                    <a:cubicBezTo>
                      <a:pt x="13976" y="21600"/>
                      <a:pt x="18602" y="16861"/>
                      <a:pt x="18244" y="10104"/>
                    </a:cubicBezTo>
                    <a:cubicBezTo>
                      <a:pt x="17945" y="4437"/>
                      <a:pt x="13883" y="0"/>
                      <a:pt x="9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8" name="Google Shape;501;p32"/>
              <p:cNvSpPr/>
              <p:nvPr/>
            </p:nvSpPr>
            <p:spPr>
              <a:xfrm>
                <a:off x="286916" y="0"/>
                <a:ext cx="332099" cy="549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1" h="21600" fill="norm" stroke="1" extrusionOk="0">
                    <a:moveTo>
                      <a:pt x="10196" y="3892"/>
                    </a:moveTo>
                    <a:cubicBezTo>
                      <a:pt x="13324" y="3892"/>
                      <a:pt x="14436" y="5533"/>
                      <a:pt x="14643" y="7576"/>
                    </a:cubicBezTo>
                    <a:cubicBezTo>
                      <a:pt x="14857" y="9693"/>
                      <a:pt x="14017" y="11461"/>
                      <a:pt x="10626" y="11594"/>
                    </a:cubicBezTo>
                    <a:lnTo>
                      <a:pt x="10626" y="11584"/>
                    </a:lnTo>
                    <a:cubicBezTo>
                      <a:pt x="10499" y="11589"/>
                      <a:pt x="10377" y="11591"/>
                      <a:pt x="10258" y="11591"/>
                    </a:cubicBezTo>
                    <a:cubicBezTo>
                      <a:pt x="7164" y="11591"/>
                      <a:pt x="6469" y="9943"/>
                      <a:pt x="6262" y="7905"/>
                    </a:cubicBezTo>
                    <a:cubicBezTo>
                      <a:pt x="6066" y="5779"/>
                      <a:pt x="6460" y="4032"/>
                      <a:pt x="9852" y="3898"/>
                    </a:cubicBezTo>
                    <a:cubicBezTo>
                      <a:pt x="9969" y="3894"/>
                      <a:pt x="10084" y="3892"/>
                      <a:pt x="10196" y="3892"/>
                    </a:cubicBezTo>
                    <a:close/>
                    <a:moveTo>
                      <a:pt x="10196" y="0"/>
                    </a:moveTo>
                    <a:cubicBezTo>
                      <a:pt x="9953" y="0"/>
                      <a:pt x="9706" y="5"/>
                      <a:pt x="9456" y="14"/>
                    </a:cubicBezTo>
                    <a:cubicBezTo>
                      <a:pt x="2624" y="271"/>
                      <a:pt x="-389" y="3867"/>
                      <a:pt x="40" y="8142"/>
                    </a:cubicBezTo>
                    <a:cubicBezTo>
                      <a:pt x="385" y="11563"/>
                      <a:pt x="2047" y="14409"/>
                      <a:pt x="7103" y="15232"/>
                    </a:cubicBezTo>
                    <a:lnTo>
                      <a:pt x="7678" y="20914"/>
                    </a:lnTo>
                    <a:cubicBezTo>
                      <a:pt x="7721" y="21387"/>
                      <a:pt x="9177" y="21600"/>
                      <a:pt x="10802" y="21600"/>
                    </a:cubicBezTo>
                    <a:cubicBezTo>
                      <a:pt x="12919" y="21600"/>
                      <a:pt x="15325" y="21238"/>
                      <a:pt x="15268" y="20615"/>
                    </a:cubicBezTo>
                    <a:lnTo>
                      <a:pt x="14691" y="14964"/>
                    </a:lnTo>
                    <a:cubicBezTo>
                      <a:pt x="19614" y="13793"/>
                      <a:pt x="21211" y="10803"/>
                      <a:pt x="20865" y="7330"/>
                    </a:cubicBezTo>
                    <a:cubicBezTo>
                      <a:pt x="20453" y="3222"/>
                      <a:pt x="16602" y="0"/>
                      <a:pt x="10196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9" name="Google Shape;502;p32"/>
              <p:cNvSpPr/>
              <p:nvPr/>
            </p:nvSpPr>
            <p:spPr>
              <a:xfrm>
                <a:off x="342188" y="794943"/>
                <a:ext cx="758512" cy="133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69" y="5597"/>
                      <a:pt x="16217" y="9837"/>
                      <a:pt x="10856" y="9837"/>
                    </a:cubicBezTo>
                    <a:cubicBezTo>
                      <a:pt x="5584" y="9837"/>
                      <a:pt x="1191" y="5725"/>
                      <a:pt x="164" y="299"/>
                    </a:cubicBezTo>
                    <a:lnTo>
                      <a:pt x="171" y="509"/>
                    </a:lnTo>
                    <a:lnTo>
                      <a:pt x="0" y="8438"/>
                    </a:lnTo>
                    <a:cubicBezTo>
                      <a:pt x="0" y="8438"/>
                      <a:pt x="2428" y="18485"/>
                      <a:pt x="6947" y="21237"/>
                    </a:cubicBezTo>
                    <a:cubicBezTo>
                      <a:pt x="7357" y="21490"/>
                      <a:pt x="7814" y="21600"/>
                      <a:pt x="8305" y="21600"/>
                    </a:cubicBezTo>
                    <a:cubicBezTo>
                      <a:pt x="13227" y="21600"/>
                      <a:pt x="21600" y="10175"/>
                      <a:pt x="21600" y="1017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0" name="Google Shape;503;p32"/>
              <p:cNvSpPr/>
              <p:nvPr/>
            </p:nvSpPr>
            <p:spPr>
              <a:xfrm flipV="1">
                <a:off x="750870" y="1656229"/>
                <a:ext cx="17526" cy="119487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504;p32"/>
              <p:cNvSpPr/>
              <p:nvPr/>
            </p:nvSpPr>
            <p:spPr>
              <a:xfrm>
                <a:off x="750870" y="1655439"/>
                <a:ext cx="23016" cy="120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21" y="0"/>
                    </a:moveTo>
                    <a:lnTo>
                      <a:pt x="0" y="21600"/>
                    </a:lnTo>
                    <a:lnTo>
                      <a:pt x="21600" y="280"/>
                    </a:lnTo>
                    <a:lnTo>
                      <a:pt x="1152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2" name="Google Shape;505;p32"/>
              <p:cNvSpPr/>
              <p:nvPr/>
            </p:nvSpPr>
            <p:spPr>
              <a:xfrm flipH="1" flipV="1">
                <a:off x="1044503" y="1657788"/>
                <a:ext cx="16207" cy="119751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506;p32"/>
              <p:cNvSpPr/>
              <p:nvPr/>
            </p:nvSpPr>
            <p:spPr>
              <a:xfrm>
                <a:off x="1039254" y="1657261"/>
                <a:ext cx="21456" cy="120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0" y="237"/>
                    </a:lnTo>
                    <a:lnTo>
                      <a:pt x="21600" y="21600"/>
                    </a:lnTo>
                    <a:lnTo>
                      <a:pt x="1081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4" name="Google Shape;507;p32"/>
              <p:cNvSpPr/>
              <p:nvPr/>
            </p:nvSpPr>
            <p:spPr>
              <a:xfrm>
                <a:off x="736130" y="675105"/>
                <a:ext cx="204333" cy="101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3" h="21600" fill="norm" stroke="1" extrusionOk="0">
                    <a:moveTo>
                      <a:pt x="17844" y="0"/>
                    </a:moveTo>
                    <a:cubicBezTo>
                      <a:pt x="16251" y="0"/>
                      <a:pt x="14848" y="241"/>
                      <a:pt x="14625" y="573"/>
                    </a:cubicBezTo>
                    <a:lnTo>
                      <a:pt x="37" y="20829"/>
                    </a:lnTo>
                    <a:cubicBezTo>
                      <a:pt x="-234" y="21195"/>
                      <a:pt x="1012" y="21538"/>
                      <a:pt x="2824" y="21593"/>
                    </a:cubicBezTo>
                    <a:cubicBezTo>
                      <a:pt x="2978" y="21598"/>
                      <a:pt x="3128" y="21600"/>
                      <a:pt x="3278" y="21600"/>
                    </a:cubicBezTo>
                    <a:cubicBezTo>
                      <a:pt x="4884" y="21600"/>
                      <a:pt x="6286" y="21363"/>
                      <a:pt x="6532" y="21028"/>
                    </a:cubicBezTo>
                    <a:lnTo>
                      <a:pt x="21123" y="767"/>
                    </a:lnTo>
                    <a:cubicBezTo>
                      <a:pt x="21366" y="401"/>
                      <a:pt x="20120" y="57"/>
                      <a:pt x="18335" y="7"/>
                    </a:cubicBezTo>
                    <a:cubicBezTo>
                      <a:pt x="18170" y="2"/>
                      <a:pt x="18006" y="0"/>
                      <a:pt x="178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5" name="Google Shape;508;p32"/>
              <p:cNvSpPr/>
              <p:nvPr/>
            </p:nvSpPr>
            <p:spPr>
              <a:xfrm>
                <a:off x="883663" y="674974"/>
                <a:ext cx="192229" cy="102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5" h="21600" fill="norm" stroke="1" extrusionOk="0">
                    <a:moveTo>
                      <a:pt x="3481" y="0"/>
                    </a:moveTo>
                    <a:cubicBezTo>
                      <a:pt x="3338" y="0"/>
                      <a:pt x="3196" y="1"/>
                      <a:pt x="3051" y="5"/>
                    </a:cubicBezTo>
                    <a:cubicBezTo>
                      <a:pt x="1126" y="55"/>
                      <a:pt x="-227" y="398"/>
                      <a:pt x="31" y="763"/>
                    </a:cubicBezTo>
                    <a:lnTo>
                      <a:pt x="14182" y="21013"/>
                    </a:lnTo>
                    <a:cubicBezTo>
                      <a:pt x="14419" y="21353"/>
                      <a:pt x="15916" y="21600"/>
                      <a:pt x="17648" y="21600"/>
                    </a:cubicBezTo>
                    <a:cubicBezTo>
                      <a:pt x="17805" y="21600"/>
                      <a:pt x="17962" y="21598"/>
                      <a:pt x="18122" y="21594"/>
                    </a:cubicBezTo>
                    <a:cubicBezTo>
                      <a:pt x="20020" y="21544"/>
                      <a:pt x="21373" y="21207"/>
                      <a:pt x="21112" y="20836"/>
                    </a:cubicBezTo>
                    <a:lnTo>
                      <a:pt x="6962" y="586"/>
                    </a:lnTo>
                    <a:cubicBezTo>
                      <a:pt x="6723" y="243"/>
                      <a:pt x="5208" y="0"/>
                      <a:pt x="34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6" name="Google Shape;509;p32"/>
              <p:cNvSpPr/>
              <p:nvPr/>
            </p:nvSpPr>
            <p:spPr>
              <a:xfrm>
                <a:off x="879514" y="408506"/>
                <a:ext cx="72690" cy="288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3" y="0"/>
                    </a:moveTo>
                    <a:cubicBezTo>
                      <a:pt x="5201" y="0"/>
                      <a:pt x="542" y="1169"/>
                      <a:pt x="463" y="2626"/>
                    </a:cubicBezTo>
                    <a:lnTo>
                      <a:pt x="0" y="21560"/>
                    </a:lnTo>
                    <a:lnTo>
                      <a:pt x="21052" y="21600"/>
                    </a:lnTo>
                    <a:lnTo>
                      <a:pt x="21600" y="2665"/>
                    </a:lnTo>
                    <a:cubicBezTo>
                      <a:pt x="21600" y="1195"/>
                      <a:pt x="16934" y="0"/>
                      <a:pt x="11107" y="0"/>
                    </a:cubicBezTo>
                    <a:cubicBezTo>
                      <a:pt x="11061" y="0"/>
                      <a:pt x="11015" y="0"/>
                      <a:pt x="109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7" name="Google Shape;510;p32"/>
              <p:cNvSpPr/>
              <p:nvPr/>
            </p:nvSpPr>
            <p:spPr>
              <a:xfrm flipH="1">
                <a:off x="915859" y="461585"/>
                <a:ext cx="1296" cy="234801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511;p32"/>
              <p:cNvSpPr/>
              <p:nvPr/>
            </p:nvSpPr>
            <p:spPr>
              <a:xfrm flipH="1">
                <a:off x="915859" y="461585"/>
                <a:ext cx="1296" cy="234801"/>
              </a:xfrm>
              <a:prstGeom prst="line">
                <a:avLst/>
              </a:prstGeom>
              <a:noFill/>
              <a:ln w="9525" cap="rnd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512;p32"/>
              <p:cNvSpPr/>
              <p:nvPr/>
            </p:nvSpPr>
            <p:spPr>
              <a:xfrm>
                <a:off x="846814" y="591788"/>
                <a:ext cx="136750" cy="20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600" fill="norm" stroke="1" extrusionOk="0">
                    <a:moveTo>
                      <a:pt x="167" y="0"/>
                    </a:moveTo>
                    <a:lnTo>
                      <a:pt x="1" y="14202"/>
                    </a:lnTo>
                    <a:cubicBezTo>
                      <a:pt x="-41" y="18268"/>
                      <a:pt x="4744" y="21572"/>
                      <a:pt x="10678" y="21600"/>
                    </a:cubicBezTo>
                    <a:cubicBezTo>
                      <a:pt x="10702" y="21600"/>
                      <a:pt x="10730" y="21600"/>
                      <a:pt x="10754" y="21600"/>
                    </a:cubicBezTo>
                    <a:cubicBezTo>
                      <a:pt x="16615" y="21600"/>
                      <a:pt x="21396" y="18335"/>
                      <a:pt x="21438" y="14315"/>
                    </a:cubicBezTo>
                    <a:lnTo>
                      <a:pt x="21559" y="8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0" name="Google Shape;513;p32"/>
              <p:cNvSpPr/>
              <p:nvPr/>
            </p:nvSpPr>
            <p:spPr>
              <a:xfrm>
                <a:off x="884562" y="664477"/>
                <a:ext cx="57958" cy="58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4" h="21600" fill="norm" stroke="1" extrusionOk="0">
                    <a:moveTo>
                      <a:pt x="9309" y="0"/>
                    </a:moveTo>
                    <a:cubicBezTo>
                      <a:pt x="1058" y="0"/>
                      <a:pt x="-3116" y="11482"/>
                      <a:pt x="2725" y="18388"/>
                    </a:cubicBezTo>
                    <a:cubicBezTo>
                      <a:pt x="4595" y="20611"/>
                      <a:pt x="6907" y="21600"/>
                      <a:pt x="9176" y="21600"/>
                    </a:cubicBezTo>
                    <a:cubicBezTo>
                      <a:pt x="13889" y="21600"/>
                      <a:pt x="18428" y="17334"/>
                      <a:pt x="18484" y="10902"/>
                    </a:cubicBezTo>
                    <a:cubicBezTo>
                      <a:pt x="18484" y="4871"/>
                      <a:pt x="14401" y="98"/>
                      <a:pt x="9309" y="0"/>
                    </a:cubicBez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1" name="Google Shape;514;p32"/>
              <p:cNvSpPr/>
              <p:nvPr/>
            </p:nvSpPr>
            <p:spPr>
              <a:xfrm>
                <a:off x="295127" y="792066"/>
                <a:ext cx="856565" cy="1302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88" fill="norm" stroke="1" extrusionOk="0">
                    <a:moveTo>
                      <a:pt x="0" y="0"/>
                    </a:moveTo>
                    <a:lnTo>
                      <a:pt x="0" y="19153"/>
                    </a:lnTo>
                    <a:lnTo>
                      <a:pt x="40" y="19153"/>
                    </a:lnTo>
                    <a:cubicBezTo>
                      <a:pt x="40" y="21600"/>
                      <a:pt x="21561" y="21600"/>
                      <a:pt x="21561" y="19153"/>
                    </a:cubicBezTo>
                    <a:lnTo>
                      <a:pt x="21600" y="19153"/>
                    </a:lnTo>
                    <a:lnTo>
                      <a:pt x="21600" y="0"/>
                    </a:lnTo>
                  </a:path>
                </a:pathLst>
              </a:custGeom>
              <a:noFill/>
              <a:ln w="9525" cap="rnd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2" name="Google Shape;515;p32"/>
              <p:cNvSpPr/>
              <p:nvPr/>
            </p:nvSpPr>
            <p:spPr>
              <a:xfrm>
                <a:off x="340102" y="811172"/>
                <a:ext cx="766615" cy="79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7" y="1138"/>
                      <a:pt x="45" y="2282"/>
                      <a:pt x="118" y="3204"/>
                    </a:cubicBezTo>
                    <a:cubicBezTo>
                      <a:pt x="199" y="4060"/>
                      <a:pt x="287" y="4845"/>
                      <a:pt x="383" y="5557"/>
                    </a:cubicBezTo>
                    <a:cubicBezTo>
                      <a:pt x="575" y="6911"/>
                      <a:pt x="781" y="7982"/>
                      <a:pt x="1002" y="8911"/>
                    </a:cubicBezTo>
                    <a:cubicBezTo>
                      <a:pt x="1444" y="10695"/>
                      <a:pt x="1893" y="12120"/>
                      <a:pt x="2350" y="13258"/>
                    </a:cubicBezTo>
                    <a:cubicBezTo>
                      <a:pt x="3271" y="15468"/>
                      <a:pt x="4207" y="17109"/>
                      <a:pt x="5142" y="18253"/>
                    </a:cubicBezTo>
                    <a:cubicBezTo>
                      <a:pt x="7021" y="20534"/>
                      <a:pt x="8907" y="21600"/>
                      <a:pt x="10800" y="21600"/>
                    </a:cubicBezTo>
                    <a:cubicBezTo>
                      <a:pt x="12694" y="21600"/>
                      <a:pt x="14580" y="20534"/>
                      <a:pt x="16458" y="18253"/>
                    </a:cubicBezTo>
                    <a:cubicBezTo>
                      <a:pt x="17401" y="17109"/>
                      <a:pt x="18329" y="15468"/>
                      <a:pt x="19250" y="13258"/>
                    </a:cubicBezTo>
                    <a:cubicBezTo>
                      <a:pt x="19707" y="12120"/>
                      <a:pt x="20156" y="10695"/>
                      <a:pt x="20598" y="8911"/>
                    </a:cubicBezTo>
                    <a:cubicBezTo>
                      <a:pt x="20819" y="7982"/>
                      <a:pt x="21026" y="6911"/>
                      <a:pt x="21224" y="5557"/>
                    </a:cubicBezTo>
                    <a:cubicBezTo>
                      <a:pt x="21320" y="4916"/>
                      <a:pt x="21401" y="4060"/>
                      <a:pt x="21482" y="3204"/>
                    </a:cubicBezTo>
                    <a:cubicBezTo>
                      <a:pt x="21556" y="2282"/>
                      <a:pt x="21593" y="1138"/>
                      <a:pt x="21600" y="0"/>
                    </a:cubicBezTo>
                    <a:cubicBezTo>
                      <a:pt x="21593" y="1138"/>
                      <a:pt x="21541" y="2210"/>
                      <a:pt x="21468" y="3066"/>
                    </a:cubicBezTo>
                    <a:cubicBezTo>
                      <a:pt x="21387" y="3916"/>
                      <a:pt x="21298" y="4629"/>
                      <a:pt x="21195" y="5204"/>
                    </a:cubicBezTo>
                    <a:cubicBezTo>
                      <a:pt x="21004" y="6414"/>
                      <a:pt x="20790" y="7414"/>
                      <a:pt x="20569" y="8198"/>
                    </a:cubicBezTo>
                    <a:cubicBezTo>
                      <a:pt x="20127" y="9767"/>
                      <a:pt x="19678" y="10977"/>
                      <a:pt x="19220" y="11905"/>
                    </a:cubicBezTo>
                    <a:cubicBezTo>
                      <a:pt x="18300" y="13827"/>
                      <a:pt x="17371" y="15186"/>
                      <a:pt x="16436" y="16109"/>
                    </a:cubicBezTo>
                    <a:cubicBezTo>
                      <a:pt x="14632" y="17827"/>
                      <a:pt x="12821" y="18756"/>
                      <a:pt x="11003" y="18756"/>
                    </a:cubicBezTo>
                    <a:cubicBezTo>
                      <a:pt x="10935" y="18756"/>
                      <a:pt x="10868" y="18750"/>
                      <a:pt x="10800" y="18750"/>
                    </a:cubicBezTo>
                    <a:cubicBezTo>
                      <a:pt x="10733" y="18750"/>
                      <a:pt x="10665" y="18756"/>
                      <a:pt x="10598" y="18756"/>
                    </a:cubicBezTo>
                    <a:cubicBezTo>
                      <a:pt x="8787" y="18756"/>
                      <a:pt x="6976" y="17827"/>
                      <a:pt x="5172" y="16109"/>
                    </a:cubicBezTo>
                    <a:cubicBezTo>
                      <a:pt x="4236" y="15186"/>
                      <a:pt x="3308" y="13827"/>
                      <a:pt x="2387" y="11905"/>
                    </a:cubicBezTo>
                    <a:cubicBezTo>
                      <a:pt x="1931" y="10977"/>
                      <a:pt x="1473" y="9767"/>
                      <a:pt x="1031" y="8198"/>
                    </a:cubicBezTo>
                    <a:cubicBezTo>
                      <a:pt x="818" y="7414"/>
                      <a:pt x="604" y="6414"/>
                      <a:pt x="405" y="5204"/>
                    </a:cubicBezTo>
                    <a:cubicBezTo>
                      <a:pt x="309" y="4563"/>
                      <a:pt x="221" y="3851"/>
                      <a:pt x="140" y="3066"/>
                    </a:cubicBezTo>
                    <a:cubicBezTo>
                      <a:pt x="59" y="2210"/>
                      <a:pt x="15" y="1138"/>
                      <a:pt x="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3" name="Google Shape;516;p32"/>
              <p:cNvSpPr/>
              <p:nvPr/>
            </p:nvSpPr>
            <p:spPr>
              <a:xfrm>
                <a:off x="295390" y="793867"/>
                <a:ext cx="856302" cy="1301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" y="0"/>
                    </a:moveTo>
                    <a:cubicBezTo>
                      <a:pt x="43" y="0"/>
                      <a:pt x="0" y="27"/>
                      <a:pt x="0" y="61"/>
                    </a:cubicBezTo>
                    <a:lnTo>
                      <a:pt x="0" y="19708"/>
                    </a:lnTo>
                    <a:lnTo>
                      <a:pt x="40" y="19708"/>
                    </a:lnTo>
                    <a:cubicBezTo>
                      <a:pt x="40" y="20970"/>
                      <a:pt x="5420" y="21600"/>
                      <a:pt x="10800" y="21600"/>
                    </a:cubicBezTo>
                    <a:cubicBezTo>
                      <a:pt x="16180" y="21600"/>
                      <a:pt x="21561" y="20970"/>
                      <a:pt x="21561" y="19708"/>
                    </a:cubicBezTo>
                    <a:lnTo>
                      <a:pt x="21600" y="19708"/>
                    </a:lnTo>
                    <a:lnTo>
                      <a:pt x="21600" y="66"/>
                    </a:lnTo>
                    <a:cubicBezTo>
                      <a:pt x="21600" y="27"/>
                      <a:pt x="21553" y="0"/>
                      <a:pt x="21504" y="0"/>
                    </a:cubicBezTo>
                    <a:cubicBezTo>
                      <a:pt x="21491" y="0"/>
                      <a:pt x="21480" y="1"/>
                      <a:pt x="21468" y="5"/>
                    </a:cubicBezTo>
                    <a:lnTo>
                      <a:pt x="21218" y="74"/>
                    </a:lnTo>
                    <a:cubicBezTo>
                      <a:pt x="20874" y="179"/>
                      <a:pt x="20565" y="326"/>
                      <a:pt x="20314" y="509"/>
                    </a:cubicBezTo>
                    <a:cubicBezTo>
                      <a:pt x="19496" y="1081"/>
                      <a:pt x="15545" y="1516"/>
                      <a:pt x="10797" y="1516"/>
                    </a:cubicBezTo>
                    <a:cubicBezTo>
                      <a:pt x="5811" y="1516"/>
                      <a:pt x="1702" y="1038"/>
                      <a:pt x="1187" y="422"/>
                    </a:cubicBezTo>
                    <a:cubicBezTo>
                      <a:pt x="1108" y="322"/>
                      <a:pt x="983" y="248"/>
                      <a:pt x="831" y="205"/>
                    </a:cubicBezTo>
                    <a:lnTo>
                      <a:pt x="132" y="5"/>
                    </a:lnTo>
                    <a:cubicBezTo>
                      <a:pt x="119" y="1"/>
                      <a:pt x="106" y="0"/>
                      <a:pt x="94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898" name="تجميع"/>
          <p:cNvGrpSpPr/>
          <p:nvPr/>
        </p:nvGrpSpPr>
        <p:grpSpPr>
          <a:xfrm>
            <a:off x="3128269" y="1611630"/>
            <a:ext cx="3518605" cy="1920240"/>
            <a:chOff x="0" y="0"/>
            <a:chExt cx="3518603" cy="1920239"/>
          </a:xfrm>
        </p:grpSpPr>
        <p:sp>
          <p:nvSpPr>
            <p:cNvPr id="896" name="Google Shape;463;p32"/>
            <p:cNvSpPr/>
            <p:nvPr/>
          </p:nvSpPr>
          <p:spPr>
            <a:xfrm>
              <a:off x="0" y="200903"/>
              <a:ext cx="3518604" cy="1206705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897" name="تأكد"/>
            <p:cNvSpPr txBox="1"/>
            <p:nvPr/>
          </p:nvSpPr>
          <p:spPr>
            <a:xfrm>
              <a:off x="414751" y="0"/>
              <a:ext cx="2483912" cy="192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rtl="0">
                <a:lnSpc>
                  <a:spcPct val="90000"/>
                </a:lnSpc>
                <a:spcBef>
                  <a:spcPts val="1000"/>
                </a:spcBef>
                <a:defRPr sz="1000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>
                  <a:solidFill>
                    <a:srgbClr val="E22400"/>
                  </a:solidFill>
                  <a:latin typeface="Abdo Free"/>
                  <a:ea typeface="Abdo Free"/>
                  <a:cs typeface="Abdo Free"/>
                  <a:sym typeface="Abdo Free"/>
                </a:rPr>
                <a:t>تأكد</a:t>
              </a:r>
              <a: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pic>
        <p:nvPicPr>
          <p:cNvPr id="901" name="IMG_3483.png" descr="IMG_3483.png"/>
          <p:cNvPicPr>
            <a:picLocks noChangeAspect="1"/>
          </p:cNvPicPr>
          <p:nvPr/>
        </p:nvPicPr>
        <p:blipFill>
          <a:blip r:embed="rId2">
            <a:extLst/>
          </a:blip>
          <a:srcRect l="46292" t="3524" r="0" b="77483"/>
          <a:stretch>
            <a:fillRect/>
          </a:stretch>
        </p:blipFill>
        <p:spPr>
          <a:xfrm>
            <a:off x="1980559" y="430737"/>
            <a:ext cx="5759455" cy="693365"/>
          </a:xfrm>
          <a:prstGeom prst="rect">
            <a:avLst/>
          </a:prstGeom>
          <a:ln w="12700">
            <a:miter lim="400000"/>
          </a:ln>
        </p:spPr>
      </p:pic>
      <p:sp>
        <p:nvSpPr>
          <p:cNvPr id="902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03" name="تأكد"/>
          <p:cNvSpPr txBox="1"/>
          <p:nvPr/>
        </p:nvSpPr>
        <p:spPr>
          <a:xfrm>
            <a:off x="7860015" y="397111"/>
            <a:ext cx="678324" cy="744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40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  <a:r>
              <a:t> </a:t>
            </a:r>
          </a:p>
        </p:txBody>
      </p:sp>
      <p:pic>
        <p:nvPicPr>
          <p:cNvPr id="904" name="IMG_3212.jpeg" descr="IMG_3212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276" t="14109" r="13147" b="14318"/>
          <a:stretch>
            <a:fillRect/>
          </a:stretch>
        </p:blipFill>
        <p:spPr>
          <a:xfrm>
            <a:off x="2837501" y="2088867"/>
            <a:ext cx="417246" cy="417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282" fill="norm" stroke="1" extrusionOk="0">
                <a:moveTo>
                  <a:pt x="10775" y="1"/>
                </a:moveTo>
                <a:cubicBezTo>
                  <a:pt x="5688" y="48"/>
                  <a:pt x="1056" y="3726"/>
                  <a:pt x="129" y="9360"/>
                </a:cubicBezTo>
                <a:cubicBezTo>
                  <a:pt x="30" y="9966"/>
                  <a:pt x="-19" y="10590"/>
                  <a:pt x="6" y="11199"/>
                </a:cubicBezTo>
                <a:cubicBezTo>
                  <a:pt x="183" y="15466"/>
                  <a:pt x="3306" y="19615"/>
                  <a:pt x="7616" y="20983"/>
                </a:cubicBezTo>
                <a:cubicBezTo>
                  <a:pt x="9513" y="21585"/>
                  <a:pt x="13743" y="21236"/>
                  <a:pt x="15677" y="20316"/>
                </a:cubicBezTo>
                <a:cubicBezTo>
                  <a:pt x="19448" y="18521"/>
                  <a:pt x="21548" y="15115"/>
                  <a:pt x="21564" y="10775"/>
                </a:cubicBezTo>
                <a:cubicBezTo>
                  <a:pt x="21581" y="6397"/>
                  <a:pt x="19643" y="3150"/>
                  <a:pt x="15882" y="1234"/>
                </a:cubicBezTo>
                <a:cubicBezTo>
                  <a:pt x="14207" y="380"/>
                  <a:pt x="12471" y="-15"/>
                  <a:pt x="10775" y="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07" name="تجميع"/>
          <p:cNvGrpSpPr/>
          <p:nvPr/>
        </p:nvGrpSpPr>
        <p:grpSpPr>
          <a:xfrm>
            <a:off x="1863346" y="1396951"/>
            <a:ext cx="6239029" cy="1174652"/>
            <a:chOff x="0" y="0"/>
            <a:chExt cx="6239027" cy="1174650"/>
          </a:xfrm>
        </p:grpSpPr>
        <p:pic>
          <p:nvPicPr>
            <p:cNvPr id="905" name="IMG_3483.png" descr="IMG_348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8392" t="23564" r="0" b="56640"/>
            <a:stretch>
              <a:fillRect/>
            </a:stretch>
          </p:blipFill>
          <p:spPr>
            <a:xfrm>
              <a:off x="0" y="0"/>
              <a:ext cx="6239028" cy="6824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6" name="IMG_3483.png" descr="IMG_348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551" t="23564" r="61173" b="58805"/>
            <a:stretch>
              <a:fillRect/>
            </a:stretch>
          </p:blipFill>
          <p:spPr>
            <a:xfrm>
              <a:off x="1586572" y="614411"/>
              <a:ext cx="3292512" cy="5602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1" grpId="3"/>
      <p:bldP build="whole" bldLvl="1" animBg="1" rev="0" advAuto="0" spid="907" grpId="4"/>
      <p:bldP build="whole" bldLvl="1" animBg="1" rev="0" advAuto="0" spid="904" grpId="5"/>
      <p:bldP build="whole" bldLvl="1" animBg="1" rev="0" advAuto="0" spid="902" grpId="1"/>
      <p:bldP build="whole" bldLvl="1" animBg="1" rev="0" advAuto="0" spid="90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pic>
        <p:nvPicPr>
          <p:cNvPr id="910" name="IMG_3483.png" descr="IMG_3483.png"/>
          <p:cNvPicPr>
            <a:picLocks noChangeAspect="1"/>
          </p:cNvPicPr>
          <p:nvPr/>
        </p:nvPicPr>
        <p:blipFill>
          <a:blip r:embed="rId2">
            <a:extLst/>
          </a:blip>
          <a:srcRect l="46292" t="3524" r="0" b="77483"/>
          <a:stretch>
            <a:fillRect/>
          </a:stretch>
        </p:blipFill>
        <p:spPr>
          <a:xfrm>
            <a:off x="1980559" y="430737"/>
            <a:ext cx="5759455" cy="693365"/>
          </a:xfrm>
          <a:prstGeom prst="rect">
            <a:avLst/>
          </a:prstGeom>
          <a:ln w="12700">
            <a:miter lim="400000"/>
          </a:ln>
        </p:spPr>
      </p:pic>
      <p:sp>
        <p:nvSpPr>
          <p:cNvPr id="911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12" name="تأكد"/>
          <p:cNvSpPr txBox="1"/>
          <p:nvPr/>
        </p:nvSpPr>
        <p:spPr>
          <a:xfrm>
            <a:off x="7860015" y="397111"/>
            <a:ext cx="678324" cy="744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40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  <a:r>
              <a:t> </a:t>
            </a:r>
          </a:p>
        </p:txBody>
      </p:sp>
      <p:pic>
        <p:nvPicPr>
          <p:cNvPr id="913" name="IMG_3487.png" descr="IMG_3487.png"/>
          <p:cNvPicPr>
            <a:picLocks noChangeAspect="1"/>
          </p:cNvPicPr>
          <p:nvPr/>
        </p:nvPicPr>
        <p:blipFill>
          <a:blip r:embed="rId3">
            <a:extLst/>
          </a:blip>
          <a:srcRect l="0" t="13496" r="0" b="13496"/>
          <a:stretch>
            <a:fillRect/>
          </a:stretch>
        </p:blipFill>
        <p:spPr>
          <a:xfrm>
            <a:off x="1196529" y="3673871"/>
            <a:ext cx="6915194" cy="999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914" name="IMG_3494.png" descr="IMG_3494.png"/>
          <p:cNvPicPr>
            <a:picLocks noChangeAspect="1"/>
          </p:cNvPicPr>
          <p:nvPr/>
        </p:nvPicPr>
        <p:blipFill>
          <a:blip r:embed="rId4">
            <a:extLst/>
          </a:blip>
          <a:srcRect l="31138" t="23946" r="25005" b="23946"/>
          <a:stretch>
            <a:fillRect/>
          </a:stretch>
        </p:blipFill>
        <p:spPr>
          <a:xfrm>
            <a:off x="4860284" y="2266390"/>
            <a:ext cx="1021333" cy="8478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4" name="تجميع"/>
          <p:cNvGrpSpPr/>
          <p:nvPr/>
        </p:nvGrpSpPr>
        <p:grpSpPr>
          <a:xfrm>
            <a:off x="1043455" y="1279059"/>
            <a:ext cx="839912" cy="2440771"/>
            <a:chOff x="0" y="0"/>
            <a:chExt cx="839910" cy="2440770"/>
          </a:xfrm>
        </p:grpSpPr>
        <p:grpSp>
          <p:nvGrpSpPr>
            <p:cNvPr id="917" name="تجميع"/>
            <p:cNvGrpSpPr/>
            <p:nvPr/>
          </p:nvGrpSpPr>
          <p:grpSpPr>
            <a:xfrm>
              <a:off x="0" y="0"/>
              <a:ext cx="839911" cy="817824"/>
              <a:chOff x="0" y="0"/>
              <a:chExt cx="839910" cy="817823"/>
            </a:xfrm>
          </p:grpSpPr>
          <p:sp>
            <p:nvSpPr>
              <p:cNvPr id="915" name="بيضاوي"/>
              <p:cNvSpPr/>
              <p:nvPr/>
            </p:nvSpPr>
            <p:spPr>
              <a:xfrm>
                <a:off x="0" y="6350"/>
                <a:ext cx="839911" cy="768470"/>
              </a:xfrm>
              <a:prstGeom prst="ellipse">
                <a:avLst/>
              </a:prstGeom>
              <a:solidFill>
                <a:srgbClr val="ABE9F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34679A"/>
                    </a:solidFill>
                  </a:defRPr>
                </a:pPr>
              </a:p>
            </p:txBody>
          </p:sp>
          <p:pic>
            <p:nvPicPr>
              <p:cNvPr id="916" name="IMG_3489.png" descr="IMG_3489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296" y="0"/>
                <a:ext cx="753319" cy="817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0" name="تجميع"/>
            <p:cNvGrpSpPr/>
            <p:nvPr/>
          </p:nvGrpSpPr>
          <p:grpSpPr>
            <a:xfrm>
              <a:off x="0" y="1622946"/>
              <a:ext cx="839911" cy="817825"/>
              <a:chOff x="0" y="0"/>
              <a:chExt cx="839910" cy="817823"/>
            </a:xfrm>
          </p:grpSpPr>
          <p:sp>
            <p:nvSpPr>
              <p:cNvPr id="918" name="بيضاوي"/>
              <p:cNvSpPr/>
              <p:nvPr/>
            </p:nvSpPr>
            <p:spPr>
              <a:xfrm>
                <a:off x="0" y="6350"/>
                <a:ext cx="839911" cy="768470"/>
              </a:xfrm>
              <a:prstGeom prst="ellipse">
                <a:avLst/>
              </a:prstGeom>
              <a:solidFill>
                <a:srgbClr val="ABE9F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34679A"/>
                    </a:solidFill>
                  </a:defRPr>
                </a:pPr>
              </a:p>
            </p:txBody>
          </p:sp>
          <p:pic>
            <p:nvPicPr>
              <p:cNvPr id="919" name="IMG_3489.png" descr="IMG_3489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296" y="0"/>
                <a:ext cx="753319" cy="817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3" name="تجميع"/>
            <p:cNvGrpSpPr/>
            <p:nvPr/>
          </p:nvGrpSpPr>
          <p:grpSpPr>
            <a:xfrm>
              <a:off x="0" y="805123"/>
              <a:ext cx="839911" cy="817824"/>
              <a:chOff x="0" y="0"/>
              <a:chExt cx="839910" cy="817823"/>
            </a:xfrm>
          </p:grpSpPr>
          <p:sp>
            <p:nvSpPr>
              <p:cNvPr id="921" name="بيضاوي"/>
              <p:cNvSpPr/>
              <p:nvPr/>
            </p:nvSpPr>
            <p:spPr>
              <a:xfrm>
                <a:off x="0" y="6350"/>
                <a:ext cx="839911" cy="768470"/>
              </a:xfrm>
              <a:prstGeom prst="ellipse">
                <a:avLst/>
              </a:prstGeom>
              <a:solidFill>
                <a:srgbClr val="ABE9F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34679A"/>
                    </a:solidFill>
                  </a:defRPr>
                </a:pPr>
              </a:p>
            </p:txBody>
          </p:sp>
          <p:pic>
            <p:nvPicPr>
              <p:cNvPr id="922" name="IMG_3489.png" descr="IMG_3489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296" y="0"/>
                <a:ext cx="753319" cy="817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34" name="تجميع"/>
          <p:cNvGrpSpPr/>
          <p:nvPr/>
        </p:nvGrpSpPr>
        <p:grpSpPr>
          <a:xfrm>
            <a:off x="1980559" y="1279059"/>
            <a:ext cx="839911" cy="2440771"/>
            <a:chOff x="0" y="0"/>
            <a:chExt cx="839910" cy="2440770"/>
          </a:xfrm>
        </p:grpSpPr>
        <p:grpSp>
          <p:nvGrpSpPr>
            <p:cNvPr id="927" name="تجميع"/>
            <p:cNvGrpSpPr/>
            <p:nvPr/>
          </p:nvGrpSpPr>
          <p:grpSpPr>
            <a:xfrm>
              <a:off x="0" y="0"/>
              <a:ext cx="839911" cy="817824"/>
              <a:chOff x="0" y="0"/>
              <a:chExt cx="839910" cy="817823"/>
            </a:xfrm>
          </p:grpSpPr>
          <p:sp>
            <p:nvSpPr>
              <p:cNvPr id="925" name="بيضاوي"/>
              <p:cNvSpPr/>
              <p:nvPr/>
            </p:nvSpPr>
            <p:spPr>
              <a:xfrm>
                <a:off x="0" y="6350"/>
                <a:ext cx="839911" cy="768470"/>
              </a:xfrm>
              <a:prstGeom prst="ellipse">
                <a:avLst/>
              </a:prstGeom>
              <a:solidFill>
                <a:srgbClr val="ABE9F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34679A"/>
                    </a:solidFill>
                  </a:defRPr>
                </a:pPr>
              </a:p>
            </p:txBody>
          </p:sp>
          <p:pic>
            <p:nvPicPr>
              <p:cNvPr id="926" name="IMG_3489.png" descr="IMG_3489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296" y="0"/>
                <a:ext cx="753319" cy="817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30" name="تجميع"/>
            <p:cNvGrpSpPr/>
            <p:nvPr/>
          </p:nvGrpSpPr>
          <p:grpSpPr>
            <a:xfrm>
              <a:off x="0" y="1622946"/>
              <a:ext cx="839911" cy="817825"/>
              <a:chOff x="0" y="0"/>
              <a:chExt cx="839910" cy="817823"/>
            </a:xfrm>
          </p:grpSpPr>
          <p:sp>
            <p:nvSpPr>
              <p:cNvPr id="928" name="بيضاوي"/>
              <p:cNvSpPr/>
              <p:nvPr/>
            </p:nvSpPr>
            <p:spPr>
              <a:xfrm>
                <a:off x="0" y="6350"/>
                <a:ext cx="839911" cy="768470"/>
              </a:xfrm>
              <a:prstGeom prst="ellipse">
                <a:avLst/>
              </a:prstGeom>
              <a:solidFill>
                <a:srgbClr val="ABE9F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34679A"/>
                    </a:solidFill>
                  </a:defRPr>
                </a:pPr>
              </a:p>
            </p:txBody>
          </p:sp>
          <p:pic>
            <p:nvPicPr>
              <p:cNvPr id="929" name="IMG_3489.png" descr="IMG_3489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296" y="0"/>
                <a:ext cx="753319" cy="817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33" name="تجميع"/>
            <p:cNvGrpSpPr/>
            <p:nvPr/>
          </p:nvGrpSpPr>
          <p:grpSpPr>
            <a:xfrm>
              <a:off x="0" y="805123"/>
              <a:ext cx="839911" cy="817824"/>
              <a:chOff x="0" y="0"/>
              <a:chExt cx="839910" cy="817823"/>
            </a:xfrm>
          </p:grpSpPr>
          <p:sp>
            <p:nvSpPr>
              <p:cNvPr id="931" name="بيضاوي"/>
              <p:cNvSpPr/>
              <p:nvPr/>
            </p:nvSpPr>
            <p:spPr>
              <a:xfrm>
                <a:off x="0" y="6350"/>
                <a:ext cx="839911" cy="768470"/>
              </a:xfrm>
              <a:prstGeom prst="ellipse">
                <a:avLst/>
              </a:prstGeom>
              <a:solidFill>
                <a:srgbClr val="ABE9F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34679A"/>
                    </a:solidFill>
                  </a:defRPr>
                </a:pPr>
              </a:p>
            </p:txBody>
          </p:sp>
          <p:pic>
            <p:nvPicPr>
              <p:cNvPr id="932" name="IMG_3489.png" descr="IMG_3489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296" y="0"/>
                <a:ext cx="753319" cy="817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44" name="تجميع"/>
          <p:cNvGrpSpPr/>
          <p:nvPr/>
        </p:nvGrpSpPr>
        <p:grpSpPr>
          <a:xfrm>
            <a:off x="2917662" y="1286322"/>
            <a:ext cx="839912" cy="2440771"/>
            <a:chOff x="0" y="0"/>
            <a:chExt cx="839910" cy="2440770"/>
          </a:xfrm>
        </p:grpSpPr>
        <p:grpSp>
          <p:nvGrpSpPr>
            <p:cNvPr id="937" name="تجميع"/>
            <p:cNvGrpSpPr/>
            <p:nvPr/>
          </p:nvGrpSpPr>
          <p:grpSpPr>
            <a:xfrm>
              <a:off x="0" y="0"/>
              <a:ext cx="839911" cy="817824"/>
              <a:chOff x="0" y="0"/>
              <a:chExt cx="839910" cy="817823"/>
            </a:xfrm>
          </p:grpSpPr>
          <p:sp>
            <p:nvSpPr>
              <p:cNvPr id="935" name="بيضاوي"/>
              <p:cNvSpPr/>
              <p:nvPr/>
            </p:nvSpPr>
            <p:spPr>
              <a:xfrm>
                <a:off x="0" y="6350"/>
                <a:ext cx="839911" cy="768470"/>
              </a:xfrm>
              <a:prstGeom prst="ellipse">
                <a:avLst/>
              </a:prstGeom>
              <a:solidFill>
                <a:srgbClr val="ABE9F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34679A"/>
                    </a:solidFill>
                  </a:defRPr>
                </a:pPr>
              </a:p>
            </p:txBody>
          </p:sp>
          <p:pic>
            <p:nvPicPr>
              <p:cNvPr id="936" name="IMG_3489.png" descr="IMG_3489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296" y="0"/>
                <a:ext cx="753319" cy="817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40" name="تجميع"/>
            <p:cNvGrpSpPr/>
            <p:nvPr/>
          </p:nvGrpSpPr>
          <p:grpSpPr>
            <a:xfrm>
              <a:off x="0" y="1622946"/>
              <a:ext cx="839911" cy="817825"/>
              <a:chOff x="0" y="0"/>
              <a:chExt cx="839910" cy="817823"/>
            </a:xfrm>
          </p:grpSpPr>
          <p:sp>
            <p:nvSpPr>
              <p:cNvPr id="938" name="بيضاوي"/>
              <p:cNvSpPr/>
              <p:nvPr/>
            </p:nvSpPr>
            <p:spPr>
              <a:xfrm>
                <a:off x="0" y="6350"/>
                <a:ext cx="839911" cy="768470"/>
              </a:xfrm>
              <a:prstGeom prst="ellipse">
                <a:avLst/>
              </a:prstGeom>
              <a:solidFill>
                <a:srgbClr val="ABE9F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34679A"/>
                    </a:solidFill>
                  </a:defRPr>
                </a:pPr>
              </a:p>
            </p:txBody>
          </p:sp>
          <p:pic>
            <p:nvPicPr>
              <p:cNvPr id="939" name="IMG_3489.png" descr="IMG_3489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296" y="0"/>
                <a:ext cx="753319" cy="817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43" name="تجميع"/>
            <p:cNvGrpSpPr/>
            <p:nvPr/>
          </p:nvGrpSpPr>
          <p:grpSpPr>
            <a:xfrm>
              <a:off x="0" y="805123"/>
              <a:ext cx="839911" cy="817824"/>
              <a:chOff x="0" y="0"/>
              <a:chExt cx="839910" cy="817823"/>
            </a:xfrm>
          </p:grpSpPr>
          <p:sp>
            <p:nvSpPr>
              <p:cNvPr id="941" name="بيضاوي"/>
              <p:cNvSpPr/>
              <p:nvPr/>
            </p:nvSpPr>
            <p:spPr>
              <a:xfrm>
                <a:off x="0" y="6350"/>
                <a:ext cx="839911" cy="768470"/>
              </a:xfrm>
              <a:prstGeom prst="ellipse">
                <a:avLst/>
              </a:prstGeom>
              <a:solidFill>
                <a:srgbClr val="ABE9F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34679A"/>
                    </a:solidFill>
                  </a:defRPr>
                </a:pPr>
              </a:p>
            </p:txBody>
          </p:sp>
          <p:pic>
            <p:nvPicPr>
              <p:cNvPr id="942" name="IMG_3489.png" descr="IMG_3489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296" y="0"/>
                <a:ext cx="753319" cy="817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54" name="تجميع"/>
          <p:cNvGrpSpPr/>
          <p:nvPr/>
        </p:nvGrpSpPr>
        <p:grpSpPr>
          <a:xfrm>
            <a:off x="3817331" y="1286322"/>
            <a:ext cx="839912" cy="2440771"/>
            <a:chOff x="0" y="0"/>
            <a:chExt cx="839910" cy="2440770"/>
          </a:xfrm>
        </p:grpSpPr>
        <p:grpSp>
          <p:nvGrpSpPr>
            <p:cNvPr id="947" name="تجميع"/>
            <p:cNvGrpSpPr/>
            <p:nvPr/>
          </p:nvGrpSpPr>
          <p:grpSpPr>
            <a:xfrm>
              <a:off x="0" y="0"/>
              <a:ext cx="839911" cy="817824"/>
              <a:chOff x="0" y="0"/>
              <a:chExt cx="839910" cy="817823"/>
            </a:xfrm>
          </p:grpSpPr>
          <p:sp>
            <p:nvSpPr>
              <p:cNvPr id="945" name="بيضاوي"/>
              <p:cNvSpPr/>
              <p:nvPr/>
            </p:nvSpPr>
            <p:spPr>
              <a:xfrm>
                <a:off x="0" y="6350"/>
                <a:ext cx="839911" cy="768470"/>
              </a:xfrm>
              <a:prstGeom prst="ellipse">
                <a:avLst/>
              </a:prstGeom>
              <a:solidFill>
                <a:srgbClr val="ABE9F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34679A"/>
                    </a:solidFill>
                  </a:defRPr>
                </a:pPr>
              </a:p>
            </p:txBody>
          </p:sp>
          <p:pic>
            <p:nvPicPr>
              <p:cNvPr id="946" name="IMG_3489.png" descr="IMG_3489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296" y="0"/>
                <a:ext cx="753319" cy="817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50" name="تجميع"/>
            <p:cNvGrpSpPr/>
            <p:nvPr/>
          </p:nvGrpSpPr>
          <p:grpSpPr>
            <a:xfrm>
              <a:off x="0" y="1622946"/>
              <a:ext cx="839911" cy="817825"/>
              <a:chOff x="0" y="0"/>
              <a:chExt cx="839910" cy="817823"/>
            </a:xfrm>
          </p:grpSpPr>
          <p:sp>
            <p:nvSpPr>
              <p:cNvPr id="948" name="بيضاوي"/>
              <p:cNvSpPr/>
              <p:nvPr/>
            </p:nvSpPr>
            <p:spPr>
              <a:xfrm>
                <a:off x="0" y="6350"/>
                <a:ext cx="839911" cy="768470"/>
              </a:xfrm>
              <a:prstGeom prst="ellipse">
                <a:avLst/>
              </a:prstGeom>
              <a:solidFill>
                <a:srgbClr val="ABE9F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34679A"/>
                    </a:solidFill>
                  </a:defRPr>
                </a:pPr>
              </a:p>
            </p:txBody>
          </p:sp>
          <p:pic>
            <p:nvPicPr>
              <p:cNvPr id="949" name="IMG_3489.png" descr="IMG_3489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296" y="0"/>
                <a:ext cx="753319" cy="817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53" name="تجميع"/>
            <p:cNvGrpSpPr/>
            <p:nvPr/>
          </p:nvGrpSpPr>
          <p:grpSpPr>
            <a:xfrm>
              <a:off x="0" y="805123"/>
              <a:ext cx="839911" cy="817824"/>
              <a:chOff x="0" y="0"/>
              <a:chExt cx="839910" cy="817823"/>
            </a:xfrm>
          </p:grpSpPr>
          <p:sp>
            <p:nvSpPr>
              <p:cNvPr id="951" name="بيضاوي"/>
              <p:cNvSpPr/>
              <p:nvPr/>
            </p:nvSpPr>
            <p:spPr>
              <a:xfrm>
                <a:off x="0" y="6350"/>
                <a:ext cx="839911" cy="768470"/>
              </a:xfrm>
              <a:prstGeom prst="ellipse">
                <a:avLst/>
              </a:prstGeom>
              <a:solidFill>
                <a:srgbClr val="ABE9F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34679A"/>
                    </a:solidFill>
                  </a:defRPr>
                </a:pPr>
              </a:p>
            </p:txBody>
          </p:sp>
          <p:pic>
            <p:nvPicPr>
              <p:cNvPr id="952" name="IMG_3489.png" descr="IMG_3489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296" y="0"/>
                <a:ext cx="753319" cy="8178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57" name="تجميع"/>
          <p:cNvGrpSpPr/>
          <p:nvPr/>
        </p:nvGrpSpPr>
        <p:grpSpPr>
          <a:xfrm>
            <a:off x="4791869" y="1286322"/>
            <a:ext cx="839912" cy="817824"/>
            <a:chOff x="0" y="0"/>
            <a:chExt cx="839910" cy="817823"/>
          </a:xfrm>
        </p:grpSpPr>
        <p:sp>
          <p:nvSpPr>
            <p:cNvPr id="955" name="بيضاوي"/>
            <p:cNvSpPr/>
            <p:nvPr/>
          </p:nvSpPr>
          <p:spPr>
            <a:xfrm>
              <a:off x="0" y="6350"/>
              <a:ext cx="839911" cy="768470"/>
            </a:xfrm>
            <a:prstGeom prst="ellipse">
              <a:avLst/>
            </a:prstGeom>
            <a:solidFill>
              <a:srgbClr val="ABE9F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34679A"/>
                  </a:solidFill>
                </a:defRPr>
              </a:pPr>
            </a:p>
          </p:txBody>
        </p:sp>
        <p:pic>
          <p:nvPicPr>
            <p:cNvPr id="956" name="IMG_3489.png" descr="IMG_3489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3296" y="0"/>
              <a:ext cx="753319" cy="817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58" name="باستعمال مكعبات صغيرة لتمثيل الأشخاص و أطباق ورقية لتمثيل الطاولات"/>
          <p:cNvSpPr txBox="1"/>
          <p:nvPr/>
        </p:nvSpPr>
        <p:spPr>
          <a:xfrm>
            <a:off x="6000656" y="1317511"/>
            <a:ext cx="2111024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b="1" sz="2200">
                <a:solidFill>
                  <a:schemeClr val="accent1">
                    <a:satOff val="-51877"/>
                    <a:lumOff val="22009"/>
                  </a:schemeClr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باستعمال مكعبات صغيرة لتمثيل الأشخاص و أطباق ورقية لتمثيل الطاولات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1" dur="10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8" grpId="1"/>
      <p:bldP build="whole" bldLvl="1" animBg="1" rev="0" advAuto="0" spid="924" grpId="2"/>
      <p:bldP build="whole" bldLvl="1" animBg="1" rev="0" advAuto="0" spid="944" grpId="4"/>
      <p:bldP build="whole" bldLvl="1" animBg="1" rev="0" advAuto="0" spid="914" grpId="7"/>
      <p:bldP build="whole" bldLvl="1" animBg="1" rev="0" advAuto="0" spid="957" grpId="6"/>
      <p:bldP build="whole" bldLvl="1" animBg="1" rev="0" advAuto="0" spid="913" grpId="8"/>
      <p:bldP build="whole" bldLvl="1" animBg="1" rev="0" advAuto="0" spid="934" grpId="3"/>
      <p:bldP build="whole" bldLvl="1" animBg="1" rev="0" advAuto="0" spid="954" grpId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1052;p46"/>
          <p:cNvSpPr txBox="1"/>
          <p:nvPr>
            <p:ph type="title"/>
          </p:nvPr>
        </p:nvSpPr>
        <p:spPr>
          <a:xfrm>
            <a:off x="1739250" y="843300"/>
            <a:ext cx="5665500" cy="3456900"/>
          </a:xfrm>
          <a:prstGeom prst="rect">
            <a:avLst/>
          </a:prstGeom>
        </p:spPr>
        <p:txBody>
          <a:bodyPr/>
          <a:lstStyle/>
          <a:p>
            <a:pPr rtl="0">
              <a:defRPr b="0">
                <a:latin typeface="Abdo Free"/>
                <a:ea typeface="Abdo Free"/>
                <a:cs typeface="Abdo Free"/>
                <a:sym typeface="Abdo Free"/>
              </a:defRPr>
            </a:pPr>
            <a:r>
              <a:rPr sz="6300">
                <a:ln w="12700" cap="flat">
                  <a:solidFill>
                    <a:schemeClr val="accent2"/>
                  </a:solidFill>
                  <a:prstDash val="solid"/>
                  <a:miter lim="400000"/>
                </a:ln>
              </a:rPr>
              <a:t>الواجب</a:t>
            </a:r>
            <a:r>
              <a:t> </a:t>
            </a:r>
          </a:p>
          <a:p>
            <a:pPr rtl="0">
              <a:defRPr b="0">
                <a:latin typeface="Abdo Free"/>
                <a:ea typeface="Abdo Free"/>
                <a:cs typeface="Abdo Free"/>
                <a:sym typeface="Abdo Free"/>
              </a:defRPr>
            </a:pPr>
            <a:r>
              <a:t>س </a:t>
            </a:r>
            <a:r>
              <a:rPr>
                <a:solidFill>
                  <a:schemeClr val="accent2"/>
                </a:solidFill>
              </a:rPr>
              <a:t>٤</a:t>
            </a:r>
          </a:p>
          <a:p>
            <a:pPr rtl="0">
              <a:defRPr b="0">
                <a:solidFill>
                  <a:schemeClr val="accent2"/>
                </a:solidFill>
                <a:latin typeface="Abdo Free"/>
                <a:ea typeface="Abdo Free"/>
                <a:cs typeface="Abdo Free"/>
                <a:sym typeface="Abdo Free"/>
              </a:defRPr>
            </a:pPr>
            <a:r>
              <a:rPr>
                <a:solidFill>
                  <a:srgbClr val="012F7B"/>
                </a:solidFill>
              </a:rPr>
              <a:t>ص</a:t>
            </a:r>
            <a:r>
              <a:t> ١٣١</a:t>
            </a:r>
          </a:p>
        </p:txBody>
      </p:sp>
      <p:grpSp>
        <p:nvGrpSpPr>
          <p:cNvPr id="1007" name="تجميع"/>
          <p:cNvGrpSpPr/>
          <p:nvPr/>
        </p:nvGrpSpPr>
        <p:grpSpPr>
          <a:xfrm>
            <a:off x="1052038" y="-606042"/>
            <a:ext cx="7507179" cy="6207825"/>
            <a:chOff x="0" y="0"/>
            <a:chExt cx="7507178" cy="6207823"/>
          </a:xfrm>
        </p:grpSpPr>
        <p:grpSp>
          <p:nvGrpSpPr>
            <p:cNvPr id="969" name="Google Shape;1053;p46"/>
            <p:cNvGrpSpPr/>
            <p:nvPr/>
          </p:nvGrpSpPr>
          <p:grpSpPr>
            <a:xfrm>
              <a:off x="-1" y="3713569"/>
              <a:ext cx="2139754" cy="2494255"/>
              <a:chOff x="0" y="0"/>
              <a:chExt cx="2139752" cy="2494253"/>
            </a:xfrm>
          </p:grpSpPr>
          <p:sp>
            <p:nvSpPr>
              <p:cNvPr id="961" name="Google Shape;1054;p46"/>
              <p:cNvSpPr/>
              <p:nvPr/>
            </p:nvSpPr>
            <p:spPr>
              <a:xfrm rot="20610811">
                <a:off x="468417" y="154679"/>
                <a:ext cx="1398258" cy="2127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30" y="0"/>
                    </a:moveTo>
                    <a:cubicBezTo>
                      <a:pt x="20027" y="0"/>
                      <a:pt x="20024" y="0"/>
                      <a:pt x="20021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20021" y="21600"/>
                    </a:lnTo>
                    <a:cubicBezTo>
                      <a:pt x="20889" y="21600"/>
                      <a:pt x="21600" y="21136"/>
                      <a:pt x="21600" y="20566"/>
                    </a:cubicBezTo>
                    <a:lnTo>
                      <a:pt x="21600" y="1034"/>
                    </a:lnTo>
                    <a:cubicBezTo>
                      <a:pt x="21600" y="466"/>
                      <a:pt x="20899" y="0"/>
                      <a:pt x="20030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2" name="Google Shape;1055;p46"/>
              <p:cNvSpPr/>
              <p:nvPr/>
            </p:nvSpPr>
            <p:spPr>
              <a:xfrm rot="20610811">
                <a:off x="297633" y="381990"/>
                <a:ext cx="203717" cy="2127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0749" y="0"/>
                    </a:moveTo>
                    <a:cubicBezTo>
                      <a:pt x="4800" y="0"/>
                      <a:pt x="-35" y="464"/>
                      <a:pt x="0" y="1034"/>
                    </a:cubicBezTo>
                    <a:lnTo>
                      <a:pt x="0" y="20566"/>
                    </a:lnTo>
                    <a:cubicBezTo>
                      <a:pt x="-35" y="21136"/>
                      <a:pt x="4800" y="21600"/>
                      <a:pt x="10784" y="21600"/>
                    </a:cubicBezTo>
                    <a:lnTo>
                      <a:pt x="21565" y="21600"/>
                    </a:lnTo>
                    <a:lnTo>
                      <a:pt x="2156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3" name="Google Shape;1056;p46"/>
              <p:cNvSpPr/>
              <p:nvPr/>
            </p:nvSpPr>
            <p:spPr>
              <a:xfrm rot="20610811">
                <a:off x="577198" y="502984"/>
                <a:ext cx="877727" cy="409112"/>
              </a:xfrm>
              <a:prstGeom prst="rect">
                <a:avLst/>
              </a:prstGeom>
              <a:solidFill>
                <a:srgbClr val="F8F3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4" name="Google Shape;1057;p46"/>
              <p:cNvSpPr/>
              <p:nvPr/>
            </p:nvSpPr>
            <p:spPr>
              <a:xfrm rot="20610811">
                <a:off x="626290" y="578260"/>
                <a:ext cx="710473" cy="24013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5" name="Google Shape;1058;p46"/>
              <p:cNvSpPr/>
              <p:nvPr/>
            </p:nvSpPr>
            <p:spPr>
              <a:xfrm rot="20610811">
                <a:off x="643635" y="636881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6" name="Google Shape;1059;p46"/>
              <p:cNvSpPr/>
              <p:nvPr/>
            </p:nvSpPr>
            <p:spPr>
              <a:xfrm rot="20610811">
                <a:off x="660984" y="695501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7" name="Google Shape;1060;p46"/>
              <p:cNvSpPr/>
              <p:nvPr/>
            </p:nvSpPr>
            <p:spPr>
              <a:xfrm rot="20610811">
                <a:off x="678325" y="754094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8" name="Google Shape;1061;p46"/>
              <p:cNvSpPr/>
              <p:nvPr/>
            </p:nvSpPr>
            <p:spPr>
              <a:xfrm rot="20610811">
                <a:off x="695674" y="812714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001" name="Google Shape;1062;p46"/>
            <p:cNvGrpSpPr/>
            <p:nvPr/>
          </p:nvGrpSpPr>
          <p:grpSpPr>
            <a:xfrm>
              <a:off x="4860013" y="-1"/>
              <a:ext cx="2647166" cy="2630195"/>
              <a:chOff x="0" y="0"/>
              <a:chExt cx="2647164" cy="2630193"/>
            </a:xfrm>
          </p:grpSpPr>
          <p:sp>
            <p:nvSpPr>
              <p:cNvPr id="970" name="Google Shape;1063;p46"/>
              <p:cNvSpPr/>
              <p:nvPr/>
            </p:nvSpPr>
            <p:spPr>
              <a:xfrm rot="11309870">
                <a:off x="157963" y="159517"/>
                <a:ext cx="2330663" cy="231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17059" y="9108"/>
                    </a:moveTo>
                    <a:cubicBezTo>
                      <a:pt x="17106" y="9108"/>
                      <a:pt x="17149" y="9145"/>
                      <a:pt x="17149" y="9202"/>
                    </a:cubicBezTo>
                    <a:lnTo>
                      <a:pt x="17083" y="17181"/>
                    </a:lnTo>
                    <a:lnTo>
                      <a:pt x="9198" y="17108"/>
                    </a:lnTo>
                    <a:cubicBezTo>
                      <a:pt x="9195" y="17108"/>
                      <a:pt x="9193" y="17108"/>
                      <a:pt x="9191" y="17108"/>
                    </a:cubicBezTo>
                    <a:cubicBezTo>
                      <a:pt x="9112" y="17108"/>
                      <a:pt x="9077" y="17005"/>
                      <a:pt x="9136" y="16950"/>
                    </a:cubicBezTo>
                    <a:lnTo>
                      <a:pt x="16994" y="9135"/>
                    </a:lnTo>
                    <a:cubicBezTo>
                      <a:pt x="17013" y="9117"/>
                      <a:pt x="17037" y="9108"/>
                      <a:pt x="17059" y="9108"/>
                    </a:cubicBezTo>
                    <a:close/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74" y="20993"/>
                    </a:lnTo>
                    <a:cubicBezTo>
                      <a:pt x="-82" y="21145"/>
                      <a:pt x="24" y="21409"/>
                      <a:pt x="240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5400000">
                  <a:srgbClr val="143E63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1" name="Google Shape;1064;p46"/>
              <p:cNvSpPr/>
              <p:nvPr/>
            </p:nvSpPr>
            <p:spPr>
              <a:xfrm rot="11309870">
                <a:off x="157960" y="159560"/>
                <a:ext cx="2331246" cy="231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20032" y="1133"/>
                    </a:lnTo>
                    <a:lnTo>
                      <a:pt x="19866" y="20110"/>
                    </a:lnTo>
                    <a:lnTo>
                      <a:pt x="1128" y="19941"/>
                    </a:lnTo>
                    <a:lnTo>
                      <a:pt x="74" y="20993"/>
                    </a:lnTo>
                    <a:cubicBezTo>
                      <a:pt x="-82" y="21145"/>
                      <a:pt x="24" y="21409"/>
                      <a:pt x="246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>
                <a:solidFill>
                  <a:srgbClr val="2C1738"/>
                </a:solidFill>
                <a:prstDash val="solid"/>
                <a:miter lim="11906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2" name="Google Shape;1065;p46"/>
              <p:cNvSpPr/>
              <p:nvPr/>
            </p:nvSpPr>
            <p:spPr>
              <a:xfrm rot="11309870">
                <a:off x="426719" y="16458"/>
                <a:ext cx="33650" cy="10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95" y="0"/>
                    </a:moveTo>
                    <a:cubicBezTo>
                      <a:pt x="5676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54" y="21600"/>
                    </a:lnTo>
                    <a:lnTo>
                      <a:pt x="21600" y="3591"/>
                    </a:lnTo>
                    <a:cubicBezTo>
                      <a:pt x="21600" y="1197"/>
                      <a:pt x="16314" y="0"/>
                      <a:pt x="1099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3" name="Google Shape;1066;p46"/>
              <p:cNvSpPr/>
              <p:nvPr/>
            </p:nvSpPr>
            <p:spPr>
              <a:xfrm rot="11309870">
                <a:off x="565152" y="38371"/>
                <a:ext cx="33701" cy="10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0" y="0"/>
                    </a:moveTo>
                    <a:cubicBezTo>
                      <a:pt x="5700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591"/>
                    </a:lnTo>
                    <a:cubicBezTo>
                      <a:pt x="21600" y="1197"/>
                      <a:pt x="16321" y="0"/>
                      <a:pt x="110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4" name="Google Shape;1067;p46"/>
              <p:cNvSpPr/>
              <p:nvPr/>
            </p:nvSpPr>
            <p:spPr>
              <a:xfrm rot="11309870">
                <a:off x="704061" y="60264"/>
                <a:ext cx="33160" cy="101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0"/>
                      <a:pt x="382" y="3762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62"/>
                    </a:lnTo>
                    <a:cubicBezTo>
                      <a:pt x="21409" y="1250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5" name="Google Shape;1068;p46"/>
              <p:cNvSpPr/>
              <p:nvPr/>
            </p:nvSpPr>
            <p:spPr>
              <a:xfrm rot="11309870">
                <a:off x="842663" y="82188"/>
                <a:ext cx="33094" cy="99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4" y="0"/>
                    </a:moveTo>
                    <a:cubicBezTo>
                      <a:pt x="5705" y="0"/>
                      <a:pt x="396" y="1169"/>
                      <a:pt x="396" y="3518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18"/>
                    </a:lnTo>
                    <a:cubicBezTo>
                      <a:pt x="21600" y="1169"/>
                      <a:pt x="16291" y="0"/>
                      <a:pt x="11014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6" name="Google Shape;1069;p46"/>
              <p:cNvSpPr/>
              <p:nvPr/>
            </p:nvSpPr>
            <p:spPr>
              <a:xfrm rot="11309870">
                <a:off x="980452" y="104050"/>
                <a:ext cx="33701" cy="100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8" y="0"/>
                    </a:moveTo>
                    <a:cubicBezTo>
                      <a:pt x="5700" y="0"/>
                      <a:pt x="389" y="1163"/>
                      <a:pt x="389" y="3488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488"/>
                    </a:lnTo>
                    <a:cubicBezTo>
                      <a:pt x="21600" y="1163"/>
                      <a:pt x="16289" y="0"/>
                      <a:pt x="1097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7" name="Google Shape;1070;p46"/>
              <p:cNvSpPr/>
              <p:nvPr/>
            </p:nvSpPr>
            <p:spPr>
              <a:xfrm rot="11309870">
                <a:off x="1119512" y="126612"/>
                <a:ext cx="33095" cy="98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870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8" name="Google Shape;1071;p46"/>
              <p:cNvSpPr/>
              <p:nvPr/>
            </p:nvSpPr>
            <p:spPr>
              <a:xfrm rot="11309870">
                <a:off x="1257373" y="147874"/>
                <a:ext cx="33650" cy="100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89" y="0"/>
                    </a:moveTo>
                    <a:cubicBezTo>
                      <a:pt x="5384" y="0"/>
                      <a:pt x="778" y="1554"/>
                      <a:pt x="778" y="3488"/>
                    </a:cubicBezTo>
                    <a:lnTo>
                      <a:pt x="0" y="21600"/>
                    </a:lnTo>
                    <a:lnTo>
                      <a:pt x="21243" y="21600"/>
                    </a:lnTo>
                    <a:lnTo>
                      <a:pt x="21600" y="3618"/>
                    </a:lnTo>
                    <a:cubicBezTo>
                      <a:pt x="21600" y="1684"/>
                      <a:pt x="16995" y="0"/>
                      <a:pt x="1118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9" name="Google Shape;1072;p46"/>
              <p:cNvSpPr/>
              <p:nvPr/>
            </p:nvSpPr>
            <p:spPr>
              <a:xfrm rot="11309870">
                <a:off x="1396266" y="169816"/>
                <a:ext cx="33109" cy="10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3" h="21600" fill="norm" stroke="1" extrusionOk="0">
                    <a:moveTo>
                      <a:pt x="10639" y="0"/>
                    </a:moveTo>
                    <a:cubicBezTo>
                      <a:pt x="5304" y="0"/>
                      <a:pt x="0" y="1215"/>
                      <a:pt x="354" y="3688"/>
                    </a:cubicBezTo>
                    <a:lnTo>
                      <a:pt x="0" y="21600"/>
                    </a:lnTo>
                    <a:lnTo>
                      <a:pt x="20636" y="21600"/>
                    </a:lnTo>
                    <a:lnTo>
                      <a:pt x="21021" y="3806"/>
                    </a:lnTo>
                    <a:cubicBezTo>
                      <a:pt x="21600" y="1279"/>
                      <a:pt x="16104" y="0"/>
                      <a:pt x="106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0" name="Google Shape;1073;p46"/>
              <p:cNvSpPr/>
              <p:nvPr/>
            </p:nvSpPr>
            <p:spPr>
              <a:xfrm rot="11309870">
                <a:off x="1534639" y="192282"/>
                <a:ext cx="33162" cy="101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1" name="Google Shape;1074;p46"/>
              <p:cNvSpPr/>
              <p:nvPr/>
            </p:nvSpPr>
            <p:spPr>
              <a:xfrm rot="11309870">
                <a:off x="1673160" y="213636"/>
                <a:ext cx="33768" cy="10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4" h="21600" fill="norm" stroke="1" extrusionOk="0">
                    <a:moveTo>
                      <a:pt x="10910" y="0"/>
                    </a:moveTo>
                    <a:cubicBezTo>
                      <a:pt x="5550" y="0"/>
                      <a:pt x="189" y="1251"/>
                      <a:pt x="757" y="3753"/>
                    </a:cubicBezTo>
                    <a:lnTo>
                      <a:pt x="0" y="21600"/>
                    </a:lnTo>
                    <a:lnTo>
                      <a:pt x="20654" y="21600"/>
                    </a:lnTo>
                    <a:lnTo>
                      <a:pt x="21032" y="3753"/>
                    </a:lnTo>
                    <a:cubicBezTo>
                      <a:pt x="21600" y="1251"/>
                      <a:pt x="16239" y="0"/>
                      <a:pt x="109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2" name="Google Shape;1075;p46"/>
              <p:cNvSpPr/>
              <p:nvPr/>
            </p:nvSpPr>
            <p:spPr>
              <a:xfrm rot="11309870">
                <a:off x="1811511" y="236103"/>
                <a:ext cx="33160" cy="101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593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59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3" name="Google Shape;1076;p46"/>
              <p:cNvSpPr/>
              <p:nvPr/>
            </p:nvSpPr>
            <p:spPr>
              <a:xfrm rot="11309870">
                <a:off x="1950177" y="258030"/>
                <a:ext cx="33095" cy="98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903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4" name="Google Shape;1077;p46"/>
              <p:cNvSpPr/>
              <p:nvPr/>
            </p:nvSpPr>
            <p:spPr>
              <a:xfrm rot="11309870">
                <a:off x="2088545" y="279935"/>
                <a:ext cx="33095" cy="99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111" y="0"/>
                      <a:pt x="396" y="1563"/>
                      <a:pt x="396" y="3520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20"/>
                    </a:lnTo>
                    <a:cubicBezTo>
                      <a:pt x="21600" y="1563"/>
                      <a:pt x="16884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5" name="Google Shape;1078;p46"/>
              <p:cNvSpPr/>
              <p:nvPr/>
            </p:nvSpPr>
            <p:spPr>
              <a:xfrm rot="11309870">
                <a:off x="2226867" y="301786"/>
                <a:ext cx="33111" cy="101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600" fill="norm" stroke="1" extrusionOk="0">
                    <a:moveTo>
                      <a:pt x="10609" y="0"/>
                    </a:moveTo>
                    <a:cubicBezTo>
                      <a:pt x="5193" y="0"/>
                      <a:pt x="-191" y="1261"/>
                      <a:pt x="382" y="3762"/>
                    </a:cubicBezTo>
                    <a:lnTo>
                      <a:pt x="0" y="21600"/>
                    </a:lnTo>
                    <a:lnTo>
                      <a:pt x="20485" y="21600"/>
                    </a:lnTo>
                    <a:lnTo>
                      <a:pt x="20836" y="3762"/>
                    </a:lnTo>
                    <a:cubicBezTo>
                      <a:pt x="21409" y="1261"/>
                      <a:pt x="16025" y="0"/>
                      <a:pt x="1060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6" name="Google Shape;1079;p46"/>
              <p:cNvSpPr/>
              <p:nvPr/>
            </p:nvSpPr>
            <p:spPr>
              <a:xfrm rot="11309870">
                <a:off x="2365306" y="323700"/>
                <a:ext cx="33161" cy="101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7" name="Google Shape;1080;p46"/>
              <p:cNvSpPr/>
              <p:nvPr/>
            </p:nvSpPr>
            <p:spPr>
              <a:xfrm rot="11309870">
                <a:off x="89671" y="1701794"/>
                <a:ext cx="108402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44"/>
                      <a:pt x="3119" y="21244"/>
                    </a:cubicBezTo>
                    <a:cubicBezTo>
                      <a:pt x="3186" y="21244"/>
                      <a:pt x="3263" y="21211"/>
                      <a:pt x="3339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339" y="0"/>
                    </a:lnTo>
                    <a:cubicBezTo>
                      <a:pt x="3263" y="0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8" name="Google Shape;1081;p46"/>
              <p:cNvSpPr/>
              <p:nvPr/>
            </p:nvSpPr>
            <p:spPr>
              <a:xfrm rot="11309870">
                <a:off x="112139" y="1563338"/>
                <a:ext cx="107101" cy="33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21" y="0"/>
                    </a:moveTo>
                    <a:cubicBezTo>
                      <a:pt x="-1040" y="0"/>
                      <a:pt x="-1040" y="21211"/>
                      <a:pt x="3121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121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9" name="Google Shape;1082;p46"/>
              <p:cNvSpPr/>
              <p:nvPr/>
            </p:nvSpPr>
            <p:spPr>
              <a:xfrm rot="11309870">
                <a:off x="134045" y="1424995"/>
                <a:ext cx="108451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1" h="21600" fill="norm" stroke="1" extrusionOk="0">
                    <a:moveTo>
                      <a:pt x="3118" y="0"/>
                    </a:moveTo>
                    <a:cubicBezTo>
                      <a:pt x="-1039" y="0"/>
                      <a:pt x="-1039" y="21244"/>
                      <a:pt x="3118" y="21244"/>
                    </a:cubicBezTo>
                    <a:cubicBezTo>
                      <a:pt x="3195" y="21244"/>
                      <a:pt x="3262" y="21244"/>
                      <a:pt x="3338" y="21211"/>
                    </a:cubicBezTo>
                    <a:lnTo>
                      <a:pt x="20561" y="21600"/>
                    </a:lnTo>
                    <a:lnTo>
                      <a:pt x="20561" y="777"/>
                    </a:lnTo>
                    <a:lnTo>
                      <a:pt x="3338" y="0"/>
                    </a:lnTo>
                    <a:cubicBezTo>
                      <a:pt x="3262" y="0"/>
                      <a:pt x="3195" y="0"/>
                      <a:pt x="311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0" name="Google Shape;1083;p46"/>
              <p:cNvSpPr/>
              <p:nvPr/>
            </p:nvSpPr>
            <p:spPr>
              <a:xfrm rot="11309870">
                <a:off x="155963" y="1286485"/>
                <a:ext cx="107518" cy="33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8" h="21600" fill="norm" stroke="1" extrusionOk="0">
                    <a:moveTo>
                      <a:pt x="3185" y="0"/>
                    </a:moveTo>
                    <a:cubicBezTo>
                      <a:pt x="-1062" y="0"/>
                      <a:pt x="-1062" y="21211"/>
                      <a:pt x="3185" y="21211"/>
                    </a:cubicBezTo>
                    <a:lnTo>
                      <a:pt x="20538" y="21600"/>
                    </a:lnTo>
                    <a:lnTo>
                      <a:pt x="20538" y="746"/>
                    </a:lnTo>
                    <a:lnTo>
                      <a:pt x="318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1" name="Google Shape;1084;p46"/>
              <p:cNvSpPr/>
              <p:nvPr/>
            </p:nvSpPr>
            <p:spPr>
              <a:xfrm rot="11309870">
                <a:off x="177866" y="1148101"/>
                <a:ext cx="109008" cy="33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6" h="21600" fill="norm" stroke="1" extrusionOk="0">
                    <a:moveTo>
                      <a:pt x="3103" y="0"/>
                    </a:moveTo>
                    <a:cubicBezTo>
                      <a:pt x="-1034" y="0"/>
                      <a:pt x="-1034" y="21212"/>
                      <a:pt x="3103" y="21212"/>
                    </a:cubicBezTo>
                    <a:cubicBezTo>
                      <a:pt x="3170" y="21212"/>
                      <a:pt x="3246" y="21212"/>
                      <a:pt x="3322" y="21212"/>
                    </a:cubicBezTo>
                    <a:lnTo>
                      <a:pt x="20566" y="21600"/>
                    </a:lnTo>
                    <a:lnTo>
                      <a:pt x="20566" y="808"/>
                    </a:lnTo>
                    <a:lnTo>
                      <a:pt x="3427" y="32"/>
                    </a:lnTo>
                    <a:lnTo>
                      <a:pt x="3322" y="32"/>
                    </a:lnTo>
                    <a:cubicBezTo>
                      <a:pt x="3246" y="0"/>
                      <a:pt x="3170" y="0"/>
                      <a:pt x="310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2" name="Google Shape;1085;p46"/>
              <p:cNvSpPr/>
              <p:nvPr/>
            </p:nvSpPr>
            <p:spPr>
              <a:xfrm rot="11309870">
                <a:off x="199780" y="1009615"/>
                <a:ext cx="108402" cy="33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12"/>
                      <a:pt x="3119" y="21212"/>
                    </a:cubicBezTo>
                    <a:cubicBezTo>
                      <a:pt x="3186" y="21212"/>
                      <a:pt x="3263" y="21212"/>
                      <a:pt x="3339" y="21212"/>
                    </a:cubicBezTo>
                    <a:lnTo>
                      <a:pt x="20560" y="21600"/>
                    </a:lnTo>
                    <a:lnTo>
                      <a:pt x="20560" y="808"/>
                    </a:lnTo>
                    <a:lnTo>
                      <a:pt x="3339" y="32"/>
                    </a:lnTo>
                    <a:cubicBezTo>
                      <a:pt x="3263" y="32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3" name="Google Shape;1086;p46"/>
              <p:cNvSpPr/>
              <p:nvPr/>
            </p:nvSpPr>
            <p:spPr>
              <a:xfrm rot="11309870">
                <a:off x="221050" y="871024"/>
                <a:ext cx="107707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5" h="21600" fill="norm" stroke="1" extrusionOk="0">
                    <a:moveTo>
                      <a:pt x="3104" y="0"/>
                    </a:moveTo>
                    <a:cubicBezTo>
                      <a:pt x="-1035" y="0"/>
                      <a:pt x="-1035" y="21211"/>
                      <a:pt x="3104" y="21211"/>
                    </a:cubicBezTo>
                    <a:lnTo>
                      <a:pt x="20565" y="21600"/>
                    </a:lnTo>
                    <a:lnTo>
                      <a:pt x="20565" y="777"/>
                    </a:lnTo>
                    <a:lnTo>
                      <a:pt x="310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4" name="Google Shape;1087;p46"/>
              <p:cNvSpPr/>
              <p:nvPr/>
            </p:nvSpPr>
            <p:spPr>
              <a:xfrm rot="11309870">
                <a:off x="243560" y="732668"/>
                <a:ext cx="107669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4" y="0"/>
                    </a:moveTo>
                    <a:cubicBezTo>
                      <a:pt x="1561" y="0"/>
                      <a:pt x="122" y="4631"/>
                      <a:pt x="0" y="10428"/>
                    </a:cubicBezTo>
                    <a:cubicBezTo>
                      <a:pt x="0" y="16192"/>
                      <a:pt x="1439" y="20823"/>
                      <a:pt x="3254" y="20823"/>
                    </a:cubicBezTo>
                    <a:lnTo>
                      <a:pt x="21600" y="21600"/>
                    </a:lnTo>
                    <a:lnTo>
                      <a:pt x="21600" y="389"/>
                    </a:lnTo>
                    <a:lnTo>
                      <a:pt x="325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5" name="Google Shape;1088;p46"/>
              <p:cNvSpPr/>
              <p:nvPr/>
            </p:nvSpPr>
            <p:spPr>
              <a:xfrm rot="11309870">
                <a:off x="265463" y="594304"/>
                <a:ext cx="108736" cy="3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2" h="21600" fill="norm" stroke="1" extrusionOk="0">
                    <a:moveTo>
                      <a:pt x="3065" y="0"/>
                    </a:moveTo>
                    <a:cubicBezTo>
                      <a:pt x="-982" y="0"/>
                      <a:pt x="-1058" y="21244"/>
                      <a:pt x="3056" y="21244"/>
                    </a:cubicBezTo>
                    <a:cubicBezTo>
                      <a:pt x="3123" y="21244"/>
                      <a:pt x="3199" y="21244"/>
                      <a:pt x="3266" y="21212"/>
                    </a:cubicBezTo>
                    <a:lnTo>
                      <a:pt x="20542" y="21600"/>
                    </a:lnTo>
                    <a:lnTo>
                      <a:pt x="20542" y="808"/>
                    </a:lnTo>
                    <a:lnTo>
                      <a:pt x="3266" y="32"/>
                    </a:lnTo>
                    <a:lnTo>
                      <a:pt x="3380" y="32"/>
                    </a:lnTo>
                    <a:cubicBezTo>
                      <a:pt x="3275" y="32"/>
                      <a:pt x="3170" y="0"/>
                      <a:pt x="306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6" name="Google Shape;1089;p46"/>
              <p:cNvSpPr/>
              <p:nvPr/>
            </p:nvSpPr>
            <p:spPr>
              <a:xfrm rot="11309870">
                <a:off x="287416" y="455887"/>
                <a:ext cx="109034" cy="33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3007" y="0"/>
                    </a:moveTo>
                    <a:cubicBezTo>
                      <a:pt x="-1002" y="0"/>
                      <a:pt x="-1002" y="21271"/>
                      <a:pt x="3007" y="21271"/>
                    </a:cubicBezTo>
                    <a:cubicBezTo>
                      <a:pt x="3112" y="21271"/>
                      <a:pt x="3217" y="21238"/>
                      <a:pt x="3322" y="21205"/>
                    </a:cubicBezTo>
                    <a:lnTo>
                      <a:pt x="20598" y="21600"/>
                    </a:lnTo>
                    <a:lnTo>
                      <a:pt x="20598" y="428"/>
                    </a:lnTo>
                    <a:lnTo>
                      <a:pt x="3322" y="33"/>
                    </a:lnTo>
                    <a:cubicBezTo>
                      <a:pt x="3217" y="33"/>
                      <a:pt x="3112" y="0"/>
                      <a:pt x="3007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7" name="Google Shape;1090;p46"/>
              <p:cNvSpPr/>
              <p:nvPr/>
            </p:nvSpPr>
            <p:spPr>
              <a:xfrm rot="11309870">
                <a:off x="309338" y="317345"/>
                <a:ext cx="107670" cy="3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1" y="0"/>
                    </a:moveTo>
                    <a:cubicBezTo>
                      <a:pt x="1338" y="0"/>
                      <a:pt x="0" y="4584"/>
                      <a:pt x="0" y="10619"/>
                    </a:cubicBezTo>
                    <a:cubicBezTo>
                      <a:pt x="0" y="16522"/>
                      <a:pt x="1449" y="21237"/>
                      <a:pt x="3264" y="21237"/>
                    </a:cubicBezTo>
                    <a:lnTo>
                      <a:pt x="21478" y="21600"/>
                    </a:lnTo>
                    <a:lnTo>
                      <a:pt x="21600" y="429"/>
                    </a:lnTo>
                    <a:lnTo>
                      <a:pt x="3264" y="33"/>
                    </a:lnTo>
                    <a:cubicBezTo>
                      <a:pt x="3193" y="0"/>
                      <a:pt x="3122" y="0"/>
                      <a:pt x="305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8" name="Google Shape;1091;p46"/>
              <p:cNvSpPr/>
              <p:nvPr/>
            </p:nvSpPr>
            <p:spPr>
              <a:xfrm rot="11309870">
                <a:off x="331204" y="178850"/>
                <a:ext cx="107752" cy="33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6" h="21600" fill="norm" stroke="1" extrusionOk="0">
                    <a:moveTo>
                      <a:pt x="3039" y="0"/>
                    </a:moveTo>
                    <a:cubicBezTo>
                      <a:pt x="1337" y="0"/>
                      <a:pt x="7" y="4577"/>
                      <a:pt x="7" y="10602"/>
                    </a:cubicBezTo>
                    <a:cubicBezTo>
                      <a:pt x="-114" y="16496"/>
                      <a:pt x="1448" y="21205"/>
                      <a:pt x="3251" y="21205"/>
                    </a:cubicBezTo>
                    <a:lnTo>
                      <a:pt x="21486" y="21600"/>
                    </a:lnTo>
                    <a:lnTo>
                      <a:pt x="21486" y="428"/>
                    </a:lnTo>
                    <a:lnTo>
                      <a:pt x="3251" y="33"/>
                    </a:lnTo>
                    <a:cubicBezTo>
                      <a:pt x="3180" y="0"/>
                      <a:pt x="3110" y="0"/>
                      <a:pt x="30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9" name="Google Shape;1092;p46"/>
              <p:cNvSpPr/>
              <p:nvPr/>
            </p:nvSpPr>
            <p:spPr>
              <a:xfrm rot="11309870">
                <a:off x="157963" y="159517"/>
                <a:ext cx="2330661" cy="2311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520" fill="norm" stroke="1" extrusionOk="0">
                    <a:moveTo>
                      <a:pt x="240" y="21335"/>
                    </a:moveTo>
                    <a:lnTo>
                      <a:pt x="21329" y="21520"/>
                    </a:lnTo>
                    <a:lnTo>
                      <a:pt x="21512" y="245"/>
                    </a:lnTo>
                    <a:cubicBezTo>
                      <a:pt x="21518" y="26"/>
                      <a:pt x="21257" y="-80"/>
                      <a:pt x="21102" y="71"/>
                    </a:cubicBezTo>
                    <a:lnTo>
                      <a:pt x="74" y="20915"/>
                    </a:lnTo>
                    <a:cubicBezTo>
                      <a:pt x="-82" y="21066"/>
                      <a:pt x="24" y="21329"/>
                      <a:pt x="240" y="21335"/>
                    </a:cubicBezTo>
                    <a:close/>
                    <a:moveTo>
                      <a:pt x="9136" y="16888"/>
                    </a:moveTo>
                    <a:lnTo>
                      <a:pt x="16992" y="9101"/>
                    </a:lnTo>
                    <a:cubicBezTo>
                      <a:pt x="17054" y="9045"/>
                      <a:pt x="17148" y="9084"/>
                      <a:pt x="17148" y="9168"/>
                    </a:cubicBezTo>
                    <a:lnTo>
                      <a:pt x="17082" y="17117"/>
                    </a:lnTo>
                    <a:lnTo>
                      <a:pt x="9197" y="17044"/>
                    </a:lnTo>
                    <a:cubicBezTo>
                      <a:pt x="9113" y="17050"/>
                      <a:pt x="9075" y="16944"/>
                      <a:pt x="9136" y="16888"/>
                    </a:cubicBezTo>
                    <a:close/>
                  </a:path>
                </a:pathLst>
              </a:custGeom>
              <a:noFill/>
              <a:ln w="74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0" name="Google Shape;1093;p46"/>
              <p:cNvSpPr/>
              <p:nvPr/>
            </p:nvSpPr>
            <p:spPr>
              <a:xfrm rot="11309870">
                <a:off x="315419" y="321724"/>
                <a:ext cx="2050139" cy="2032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10" y="21600"/>
                    </a:moveTo>
                    <a:lnTo>
                      <a:pt x="21600" y="0"/>
                    </a:lnTo>
                    <a:lnTo>
                      <a:pt x="0" y="21408"/>
                    </a:lnTo>
                    <a:close/>
                    <a:moveTo>
                      <a:pt x="9165" y="18007"/>
                    </a:moveTo>
                    <a:lnTo>
                      <a:pt x="18133" y="9118"/>
                    </a:lnTo>
                    <a:cubicBezTo>
                      <a:pt x="18203" y="9048"/>
                      <a:pt x="18310" y="9099"/>
                      <a:pt x="18310" y="9189"/>
                    </a:cubicBezTo>
                    <a:lnTo>
                      <a:pt x="18235" y="18269"/>
                    </a:lnTo>
                    <a:lnTo>
                      <a:pt x="9235" y="18185"/>
                    </a:lnTo>
                    <a:cubicBezTo>
                      <a:pt x="9146" y="18185"/>
                      <a:pt x="9102" y="18070"/>
                      <a:pt x="9165" y="18007"/>
                    </a:cubicBezTo>
                    <a:close/>
                  </a:path>
                </a:pathLst>
              </a:custGeom>
              <a:noFill/>
              <a:ln w="65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006" name="Google Shape;1094;p46"/>
            <p:cNvGrpSpPr/>
            <p:nvPr/>
          </p:nvGrpSpPr>
          <p:grpSpPr>
            <a:xfrm>
              <a:off x="4858227" y="2467010"/>
              <a:ext cx="1956740" cy="3514151"/>
              <a:chOff x="0" y="0"/>
              <a:chExt cx="1956739" cy="3514149"/>
            </a:xfrm>
          </p:grpSpPr>
          <p:sp>
            <p:nvSpPr>
              <p:cNvPr id="1002" name="Google Shape;1095;p46"/>
              <p:cNvSpPr/>
              <p:nvPr/>
            </p:nvSpPr>
            <p:spPr>
              <a:xfrm rot="1586459">
                <a:off x="1772641" y="16298"/>
                <a:ext cx="106978" cy="14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9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3" name="Google Shape;1096;p46"/>
              <p:cNvSpPr/>
              <p:nvPr/>
            </p:nvSpPr>
            <p:spPr>
              <a:xfrm rot="1586459">
                <a:off x="1534838" y="134295"/>
                <a:ext cx="363239" cy="348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3981" y="0"/>
                    </a:lnTo>
                    <a:close/>
                  </a:path>
                </a:pathLst>
              </a:custGeom>
              <a:solidFill>
                <a:srgbClr val="F8F3DE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4" name="Google Shape;1097;p46"/>
              <p:cNvSpPr/>
              <p:nvPr/>
            </p:nvSpPr>
            <p:spPr>
              <a:xfrm rot="1586459">
                <a:off x="719088" y="291481"/>
                <a:ext cx="363239" cy="3315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266"/>
                    </a:lnTo>
                    <a:cubicBezTo>
                      <a:pt x="0" y="21455"/>
                      <a:pt x="1391" y="21600"/>
                      <a:pt x="3050" y="21600"/>
                    </a:cubicBezTo>
                    <a:lnTo>
                      <a:pt x="18556" y="21600"/>
                    </a:lnTo>
                    <a:cubicBezTo>
                      <a:pt x="20209" y="21600"/>
                      <a:pt x="21600" y="21455"/>
                      <a:pt x="21600" y="2126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0F3FF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5" name="Google Shape;1098;p46"/>
              <p:cNvSpPr/>
              <p:nvPr/>
            </p:nvSpPr>
            <p:spPr>
              <a:xfrm rot="1586459">
                <a:off x="836084" y="291483"/>
                <a:ext cx="129254" cy="3315193"/>
              </a:xfrm>
              <a:prstGeom prst="rect">
                <a:avLst/>
              </a:pr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0" grpId="2"/>
      <p:bldP build="whole" bldLvl="1" animBg="1" rev="0" advAuto="0" spid="96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06;p31"/>
          <p:cNvSpPr/>
          <p:nvPr/>
        </p:nvSpPr>
        <p:spPr>
          <a:xfrm flipH="1" rot="10800000">
            <a:off x="4722243" y="799655"/>
            <a:ext cx="4131249" cy="1772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941" y="0"/>
                </a:lnTo>
                <a:lnTo>
                  <a:pt x="21600" y="3868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5" name="Google Shape;407;p31"/>
          <p:cNvSpPr/>
          <p:nvPr/>
        </p:nvSpPr>
        <p:spPr>
          <a:xfrm rot="5400000">
            <a:off x="8534484" y="2251424"/>
            <a:ext cx="314016" cy="326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7E0"/>
          </a:solidFill>
          <a:ln w="28575">
            <a:solidFill>
              <a:srgbClr val="34679A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6" name="Google Shape;408;p31"/>
          <p:cNvSpPr txBox="1"/>
          <p:nvPr>
            <p:ph type="title"/>
          </p:nvPr>
        </p:nvSpPr>
        <p:spPr>
          <a:xfrm>
            <a:off x="5876309" y="240183"/>
            <a:ext cx="2307428" cy="598360"/>
          </a:xfrm>
          <a:prstGeom prst="rect">
            <a:avLst/>
          </a:prstGeom>
        </p:spPr>
        <p:txBody>
          <a:bodyPr/>
          <a:lstStyle>
            <a:lvl1pPr defTabSz="484631" rtl="0">
              <a:defRPr sz="2384"/>
            </a:lvl1pPr>
          </a:lstStyle>
          <a:p>
            <a:pPr/>
            <a:r>
              <a:t> </a:t>
            </a:r>
          </a:p>
        </p:txBody>
      </p:sp>
      <p:pic>
        <p:nvPicPr>
          <p:cNvPr id="477" name="IMG_1646.png" descr="IMG_1646.png"/>
          <p:cNvPicPr>
            <a:picLocks noChangeAspect="1"/>
          </p:cNvPicPr>
          <p:nvPr/>
        </p:nvPicPr>
        <p:blipFill>
          <a:blip r:embed="rId2">
            <a:extLst/>
          </a:blip>
          <a:srcRect l="41155" t="2524" r="0" b="72020"/>
          <a:stretch>
            <a:fillRect/>
          </a:stretch>
        </p:blipFill>
        <p:spPr>
          <a:xfrm>
            <a:off x="5998939" y="247858"/>
            <a:ext cx="2110051" cy="760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IMG_3475.png" descr="IMG_3475.png"/>
          <p:cNvPicPr>
            <a:picLocks noChangeAspect="1"/>
          </p:cNvPicPr>
          <p:nvPr/>
        </p:nvPicPr>
        <p:blipFill>
          <a:blip r:embed="rId3">
            <a:extLst/>
          </a:blip>
          <a:srcRect l="0" t="44745" r="0" b="11493"/>
          <a:stretch>
            <a:fillRect/>
          </a:stretch>
        </p:blipFill>
        <p:spPr>
          <a:xfrm>
            <a:off x="4874143" y="1164656"/>
            <a:ext cx="3980787" cy="10357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1" name="Google Shape;405;p31"/>
          <p:cNvGrpSpPr/>
          <p:nvPr/>
        </p:nvGrpSpPr>
        <p:grpSpPr>
          <a:xfrm>
            <a:off x="439443" y="2200499"/>
            <a:ext cx="4132558" cy="1772097"/>
            <a:chOff x="0" y="0"/>
            <a:chExt cx="4132556" cy="1772095"/>
          </a:xfrm>
        </p:grpSpPr>
        <p:sp>
          <p:nvSpPr>
            <p:cNvPr id="479" name="Google Shape;406;p31"/>
            <p:cNvSpPr/>
            <p:nvPr/>
          </p:nvSpPr>
          <p:spPr>
            <a:xfrm flipH="1" rot="10800000">
              <a:off x="0" y="0"/>
              <a:ext cx="4131249" cy="1772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941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0" name="Google Shape;407;p31"/>
            <p:cNvSpPr/>
            <p:nvPr/>
          </p:nvSpPr>
          <p:spPr>
            <a:xfrm rot="5400000">
              <a:off x="3812241" y="1451769"/>
              <a:ext cx="314016" cy="32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28575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82" name="Google Shape;408;p31"/>
          <p:cNvSpPr txBox="1"/>
          <p:nvPr/>
        </p:nvSpPr>
        <p:spPr>
          <a:xfrm>
            <a:off x="1593510" y="1641028"/>
            <a:ext cx="2307427" cy="598360"/>
          </a:xfrm>
          <a:prstGeom prst="rect">
            <a:avLst/>
          </a:prstGeom>
          <a:solidFill>
            <a:schemeClr val="accent3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84631" rtl="0">
              <a:defRPr b="1" sz="2384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526" name="Google Shape;410;p31"/>
          <p:cNvGrpSpPr/>
          <p:nvPr/>
        </p:nvGrpSpPr>
        <p:grpSpPr>
          <a:xfrm>
            <a:off x="355002" y="3520091"/>
            <a:ext cx="1946951" cy="1450220"/>
            <a:chOff x="0" y="0"/>
            <a:chExt cx="1946949" cy="1450218"/>
          </a:xfrm>
        </p:grpSpPr>
        <p:sp>
          <p:nvSpPr>
            <p:cNvPr id="483" name="Google Shape;411;p31"/>
            <p:cNvSpPr/>
            <p:nvPr/>
          </p:nvSpPr>
          <p:spPr>
            <a:xfrm rot="1273802">
              <a:off x="84526" y="683956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412;p31"/>
            <p:cNvSpPr/>
            <p:nvPr/>
          </p:nvSpPr>
          <p:spPr>
            <a:xfrm rot="1273802">
              <a:off x="145441" y="777217"/>
              <a:ext cx="19321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5" name="Google Shape;413;p31"/>
            <p:cNvSpPr/>
            <p:nvPr/>
          </p:nvSpPr>
          <p:spPr>
            <a:xfrm rot="1273802">
              <a:off x="230716" y="740676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6" name="Google Shape;414;p31"/>
            <p:cNvSpPr/>
            <p:nvPr/>
          </p:nvSpPr>
          <p:spPr>
            <a:xfrm rot="1273802">
              <a:off x="291665" y="833936"/>
              <a:ext cx="18881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7" name="Google Shape;415;p31"/>
            <p:cNvSpPr/>
            <p:nvPr/>
          </p:nvSpPr>
          <p:spPr>
            <a:xfrm rot="1273802">
              <a:off x="376925" y="797468"/>
              <a:ext cx="18882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8" name="Google Shape;416;p31"/>
            <p:cNvSpPr/>
            <p:nvPr/>
          </p:nvSpPr>
          <p:spPr>
            <a:xfrm rot="1273802">
              <a:off x="437840" y="890729"/>
              <a:ext cx="18916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9" name="Google Shape;417;p31"/>
            <p:cNvSpPr/>
            <p:nvPr/>
          </p:nvSpPr>
          <p:spPr>
            <a:xfrm rot="1273802">
              <a:off x="523102" y="854261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0" name="Google Shape;418;p31"/>
            <p:cNvSpPr/>
            <p:nvPr/>
          </p:nvSpPr>
          <p:spPr>
            <a:xfrm rot="1273802">
              <a:off x="584050" y="947522"/>
              <a:ext cx="1888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1" name="Google Shape;419;p31"/>
            <p:cNvSpPr/>
            <p:nvPr/>
          </p:nvSpPr>
          <p:spPr>
            <a:xfrm rot="1273802">
              <a:off x="669279" y="911047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2" name="Google Shape;420;p31"/>
            <p:cNvSpPr/>
            <p:nvPr/>
          </p:nvSpPr>
          <p:spPr>
            <a:xfrm rot="1273802">
              <a:off x="730226" y="1004314"/>
              <a:ext cx="18915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3" name="Google Shape;421;p31"/>
            <p:cNvSpPr/>
            <p:nvPr/>
          </p:nvSpPr>
          <p:spPr>
            <a:xfrm rot="1273802">
              <a:off x="815489" y="967840"/>
              <a:ext cx="18881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4" name="Google Shape;422;p31"/>
            <p:cNvSpPr/>
            <p:nvPr/>
          </p:nvSpPr>
          <p:spPr>
            <a:xfrm rot="1273802">
              <a:off x="876436" y="1061107"/>
              <a:ext cx="1888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5" name="Google Shape;423;p31"/>
            <p:cNvSpPr/>
            <p:nvPr/>
          </p:nvSpPr>
          <p:spPr>
            <a:xfrm rot="1273802">
              <a:off x="961664" y="1024633"/>
              <a:ext cx="18916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424;p31"/>
            <p:cNvSpPr/>
            <p:nvPr/>
          </p:nvSpPr>
          <p:spPr>
            <a:xfrm rot="1273802">
              <a:off x="1022612" y="1117899"/>
              <a:ext cx="18915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425;p31"/>
            <p:cNvSpPr/>
            <p:nvPr/>
          </p:nvSpPr>
          <p:spPr>
            <a:xfrm rot="1273802">
              <a:off x="1107483" y="1081352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426;p31"/>
            <p:cNvSpPr/>
            <p:nvPr/>
          </p:nvSpPr>
          <p:spPr>
            <a:xfrm rot="1273802">
              <a:off x="1168430" y="1174619"/>
              <a:ext cx="19287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427;p31"/>
            <p:cNvSpPr/>
            <p:nvPr/>
          </p:nvSpPr>
          <p:spPr>
            <a:xfrm rot="1273802">
              <a:off x="1253659" y="1138145"/>
              <a:ext cx="19321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428;p31"/>
            <p:cNvSpPr/>
            <p:nvPr/>
          </p:nvSpPr>
          <p:spPr>
            <a:xfrm rot="1273802">
              <a:off x="1314606" y="1231412"/>
              <a:ext cx="1932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429;p31"/>
            <p:cNvSpPr/>
            <p:nvPr/>
          </p:nvSpPr>
          <p:spPr>
            <a:xfrm rot="1273802">
              <a:off x="1399869" y="1194938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430;p31"/>
            <p:cNvSpPr/>
            <p:nvPr/>
          </p:nvSpPr>
          <p:spPr>
            <a:xfrm rot="1273802">
              <a:off x="1460797" y="1288125"/>
              <a:ext cx="18915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431;p31"/>
            <p:cNvSpPr/>
            <p:nvPr/>
          </p:nvSpPr>
          <p:spPr>
            <a:xfrm rot="1273802">
              <a:off x="1546058" y="1251657"/>
              <a:ext cx="18916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4" name="Google Shape;432;p31"/>
            <p:cNvSpPr/>
            <p:nvPr/>
          </p:nvSpPr>
          <p:spPr>
            <a:xfrm rot="1273802">
              <a:off x="99412" y="286760"/>
              <a:ext cx="1748125" cy="87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433;p31"/>
            <p:cNvSpPr/>
            <p:nvPr/>
          </p:nvSpPr>
          <p:spPr>
            <a:xfrm rot="1273802">
              <a:off x="110541" y="672508"/>
              <a:ext cx="19321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434;p31"/>
            <p:cNvSpPr/>
            <p:nvPr/>
          </p:nvSpPr>
          <p:spPr>
            <a:xfrm rot="1273802">
              <a:off x="171489" y="765769"/>
              <a:ext cx="19288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435;p31"/>
            <p:cNvSpPr/>
            <p:nvPr/>
          </p:nvSpPr>
          <p:spPr>
            <a:xfrm rot="1273802">
              <a:off x="256732" y="729222"/>
              <a:ext cx="18915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436;p31"/>
            <p:cNvSpPr/>
            <p:nvPr/>
          </p:nvSpPr>
          <p:spPr>
            <a:xfrm rot="1273802">
              <a:off x="317679" y="822488"/>
              <a:ext cx="18916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" name="Google Shape;437;p31"/>
            <p:cNvSpPr/>
            <p:nvPr/>
          </p:nvSpPr>
          <p:spPr>
            <a:xfrm rot="1273802">
              <a:off x="402942" y="786014"/>
              <a:ext cx="18882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438;p31"/>
            <p:cNvSpPr/>
            <p:nvPr/>
          </p:nvSpPr>
          <p:spPr>
            <a:xfrm rot="1273802">
              <a:off x="463889" y="879281"/>
              <a:ext cx="18881" cy="100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39;p31"/>
            <p:cNvSpPr/>
            <p:nvPr/>
          </p:nvSpPr>
          <p:spPr>
            <a:xfrm rot="1273802">
              <a:off x="549118" y="842807"/>
              <a:ext cx="18915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440;p31"/>
            <p:cNvSpPr/>
            <p:nvPr/>
          </p:nvSpPr>
          <p:spPr>
            <a:xfrm rot="1273802">
              <a:off x="610065" y="936073"/>
              <a:ext cx="18916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441;p31"/>
            <p:cNvSpPr/>
            <p:nvPr/>
          </p:nvSpPr>
          <p:spPr>
            <a:xfrm rot="1273802">
              <a:off x="695328" y="899600"/>
              <a:ext cx="18881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442;p31"/>
            <p:cNvSpPr/>
            <p:nvPr/>
          </p:nvSpPr>
          <p:spPr>
            <a:xfrm rot="1273802">
              <a:off x="756242" y="992860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43;p31"/>
            <p:cNvSpPr/>
            <p:nvPr/>
          </p:nvSpPr>
          <p:spPr>
            <a:xfrm rot="1273802">
              <a:off x="841503" y="956392"/>
              <a:ext cx="18916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444;p31"/>
            <p:cNvSpPr/>
            <p:nvPr/>
          </p:nvSpPr>
          <p:spPr>
            <a:xfrm rot="1273802">
              <a:off x="902451" y="1049659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445;p31"/>
            <p:cNvSpPr/>
            <p:nvPr/>
          </p:nvSpPr>
          <p:spPr>
            <a:xfrm rot="1273802">
              <a:off x="987713" y="1013185"/>
              <a:ext cx="18882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446;p31"/>
            <p:cNvSpPr/>
            <p:nvPr/>
          </p:nvSpPr>
          <p:spPr>
            <a:xfrm rot="1273802">
              <a:off x="1048628" y="1106445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9" name="Google Shape;447;p31"/>
            <p:cNvSpPr/>
            <p:nvPr/>
          </p:nvSpPr>
          <p:spPr>
            <a:xfrm rot="1273802">
              <a:off x="1133498" y="1069904"/>
              <a:ext cx="19321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0" name="Google Shape;448;p31"/>
            <p:cNvSpPr/>
            <p:nvPr/>
          </p:nvSpPr>
          <p:spPr>
            <a:xfrm rot="1273802">
              <a:off x="1194446" y="1163165"/>
              <a:ext cx="19288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1" name="Google Shape;449;p31"/>
            <p:cNvSpPr/>
            <p:nvPr/>
          </p:nvSpPr>
          <p:spPr>
            <a:xfrm rot="1273802">
              <a:off x="1279707" y="1126697"/>
              <a:ext cx="19288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2" name="Google Shape;450;p31"/>
            <p:cNvSpPr/>
            <p:nvPr/>
          </p:nvSpPr>
          <p:spPr>
            <a:xfrm rot="1273802">
              <a:off x="1340622" y="1219957"/>
              <a:ext cx="19321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3" name="Google Shape;451;p31"/>
            <p:cNvSpPr/>
            <p:nvPr/>
          </p:nvSpPr>
          <p:spPr>
            <a:xfrm rot="1273802">
              <a:off x="1425884" y="1183490"/>
              <a:ext cx="19321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4" name="Google Shape;452;p31"/>
            <p:cNvSpPr/>
            <p:nvPr/>
          </p:nvSpPr>
          <p:spPr>
            <a:xfrm rot="1273802">
              <a:off x="1486846" y="1276677"/>
              <a:ext cx="18882" cy="100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453;p31"/>
            <p:cNvSpPr/>
            <p:nvPr/>
          </p:nvSpPr>
          <p:spPr>
            <a:xfrm rot="1273802">
              <a:off x="1572074" y="1240202"/>
              <a:ext cx="18916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27" name="IMG_2294.png" descr="IMG_2294.png"/>
          <p:cNvPicPr>
            <a:picLocks noChangeAspect="1"/>
          </p:cNvPicPr>
          <p:nvPr/>
        </p:nvPicPr>
        <p:blipFill>
          <a:blip r:embed="rId4">
            <a:extLst/>
          </a:blip>
          <a:srcRect l="18002" t="41309" r="3744" b="46432"/>
          <a:stretch>
            <a:fillRect/>
          </a:stretch>
        </p:blipFill>
        <p:spPr>
          <a:xfrm>
            <a:off x="1690742" y="1715121"/>
            <a:ext cx="2112788" cy="485417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أطباق ورقية"/>
          <p:cNvSpPr txBox="1"/>
          <p:nvPr/>
        </p:nvSpPr>
        <p:spPr>
          <a:xfrm>
            <a:off x="1519730" y="3086547"/>
            <a:ext cx="2258410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b="1" sz="3700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أطباق ورقية</a:t>
            </a:r>
          </a:p>
        </p:txBody>
      </p:sp>
      <p:sp>
        <p:nvSpPr>
          <p:cNvPr id="529" name="مكعبات صغيرة"/>
          <p:cNvSpPr txBox="1"/>
          <p:nvPr/>
        </p:nvSpPr>
        <p:spPr>
          <a:xfrm>
            <a:off x="1515748" y="2351341"/>
            <a:ext cx="2262392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b="1" sz="3700">
                <a:solidFill>
                  <a:srgbClr val="000000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مكعبات صغيرة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2" grpId="6" repeatCount="2000" fill="hold">
                                  <p:stCondLst>
                                    <p:cond delay="100"/>
                                  </p:stCondLst>
                                  <p:childTnLst>
                                    <p:animRot by="300000">
                                      <p:cBhvr>
                                        <p:cTn id="2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9" grpId="4"/>
      <p:bldP build="whole" bldLvl="1" animBg="1" rev="0" advAuto="0" spid="477" grpId="1"/>
      <p:bldP build="whole" bldLvl="1" animBg="1" rev="0" advAuto="0" spid="526" grpId="6"/>
      <p:bldP build="whole" bldLvl="1" animBg="1" rev="0" advAuto="0" spid="478" grpId="2"/>
      <p:bldP build="whole" bldLvl="1" animBg="1" rev="0" advAuto="0" spid="528" grpId="5"/>
      <p:bldP build="whole" bldLvl="1" animBg="1" rev="0" advAuto="0" spid="527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536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532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37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33920"/>
            <a:ext cx="1519186" cy="467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6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538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57" name="IMG_3479.png" descr="IMG_3479.png"/>
          <p:cNvPicPr>
            <a:picLocks noChangeAspect="1"/>
          </p:cNvPicPr>
          <p:nvPr/>
        </p:nvPicPr>
        <p:blipFill>
          <a:blip r:embed="rId3">
            <a:extLst/>
          </a:blip>
          <a:srcRect l="4880" t="13146" r="1534" b="66134"/>
          <a:stretch>
            <a:fillRect/>
          </a:stretch>
        </p:blipFill>
        <p:spPr>
          <a:xfrm>
            <a:off x="1380942" y="1130428"/>
            <a:ext cx="6687688" cy="1043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IMG_3479.png" descr="IMG_3479.png"/>
          <p:cNvPicPr>
            <a:picLocks noChangeAspect="1"/>
          </p:cNvPicPr>
          <p:nvPr/>
        </p:nvPicPr>
        <p:blipFill>
          <a:blip r:embed="rId3">
            <a:extLst/>
          </a:blip>
          <a:srcRect l="6414" t="34688" r="8307" b="36410"/>
          <a:stretch>
            <a:fillRect/>
          </a:stretch>
        </p:blipFill>
        <p:spPr>
          <a:xfrm>
            <a:off x="891949" y="2250749"/>
            <a:ext cx="7598689" cy="18157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7" grpId="2"/>
      <p:bldP build="whole" bldLvl="1" animBg="1" rev="0" advAuto="0" spid="537" grpId="1"/>
      <p:bldP build="whole" bldLvl="1" animBg="1" rev="0" advAuto="0" spid="558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565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561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66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33920"/>
            <a:ext cx="1519186" cy="467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5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567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9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0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1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2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3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4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5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6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7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8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9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0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1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2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3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4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86" name="IMG_3479.png" descr="IMG_3479.png"/>
          <p:cNvPicPr>
            <a:picLocks noChangeAspect="1"/>
          </p:cNvPicPr>
          <p:nvPr/>
        </p:nvPicPr>
        <p:blipFill>
          <a:blip r:embed="rId3">
            <a:extLst/>
          </a:blip>
          <a:srcRect l="72949" t="64504" r="8939" b="27145"/>
          <a:stretch>
            <a:fillRect/>
          </a:stretch>
        </p:blipFill>
        <p:spPr>
          <a:xfrm>
            <a:off x="6828424" y="1151758"/>
            <a:ext cx="1549848" cy="503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IMG_3480.png" descr="IMG_348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8154" y="2571750"/>
            <a:ext cx="2689623" cy="2066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IMG_3479.png" descr="IMG_3479.png"/>
          <p:cNvPicPr>
            <a:picLocks noChangeAspect="1"/>
          </p:cNvPicPr>
          <p:nvPr/>
        </p:nvPicPr>
        <p:blipFill>
          <a:blip r:embed="rId3">
            <a:extLst/>
          </a:blip>
          <a:srcRect l="8153" t="63308" r="32487" b="1367"/>
          <a:stretch>
            <a:fillRect/>
          </a:stretch>
        </p:blipFill>
        <p:spPr>
          <a:xfrm>
            <a:off x="1919078" y="1079628"/>
            <a:ext cx="4821864" cy="2023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7" grpId="3"/>
      <p:bldP build="whole" bldLvl="1" animBg="1" rev="0" advAuto="0" spid="586" grpId="1"/>
      <p:bldP build="whole" bldLvl="1" animBg="1" rev="0" advAuto="0" spid="588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595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591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2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3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4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14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596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7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0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1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2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3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5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6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15" name="IMG_3481.png" descr="IMG_3481.png"/>
          <p:cNvPicPr>
            <a:picLocks noChangeAspect="1"/>
          </p:cNvPicPr>
          <p:nvPr/>
        </p:nvPicPr>
        <p:blipFill>
          <a:blip r:embed="rId2">
            <a:extLst/>
          </a:blip>
          <a:srcRect l="4351" t="12081" r="0" b="71893"/>
          <a:stretch>
            <a:fillRect/>
          </a:stretch>
        </p:blipFill>
        <p:spPr>
          <a:xfrm>
            <a:off x="645676" y="1197679"/>
            <a:ext cx="7808292" cy="852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IMG_1648.png" descr="IMG_1648.png"/>
          <p:cNvPicPr>
            <a:picLocks noChangeAspect="1"/>
          </p:cNvPicPr>
          <p:nvPr/>
        </p:nvPicPr>
        <p:blipFill>
          <a:blip r:embed="rId3">
            <a:extLst/>
          </a:blip>
          <a:srcRect l="71800" t="17970" r="0" b="67352"/>
          <a:stretch>
            <a:fillRect/>
          </a:stretch>
        </p:blipFill>
        <p:spPr>
          <a:xfrm>
            <a:off x="6785415" y="533920"/>
            <a:ext cx="1519186" cy="46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IMG_3481.png" descr="IMG_3481.png"/>
          <p:cNvPicPr>
            <a:picLocks noChangeAspect="1"/>
          </p:cNvPicPr>
          <p:nvPr/>
        </p:nvPicPr>
        <p:blipFill>
          <a:blip r:embed="rId2">
            <a:extLst/>
          </a:blip>
          <a:srcRect l="1668" t="31659" r="45820" b="12637"/>
          <a:stretch>
            <a:fillRect/>
          </a:stretch>
        </p:blipFill>
        <p:spPr>
          <a:xfrm>
            <a:off x="742547" y="1754402"/>
            <a:ext cx="2854093" cy="1972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IMG_3481.png" descr="IMG_3481.png"/>
          <p:cNvPicPr>
            <a:picLocks noChangeAspect="1"/>
          </p:cNvPicPr>
          <p:nvPr/>
        </p:nvPicPr>
        <p:blipFill>
          <a:blip r:embed="rId2">
            <a:extLst/>
          </a:blip>
          <a:srcRect l="56474" t="28498" r="3937" b="57425"/>
          <a:stretch>
            <a:fillRect/>
          </a:stretch>
        </p:blipFill>
        <p:spPr>
          <a:xfrm>
            <a:off x="3767521" y="2068909"/>
            <a:ext cx="4341691" cy="10055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1" name="تجميع"/>
          <p:cNvGrpSpPr/>
          <p:nvPr/>
        </p:nvGrpSpPr>
        <p:grpSpPr>
          <a:xfrm>
            <a:off x="2651082" y="3205240"/>
            <a:ext cx="5727170" cy="1146157"/>
            <a:chOff x="0" y="0"/>
            <a:chExt cx="5727169" cy="1146156"/>
          </a:xfrm>
        </p:grpSpPr>
        <p:pic>
          <p:nvPicPr>
            <p:cNvPr id="619" name="IMG_3481.png" descr="IMG_348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4542" t="42505" r="2292" b="42505"/>
            <a:stretch>
              <a:fillRect/>
            </a:stretch>
          </p:blipFill>
          <p:spPr>
            <a:xfrm>
              <a:off x="772918" y="0"/>
              <a:ext cx="4954252" cy="1120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0" name="IMG_3481.png" descr="IMG_348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4653" t="57113" r="4378" b="35914"/>
            <a:stretch>
              <a:fillRect/>
            </a:stretch>
          </p:blipFill>
          <p:spPr>
            <a:xfrm>
              <a:off x="0" y="617660"/>
              <a:ext cx="1276291" cy="528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8" grpId="2"/>
      <p:bldP build="whole" bldLvl="1" animBg="1" rev="0" advAuto="0" spid="617" grpId="3"/>
      <p:bldP build="whole" bldLvl="1" animBg="1" rev="0" advAuto="0" spid="621" grpId="4"/>
      <p:bldP build="whole" bldLvl="1" animBg="1" rev="0" advAuto="0" spid="6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628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624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47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629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48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33920"/>
            <a:ext cx="1519186" cy="46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IMG_3481.png" descr="IMG_3481.png"/>
          <p:cNvPicPr>
            <a:picLocks noChangeAspect="1"/>
          </p:cNvPicPr>
          <p:nvPr/>
        </p:nvPicPr>
        <p:blipFill>
          <a:blip r:embed="rId3">
            <a:extLst/>
          </a:blip>
          <a:srcRect l="1668" t="31659" r="45820" b="12637"/>
          <a:stretch>
            <a:fillRect/>
          </a:stretch>
        </p:blipFill>
        <p:spPr>
          <a:xfrm>
            <a:off x="742547" y="1754402"/>
            <a:ext cx="2854093" cy="19722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2" name="IMG_3481.png"/>
          <p:cNvGrpSpPr/>
          <p:nvPr/>
        </p:nvGrpSpPr>
        <p:grpSpPr>
          <a:xfrm>
            <a:off x="4771506" y="1232683"/>
            <a:ext cx="2406044" cy="490163"/>
            <a:chOff x="0" y="0"/>
            <a:chExt cx="2406042" cy="490161"/>
          </a:xfrm>
        </p:grpSpPr>
        <p:pic>
          <p:nvPicPr>
            <p:cNvPr id="651" name="IMG_3481.png" descr="IMG_348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152" t="58161" r="16457" b="36561"/>
            <a:stretch>
              <a:fillRect/>
            </a:stretch>
          </p:blipFill>
          <p:spPr>
            <a:xfrm>
              <a:off x="50800" y="50800"/>
              <a:ext cx="2304443" cy="3885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0" name="IMG_3481.png" descr="IMG_3481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406043" cy="490162"/>
            </a:xfrm>
            <a:prstGeom prst="rect">
              <a:avLst/>
            </a:prstGeom>
            <a:effectLst/>
          </p:spPr>
        </p:pic>
      </p:grpSp>
      <p:pic>
        <p:nvPicPr>
          <p:cNvPr id="653" name="IMG_3481.png" descr="IMG_3481.png"/>
          <p:cNvPicPr>
            <a:picLocks noChangeAspect="1"/>
          </p:cNvPicPr>
          <p:nvPr/>
        </p:nvPicPr>
        <p:blipFill>
          <a:blip r:embed="rId3">
            <a:extLst/>
          </a:blip>
          <a:srcRect l="25838" t="92188" r="5031" b="0"/>
          <a:stretch>
            <a:fillRect/>
          </a:stretch>
        </p:blipFill>
        <p:spPr>
          <a:xfrm>
            <a:off x="1044286" y="3862108"/>
            <a:ext cx="6823375" cy="5022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6" name="تجميع"/>
          <p:cNvGrpSpPr/>
          <p:nvPr/>
        </p:nvGrpSpPr>
        <p:grpSpPr>
          <a:xfrm>
            <a:off x="3959394" y="1754402"/>
            <a:ext cx="4559988" cy="1906580"/>
            <a:chOff x="0" y="0"/>
            <a:chExt cx="4559987" cy="1906578"/>
          </a:xfrm>
        </p:grpSpPr>
        <p:pic>
          <p:nvPicPr>
            <p:cNvPr id="654" name="IMG_3481.png" descr="IMG_348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7047" t="63619" r="4279" b="8295"/>
            <a:stretch>
              <a:fillRect/>
            </a:stretch>
          </p:blipFill>
          <p:spPr>
            <a:xfrm>
              <a:off x="0" y="0"/>
              <a:ext cx="4030280" cy="19065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5" name="IMG_3481.png" descr="IMG_348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7047" t="57111" r="37156" b="36784"/>
            <a:stretch>
              <a:fillRect/>
            </a:stretch>
          </p:blipFill>
          <p:spPr>
            <a:xfrm>
              <a:off x="3895663" y="12700"/>
              <a:ext cx="664325" cy="4557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2" grpId="1"/>
      <p:bldP build="whole" bldLvl="1" animBg="1" rev="0" advAuto="0" spid="656" grpId="2"/>
      <p:bldP build="whole" bldLvl="1" animBg="1" rev="0" advAuto="0" spid="653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" name="تجميع"/>
          <p:cNvGrpSpPr/>
          <p:nvPr/>
        </p:nvGrpSpPr>
        <p:grpSpPr>
          <a:xfrm>
            <a:off x="571616" y="471202"/>
            <a:ext cx="7799050" cy="3652249"/>
            <a:chOff x="0" y="0"/>
            <a:chExt cx="7799048" cy="3652248"/>
          </a:xfrm>
        </p:grpSpPr>
        <p:grpSp>
          <p:nvGrpSpPr>
            <p:cNvPr id="660" name="Google Shape;458;p32"/>
            <p:cNvGrpSpPr/>
            <p:nvPr/>
          </p:nvGrpSpPr>
          <p:grpSpPr>
            <a:xfrm>
              <a:off x="449667" y="454100"/>
              <a:ext cx="7349382" cy="2804439"/>
              <a:chOff x="0" y="0"/>
              <a:chExt cx="7349381" cy="2804437"/>
            </a:xfrm>
          </p:grpSpPr>
          <p:sp>
            <p:nvSpPr>
              <p:cNvPr id="658" name="Google Shape;459;p32"/>
              <p:cNvSpPr/>
              <p:nvPr/>
            </p:nvSpPr>
            <p:spPr>
              <a:xfrm flipH="1" rot="10800000">
                <a:off x="0" y="0"/>
                <a:ext cx="7349382" cy="2804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635" y="0"/>
                    </a:lnTo>
                    <a:lnTo>
                      <a:pt x="21600" y="3868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8F3DE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9" name="Google Shape;460;p32"/>
              <p:cNvSpPr/>
              <p:nvPr/>
            </p:nvSpPr>
            <p:spPr>
              <a:xfrm rot="5400000">
                <a:off x="6760318" y="2216378"/>
                <a:ext cx="504088" cy="670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7E0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61" name="Google Shape;463;p32"/>
            <p:cNvSpPr/>
            <p:nvPr/>
          </p:nvSpPr>
          <p:spPr>
            <a:xfrm>
              <a:off x="2459888" y="0"/>
              <a:ext cx="2648208" cy="908202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714" name="Google Shape;464;p32"/>
            <p:cNvGrpSpPr/>
            <p:nvPr/>
          </p:nvGrpSpPr>
          <p:grpSpPr>
            <a:xfrm>
              <a:off x="-1" y="2100547"/>
              <a:ext cx="899336" cy="1551702"/>
              <a:chOff x="0" y="0"/>
              <a:chExt cx="899334" cy="1551701"/>
            </a:xfrm>
          </p:grpSpPr>
          <p:sp>
            <p:nvSpPr>
              <p:cNvPr id="662" name="Google Shape;465;p32"/>
              <p:cNvSpPr/>
              <p:nvPr/>
            </p:nvSpPr>
            <p:spPr>
              <a:xfrm>
                <a:off x="223834" y="518232"/>
                <a:ext cx="629079" cy="920171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13" name="Google Shape;466;p32"/>
              <p:cNvGrpSpPr/>
              <p:nvPr/>
            </p:nvGrpSpPr>
            <p:grpSpPr>
              <a:xfrm>
                <a:off x="-1" y="-1"/>
                <a:ext cx="899336" cy="1551702"/>
                <a:chOff x="0" y="0"/>
                <a:chExt cx="899334" cy="1551700"/>
              </a:xfrm>
            </p:grpSpPr>
            <p:sp>
              <p:nvSpPr>
                <p:cNvPr id="663" name="Google Shape;467;p32"/>
                <p:cNvSpPr/>
                <p:nvPr/>
              </p:nvSpPr>
              <p:spPr>
                <a:xfrm>
                  <a:off x="218602" y="520321"/>
                  <a:ext cx="634461" cy="10313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4" name="Google Shape;468;p32"/>
                <p:cNvSpPr/>
                <p:nvPr/>
              </p:nvSpPr>
              <p:spPr>
                <a:xfrm>
                  <a:off x="251915" y="546022"/>
                  <a:ext cx="567835" cy="109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5" name="Google Shape;469;p32"/>
                <p:cNvSpPr/>
                <p:nvPr/>
              </p:nvSpPr>
              <p:spPr>
                <a:xfrm>
                  <a:off x="336352" y="468562"/>
                  <a:ext cx="247312" cy="7669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6" name="Google Shape;470;p32"/>
                <p:cNvSpPr/>
                <p:nvPr/>
              </p:nvSpPr>
              <p:spPr>
                <a:xfrm>
                  <a:off x="375082" y="315368"/>
                  <a:ext cx="217886" cy="66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7" name="Google Shape;471;p32"/>
                <p:cNvSpPr/>
                <p:nvPr/>
              </p:nvSpPr>
              <p:spPr>
                <a:xfrm>
                  <a:off x="375082" y="315368"/>
                  <a:ext cx="217886" cy="66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8" name="Google Shape;472;p32"/>
                <p:cNvSpPr/>
                <p:nvPr/>
              </p:nvSpPr>
              <p:spPr>
                <a:xfrm>
                  <a:off x="503877" y="315368"/>
                  <a:ext cx="89091" cy="66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9" name="Google Shape;473;p32"/>
                <p:cNvSpPr/>
                <p:nvPr/>
              </p:nvSpPr>
              <p:spPr>
                <a:xfrm flipH="1">
                  <a:off x="438422" y="383734"/>
                  <a:ext cx="146803" cy="2788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474;p32"/>
                <p:cNvSpPr/>
                <p:nvPr/>
              </p:nvSpPr>
              <p:spPr>
                <a:xfrm flipH="1">
                  <a:off x="430484" y="451906"/>
                  <a:ext cx="146803" cy="28076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475;p32"/>
                <p:cNvSpPr/>
                <p:nvPr/>
              </p:nvSpPr>
              <p:spPr>
                <a:xfrm flipH="1">
                  <a:off x="422725" y="520272"/>
                  <a:ext cx="146803" cy="2788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476;p32"/>
                <p:cNvSpPr/>
                <p:nvPr/>
              </p:nvSpPr>
              <p:spPr>
                <a:xfrm flipH="1">
                  <a:off x="414983" y="588623"/>
                  <a:ext cx="146803" cy="27897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477;p32"/>
                <p:cNvSpPr/>
                <p:nvPr/>
              </p:nvSpPr>
              <p:spPr>
                <a:xfrm flipH="1">
                  <a:off x="407240" y="656989"/>
                  <a:ext cx="146803" cy="27898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478;p32"/>
                <p:cNvSpPr/>
                <p:nvPr/>
              </p:nvSpPr>
              <p:spPr>
                <a:xfrm flipH="1">
                  <a:off x="399302" y="725161"/>
                  <a:ext cx="146998" cy="28092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479;p32"/>
                <p:cNvSpPr/>
                <p:nvPr/>
              </p:nvSpPr>
              <p:spPr>
                <a:xfrm flipH="1">
                  <a:off x="391543" y="793527"/>
                  <a:ext cx="146803" cy="27898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480;p32"/>
                <p:cNvSpPr/>
                <p:nvPr/>
              </p:nvSpPr>
              <p:spPr>
                <a:xfrm flipH="1">
                  <a:off x="383801" y="861894"/>
                  <a:ext cx="146803" cy="27897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481;p32"/>
                <p:cNvSpPr/>
                <p:nvPr/>
              </p:nvSpPr>
              <p:spPr>
                <a:xfrm>
                  <a:off x="435706" y="397284"/>
                  <a:ext cx="156394" cy="820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8" name="Google Shape;482;p32"/>
                <p:cNvSpPr/>
                <p:nvPr/>
              </p:nvSpPr>
              <p:spPr>
                <a:xfrm>
                  <a:off x="435706" y="397284"/>
                  <a:ext cx="156394" cy="820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9" name="Google Shape;483;p32"/>
                <p:cNvSpPr/>
                <p:nvPr/>
              </p:nvSpPr>
              <p:spPr>
                <a:xfrm>
                  <a:off x="482390" y="495287"/>
                  <a:ext cx="120742" cy="722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0" name="Google Shape;484;p32"/>
                <p:cNvSpPr/>
                <p:nvPr/>
              </p:nvSpPr>
              <p:spPr>
                <a:xfrm>
                  <a:off x="482390" y="495287"/>
                  <a:ext cx="120742" cy="722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1" name="Google Shape;485;p32"/>
                <p:cNvSpPr/>
                <p:nvPr/>
              </p:nvSpPr>
              <p:spPr>
                <a:xfrm>
                  <a:off x="336547" y="393608"/>
                  <a:ext cx="161134" cy="813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2" name="Google Shape;486;p32"/>
                <p:cNvSpPr/>
                <p:nvPr/>
              </p:nvSpPr>
              <p:spPr>
                <a:xfrm>
                  <a:off x="336547" y="393608"/>
                  <a:ext cx="161134" cy="813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3" name="Google Shape;487;p32"/>
                <p:cNvSpPr/>
                <p:nvPr/>
              </p:nvSpPr>
              <p:spPr>
                <a:xfrm>
                  <a:off x="316996" y="481331"/>
                  <a:ext cx="123753" cy="718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4" name="Google Shape;488;p32"/>
                <p:cNvSpPr/>
                <p:nvPr/>
              </p:nvSpPr>
              <p:spPr>
                <a:xfrm>
                  <a:off x="316996" y="481331"/>
                  <a:ext cx="123753" cy="718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5" name="Google Shape;489;p32"/>
                <p:cNvSpPr/>
                <p:nvPr/>
              </p:nvSpPr>
              <p:spPr>
                <a:xfrm>
                  <a:off x="448205" y="826547"/>
                  <a:ext cx="28283" cy="283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6" name="Google Shape;490;p32"/>
                <p:cNvSpPr/>
                <p:nvPr/>
              </p:nvSpPr>
              <p:spPr>
                <a:xfrm>
                  <a:off x="389987" y="881039"/>
                  <a:ext cx="125966" cy="12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7" name="Google Shape;491;p32"/>
                <p:cNvSpPr/>
                <p:nvPr/>
              </p:nvSpPr>
              <p:spPr>
                <a:xfrm>
                  <a:off x="389987" y="881038"/>
                  <a:ext cx="125962" cy="125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5"/>
                      </a:moveTo>
                      <a:cubicBezTo>
                        <a:pt x="15986" y="18743"/>
                        <a:pt x="21102" y="9635"/>
                        <a:pt x="16098" y="3388"/>
                      </a:cubicBezTo>
                      <a:cubicBezTo>
                        <a:pt x="11095" y="-2857"/>
                        <a:pt x="947" y="32"/>
                        <a:pt x="58" y="7957"/>
                      </a:cubicBezTo>
                      <a:cubicBezTo>
                        <a:pt x="-498" y="12854"/>
                        <a:pt x="3032" y="17285"/>
                        <a:pt x="7980" y="17835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8" name="Google Shape;492;p32"/>
                <p:cNvSpPr/>
                <p:nvPr/>
              </p:nvSpPr>
              <p:spPr>
                <a:xfrm>
                  <a:off x="782777" y="116156"/>
                  <a:ext cx="116558" cy="269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9" name="Google Shape;493;p32"/>
                <p:cNvSpPr/>
                <p:nvPr/>
              </p:nvSpPr>
              <p:spPr>
                <a:xfrm>
                  <a:off x="625439" y="363987"/>
                  <a:ext cx="232464" cy="9227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0" name="Google Shape;494;p32"/>
                <p:cNvSpPr/>
                <p:nvPr/>
              </p:nvSpPr>
              <p:spPr>
                <a:xfrm>
                  <a:off x="771341" y="351153"/>
                  <a:ext cx="92063" cy="1383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1" name="Google Shape;495;p32"/>
                <p:cNvSpPr/>
                <p:nvPr/>
              </p:nvSpPr>
              <p:spPr>
                <a:xfrm>
                  <a:off x="784883" y="346989"/>
                  <a:ext cx="83732" cy="59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2" name="Google Shape;496;p32"/>
                <p:cNvSpPr/>
                <p:nvPr/>
              </p:nvSpPr>
              <p:spPr>
                <a:xfrm>
                  <a:off x="168827" y="304518"/>
                  <a:ext cx="472765" cy="7983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3" name="Google Shape;497;p32"/>
                <p:cNvSpPr/>
                <p:nvPr/>
              </p:nvSpPr>
              <p:spPr>
                <a:xfrm>
                  <a:off x="-1" y="72368"/>
                  <a:ext cx="292093" cy="3844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4" name="Google Shape;498;p32"/>
                <p:cNvSpPr/>
                <p:nvPr/>
              </p:nvSpPr>
              <p:spPr>
                <a:xfrm>
                  <a:off x="250086" y="271205"/>
                  <a:ext cx="169751" cy="886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5" name="Google Shape;499;p32"/>
                <p:cNvSpPr/>
                <p:nvPr/>
              </p:nvSpPr>
              <p:spPr>
                <a:xfrm>
                  <a:off x="354359" y="453841"/>
                  <a:ext cx="65478" cy="703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599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6" name="Google Shape;500;p32"/>
                <p:cNvSpPr/>
                <p:nvPr/>
              </p:nvSpPr>
              <p:spPr>
                <a:xfrm>
                  <a:off x="302556" y="519459"/>
                  <a:ext cx="34810" cy="34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7" name="Google Shape;501;p32"/>
                <p:cNvSpPr/>
                <p:nvPr/>
              </p:nvSpPr>
              <p:spPr>
                <a:xfrm>
                  <a:off x="212520" y="0"/>
                  <a:ext cx="245987" cy="407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8" name="Google Shape;502;p32"/>
                <p:cNvSpPr/>
                <p:nvPr/>
              </p:nvSpPr>
              <p:spPr>
                <a:xfrm>
                  <a:off x="253460" y="588818"/>
                  <a:ext cx="561834" cy="98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9" name="Google Shape;503;p32"/>
                <p:cNvSpPr/>
                <p:nvPr/>
              </p:nvSpPr>
              <p:spPr>
                <a:xfrm flipV="1">
                  <a:off x="556173" y="1226776"/>
                  <a:ext cx="12981" cy="88505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504;p32"/>
                <p:cNvSpPr/>
                <p:nvPr/>
              </p:nvSpPr>
              <p:spPr>
                <a:xfrm>
                  <a:off x="556173" y="1226191"/>
                  <a:ext cx="17048" cy="890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1" name="Google Shape;505;p32"/>
                <p:cNvSpPr/>
                <p:nvPr/>
              </p:nvSpPr>
              <p:spPr>
                <a:xfrm flipH="1" flipV="1">
                  <a:off x="773667" y="1227931"/>
                  <a:ext cx="12006" cy="88700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506;p32"/>
                <p:cNvSpPr/>
                <p:nvPr/>
              </p:nvSpPr>
              <p:spPr>
                <a:xfrm>
                  <a:off x="769780" y="1227540"/>
                  <a:ext cx="15893" cy="89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3" name="Google Shape;507;p32"/>
                <p:cNvSpPr/>
                <p:nvPr/>
              </p:nvSpPr>
              <p:spPr>
                <a:xfrm>
                  <a:off x="545255" y="500053"/>
                  <a:ext cx="151350" cy="754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4" name="Google Shape;508;p32"/>
                <p:cNvSpPr/>
                <p:nvPr/>
              </p:nvSpPr>
              <p:spPr>
                <a:xfrm>
                  <a:off x="654533" y="499956"/>
                  <a:ext cx="142385" cy="756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5" name="Google Shape;509;p32"/>
                <p:cNvSpPr/>
                <p:nvPr/>
              </p:nvSpPr>
              <p:spPr>
                <a:xfrm>
                  <a:off x="651460" y="302582"/>
                  <a:ext cx="53842" cy="21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6" name="Google Shape;510;p32"/>
                <p:cNvSpPr/>
                <p:nvPr/>
              </p:nvSpPr>
              <p:spPr>
                <a:xfrm flipH="1">
                  <a:off x="678380" y="341898"/>
                  <a:ext cx="961" cy="173918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511;p32"/>
                <p:cNvSpPr/>
                <p:nvPr/>
              </p:nvSpPr>
              <p:spPr>
                <a:xfrm flipH="1">
                  <a:off x="678380" y="341898"/>
                  <a:ext cx="961" cy="173918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512;p32"/>
                <p:cNvSpPr/>
                <p:nvPr/>
              </p:nvSpPr>
              <p:spPr>
                <a:xfrm>
                  <a:off x="627238" y="438340"/>
                  <a:ext cx="101292" cy="148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9" name="Google Shape;513;p32"/>
                <p:cNvSpPr/>
                <p:nvPr/>
              </p:nvSpPr>
              <p:spPr>
                <a:xfrm>
                  <a:off x="655199" y="492181"/>
                  <a:ext cx="42929" cy="42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0" name="Google Shape;514;p32"/>
                <p:cNvSpPr/>
                <p:nvPr/>
              </p:nvSpPr>
              <p:spPr>
                <a:xfrm>
                  <a:off x="218602" y="586687"/>
                  <a:ext cx="634461" cy="965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1" name="Google Shape;515;p32"/>
                <p:cNvSpPr/>
                <p:nvPr/>
              </p:nvSpPr>
              <p:spPr>
                <a:xfrm>
                  <a:off x="251915" y="600838"/>
                  <a:ext cx="567835" cy="58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2" name="Google Shape;516;p32"/>
                <p:cNvSpPr/>
                <p:nvPr/>
              </p:nvSpPr>
              <p:spPr>
                <a:xfrm>
                  <a:off x="218797" y="588021"/>
                  <a:ext cx="634267" cy="9636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716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4832" t="35526" r="4832" b="11731"/>
          <a:stretch>
            <a:fillRect/>
          </a:stretch>
        </p:blipFill>
        <p:spPr>
          <a:xfrm>
            <a:off x="1062434" y="1573653"/>
            <a:ext cx="7019067" cy="1235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82350" t="3763" r="0" b="65592"/>
          <a:stretch>
            <a:fillRect/>
          </a:stretch>
        </p:blipFill>
        <p:spPr>
          <a:xfrm>
            <a:off x="3502809" y="399071"/>
            <a:ext cx="1791254" cy="937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7" grpId="1"/>
      <p:bldP build="whole" bldLvl="1" animBg="1" rev="0" advAuto="0" spid="71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6" name="تجميع"/>
          <p:cNvGrpSpPr/>
          <p:nvPr/>
        </p:nvGrpSpPr>
        <p:grpSpPr>
          <a:xfrm>
            <a:off x="571616" y="471202"/>
            <a:ext cx="7799050" cy="3652249"/>
            <a:chOff x="0" y="0"/>
            <a:chExt cx="7799048" cy="3652248"/>
          </a:xfrm>
        </p:grpSpPr>
        <p:grpSp>
          <p:nvGrpSpPr>
            <p:cNvPr id="721" name="Google Shape;458;p32"/>
            <p:cNvGrpSpPr/>
            <p:nvPr/>
          </p:nvGrpSpPr>
          <p:grpSpPr>
            <a:xfrm>
              <a:off x="449667" y="454100"/>
              <a:ext cx="7349382" cy="2804439"/>
              <a:chOff x="0" y="0"/>
              <a:chExt cx="7349381" cy="2804437"/>
            </a:xfrm>
          </p:grpSpPr>
          <p:sp>
            <p:nvSpPr>
              <p:cNvPr id="719" name="Google Shape;459;p32"/>
              <p:cNvSpPr/>
              <p:nvPr/>
            </p:nvSpPr>
            <p:spPr>
              <a:xfrm flipH="1" rot="10800000">
                <a:off x="0" y="0"/>
                <a:ext cx="7349382" cy="2804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635" y="0"/>
                    </a:lnTo>
                    <a:lnTo>
                      <a:pt x="21600" y="3868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8F3DE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0" name="Google Shape;460;p32"/>
              <p:cNvSpPr/>
              <p:nvPr/>
            </p:nvSpPr>
            <p:spPr>
              <a:xfrm rot="5400000">
                <a:off x="6760318" y="2216378"/>
                <a:ext cx="504088" cy="670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7E0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22" name="Google Shape;463;p32"/>
            <p:cNvSpPr/>
            <p:nvPr/>
          </p:nvSpPr>
          <p:spPr>
            <a:xfrm>
              <a:off x="2459888" y="0"/>
              <a:ext cx="2648208" cy="908202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775" name="Google Shape;464;p32"/>
            <p:cNvGrpSpPr/>
            <p:nvPr/>
          </p:nvGrpSpPr>
          <p:grpSpPr>
            <a:xfrm>
              <a:off x="-1" y="2100547"/>
              <a:ext cx="899336" cy="1551702"/>
              <a:chOff x="0" y="0"/>
              <a:chExt cx="899334" cy="1551701"/>
            </a:xfrm>
          </p:grpSpPr>
          <p:sp>
            <p:nvSpPr>
              <p:cNvPr id="723" name="Google Shape;465;p32"/>
              <p:cNvSpPr/>
              <p:nvPr/>
            </p:nvSpPr>
            <p:spPr>
              <a:xfrm>
                <a:off x="223834" y="518232"/>
                <a:ext cx="629079" cy="920171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74" name="Google Shape;466;p32"/>
              <p:cNvGrpSpPr/>
              <p:nvPr/>
            </p:nvGrpSpPr>
            <p:grpSpPr>
              <a:xfrm>
                <a:off x="-1" y="-1"/>
                <a:ext cx="899336" cy="1551702"/>
                <a:chOff x="0" y="0"/>
                <a:chExt cx="899334" cy="1551700"/>
              </a:xfrm>
            </p:grpSpPr>
            <p:sp>
              <p:nvSpPr>
                <p:cNvPr id="724" name="Google Shape;467;p32"/>
                <p:cNvSpPr/>
                <p:nvPr/>
              </p:nvSpPr>
              <p:spPr>
                <a:xfrm>
                  <a:off x="218602" y="520321"/>
                  <a:ext cx="634461" cy="10313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5" name="Google Shape;468;p32"/>
                <p:cNvSpPr/>
                <p:nvPr/>
              </p:nvSpPr>
              <p:spPr>
                <a:xfrm>
                  <a:off x="251915" y="546022"/>
                  <a:ext cx="567835" cy="109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6" name="Google Shape;469;p32"/>
                <p:cNvSpPr/>
                <p:nvPr/>
              </p:nvSpPr>
              <p:spPr>
                <a:xfrm>
                  <a:off x="336352" y="468562"/>
                  <a:ext cx="247312" cy="7669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7" name="Google Shape;470;p32"/>
                <p:cNvSpPr/>
                <p:nvPr/>
              </p:nvSpPr>
              <p:spPr>
                <a:xfrm>
                  <a:off x="375082" y="315368"/>
                  <a:ext cx="217886" cy="66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8" name="Google Shape;471;p32"/>
                <p:cNvSpPr/>
                <p:nvPr/>
              </p:nvSpPr>
              <p:spPr>
                <a:xfrm>
                  <a:off x="375082" y="315368"/>
                  <a:ext cx="217886" cy="66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9" name="Google Shape;472;p32"/>
                <p:cNvSpPr/>
                <p:nvPr/>
              </p:nvSpPr>
              <p:spPr>
                <a:xfrm>
                  <a:off x="503877" y="315368"/>
                  <a:ext cx="89091" cy="66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0" name="Google Shape;473;p32"/>
                <p:cNvSpPr/>
                <p:nvPr/>
              </p:nvSpPr>
              <p:spPr>
                <a:xfrm flipH="1">
                  <a:off x="438422" y="383734"/>
                  <a:ext cx="146803" cy="2788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474;p32"/>
                <p:cNvSpPr/>
                <p:nvPr/>
              </p:nvSpPr>
              <p:spPr>
                <a:xfrm flipH="1">
                  <a:off x="430484" y="451906"/>
                  <a:ext cx="146803" cy="28076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475;p32"/>
                <p:cNvSpPr/>
                <p:nvPr/>
              </p:nvSpPr>
              <p:spPr>
                <a:xfrm flipH="1">
                  <a:off x="422725" y="520272"/>
                  <a:ext cx="146803" cy="2788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476;p32"/>
                <p:cNvSpPr/>
                <p:nvPr/>
              </p:nvSpPr>
              <p:spPr>
                <a:xfrm flipH="1">
                  <a:off x="414983" y="588623"/>
                  <a:ext cx="146803" cy="27897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477;p32"/>
                <p:cNvSpPr/>
                <p:nvPr/>
              </p:nvSpPr>
              <p:spPr>
                <a:xfrm flipH="1">
                  <a:off x="407240" y="656989"/>
                  <a:ext cx="146803" cy="27898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478;p32"/>
                <p:cNvSpPr/>
                <p:nvPr/>
              </p:nvSpPr>
              <p:spPr>
                <a:xfrm flipH="1">
                  <a:off x="399302" y="725161"/>
                  <a:ext cx="146998" cy="28092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479;p32"/>
                <p:cNvSpPr/>
                <p:nvPr/>
              </p:nvSpPr>
              <p:spPr>
                <a:xfrm flipH="1">
                  <a:off x="391543" y="793527"/>
                  <a:ext cx="146803" cy="27898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480;p32"/>
                <p:cNvSpPr/>
                <p:nvPr/>
              </p:nvSpPr>
              <p:spPr>
                <a:xfrm flipH="1">
                  <a:off x="383801" y="861894"/>
                  <a:ext cx="146803" cy="27897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481;p32"/>
                <p:cNvSpPr/>
                <p:nvPr/>
              </p:nvSpPr>
              <p:spPr>
                <a:xfrm>
                  <a:off x="435706" y="397284"/>
                  <a:ext cx="156394" cy="820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9" name="Google Shape;482;p32"/>
                <p:cNvSpPr/>
                <p:nvPr/>
              </p:nvSpPr>
              <p:spPr>
                <a:xfrm>
                  <a:off x="435706" y="397284"/>
                  <a:ext cx="156394" cy="820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0" name="Google Shape;483;p32"/>
                <p:cNvSpPr/>
                <p:nvPr/>
              </p:nvSpPr>
              <p:spPr>
                <a:xfrm>
                  <a:off x="482390" y="495287"/>
                  <a:ext cx="120742" cy="722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1" name="Google Shape;484;p32"/>
                <p:cNvSpPr/>
                <p:nvPr/>
              </p:nvSpPr>
              <p:spPr>
                <a:xfrm>
                  <a:off x="482390" y="495287"/>
                  <a:ext cx="120742" cy="722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2" name="Google Shape;485;p32"/>
                <p:cNvSpPr/>
                <p:nvPr/>
              </p:nvSpPr>
              <p:spPr>
                <a:xfrm>
                  <a:off x="336547" y="393608"/>
                  <a:ext cx="161134" cy="813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3" name="Google Shape;486;p32"/>
                <p:cNvSpPr/>
                <p:nvPr/>
              </p:nvSpPr>
              <p:spPr>
                <a:xfrm>
                  <a:off x="336547" y="393608"/>
                  <a:ext cx="161134" cy="813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4" name="Google Shape;487;p32"/>
                <p:cNvSpPr/>
                <p:nvPr/>
              </p:nvSpPr>
              <p:spPr>
                <a:xfrm>
                  <a:off x="316996" y="481331"/>
                  <a:ext cx="123753" cy="718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5" name="Google Shape;488;p32"/>
                <p:cNvSpPr/>
                <p:nvPr/>
              </p:nvSpPr>
              <p:spPr>
                <a:xfrm>
                  <a:off x="316996" y="481331"/>
                  <a:ext cx="123753" cy="718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6" name="Google Shape;489;p32"/>
                <p:cNvSpPr/>
                <p:nvPr/>
              </p:nvSpPr>
              <p:spPr>
                <a:xfrm>
                  <a:off x="448205" y="826547"/>
                  <a:ext cx="28283" cy="283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7" name="Google Shape;490;p32"/>
                <p:cNvSpPr/>
                <p:nvPr/>
              </p:nvSpPr>
              <p:spPr>
                <a:xfrm>
                  <a:off x="389987" y="881039"/>
                  <a:ext cx="125966" cy="12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8" name="Google Shape;491;p32"/>
                <p:cNvSpPr/>
                <p:nvPr/>
              </p:nvSpPr>
              <p:spPr>
                <a:xfrm>
                  <a:off x="389987" y="881038"/>
                  <a:ext cx="125962" cy="125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5"/>
                      </a:moveTo>
                      <a:cubicBezTo>
                        <a:pt x="15986" y="18743"/>
                        <a:pt x="21102" y="9635"/>
                        <a:pt x="16098" y="3388"/>
                      </a:cubicBezTo>
                      <a:cubicBezTo>
                        <a:pt x="11095" y="-2857"/>
                        <a:pt x="947" y="32"/>
                        <a:pt x="58" y="7957"/>
                      </a:cubicBezTo>
                      <a:cubicBezTo>
                        <a:pt x="-498" y="12854"/>
                        <a:pt x="3032" y="17285"/>
                        <a:pt x="7980" y="17835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9" name="Google Shape;492;p32"/>
                <p:cNvSpPr/>
                <p:nvPr/>
              </p:nvSpPr>
              <p:spPr>
                <a:xfrm>
                  <a:off x="782777" y="116156"/>
                  <a:ext cx="116558" cy="269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0" name="Google Shape;493;p32"/>
                <p:cNvSpPr/>
                <p:nvPr/>
              </p:nvSpPr>
              <p:spPr>
                <a:xfrm>
                  <a:off x="625439" y="363987"/>
                  <a:ext cx="232464" cy="9227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1" name="Google Shape;494;p32"/>
                <p:cNvSpPr/>
                <p:nvPr/>
              </p:nvSpPr>
              <p:spPr>
                <a:xfrm>
                  <a:off x="771341" y="351153"/>
                  <a:ext cx="92063" cy="1383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2" name="Google Shape;495;p32"/>
                <p:cNvSpPr/>
                <p:nvPr/>
              </p:nvSpPr>
              <p:spPr>
                <a:xfrm>
                  <a:off x="784883" y="346989"/>
                  <a:ext cx="83732" cy="59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3" name="Google Shape;496;p32"/>
                <p:cNvSpPr/>
                <p:nvPr/>
              </p:nvSpPr>
              <p:spPr>
                <a:xfrm>
                  <a:off x="168827" y="304518"/>
                  <a:ext cx="472765" cy="7983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4" name="Google Shape;497;p32"/>
                <p:cNvSpPr/>
                <p:nvPr/>
              </p:nvSpPr>
              <p:spPr>
                <a:xfrm>
                  <a:off x="-1" y="72368"/>
                  <a:ext cx="292093" cy="3844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5" name="Google Shape;498;p32"/>
                <p:cNvSpPr/>
                <p:nvPr/>
              </p:nvSpPr>
              <p:spPr>
                <a:xfrm>
                  <a:off x="250086" y="271205"/>
                  <a:ext cx="169751" cy="886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6" name="Google Shape;499;p32"/>
                <p:cNvSpPr/>
                <p:nvPr/>
              </p:nvSpPr>
              <p:spPr>
                <a:xfrm>
                  <a:off x="354359" y="453841"/>
                  <a:ext cx="65478" cy="703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599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7" name="Google Shape;500;p32"/>
                <p:cNvSpPr/>
                <p:nvPr/>
              </p:nvSpPr>
              <p:spPr>
                <a:xfrm>
                  <a:off x="302556" y="519459"/>
                  <a:ext cx="34810" cy="34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8" name="Google Shape;501;p32"/>
                <p:cNvSpPr/>
                <p:nvPr/>
              </p:nvSpPr>
              <p:spPr>
                <a:xfrm>
                  <a:off x="212520" y="0"/>
                  <a:ext cx="245987" cy="407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9" name="Google Shape;502;p32"/>
                <p:cNvSpPr/>
                <p:nvPr/>
              </p:nvSpPr>
              <p:spPr>
                <a:xfrm>
                  <a:off x="253460" y="588818"/>
                  <a:ext cx="561834" cy="98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0" name="Google Shape;503;p32"/>
                <p:cNvSpPr/>
                <p:nvPr/>
              </p:nvSpPr>
              <p:spPr>
                <a:xfrm flipV="1">
                  <a:off x="556173" y="1226776"/>
                  <a:ext cx="12981" cy="88505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1" name="Google Shape;504;p32"/>
                <p:cNvSpPr/>
                <p:nvPr/>
              </p:nvSpPr>
              <p:spPr>
                <a:xfrm>
                  <a:off x="556173" y="1226191"/>
                  <a:ext cx="17048" cy="890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2" name="Google Shape;505;p32"/>
                <p:cNvSpPr/>
                <p:nvPr/>
              </p:nvSpPr>
              <p:spPr>
                <a:xfrm flipH="1" flipV="1">
                  <a:off x="773667" y="1227931"/>
                  <a:ext cx="12006" cy="88700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3" name="Google Shape;506;p32"/>
                <p:cNvSpPr/>
                <p:nvPr/>
              </p:nvSpPr>
              <p:spPr>
                <a:xfrm>
                  <a:off x="769780" y="1227540"/>
                  <a:ext cx="15893" cy="89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4" name="Google Shape;507;p32"/>
                <p:cNvSpPr/>
                <p:nvPr/>
              </p:nvSpPr>
              <p:spPr>
                <a:xfrm>
                  <a:off x="545255" y="500053"/>
                  <a:ext cx="151350" cy="754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5" name="Google Shape;508;p32"/>
                <p:cNvSpPr/>
                <p:nvPr/>
              </p:nvSpPr>
              <p:spPr>
                <a:xfrm>
                  <a:off x="654533" y="499956"/>
                  <a:ext cx="142385" cy="756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6" name="Google Shape;509;p32"/>
                <p:cNvSpPr/>
                <p:nvPr/>
              </p:nvSpPr>
              <p:spPr>
                <a:xfrm>
                  <a:off x="651460" y="302582"/>
                  <a:ext cx="53842" cy="21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7" name="Google Shape;510;p32"/>
                <p:cNvSpPr/>
                <p:nvPr/>
              </p:nvSpPr>
              <p:spPr>
                <a:xfrm flipH="1">
                  <a:off x="678380" y="341898"/>
                  <a:ext cx="961" cy="173918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8" name="Google Shape;511;p32"/>
                <p:cNvSpPr/>
                <p:nvPr/>
              </p:nvSpPr>
              <p:spPr>
                <a:xfrm flipH="1">
                  <a:off x="678380" y="341898"/>
                  <a:ext cx="961" cy="173918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9" name="Google Shape;512;p32"/>
                <p:cNvSpPr/>
                <p:nvPr/>
              </p:nvSpPr>
              <p:spPr>
                <a:xfrm>
                  <a:off x="627238" y="438340"/>
                  <a:ext cx="101292" cy="148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0" name="Google Shape;513;p32"/>
                <p:cNvSpPr/>
                <p:nvPr/>
              </p:nvSpPr>
              <p:spPr>
                <a:xfrm>
                  <a:off x="655199" y="492181"/>
                  <a:ext cx="42929" cy="42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1" name="Google Shape;514;p32"/>
                <p:cNvSpPr/>
                <p:nvPr/>
              </p:nvSpPr>
              <p:spPr>
                <a:xfrm>
                  <a:off x="218602" y="586687"/>
                  <a:ext cx="634461" cy="965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2" name="Google Shape;515;p32"/>
                <p:cNvSpPr/>
                <p:nvPr/>
              </p:nvSpPr>
              <p:spPr>
                <a:xfrm>
                  <a:off x="251915" y="600838"/>
                  <a:ext cx="567835" cy="58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3" name="Google Shape;516;p32"/>
                <p:cNvSpPr/>
                <p:nvPr/>
              </p:nvSpPr>
              <p:spPr>
                <a:xfrm>
                  <a:off x="218797" y="588021"/>
                  <a:ext cx="634267" cy="9636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777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21600" t="35526" r="4832" b="35526"/>
          <a:stretch>
            <a:fillRect/>
          </a:stretch>
        </p:blipFill>
        <p:spPr>
          <a:xfrm>
            <a:off x="2365293" y="1573653"/>
            <a:ext cx="5716208" cy="678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82350" t="3763" r="0" b="65592"/>
          <a:stretch>
            <a:fillRect/>
          </a:stretch>
        </p:blipFill>
        <p:spPr>
          <a:xfrm>
            <a:off x="3502809" y="399071"/>
            <a:ext cx="1791254" cy="937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IMG_3486.png" descr="IMG_3486.png"/>
          <p:cNvPicPr>
            <a:picLocks noChangeAspect="1"/>
          </p:cNvPicPr>
          <p:nvPr/>
        </p:nvPicPr>
        <p:blipFill>
          <a:blip r:embed="rId3">
            <a:extLst/>
          </a:blip>
          <a:srcRect l="2781" t="22616" r="7749" b="60436"/>
          <a:stretch>
            <a:fillRect/>
          </a:stretch>
        </p:blipFill>
        <p:spPr>
          <a:xfrm>
            <a:off x="1119636" y="2251912"/>
            <a:ext cx="7051390" cy="932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تجميع"/>
          <p:cNvGrpSpPr/>
          <p:nvPr/>
        </p:nvGrpSpPr>
        <p:grpSpPr>
          <a:xfrm>
            <a:off x="571616" y="471202"/>
            <a:ext cx="7799050" cy="3652249"/>
            <a:chOff x="0" y="0"/>
            <a:chExt cx="7799048" cy="3652248"/>
          </a:xfrm>
        </p:grpSpPr>
        <p:grpSp>
          <p:nvGrpSpPr>
            <p:cNvPr id="783" name="Google Shape;458;p32"/>
            <p:cNvGrpSpPr/>
            <p:nvPr/>
          </p:nvGrpSpPr>
          <p:grpSpPr>
            <a:xfrm>
              <a:off x="449667" y="454100"/>
              <a:ext cx="7349382" cy="2804439"/>
              <a:chOff x="0" y="0"/>
              <a:chExt cx="7349381" cy="2804437"/>
            </a:xfrm>
          </p:grpSpPr>
          <p:sp>
            <p:nvSpPr>
              <p:cNvPr id="781" name="Google Shape;459;p32"/>
              <p:cNvSpPr/>
              <p:nvPr/>
            </p:nvSpPr>
            <p:spPr>
              <a:xfrm flipH="1" rot="10800000">
                <a:off x="0" y="0"/>
                <a:ext cx="7349382" cy="2804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635" y="0"/>
                    </a:lnTo>
                    <a:lnTo>
                      <a:pt x="21600" y="3868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8F3DE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2" name="Google Shape;460;p32"/>
              <p:cNvSpPr/>
              <p:nvPr/>
            </p:nvSpPr>
            <p:spPr>
              <a:xfrm rot="5400000">
                <a:off x="6760318" y="2216378"/>
                <a:ext cx="504088" cy="670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7E0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84" name="Google Shape;463;p32"/>
            <p:cNvSpPr/>
            <p:nvPr/>
          </p:nvSpPr>
          <p:spPr>
            <a:xfrm>
              <a:off x="2459888" y="0"/>
              <a:ext cx="2648208" cy="908202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837" name="Google Shape;464;p32"/>
            <p:cNvGrpSpPr/>
            <p:nvPr/>
          </p:nvGrpSpPr>
          <p:grpSpPr>
            <a:xfrm>
              <a:off x="-1" y="2100547"/>
              <a:ext cx="899336" cy="1551702"/>
              <a:chOff x="0" y="0"/>
              <a:chExt cx="899334" cy="1551701"/>
            </a:xfrm>
          </p:grpSpPr>
          <p:sp>
            <p:nvSpPr>
              <p:cNvPr id="785" name="Google Shape;465;p32"/>
              <p:cNvSpPr/>
              <p:nvPr/>
            </p:nvSpPr>
            <p:spPr>
              <a:xfrm>
                <a:off x="223834" y="518232"/>
                <a:ext cx="629079" cy="920171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36" name="Google Shape;466;p32"/>
              <p:cNvGrpSpPr/>
              <p:nvPr/>
            </p:nvGrpSpPr>
            <p:grpSpPr>
              <a:xfrm>
                <a:off x="-1" y="-1"/>
                <a:ext cx="899336" cy="1551702"/>
                <a:chOff x="0" y="0"/>
                <a:chExt cx="899334" cy="1551700"/>
              </a:xfrm>
            </p:grpSpPr>
            <p:sp>
              <p:nvSpPr>
                <p:cNvPr id="786" name="Google Shape;467;p32"/>
                <p:cNvSpPr/>
                <p:nvPr/>
              </p:nvSpPr>
              <p:spPr>
                <a:xfrm>
                  <a:off x="218602" y="520321"/>
                  <a:ext cx="634461" cy="10313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7" name="Google Shape;468;p32"/>
                <p:cNvSpPr/>
                <p:nvPr/>
              </p:nvSpPr>
              <p:spPr>
                <a:xfrm>
                  <a:off x="251915" y="546022"/>
                  <a:ext cx="567835" cy="109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8" name="Google Shape;469;p32"/>
                <p:cNvSpPr/>
                <p:nvPr/>
              </p:nvSpPr>
              <p:spPr>
                <a:xfrm>
                  <a:off x="336352" y="468562"/>
                  <a:ext cx="247312" cy="7669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9" name="Google Shape;470;p32"/>
                <p:cNvSpPr/>
                <p:nvPr/>
              </p:nvSpPr>
              <p:spPr>
                <a:xfrm>
                  <a:off x="375082" y="315368"/>
                  <a:ext cx="217886" cy="66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0" name="Google Shape;471;p32"/>
                <p:cNvSpPr/>
                <p:nvPr/>
              </p:nvSpPr>
              <p:spPr>
                <a:xfrm>
                  <a:off x="375082" y="315368"/>
                  <a:ext cx="217886" cy="66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1" name="Google Shape;472;p32"/>
                <p:cNvSpPr/>
                <p:nvPr/>
              </p:nvSpPr>
              <p:spPr>
                <a:xfrm>
                  <a:off x="503877" y="315368"/>
                  <a:ext cx="89091" cy="66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2" name="Google Shape;473;p32"/>
                <p:cNvSpPr/>
                <p:nvPr/>
              </p:nvSpPr>
              <p:spPr>
                <a:xfrm flipH="1">
                  <a:off x="438422" y="383734"/>
                  <a:ext cx="146803" cy="2788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474;p32"/>
                <p:cNvSpPr/>
                <p:nvPr/>
              </p:nvSpPr>
              <p:spPr>
                <a:xfrm flipH="1">
                  <a:off x="430484" y="451906"/>
                  <a:ext cx="146803" cy="28076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475;p32"/>
                <p:cNvSpPr/>
                <p:nvPr/>
              </p:nvSpPr>
              <p:spPr>
                <a:xfrm flipH="1">
                  <a:off x="422725" y="520272"/>
                  <a:ext cx="146803" cy="2788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476;p32"/>
                <p:cNvSpPr/>
                <p:nvPr/>
              </p:nvSpPr>
              <p:spPr>
                <a:xfrm flipH="1">
                  <a:off x="414983" y="588623"/>
                  <a:ext cx="146803" cy="27897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477;p32"/>
                <p:cNvSpPr/>
                <p:nvPr/>
              </p:nvSpPr>
              <p:spPr>
                <a:xfrm flipH="1">
                  <a:off x="407240" y="656989"/>
                  <a:ext cx="146803" cy="27898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478;p32"/>
                <p:cNvSpPr/>
                <p:nvPr/>
              </p:nvSpPr>
              <p:spPr>
                <a:xfrm flipH="1">
                  <a:off x="399302" y="725161"/>
                  <a:ext cx="146998" cy="28092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479;p32"/>
                <p:cNvSpPr/>
                <p:nvPr/>
              </p:nvSpPr>
              <p:spPr>
                <a:xfrm flipH="1">
                  <a:off x="391543" y="793527"/>
                  <a:ext cx="146803" cy="27898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480;p32"/>
                <p:cNvSpPr/>
                <p:nvPr/>
              </p:nvSpPr>
              <p:spPr>
                <a:xfrm flipH="1">
                  <a:off x="383801" y="861894"/>
                  <a:ext cx="146803" cy="27897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481;p32"/>
                <p:cNvSpPr/>
                <p:nvPr/>
              </p:nvSpPr>
              <p:spPr>
                <a:xfrm>
                  <a:off x="435706" y="397284"/>
                  <a:ext cx="156394" cy="820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1" name="Google Shape;482;p32"/>
                <p:cNvSpPr/>
                <p:nvPr/>
              </p:nvSpPr>
              <p:spPr>
                <a:xfrm>
                  <a:off x="435706" y="397284"/>
                  <a:ext cx="156394" cy="820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2" name="Google Shape;483;p32"/>
                <p:cNvSpPr/>
                <p:nvPr/>
              </p:nvSpPr>
              <p:spPr>
                <a:xfrm>
                  <a:off x="482390" y="495287"/>
                  <a:ext cx="120742" cy="722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3" name="Google Shape;484;p32"/>
                <p:cNvSpPr/>
                <p:nvPr/>
              </p:nvSpPr>
              <p:spPr>
                <a:xfrm>
                  <a:off x="482390" y="495287"/>
                  <a:ext cx="120742" cy="722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4" name="Google Shape;485;p32"/>
                <p:cNvSpPr/>
                <p:nvPr/>
              </p:nvSpPr>
              <p:spPr>
                <a:xfrm>
                  <a:off x="336547" y="393608"/>
                  <a:ext cx="161134" cy="813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5" name="Google Shape;486;p32"/>
                <p:cNvSpPr/>
                <p:nvPr/>
              </p:nvSpPr>
              <p:spPr>
                <a:xfrm>
                  <a:off x="336547" y="393608"/>
                  <a:ext cx="161134" cy="813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6" name="Google Shape;487;p32"/>
                <p:cNvSpPr/>
                <p:nvPr/>
              </p:nvSpPr>
              <p:spPr>
                <a:xfrm>
                  <a:off x="316996" y="481331"/>
                  <a:ext cx="123753" cy="718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7" name="Google Shape;488;p32"/>
                <p:cNvSpPr/>
                <p:nvPr/>
              </p:nvSpPr>
              <p:spPr>
                <a:xfrm>
                  <a:off x="316996" y="481331"/>
                  <a:ext cx="123753" cy="718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8" name="Google Shape;489;p32"/>
                <p:cNvSpPr/>
                <p:nvPr/>
              </p:nvSpPr>
              <p:spPr>
                <a:xfrm>
                  <a:off x="448205" y="826547"/>
                  <a:ext cx="28283" cy="283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9" name="Google Shape;490;p32"/>
                <p:cNvSpPr/>
                <p:nvPr/>
              </p:nvSpPr>
              <p:spPr>
                <a:xfrm>
                  <a:off x="389987" y="881039"/>
                  <a:ext cx="125966" cy="12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0" name="Google Shape;491;p32"/>
                <p:cNvSpPr/>
                <p:nvPr/>
              </p:nvSpPr>
              <p:spPr>
                <a:xfrm>
                  <a:off x="389987" y="881038"/>
                  <a:ext cx="125962" cy="125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5"/>
                      </a:moveTo>
                      <a:cubicBezTo>
                        <a:pt x="15986" y="18743"/>
                        <a:pt x="21102" y="9635"/>
                        <a:pt x="16098" y="3388"/>
                      </a:cubicBezTo>
                      <a:cubicBezTo>
                        <a:pt x="11095" y="-2857"/>
                        <a:pt x="947" y="32"/>
                        <a:pt x="58" y="7957"/>
                      </a:cubicBezTo>
                      <a:cubicBezTo>
                        <a:pt x="-498" y="12854"/>
                        <a:pt x="3032" y="17285"/>
                        <a:pt x="7980" y="17835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1" name="Google Shape;492;p32"/>
                <p:cNvSpPr/>
                <p:nvPr/>
              </p:nvSpPr>
              <p:spPr>
                <a:xfrm>
                  <a:off x="782777" y="116156"/>
                  <a:ext cx="116558" cy="269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2" name="Google Shape;493;p32"/>
                <p:cNvSpPr/>
                <p:nvPr/>
              </p:nvSpPr>
              <p:spPr>
                <a:xfrm>
                  <a:off x="625439" y="363987"/>
                  <a:ext cx="232464" cy="9227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3" name="Google Shape;494;p32"/>
                <p:cNvSpPr/>
                <p:nvPr/>
              </p:nvSpPr>
              <p:spPr>
                <a:xfrm>
                  <a:off x="771341" y="351153"/>
                  <a:ext cx="92063" cy="1383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4" name="Google Shape;495;p32"/>
                <p:cNvSpPr/>
                <p:nvPr/>
              </p:nvSpPr>
              <p:spPr>
                <a:xfrm>
                  <a:off x="784883" y="346989"/>
                  <a:ext cx="83732" cy="59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5" name="Google Shape;496;p32"/>
                <p:cNvSpPr/>
                <p:nvPr/>
              </p:nvSpPr>
              <p:spPr>
                <a:xfrm>
                  <a:off x="168827" y="304518"/>
                  <a:ext cx="472765" cy="7983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6" name="Google Shape;497;p32"/>
                <p:cNvSpPr/>
                <p:nvPr/>
              </p:nvSpPr>
              <p:spPr>
                <a:xfrm>
                  <a:off x="-1" y="72368"/>
                  <a:ext cx="292093" cy="3844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7" name="Google Shape;498;p32"/>
                <p:cNvSpPr/>
                <p:nvPr/>
              </p:nvSpPr>
              <p:spPr>
                <a:xfrm>
                  <a:off x="250086" y="271205"/>
                  <a:ext cx="169751" cy="886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8" name="Google Shape;499;p32"/>
                <p:cNvSpPr/>
                <p:nvPr/>
              </p:nvSpPr>
              <p:spPr>
                <a:xfrm>
                  <a:off x="354359" y="453841"/>
                  <a:ext cx="65478" cy="703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599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9" name="Google Shape;500;p32"/>
                <p:cNvSpPr/>
                <p:nvPr/>
              </p:nvSpPr>
              <p:spPr>
                <a:xfrm>
                  <a:off x="302556" y="519459"/>
                  <a:ext cx="34810" cy="34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0" name="Google Shape;501;p32"/>
                <p:cNvSpPr/>
                <p:nvPr/>
              </p:nvSpPr>
              <p:spPr>
                <a:xfrm>
                  <a:off x="212520" y="0"/>
                  <a:ext cx="245987" cy="407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1" name="Google Shape;502;p32"/>
                <p:cNvSpPr/>
                <p:nvPr/>
              </p:nvSpPr>
              <p:spPr>
                <a:xfrm>
                  <a:off x="253460" y="588818"/>
                  <a:ext cx="561834" cy="98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2" name="Google Shape;503;p32"/>
                <p:cNvSpPr/>
                <p:nvPr/>
              </p:nvSpPr>
              <p:spPr>
                <a:xfrm flipV="1">
                  <a:off x="556173" y="1226776"/>
                  <a:ext cx="12981" cy="88505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504;p32"/>
                <p:cNvSpPr/>
                <p:nvPr/>
              </p:nvSpPr>
              <p:spPr>
                <a:xfrm>
                  <a:off x="556173" y="1226191"/>
                  <a:ext cx="17048" cy="890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4" name="Google Shape;505;p32"/>
                <p:cNvSpPr/>
                <p:nvPr/>
              </p:nvSpPr>
              <p:spPr>
                <a:xfrm flipH="1" flipV="1">
                  <a:off x="773667" y="1227931"/>
                  <a:ext cx="12006" cy="88700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506;p32"/>
                <p:cNvSpPr/>
                <p:nvPr/>
              </p:nvSpPr>
              <p:spPr>
                <a:xfrm>
                  <a:off x="769780" y="1227540"/>
                  <a:ext cx="15893" cy="89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6" name="Google Shape;507;p32"/>
                <p:cNvSpPr/>
                <p:nvPr/>
              </p:nvSpPr>
              <p:spPr>
                <a:xfrm>
                  <a:off x="545255" y="500053"/>
                  <a:ext cx="151350" cy="754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7" name="Google Shape;508;p32"/>
                <p:cNvSpPr/>
                <p:nvPr/>
              </p:nvSpPr>
              <p:spPr>
                <a:xfrm>
                  <a:off x="654533" y="499956"/>
                  <a:ext cx="142385" cy="756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8" name="Google Shape;509;p32"/>
                <p:cNvSpPr/>
                <p:nvPr/>
              </p:nvSpPr>
              <p:spPr>
                <a:xfrm>
                  <a:off x="651460" y="302582"/>
                  <a:ext cx="53842" cy="21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9" name="Google Shape;510;p32"/>
                <p:cNvSpPr/>
                <p:nvPr/>
              </p:nvSpPr>
              <p:spPr>
                <a:xfrm flipH="1">
                  <a:off x="678380" y="341898"/>
                  <a:ext cx="961" cy="173918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511;p32"/>
                <p:cNvSpPr/>
                <p:nvPr/>
              </p:nvSpPr>
              <p:spPr>
                <a:xfrm flipH="1">
                  <a:off x="678380" y="341898"/>
                  <a:ext cx="961" cy="173918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512;p32"/>
                <p:cNvSpPr/>
                <p:nvPr/>
              </p:nvSpPr>
              <p:spPr>
                <a:xfrm>
                  <a:off x="627238" y="438340"/>
                  <a:ext cx="101292" cy="148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2" name="Google Shape;513;p32"/>
                <p:cNvSpPr/>
                <p:nvPr/>
              </p:nvSpPr>
              <p:spPr>
                <a:xfrm>
                  <a:off x="655199" y="492181"/>
                  <a:ext cx="42929" cy="42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3" name="Google Shape;514;p32"/>
                <p:cNvSpPr/>
                <p:nvPr/>
              </p:nvSpPr>
              <p:spPr>
                <a:xfrm>
                  <a:off x="218602" y="586687"/>
                  <a:ext cx="634461" cy="965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4" name="Google Shape;515;p32"/>
                <p:cNvSpPr/>
                <p:nvPr/>
              </p:nvSpPr>
              <p:spPr>
                <a:xfrm>
                  <a:off x="251915" y="600838"/>
                  <a:ext cx="567835" cy="58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5" name="Google Shape;516;p32"/>
                <p:cNvSpPr/>
                <p:nvPr/>
              </p:nvSpPr>
              <p:spPr>
                <a:xfrm>
                  <a:off x="218797" y="588021"/>
                  <a:ext cx="634267" cy="9636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839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6109" t="64516" r="4890" b="10961"/>
          <a:stretch>
            <a:fillRect/>
          </a:stretch>
        </p:blipFill>
        <p:spPr>
          <a:xfrm>
            <a:off x="1494286" y="1616166"/>
            <a:ext cx="6676447" cy="554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82350" t="3763" r="0" b="65592"/>
          <a:stretch>
            <a:fillRect/>
          </a:stretch>
        </p:blipFill>
        <p:spPr>
          <a:xfrm>
            <a:off x="3502809" y="399071"/>
            <a:ext cx="1791254" cy="937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IMG_3486.png" descr="IMG_3486.png"/>
          <p:cNvPicPr>
            <a:picLocks noChangeAspect="1"/>
          </p:cNvPicPr>
          <p:nvPr/>
        </p:nvPicPr>
        <p:blipFill>
          <a:blip r:embed="rId3">
            <a:extLst/>
          </a:blip>
          <a:srcRect l="14989" t="76253" r="5952" b="12126"/>
          <a:stretch>
            <a:fillRect/>
          </a:stretch>
        </p:blipFill>
        <p:spPr>
          <a:xfrm>
            <a:off x="1136702" y="2081737"/>
            <a:ext cx="7153074" cy="734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143E63"/>
      </a:dk1>
      <a:lt1>
        <a:srgbClr val="ECB8CA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