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7" r:id="rId29"/>
    <p:sldId id="285" r:id="rId30"/>
    <p:sldId id="288" r:id="rId31"/>
    <p:sldId id="286" r:id="rId32"/>
    <p:sldId id="315" r:id="rId3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3A6AE8-7208-4145-B93D-834255E95B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20BF997-CB24-43BC-A237-049D63471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BF91457-E579-49BE-BB80-29DA92CC4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109ADC-2A48-4E44-94B8-31D186773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40F136-AB96-4250-9023-2CA821693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946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990B6A-C73B-4E72-958C-A2A1D364A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6297E4E-8258-4931-9E45-891E427395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1803A2-065F-4282-B67A-062067A43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D6FCE5B-4175-46E4-BDDA-4B050701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F15483-BE61-49E0-A1C1-533440AB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50022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0231E4E-D885-4DC5-A072-BFAFDBB4F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16804D1-2BBC-41EF-A7AB-EC0005386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FA289C8-F65A-4FEE-9290-40924C9F4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366BE84-1C6A-4724-9411-B7A2BDFD2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CAD0113-43EB-4718-85A5-17CF3C2C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183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632E68-F774-4AE9-85E9-00A9B4517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337F6E1-34A9-4FB8-87FA-ED049815A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B89010E-2170-4BCA-90F5-C54EA6524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67B987-B7C3-4907-9B0D-E590E6871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1F4D141-D668-458E-A2DD-B23D630B7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45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95863C-2E6D-4CBA-BC1C-AA5CC12F5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E9289B-F4E5-4761-9895-A68D1ACE9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FD31BE6-942B-4F25-B300-B02DDA6D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4CFC280-FCF8-4F27-B0CD-3804EAF1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3F79AE-DC13-4627-B022-B8486408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4678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0A154B-1402-4BBE-9343-3081B624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854170-F9AF-4284-AC96-D29CE2E627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ADB45B3-CA5B-4A1D-9D5E-23A44526CC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984C38C-5BEF-4B1A-A33A-A82EBD1D2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80B1A28-0CBC-4C8E-B927-8E6E14CF1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1B217BF-58DE-4E7E-A936-AC02912A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3412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8468C9-B5B4-4E55-B9AB-C637839B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3D1AE2-C249-48AE-B16B-D7731D94C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6585BD-75D2-41F5-A2C4-E1105A190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45879EE-125C-4B8F-BB3B-6E74FC054F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AF710B0-D37D-45E5-99E3-163C1C78A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77C729B-42FA-400E-98B7-8A2746CD4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9F16C50-F3A3-4BEB-9A21-613DEDCF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61B057F-9A4D-48A4-9C59-E070EAD98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4964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D5E17A5-5869-47DD-9269-7525358D0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0026BAF-3608-43D4-8684-DD4E79C5B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07158BB-B200-44BA-A49B-C88033EB1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F500F1E-A95C-47BF-B7CC-971353AD4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584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2865737-4680-4A18-9542-45DAE5F8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67385C8-2D45-4525-9910-6A76EB629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7938A13-42EE-4325-BAC2-F4217C7E4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3125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E7008F-7935-47A0-A597-2F0AA681D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C021565-A9C8-4FFA-ADB6-F45466C2D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62E274E-B1E1-4E92-A341-7E4FCC8C9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33E432E-57FC-4962-BEEC-145E11AE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3AB51FC-ECFF-47ED-A410-F4DC27A86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83DC0E1-B18F-47FD-AF62-B25E6F38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5333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A3B573-B7B2-405F-AA28-C93868CA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76D2929-9980-47B8-AA18-21FC157145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81D07F4-AA80-4D1A-BACB-4929E8392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84BE037-7CFE-43C9-94BF-607BB24C1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FD9B59E-9E42-4EDB-BA6D-19AEC929E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E8E6A63-8584-4355-B542-D579A71D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8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16A02BF-73AF-4564-B145-D8AFFD574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85EBF0F-2BDC-4610-9D47-3FCEF915E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218FFAC-7C3C-4761-BBF9-773CF264D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F0059-B5C1-447C-820A-CF0C6A57A31D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5D299E-9026-4FBE-BB6C-9CD554817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CA788BC-364C-41EE-9F24-E103F0F4E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6C9D6-14D1-4F30-95E1-F0E62E60256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5338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5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الخميس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181433" y="2672553"/>
            <a:ext cx="180127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التاريخ:1443/3/22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604091" cy="1339154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الدورات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65871" y="2670258"/>
            <a:ext cx="1722418" cy="1687294"/>
            <a:chOff x="8924552" y="3304582"/>
            <a:chExt cx="189672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4552" y="3501065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7499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ECFAF546-992B-473F-8FFE-558CFAB597B9}"/>
              </a:ext>
            </a:extLst>
          </p:cNvPr>
          <p:cNvSpPr/>
          <p:nvPr/>
        </p:nvSpPr>
        <p:spPr>
          <a:xfrm>
            <a:off x="2319812" y="3222193"/>
            <a:ext cx="15807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أول خطوات النجاح التوكل على الله </a:t>
            </a:r>
            <a:endParaRPr lang="ar-SA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6844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FA52CD-CFDC-4790-9AFA-2133ED67734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500" t="31297" r="8500" b="25511"/>
          <a:stretch/>
        </p:blipFill>
        <p:spPr>
          <a:xfrm>
            <a:off x="1895031" y="1196589"/>
            <a:ext cx="849278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37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5F6A6F0-FDEF-4060-BBF8-83F862031F3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0535" r="8608" b="25511"/>
          <a:stretch/>
        </p:blipFill>
        <p:spPr>
          <a:xfrm>
            <a:off x="1895032" y="1206502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47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74F5B7C-DAF8-4883-88B5-51897454391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8" t="31297" r="8606" b="25321"/>
          <a:stretch/>
        </p:blipFill>
        <p:spPr>
          <a:xfrm>
            <a:off x="19141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21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6628397-9C57-432E-BCBF-CB4F410B1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8" t="31297" r="8606" b="25321"/>
          <a:stretch/>
        </p:blipFill>
        <p:spPr>
          <a:xfrm>
            <a:off x="1895032" y="1206502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7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E0BD24-195D-468F-8C0F-66F331AF5B3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500" b="25511"/>
          <a:stretch/>
        </p:blipFill>
        <p:spPr>
          <a:xfrm>
            <a:off x="1937237" y="1179640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89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ED0974C-D220-479C-9CD2-4A8EC3E7757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8500" b="25702"/>
          <a:stretch/>
        </p:blipFill>
        <p:spPr>
          <a:xfrm>
            <a:off x="1895031" y="1206501"/>
            <a:ext cx="8401935" cy="43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169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130417A-AEFC-4AB9-ABF9-1618CC40A1A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297" r="8500" b="25321"/>
          <a:stretch/>
        </p:blipFill>
        <p:spPr>
          <a:xfrm>
            <a:off x="1895032" y="1206502"/>
            <a:ext cx="8401934" cy="43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16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2C2749A-9E0E-4887-92E7-B10567EC1BA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94" t="32870" r="8162" b="25491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3E06872-8A1E-476B-9381-B414D8B9D6C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297" r="8500" b="25702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281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273D58-BC8B-4169-844B-8B713093B24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4" t="31420" r="8500" b="25702"/>
          <a:stretch/>
        </p:blipFill>
        <p:spPr>
          <a:xfrm>
            <a:off x="1895032" y="1206501"/>
            <a:ext cx="8401935" cy="432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9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33A054F-B59E-4CBC-90A4-71862490E27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6593" t="30535" r="13316" b="35040"/>
          <a:stretch/>
        </p:blipFill>
        <p:spPr>
          <a:xfrm>
            <a:off x="3056268" y="2113694"/>
            <a:ext cx="6103443" cy="288744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A4AAA15-3D87-4330-A952-40CDF2C25F81}"/>
              </a:ext>
            </a:extLst>
          </p:cNvPr>
          <p:cNvSpPr/>
          <p:nvPr/>
        </p:nvSpPr>
        <p:spPr>
          <a:xfrm>
            <a:off x="5198158" y="1367710"/>
            <a:ext cx="17956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سنتعلم اليوم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0631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C860A4-E3F7-4CCA-9C71-4F7DE9C7DE2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822" t="31297" r="8500" b="25702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5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49AAA7-1B3F-4647-B1DA-FF033A644E7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713" t="30535" r="8394" b="25703"/>
          <a:stretch/>
        </p:blipFill>
        <p:spPr>
          <a:xfrm>
            <a:off x="1895031" y="1218798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61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81D2A2-6CC0-4583-B5F4-1EBC5CFC759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297" r="8499" b="25511"/>
          <a:stretch/>
        </p:blipFill>
        <p:spPr>
          <a:xfrm>
            <a:off x="1937237" y="1206501"/>
            <a:ext cx="8359729" cy="432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65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2DBBFC6-6F85-4954-8A99-95A374DE9C8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035" t="31297" r="8608" b="25511"/>
          <a:stretch/>
        </p:blipFill>
        <p:spPr>
          <a:xfrm>
            <a:off x="1898504" y="1206501"/>
            <a:ext cx="839846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71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169339-9534-4557-950E-A3BF0338D67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820" t="31297" r="8608" b="25511"/>
          <a:stretch/>
        </p:blipFill>
        <p:spPr>
          <a:xfrm>
            <a:off x="1881144" y="1206501"/>
            <a:ext cx="845787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437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FDB55E8-FBF8-42E1-B2D0-96506A7791E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036" t="31297" r="8607" b="25702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01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E74B6C1-BC6E-453E-A2A3-D8B4663C6E3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3" t="31297" r="8500" b="25321"/>
          <a:stretch/>
        </p:blipFill>
        <p:spPr>
          <a:xfrm>
            <a:off x="1871868" y="1206502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745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822B1A-D7FC-45B8-8BBA-44AEB79BC97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3" t="31297" r="8393" b="24750"/>
          <a:stretch/>
        </p:blipFill>
        <p:spPr>
          <a:xfrm>
            <a:off x="1902078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343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610D71-2A08-4188-9D8B-7D71A228058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958" t="30974" r="9463" b="28597"/>
          <a:stretch/>
        </p:blipFill>
        <p:spPr>
          <a:xfrm>
            <a:off x="3025637" y="1660615"/>
            <a:ext cx="6044763" cy="347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12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CDE5720-E341-4A1F-9E64-318A7533B39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8393" b="25511"/>
          <a:stretch/>
        </p:blipFill>
        <p:spPr>
          <a:xfrm>
            <a:off x="1886954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65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D011EAD-C131-4241-BF64-CA2B80E80A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143" t="30535" r="8393" b="25702"/>
          <a:stretch/>
        </p:blipFill>
        <p:spPr>
          <a:xfrm>
            <a:off x="1937238" y="1218798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48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6585650-DF4E-4730-A5CB-0364073C9CD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6266" t="24949" r="7538" b="24178"/>
          <a:stretch/>
        </p:blipFill>
        <p:spPr>
          <a:xfrm>
            <a:off x="2768796" y="1430741"/>
            <a:ext cx="6931038" cy="38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776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7DD1656-DCE8-4E0C-9D0E-6D434044803B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10929" b="25702"/>
          <a:stretch/>
        </p:blipFill>
        <p:spPr>
          <a:xfrm>
            <a:off x="1901169" y="1206501"/>
            <a:ext cx="8395798" cy="43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73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7758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A08EF76-A321-4736-B1AE-E7741C23EF3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3538" r="8393" b="25512"/>
          <a:stretch/>
        </p:blipFill>
        <p:spPr>
          <a:xfrm>
            <a:off x="1932900" y="1206502"/>
            <a:ext cx="836406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1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D9663AF-AE0D-4672-87B2-A313AC2233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985" t="31105" r="7803" b="25894"/>
          <a:stretch/>
        </p:blipFill>
        <p:spPr>
          <a:xfrm>
            <a:off x="1913344" y="1206502"/>
            <a:ext cx="838362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5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ED430E-A846-43DA-92C2-657C14597FC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4" t="31297" r="8393" b="25702"/>
          <a:stretch/>
        </p:blipFill>
        <p:spPr>
          <a:xfrm>
            <a:off x="1886954" y="1206501"/>
            <a:ext cx="8410013" cy="433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861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3065B9-F30F-436D-9F6C-CD5766D3AFD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250" t="30535" r="8393" b="25511"/>
          <a:stretch/>
        </p:blipFill>
        <p:spPr>
          <a:xfrm>
            <a:off x="1871868" y="1206502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0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91B2B1C-684D-4641-8B33-6E3029CB87DA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607" t="30535" r="8500" b="25702"/>
          <a:stretch/>
        </p:blipFill>
        <p:spPr>
          <a:xfrm>
            <a:off x="1871867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03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A7DF595-035E-4857-ABCB-F21342D0029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821" t="31272" r="8393" b="25536"/>
          <a:stretch/>
        </p:blipFill>
        <p:spPr>
          <a:xfrm>
            <a:off x="1937238" y="1206502"/>
            <a:ext cx="840177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243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544</Words>
  <Application>Microsoft Office PowerPoint</Application>
  <PresentationFormat>شاشة عريضة</PresentationFormat>
  <Paragraphs>394</Paragraphs>
  <Slides>32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32</vt:i4>
      </vt:variant>
    </vt:vector>
  </HeadingPairs>
  <TitlesOfParts>
    <vt:vector size="38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</cp:revision>
  <dcterms:created xsi:type="dcterms:W3CDTF">2021-10-28T08:22:18Z</dcterms:created>
  <dcterms:modified xsi:type="dcterms:W3CDTF">2021-10-28T09:29:40Z</dcterms:modified>
</cp:coreProperties>
</file>