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6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73" r:id="rId15"/>
    <p:sldId id="270" r:id="rId16"/>
    <p:sldId id="274" r:id="rId17"/>
    <p:sldId id="269" r:id="rId18"/>
    <p:sldId id="272" r:id="rId19"/>
    <p:sldId id="275" r:id="rId20"/>
    <p:sldId id="277" r:id="rId21"/>
    <p:sldId id="278" r:id="rId22"/>
    <p:sldId id="271" r:id="rId23"/>
    <p:sldId id="276" r:id="rId2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81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F87B95B-D53A-6432-20A9-211FF6D292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1F5B45-426D-4054-ADA9-C337670CABB7}" type="datetimeFigureOut">
              <a:rPr lang="ar-SA" smtClean="0"/>
              <a:t>30/03/45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40346A6-0AD3-0134-08AA-C8CF661A0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CD91E66-2038-2E43-CB0D-7FF7ECBF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F8772E-9E2F-4877-BBF0-EBAA7622FE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941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4000"/>
            <a:lum/>
          </a:blip>
          <a:srcRect/>
          <a:stretch>
            <a:fillRect l="4000" t="-8000" r="4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87DC836A-EE30-1E29-6DA0-E4F0B57C7B95}"/>
              </a:ext>
            </a:extLst>
          </p:cNvPr>
          <p:cNvSpPr/>
          <p:nvPr userDrawn="1"/>
        </p:nvSpPr>
        <p:spPr>
          <a:xfrm>
            <a:off x="0" y="6489290"/>
            <a:ext cx="12192000" cy="39820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3B2953B-FCCB-D33F-826C-A8EE3CCF129C}"/>
              </a:ext>
            </a:extLst>
          </p:cNvPr>
          <p:cNvSpPr/>
          <p:nvPr userDrawn="1"/>
        </p:nvSpPr>
        <p:spPr>
          <a:xfrm>
            <a:off x="11848945" y="0"/>
            <a:ext cx="368583" cy="66515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E964862-4CA1-A362-079C-5091C55664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367635" y="5880153"/>
            <a:ext cx="1303848" cy="609137"/>
          </a:xfrm>
          <a:prstGeom prst="rect">
            <a:avLst/>
          </a:prstGeom>
        </p:spPr>
      </p:pic>
      <p:graphicFrame>
        <p:nvGraphicFramePr>
          <p:cNvPr id="31" name="جدول 31">
            <a:extLst>
              <a:ext uri="{FF2B5EF4-FFF2-40B4-BE49-F238E27FC236}">
                <a16:creationId xmlns:a16="http://schemas.microsoft.com/office/drawing/2014/main" id="{99BB72A0-813D-CEE1-A47F-217792B7934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40702133"/>
              </p:ext>
            </p:extLst>
          </p:nvPr>
        </p:nvGraphicFramePr>
        <p:xfrm>
          <a:off x="-1" y="11952"/>
          <a:ext cx="11848946" cy="84847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39474">
                  <a:extLst>
                    <a:ext uri="{9D8B030D-6E8A-4147-A177-3AD203B41FA5}">
                      <a16:colId xmlns:a16="http://schemas.microsoft.com/office/drawing/2014/main" val="494889673"/>
                    </a:ext>
                  </a:extLst>
                </a:gridCol>
                <a:gridCol w="2138516">
                  <a:extLst>
                    <a:ext uri="{9D8B030D-6E8A-4147-A177-3AD203B41FA5}">
                      <a16:colId xmlns:a16="http://schemas.microsoft.com/office/drawing/2014/main" val="1154894856"/>
                    </a:ext>
                  </a:extLst>
                </a:gridCol>
                <a:gridCol w="2182761">
                  <a:extLst>
                    <a:ext uri="{9D8B030D-6E8A-4147-A177-3AD203B41FA5}">
                      <a16:colId xmlns:a16="http://schemas.microsoft.com/office/drawing/2014/main" val="1051525762"/>
                    </a:ext>
                  </a:extLst>
                </a:gridCol>
                <a:gridCol w="5088195">
                  <a:extLst>
                    <a:ext uri="{9D8B030D-6E8A-4147-A177-3AD203B41FA5}">
                      <a16:colId xmlns:a16="http://schemas.microsoft.com/office/drawing/2014/main" val="1902859373"/>
                    </a:ext>
                  </a:extLst>
                </a:gridCol>
              </a:tblGrid>
              <a:tr h="31251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bg1"/>
                          </a:solidFill>
                          <a:cs typeface="Khalid Art bold" pitchFamily="2" charset="-78"/>
                        </a:rPr>
                        <a:t>اليوم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bg1"/>
                          </a:solidFill>
                          <a:cs typeface="Khalid Art bold" pitchFamily="2" charset="-78"/>
                        </a:rPr>
                        <a:t>التاريخ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bg1"/>
                          </a:solidFill>
                          <a:cs typeface="Khalid Art bold" pitchFamily="2" charset="-78"/>
                        </a:rPr>
                        <a:t>الصف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bg1"/>
                          </a:solidFill>
                          <a:cs typeface="Khalid Art bold" pitchFamily="2" charset="-78"/>
                        </a:rPr>
                        <a:t>الموضوع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240709"/>
                  </a:ext>
                </a:extLst>
              </a:tr>
              <a:tr h="45223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cs typeface="Khalid Art bold" pitchFamily="2" charset="-78"/>
                        </a:rPr>
                        <a:t>الأحــــــــد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cs typeface="Khalid Art bold" pitchFamily="2" charset="-78"/>
                        </a:rPr>
                        <a:t>30 / 3 / 1445هـ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cs typeface="Khalid Art bold" pitchFamily="2" charset="-78"/>
                        </a:rPr>
                        <a:t>2 ث 1 – 2ث 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cs typeface="Khalid Art bold" pitchFamily="2" charset="-78"/>
                        </a:rPr>
                        <a:t>قسمة كثيرات الحدود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264929"/>
                  </a:ext>
                </a:extLst>
              </a:tr>
            </a:tbl>
          </a:graphicData>
        </a:graphic>
      </p:graphicFrame>
      <p:sp>
        <p:nvSpPr>
          <p:cNvPr id="2" name="مستطيل 1">
            <a:extLst>
              <a:ext uri="{FF2B5EF4-FFF2-40B4-BE49-F238E27FC236}">
                <a16:creationId xmlns:a16="http://schemas.microsoft.com/office/drawing/2014/main" id="{E853991E-7157-B52F-7584-2A0128FFF5A9}"/>
              </a:ext>
            </a:extLst>
          </p:cNvPr>
          <p:cNvSpPr/>
          <p:nvPr userDrawn="1"/>
        </p:nvSpPr>
        <p:spPr>
          <a:xfrm>
            <a:off x="-948" y="194525"/>
            <a:ext cx="368583" cy="66515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737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3AC8890E-5232-2C68-4CF7-5EC912EC6803}"/>
              </a:ext>
            </a:extLst>
          </p:cNvPr>
          <p:cNvSpPr txBox="1"/>
          <p:nvPr/>
        </p:nvSpPr>
        <p:spPr>
          <a:xfrm>
            <a:off x="9838817" y="1151956"/>
            <a:ext cx="1871970" cy="496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tx1"/>
                </a:solidFill>
                <a:cs typeface="Khalid Art bold" pitchFamily="2" charset="-78"/>
              </a:rPr>
              <a:t>قدرات  : </a:t>
            </a:r>
            <a:endParaRPr sz="24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56D0DDF-BEE9-5A78-175A-2F76C5585F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2"/>
          <a:stretch/>
        </p:blipFill>
        <p:spPr bwMode="auto">
          <a:xfrm>
            <a:off x="9423163" y="4530244"/>
            <a:ext cx="2287624" cy="17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4B5F35EB-831B-91AC-7E94-9C6DB805287E}"/>
              </a:ext>
            </a:extLst>
          </p:cNvPr>
          <p:cNvSpPr txBox="1"/>
          <p:nvPr/>
        </p:nvSpPr>
        <p:spPr>
          <a:xfrm>
            <a:off x="7822919" y="1900193"/>
            <a:ext cx="37382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63794" indent="-263794" algn="r" rtl="1">
              <a:buFont typeface="Wingdings" panose="05000000000000000000" pitchFamily="2" charset="2"/>
              <a:buChar char="v"/>
            </a:pPr>
            <a:r>
              <a:rPr lang="ar-SA" sz="2800" dirty="0">
                <a:solidFill>
                  <a:srgbClr val="870981"/>
                </a:solidFill>
                <a:cs typeface="Khalid Art bold" pitchFamily="2" charset="-78"/>
              </a:rPr>
              <a:t> قارن بين : </a:t>
            </a:r>
          </a:p>
        </p:txBody>
      </p:sp>
      <p:graphicFrame>
        <p:nvGraphicFramePr>
          <p:cNvPr id="7" name="جدول 9">
            <a:extLst>
              <a:ext uri="{FF2B5EF4-FFF2-40B4-BE49-F238E27FC236}">
                <a16:creationId xmlns:a16="http://schemas.microsoft.com/office/drawing/2014/main" id="{14667415-316C-E105-DCF0-9B410BA793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296753"/>
              </p:ext>
            </p:extLst>
          </p:nvPr>
        </p:nvGraphicFramePr>
        <p:xfrm>
          <a:off x="1993690" y="2675207"/>
          <a:ext cx="9717096" cy="45017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29274">
                  <a:extLst>
                    <a:ext uri="{9D8B030D-6E8A-4147-A177-3AD203B41FA5}">
                      <a16:colId xmlns:a16="http://schemas.microsoft.com/office/drawing/2014/main" val="1838590930"/>
                    </a:ext>
                  </a:extLst>
                </a:gridCol>
                <a:gridCol w="2429274">
                  <a:extLst>
                    <a:ext uri="{9D8B030D-6E8A-4147-A177-3AD203B41FA5}">
                      <a16:colId xmlns:a16="http://schemas.microsoft.com/office/drawing/2014/main" val="3243220708"/>
                    </a:ext>
                  </a:extLst>
                </a:gridCol>
                <a:gridCol w="2429274">
                  <a:extLst>
                    <a:ext uri="{9D8B030D-6E8A-4147-A177-3AD203B41FA5}">
                      <a16:colId xmlns:a16="http://schemas.microsoft.com/office/drawing/2014/main" val="1568561707"/>
                    </a:ext>
                  </a:extLst>
                </a:gridCol>
                <a:gridCol w="2429274">
                  <a:extLst>
                    <a:ext uri="{9D8B030D-6E8A-4147-A177-3AD203B41FA5}">
                      <a16:colId xmlns:a16="http://schemas.microsoft.com/office/drawing/2014/main" val="105757114"/>
                    </a:ext>
                  </a:extLst>
                </a:gridCol>
              </a:tblGrid>
              <a:tr h="380246"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أ) القيمة الأولى أكبر </a:t>
                      </a:r>
                    </a:p>
                  </a:txBody>
                  <a:tcPr marL="84415" marR="84415" marT="42207" marB="422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ب) القيمة الثانية أكبر </a:t>
                      </a:r>
                    </a:p>
                  </a:txBody>
                  <a:tcPr marL="84415" marR="84415" marT="42207" marB="422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ج) القيمتان متساويتان </a:t>
                      </a:r>
                    </a:p>
                  </a:txBody>
                  <a:tcPr marL="84415" marR="84415" marT="42207" marB="422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د) المعطيات غير كافية</a:t>
                      </a:r>
                    </a:p>
                  </a:txBody>
                  <a:tcPr marL="84415" marR="84415" marT="42207" marB="422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600157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FD3D478A-14A2-5374-341D-BACAC6E9C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239843"/>
              </p:ext>
            </p:extLst>
          </p:nvPr>
        </p:nvGraphicFramePr>
        <p:xfrm>
          <a:off x="4811841" y="1687931"/>
          <a:ext cx="3906002" cy="848026"/>
        </p:xfrm>
        <a:graphic>
          <a:graphicData uri="http://schemas.openxmlformats.org/drawingml/2006/table">
            <a:tbl>
              <a:tblPr rtl="1" firstRow="1" bandRow="1"/>
              <a:tblGrid>
                <a:gridCol w="1953001">
                  <a:extLst>
                    <a:ext uri="{9D8B030D-6E8A-4147-A177-3AD203B41FA5}">
                      <a16:colId xmlns:a16="http://schemas.microsoft.com/office/drawing/2014/main" val="849933331"/>
                    </a:ext>
                  </a:extLst>
                </a:gridCol>
                <a:gridCol w="1953001">
                  <a:extLst>
                    <a:ext uri="{9D8B030D-6E8A-4147-A177-3AD203B41FA5}">
                      <a16:colId xmlns:a16="http://schemas.microsoft.com/office/drawing/2014/main" val="2875461876"/>
                    </a:ext>
                  </a:extLst>
                </a:gridCol>
              </a:tblGrid>
              <a:tr h="255009">
                <a:tc>
                  <a:txBody>
                    <a:bodyPr/>
                    <a:lstStyle>
                      <a:lvl1pPr marL="0" algn="r" defTabSz="914377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189" algn="r" defTabSz="914377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377" algn="r" defTabSz="914377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566" algn="r" defTabSz="914377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754" algn="r" defTabSz="914377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5943" algn="r" defTabSz="914377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131" algn="r" defTabSz="914377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320" algn="r" defTabSz="914377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509" algn="r" defTabSz="914377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1"/>
                      <a:r>
                        <a:rPr lang="ar-SA" sz="2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cs typeface="PT Bold Heading" panose="02010400000000000000" pitchFamily="2" charset="-78"/>
                        </a:rPr>
                        <a:t>القيمة الأولى </a:t>
                      </a:r>
                    </a:p>
                  </a:txBody>
                  <a:tcPr marL="84415" marR="84415" marT="42207" marB="4220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C3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377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1pPr>
                      <a:lvl2pPr marL="457189" algn="r" defTabSz="914377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2pPr>
                      <a:lvl3pPr marL="914377" algn="r" defTabSz="914377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3pPr>
                      <a:lvl4pPr marL="1371566" algn="r" defTabSz="914377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4pPr>
                      <a:lvl5pPr marL="1828754" algn="r" defTabSz="914377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5pPr>
                      <a:lvl6pPr marL="2285943" algn="r" defTabSz="914377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6pPr>
                      <a:lvl7pPr marL="2743131" algn="r" defTabSz="914377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7pPr>
                      <a:lvl8pPr marL="3200320" algn="r" defTabSz="914377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8pPr>
                      <a:lvl9pPr marL="3657509" algn="r" defTabSz="914377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1"/>
                      <a:r>
                        <a:rPr lang="ar-SA" sz="20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cs typeface="PT Bold Heading" panose="02010400000000000000" pitchFamily="2" charset="-78"/>
                        </a:rPr>
                        <a:t>القيمة الثانية </a:t>
                      </a:r>
                    </a:p>
                  </a:txBody>
                  <a:tcPr marL="84415" marR="84415" marT="42207" marB="4220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C3F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429905"/>
                  </a:ext>
                </a:extLst>
              </a:tr>
              <a:tr h="285078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2400" b="0" dirty="0">
                          <a:solidFill>
                            <a:srgbClr val="7D0177"/>
                          </a:solidFill>
                          <a:cs typeface="Sultan bold" pitchFamily="2" charset="-78"/>
                        </a:rPr>
                        <a:t> 202</a:t>
                      </a:r>
                      <a:r>
                        <a:rPr lang="ar-SA" sz="2400" b="0" baseline="30000" dirty="0">
                          <a:solidFill>
                            <a:srgbClr val="7D0177"/>
                          </a:solidFill>
                          <a:cs typeface="Sultan bold" pitchFamily="2" charset="-78"/>
                        </a:rPr>
                        <a:t> 10</a:t>
                      </a:r>
                      <a:endParaRPr lang="ar-SA" sz="2400" b="0" dirty="0">
                        <a:solidFill>
                          <a:srgbClr val="7D0177"/>
                        </a:solidFill>
                        <a:cs typeface="Sultan bold" pitchFamily="2" charset="-78"/>
                      </a:endParaRPr>
                    </a:p>
                  </a:txBody>
                  <a:tcPr marL="93052" marR="93052" marT="46526" marB="4652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2400" b="0" dirty="0">
                          <a:solidFill>
                            <a:srgbClr val="7D0177"/>
                          </a:solidFill>
                          <a:cs typeface="Sultan bold" pitchFamily="2" charset="-78"/>
                        </a:rPr>
                        <a:t>0,222 </a:t>
                      </a:r>
                      <a:r>
                        <a:rPr lang="ar-SA" sz="2400" b="0" baseline="30000" dirty="0">
                          <a:solidFill>
                            <a:srgbClr val="7D0177"/>
                          </a:solidFill>
                          <a:cs typeface="Sultan bold" pitchFamily="2" charset="-78"/>
                        </a:rPr>
                        <a:t>1000</a:t>
                      </a:r>
                      <a:endParaRPr lang="ar-SA" sz="2400" b="0" dirty="0">
                        <a:solidFill>
                          <a:srgbClr val="7D0177"/>
                        </a:solidFill>
                        <a:cs typeface="Sultan bold" pitchFamily="2" charset="-78"/>
                      </a:endParaRPr>
                    </a:p>
                  </a:txBody>
                  <a:tcPr marL="93052" marR="93052" marT="46526" marB="46526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566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023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9407FDC-B4FA-05A7-B136-E0F5E2514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0788" y="997176"/>
            <a:ext cx="3684790" cy="431390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B8D3CBAD-16BD-C943-01E7-075E19791F5C}"/>
              </a:ext>
            </a:extLst>
          </p:cNvPr>
          <p:cNvSpPr txBox="1"/>
          <p:nvPr/>
        </p:nvSpPr>
        <p:spPr>
          <a:xfrm>
            <a:off x="9499415" y="997176"/>
            <a:ext cx="2245218" cy="4186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cxnSp>
        <p:nvCxnSpPr>
          <p:cNvPr id="8" name="موصل: على شكل مرفق 7">
            <a:extLst>
              <a:ext uri="{FF2B5EF4-FFF2-40B4-BE49-F238E27FC236}">
                <a16:creationId xmlns:a16="http://schemas.microsoft.com/office/drawing/2014/main" id="{61354AD9-01E6-759A-86C5-D52071B92703}"/>
              </a:ext>
            </a:extLst>
          </p:cNvPr>
          <p:cNvCxnSpPr/>
          <p:nvPr/>
        </p:nvCxnSpPr>
        <p:spPr>
          <a:xfrm rot="10800000" flipV="1">
            <a:off x="2363903" y="2286460"/>
            <a:ext cx="4630615" cy="812160"/>
          </a:xfrm>
          <a:prstGeom prst="bentConnector3">
            <a:avLst>
              <a:gd name="adj1" fmla="val 72785"/>
            </a:avLst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صورة 4">
            <a:extLst>
              <a:ext uri="{FF2B5EF4-FFF2-40B4-BE49-F238E27FC236}">
                <a16:creationId xmlns:a16="http://schemas.microsoft.com/office/drawing/2014/main" id="{EDC773A1-200A-55FF-27A3-29A70A554F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3791" b="68432"/>
          <a:stretch/>
        </p:blipFill>
        <p:spPr>
          <a:xfrm>
            <a:off x="6876207" y="1634619"/>
            <a:ext cx="4868426" cy="46538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03CDEA7-6A07-013A-65C6-EB3318AA92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4753" t="31568" r="3516" b="2218"/>
          <a:stretch/>
        </p:blipFill>
        <p:spPr>
          <a:xfrm>
            <a:off x="9602338" y="2078711"/>
            <a:ext cx="2142295" cy="103163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A325AEF-8343-528A-CC53-CE1E1806ED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1924" t="34612" r="70193" b="-826"/>
          <a:stretch/>
        </p:blipFill>
        <p:spPr>
          <a:xfrm>
            <a:off x="9602337" y="3098621"/>
            <a:ext cx="2142295" cy="103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30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2;p29">
            <a:extLst>
              <a:ext uri="{FF2B5EF4-FFF2-40B4-BE49-F238E27FC236}">
                <a16:creationId xmlns:a16="http://schemas.microsoft.com/office/drawing/2014/main" id="{23D9A541-6AF8-170F-4862-7E72F65A7988}"/>
              </a:ext>
            </a:extLst>
          </p:cNvPr>
          <p:cNvSpPr txBox="1"/>
          <p:nvPr/>
        </p:nvSpPr>
        <p:spPr>
          <a:xfrm>
            <a:off x="9440421" y="1070918"/>
            <a:ext cx="2245218" cy="3898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تأكــــــــــــد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D774F00-BD02-589F-9124-323832C119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3320"/>
          <a:stretch/>
        </p:blipFill>
        <p:spPr>
          <a:xfrm>
            <a:off x="2731423" y="1635997"/>
            <a:ext cx="8850923" cy="532016"/>
          </a:xfrm>
          <a:prstGeom prst="rect">
            <a:avLst/>
          </a:prstGeom>
        </p:spPr>
      </p:pic>
      <p:cxnSp>
        <p:nvCxnSpPr>
          <p:cNvPr id="5" name="موصل: على شكل مرفق 4">
            <a:extLst>
              <a:ext uri="{FF2B5EF4-FFF2-40B4-BE49-F238E27FC236}">
                <a16:creationId xmlns:a16="http://schemas.microsoft.com/office/drawing/2014/main" id="{2E43A79C-CB6D-241D-9C82-3137CD3DE31C}"/>
              </a:ext>
            </a:extLst>
          </p:cNvPr>
          <p:cNvCxnSpPr/>
          <p:nvPr/>
        </p:nvCxnSpPr>
        <p:spPr>
          <a:xfrm rot="10800000" flipV="1">
            <a:off x="1184032" y="2477062"/>
            <a:ext cx="4630615" cy="812160"/>
          </a:xfrm>
          <a:prstGeom prst="bentConnector3">
            <a:avLst>
              <a:gd name="adj1" fmla="val 72785"/>
            </a:avLst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صورة 5">
            <a:extLst>
              <a:ext uri="{FF2B5EF4-FFF2-40B4-BE49-F238E27FC236}">
                <a16:creationId xmlns:a16="http://schemas.microsoft.com/office/drawing/2014/main" id="{781D6A94-873F-4683-E843-85CF419056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38481"/>
          <a:stretch/>
        </p:blipFill>
        <p:spPr>
          <a:xfrm>
            <a:off x="7352409" y="2126496"/>
            <a:ext cx="4630615" cy="70113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9DF78F0-2E45-2D67-940E-99A1709BF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681" r="50000" b="-1"/>
          <a:stretch/>
        </p:blipFill>
        <p:spPr>
          <a:xfrm>
            <a:off x="7260178" y="2885678"/>
            <a:ext cx="4425461" cy="60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49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A426E7B-14E8-0B16-7179-87FA265E0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977" y="995888"/>
            <a:ext cx="9673006" cy="486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83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2EB07C-42F4-17AB-B9D5-60BFE1BABA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6330" y="1528688"/>
            <a:ext cx="3714749" cy="52869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5916B69-B481-3883-E534-C0647A5E272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71641" y="1849899"/>
            <a:ext cx="4299438" cy="640645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A3AD7931-AAA3-A61F-6AD9-5E3B21675042}"/>
              </a:ext>
            </a:extLst>
          </p:cNvPr>
          <p:cNvSpPr txBox="1"/>
          <p:nvPr/>
        </p:nvSpPr>
        <p:spPr>
          <a:xfrm>
            <a:off x="9499415" y="997176"/>
            <a:ext cx="2245218" cy="4186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255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2EB07C-42F4-17AB-B9D5-60BFE1BABA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6330" y="1528688"/>
            <a:ext cx="3714749" cy="528691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A3AD7931-AAA3-A61F-6AD9-5E3B21675042}"/>
              </a:ext>
            </a:extLst>
          </p:cNvPr>
          <p:cNvSpPr txBox="1"/>
          <p:nvPr/>
        </p:nvSpPr>
        <p:spPr>
          <a:xfrm>
            <a:off x="9499415" y="997176"/>
            <a:ext cx="2245218" cy="4186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1BFA4BE-23EA-A778-1514-39FE63703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6093" y="2057379"/>
            <a:ext cx="4024986" cy="67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78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2EB07C-42F4-17AB-B9D5-60BFE1BABA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6330" y="1731210"/>
            <a:ext cx="3714749" cy="528691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A3AD7931-AAA3-A61F-6AD9-5E3B21675042}"/>
              </a:ext>
            </a:extLst>
          </p:cNvPr>
          <p:cNvSpPr txBox="1"/>
          <p:nvPr/>
        </p:nvSpPr>
        <p:spPr>
          <a:xfrm>
            <a:off x="9499415" y="997176"/>
            <a:ext cx="2245218" cy="4186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3819D22-1EC2-E447-B31E-3565BBDE8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591" y="2124990"/>
            <a:ext cx="4188488" cy="59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81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2EB07C-42F4-17AB-B9D5-60BFE1BABA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6330" y="1731210"/>
            <a:ext cx="3714749" cy="528691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A3AD7931-AAA3-A61F-6AD9-5E3B21675042}"/>
              </a:ext>
            </a:extLst>
          </p:cNvPr>
          <p:cNvSpPr txBox="1"/>
          <p:nvPr/>
        </p:nvSpPr>
        <p:spPr>
          <a:xfrm>
            <a:off x="9499415" y="997176"/>
            <a:ext cx="2245218" cy="4186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482B2D8-E825-7633-0DE6-077DACD1940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4695" y="2259901"/>
            <a:ext cx="5066384" cy="4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40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EB434B9-4E2E-671E-0941-A8D921AC0B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6103" y="1020604"/>
            <a:ext cx="10096436" cy="105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14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2EB07C-42F4-17AB-B9D5-60BFE1BABA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9884" y="1656259"/>
            <a:ext cx="3714749" cy="528691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A3AD7931-AAA3-A61F-6AD9-5E3B21675042}"/>
              </a:ext>
            </a:extLst>
          </p:cNvPr>
          <p:cNvSpPr txBox="1"/>
          <p:nvPr/>
        </p:nvSpPr>
        <p:spPr>
          <a:xfrm>
            <a:off x="9499415" y="997176"/>
            <a:ext cx="2245218" cy="4186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35A3C4C-C479-DAC2-F967-E36368C7F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714" y="2184950"/>
            <a:ext cx="4000919" cy="56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66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2EB07C-42F4-17AB-B9D5-60BFE1BABA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9884" y="1656259"/>
            <a:ext cx="3714749" cy="528691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A3AD7931-AAA3-A61F-6AD9-5E3B21675042}"/>
              </a:ext>
            </a:extLst>
          </p:cNvPr>
          <p:cNvSpPr txBox="1"/>
          <p:nvPr/>
        </p:nvSpPr>
        <p:spPr>
          <a:xfrm>
            <a:off x="9499415" y="997176"/>
            <a:ext cx="2245218" cy="4186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7CFAE0E-357E-BBC3-2420-A2584D5269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5259" y="2184950"/>
            <a:ext cx="4519374" cy="52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44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56198B44-ED95-2837-CDCE-F2656F7FADCB}"/>
              </a:ext>
            </a:extLst>
          </p:cNvPr>
          <p:cNvSpPr/>
          <p:nvPr/>
        </p:nvSpPr>
        <p:spPr>
          <a:xfrm>
            <a:off x="8548387" y="1713443"/>
            <a:ext cx="3048000" cy="356070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مخطط انسيابي: معالجة متعاقبة 2">
            <a:extLst>
              <a:ext uri="{FF2B5EF4-FFF2-40B4-BE49-F238E27FC236}">
                <a16:creationId xmlns:a16="http://schemas.microsoft.com/office/drawing/2014/main" id="{0AFAA5AB-F1F6-C22B-7587-D36F6E9FF719}"/>
              </a:ext>
            </a:extLst>
          </p:cNvPr>
          <p:cNvSpPr/>
          <p:nvPr/>
        </p:nvSpPr>
        <p:spPr>
          <a:xfrm>
            <a:off x="5156942" y="1719219"/>
            <a:ext cx="3057421" cy="356070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6A15529F-B33B-FDA8-D8F1-97550853983F}"/>
              </a:ext>
            </a:extLst>
          </p:cNvPr>
          <p:cNvSpPr/>
          <p:nvPr/>
        </p:nvSpPr>
        <p:spPr>
          <a:xfrm>
            <a:off x="1691559" y="1713444"/>
            <a:ext cx="3048000" cy="356070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71F7B5C-6E93-970F-F57B-D2877321B6B2}"/>
              </a:ext>
            </a:extLst>
          </p:cNvPr>
          <p:cNvSpPr txBox="1"/>
          <p:nvPr/>
        </p:nvSpPr>
        <p:spPr>
          <a:xfrm>
            <a:off x="9187125" y="1942607"/>
            <a:ext cx="14456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C00000"/>
                </a:solidFill>
                <a:cs typeface="Khalid Art bold" pitchFamily="2" charset="-78"/>
              </a:rPr>
              <a:t>ما سبق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C25C24B-DC42-1CEE-CAFB-F85BC07ABD06}"/>
              </a:ext>
            </a:extLst>
          </p:cNvPr>
          <p:cNvSpPr txBox="1"/>
          <p:nvPr/>
        </p:nvSpPr>
        <p:spPr>
          <a:xfrm>
            <a:off x="5615390" y="1942607"/>
            <a:ext cx="14456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C00000"/>
                </a:solidFill>
                <a:cs typeface="Khalid Art bold" pitchFamily="2" charset="-78"/>
              </a:rPr>
              <a:t>الآن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937D2A9-298A-ADB4-D216-E8696A00FDE4}"/>
              </a:ext>
            </a:extLst>
          </p:cNvPr>
          <p:cNvSpPr txBox="1"/>
          <p:nvPr/>
        </p:nvSpPr>
        <p:spPr>
          <a:xfrm>
            <a:off x="2522235" y="1942607"/>
            <a:ext cx="14456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C00000"/>
                </a:solidFill>
                <a:cs typeface="Khalid Art bold" pitchFamily="2" charset="-78"/>
              </a:rPr>
              <a:t>المفردات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87E8230-3531-AF13-2977-73AEC3C43C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39193" y="3081695"/>
            <a:ext cx="2241194" cy="91037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DF0C8A1-F790-898F-5D17-C41F0E63DE2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0426" y="2459149"/>
            <a:ext cx="2616015" cy="244133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0380EBF-FD36-85FC-6308-920D97FB5B8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7559" y="3111636"/>
            <a:ext cx="2002999" cy="93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33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0E8E26D-E91A-2A36-4EAA-7522C1C062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1816" y="1730738"/>
            <a:ext cx="5363823" cy="1806939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CAA71137-A5EC-EFC4-402D-162BFCC2D843}"/>
              </a:ext>
            </a:extLst>
          </p:cNvPr>
          <p:cNvSpPr txBox="1"/>
          <p:nvPr/>
        </p:nvSpPr>
        <p:spPr>
          <a:xfrm>
            <a:off x="9263921" y="1070918"/>
            <a:ext cx="2421718" cy="3898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accent4">
                    <a:lumMod val="50000"/>
                  </a:schemeClr>
                </a:solidFill>
                <a:cs typeface="Khalid Art bold" pitchFamily="2" charset="-78"/>
              </a:rPr>
              <a:t>تدريب على اختبار : </a:t>
            </a:r>
            <a:endParaRPr sz="2200" dirty="0">
              <a:solidFill>
                <a:schemeClr val="accent4">
                  <a:lumMod val="50000"/>
                </a:schemeClr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5451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CAA71137-A5EC-EFC4-402D-162BFCC2D843}"/>
              </a:ext>
            </a:extLst>
          </p:cNvPr>
          <p:cNvSpPr txBox="1"/>
          <p:nvPr/>
        </p:nvSpPr>
        <p:spPr>
          <a:xfrm>
            <a:off x="8934138" y="1070917"/>
            <a:ext cx="2751501" cy="4880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accent4">
                    <a:lumMod val="50000"/>
                  </a:schemeClr>
                </a:solidFill>
                <a:cs typeface="Khalid Art bold" pitchFamily="2" charset="-78"/>
              </a:rPr>
              <a:t>مسائل التفكير العليا : </a:t>
            </a:r>
            <a:endParaRPr sz="2200" dirty="0">
              <a:solidFill>
                <a:schemeClr val="accent4">
                  <a:lumMod val="5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3158DB9-AB46-9C17-344B-FFD19FFE7E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1119"/>
          <a:stretch/>
        </p:blipFill>
        <p:spPr>
          <a:xfrm>
            <a:off x="4158312" y="1859717"/>
            <a:ext cx="7527327" cy="119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44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0C12C3B-CE21-0251-A0D9-DAEB267B3E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6031" y="1837310"/>
            <a:ext cx="6677025" cy="4562475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E638D88D-41DD-6764-049D-A18D34CCFE9F}"/>
              </a:ext>
            </a:extLst>
          </p:cNvPr>
          <p:cNvSpPr txBox="1"/>
          <p:nvPr/>
        </p:nvSpPr>
        <p:spPr>
          <a:xfrm>
            <a:off x="9792930" y="1069586"/>
            <a:ext cx="1871970" cy="496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ysClr val="windowText" lastClr="000000"/>
                </a:solidFill>
                <a:cs typeface="Khalid Art bold" pitchFamily="2" charset="-78"/>
              </a:rPr>
              <a:t>تحصيلي : </a:t>
            </a:r>
            <a:endParaRPr sz="2400" dirty="0">
              <a:solidFill>
                <a:sysClr val="windowText" lastClr="000000"/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7449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E638D88D-41DD-6764-049D-A18D34CCFE9F}"/>
              </a:ext>
            </a:extLst>
          </p:cNvPr>
          <p:cNvSpPr txBox="1"/>
          <p:nvPr/>
        </p:nvSpPr>
        <p:spPr>
          <a:xfrm>
            <a:off x="9792930" y="1069586"/>
            <a:ext cx="1871970" cy="496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ysClr val="windowText" lastClr="000000"/>
                </a:solidFill>
                <a:cs typeface="Khalid Art bold" pitchFamily="2" charset="-78"/>
              </a:rPr>
              <a:t>تحصيلي : </a:t>
            </a:r>
            <a:endParaRPr sz="2400" dirty="0">
              <a:solidFill>
                <a:sysClr val="windowText" lastClr="000000"/>
              </a:solidFill>
              <a:cs typeface="Khalid Art bold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89FF23B-E727-A2E8-4EC1-E7A8C9E9F9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5775" y="1784923"/>
            <a:ext cx="8239125" cy="43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9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2;p29">
            <a:extLst>
              <a:ext uri="{FF2B5EF4-FFF2-40B4-BE49-F238E27FC236}">
                <a16:creationId xmlns:a16="http://schemas.microsoft.com/office/drawing/2014/main" id="{F6F6D62E-212B-DC88-0815-3BE99A7AEDBA}"/>
              </a:ext>
            </a:extLst>
          </p:cNvPr>
          <p:cNvSpPr txBox="1"/>
          <p:nvPr/>
        </p:nvSpPr>
        <p:spPr>
          <a:xfrm>
            <a:off x="9838817" y="1151956"/>
            <a:ext cx="1871970" cy="496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Khalid Art bold" pitchFamily="2" charset="-78"/>
              </a:rPr>
              <a:t>لماذا؟؟</a:t>
            </a:r>
            <a:endParaRPr sz="2400" dirty="0">
              <a:solidFill>
                <a:schemeClr val="accent2">
                  <a:lumMod val="5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D123BF0-EFAC-3915-6894-91E412DC0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429" y="2120018"/>
            <a:ext cx="10128738" cy="379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0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8922B88-0730-6C5C-4502-7C4CE01ADA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300" y="1080472"/>
            <a:ext cx="10679741" cy="98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95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2;p29">
            <a:extLst>
              <a:ext uri="{FF2B5EF4-FFF2-40B4-BE49-F238E27FC236}">
                <a16:creationId xmlns:a16="http://schemas.microsoft.com/office/drawing/2014/main" id="{7C3CAEA0-E45C-429E-B4DF-AE8300818257}"/>
              </a:ext>
            </a:extLst>
          </p:cNvPr>
          <p:cNvSpPr txBox="1"/>
          <p:nvPr/>
        </p:nvSpPr>
        <p:spPr>
          <a:xfrm>
            <a:off x="9440421" y="1070917"/>
            <a:ext cx="2245218" cy="4186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94CE714-0A81-FC11-7CD1-670E3D6CA2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1731" y="1597991"/>
            <a:ext cx="2543908" cy="5945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2230E4C-D5D9-85EC-8EAC-A737A48D3A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7824" y="2192491"/>
            <a:ext cx="8897815" cy="609819"/>
          </a:xfrm>
          <a:prstGeom prst="rect">
            <a:avLst/>
          </a:prstGeom>
        </p:spPr>
      </p:pic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76E12CE9-7226-C4BA-7D56-C904A070C355}"/>
              </a:ext>
            </a:extLst>
          </p:cNvPr>
          <p:cNvCxnSpPr>
            <a:cxnSpLocks/>
          </p:cNvCxnSpPr>
          <p:nvPr/>
        </p:nvCxnSpPr>
        <p:spPr>
          <a:xfrm>
            <a:off x="6563032" y="2192491"/>
            <a:ext cx="0" cy="381010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224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4F6F3C9-99F9-FA35-54D1-E76FF1F14E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2637" y="1597991"/>
            <a:ext cx="9284677" cy="1349180"/>
          </a:xfrm>
          <a:prstGeom prst="rect">
            <a:avLst/>
          </a:prstGeom>
        </p:spPr>
      </p:pic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C2AB70BA-B0CA-20D3-250F-95B3BD082D93}"/>
              </a:ext>
            </a:extLst>
          </p:cNvPr>
          <p:cNvCxnSpPr>
            <a:cxnSpLocks/>
          </p:cNvCxnSpPr>
          <p:nvPr/>
        </p:nvCxnSpPr>
        <p:spPr>
          <a:xfrm>
            <a:off x="6563032" y="2192491"/>
            <a:ext cx="0" cy="381010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792;p29">
            <a:extLst>
              <a:ext uri="{FF2B5EF4-FFF2-40B4-BE49-F238E27FC236}">
                <a16:creationId xmlns:a16="http://schemas.microsoft.com/office/drawing/2014/main" id="{A658430C-FA89-6CCA-3A72-44C0B5DA2BB7}"/>
              </a:ext>
            </a:extLst>
          </p:cNvPr>
          <p:cNvSpPr txBox="1"/>
          <p:nvPr/>
        </p:nvSpPr>
        <p:spPr>
          <a:xfrm>
            <a:off x="9440421" y="1070918"/>
            <a:ext cx="2245218" cy="3898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تأكــــــــــــد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7123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9407FDC-B4FA-05A7-B136-E0F5E2514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0788" y="997176"/>
            <a:ext cx="3684790" cy="431390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B8D3CBAD-16BD-C943-01E7-075E19791F5C}"/>
              </a:ext>
            </a:extLst>
          </p:cNvPr>
          <p:cNvSpPr txBox="1"/>
          <p:nvPr/>
        </p:nvSpPr>
        <p:spPr>
          <a:xfrm>
            <a:off x="9499415" y="997176"/>
            <a:ext cx="2245218" cy="4186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D87A844-527C-9171-0A83-A2F4E2AD7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253" y="1521511"/>
            <a:ext cx="3473380" cy="50960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75EFBB6-2348-CE11-CDF4-08EEC8744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1253" y="2031119"/>
            <a:ext cx="3418742" cy="510683"/>
          </a:xfrm>
          <a:prstGeom prst="rect">
            <a:avLst/>
          </a:prstGeom>
        </p:spPr>
      </p:pic>
      <p:cxnSp>
        <p:nvCxnSpPr>
          <p:cNvPr id="8" name="موصل: على شكل مرفق 7">
            <a:extLst>
              <a:ext uri="{FF2B5EF4-FFF2-40B4-BE49-F238E27FC236}">
                <a16:creationId xmlns:a16="http://schemas.microsoft.com/office/drawing/2014/main" id="{61354AD9-01E6-759A-86C5-D52071B92703}"/>
              </a:ext>
            </a:extLst>
          </p:cNvPr>
          <p:cNvCxnSpPr/>
          <p:nvPr/>
        </p:nvCxnSpPr>
        <p:spPr>
          <a:xfrm rot="10800000" flipV="1">
            <a:off x="2363903" y="2286460"/>
            <a:ext cx="4630615" cy="812160"/>
          </a:xfrm>
          <a:prstGeom prst="bentConnector3">
            <a:avLst>
              <a:gd name="adj1" fmla="val 72785"/>
            </a:avLst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262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9407FDC-B4FA-05A7-B136-E0F5E2514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0788" y="997176"/>
            <a:ext cx="3684790" cy="431390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B8D3CBAD-16BD-C943-01E7-075E19791F5C}"/>
              </a:ext>
            </a:extLst>
          </p:cNvPr>
          <p:cNvSpPr txBox="1"/>
          <p:nvPr/>
        </p:nvSpPr>
        <p:spPr>
          <a:xfrm>
            <a:off x="9499415" y="997176"/>
            <a:ext cx="2245218" cy="4186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D87A844-527C-9171-0A83-A2F4E2AD7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253" y="1521511"/>
            <a:ext cx="3473380" cy="509608"/>
          </a:xfrm>
          <a:prstGeom prst="rect">
            <a:avLst/>
          </a:prstGeom>
        </p:spPr>
      </p:pic>
      <p:cxnSp>
        <p:nvCxnSpPr>
          <p:cNvPr id="8" name="موصل: على شكل مرفق 7">
            <a:extLst>
              <a:ext uri="{FF2B5EF4-FFF2-40B4-BE49-F238E27FC236}">
                <a16:creationId xmlns:a16="http://schemas.microsoft.com/office/drawing/2014/main" id="{61354AD9-01E6-759A-86C5-D52071B92703}"/>
              </a:ext>
            </a:extLst>
          </p:cNvPr>
          <p:cNvCxnSpPr/>
          <p:nvPr/>
        </p:nvCxnSpPr>
        <p:spPr>
          <a:xfrm rot="10800000" flipV="1">
            <a:off x="2363903" y="2286460"/>
            <a:ext cx="4630615" cy="812160"/>
          </a:xfrm>
          <a:prstGeom prst="bentConnector3">
            <a:avLst>
              <a:gd name="adj1" fmla="val 72785"/>
            </a:avLst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861C3E96-D350-FEDF-72E4-E1DE37C886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1834" y="2031119"/>
            <a:ext cx="3352799" cy="41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46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8287218-9D56-A8B8-28A4-B4F2939BE0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5976" y="986496"/>
            <a:ext cx="10785503" cy="116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03805"/>
      </p:ext>
    </p:extLst>
  </p:cSld>
  <p:clrMapOvr>
    <a:masterClrMapping/>
  </p:clrMapOvr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96</Words>
  <Application>Microsoft Office PowerPoint</Application>
  <PresentationFormat>شاشة عريضة</PresentationFormat>
  <Paragraphs>30</Paragraphs>
  <Slides>23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9" baseType="lpstr">
      <vt:lpstr>Arial</vt:lpstr>
      <vt:lpstr>Calibri</vt:lpstr>
      <vt:lpstr>Nahdi-Black</vt:lpstr>
      <vt:lpstr>Tw Cen MT</vt:lpstr>
      <vt:lpstr>Wingdings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حميده الحربي</dc:creator>
  <cp:lastModifiedBy>حميده الحربي</cp:lastModifiedBy>
  <cp:revision>3</cp:revision>
  <dcterms:created xsi:type="dcterms:W3CDTF">2023-10-14T08:09:51Z</dcterms:created>
  <dcterms:modified xsi:type="dcterms:W3CDTF">2023-10-14T13:12:17Z</dcterms:modified>
</cp:coreProperties>
</file>