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2" name="Shape 50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359;p18"/>
          <p:cNvGrpSpPr/>
          <p:nvPr/>
        </p:nvGrpSpPr>
        <p:grpSpPr>
          <a:xfrm>
            <a:off x="1601708" y="918747"/>
            <a:ext cx="21163515" cy="11878513"/>
            <a:chOff x="0" y="1"/>
            <a:chExt cx="21163514" cy="11878512"/>
          </a:xfrm>
        </p:grpSpPr>
        <p:sp>
          <p:nvSpPr>
            <p:cNvPr id="392" name="Google Shape;360;p18"/>
            <p:cNvSpPr/>
            <p:nvPr/>
          </p:nvSpPr>
          <p:spPr>
            <a:xfrm>
              <a:off x="1036" y="0"/>
              <a:ext cx="21162478" cy="11878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1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783F04">
                  <a:alpha val="61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361;p18"/>
            <p:cNvSpPr/>
            <p:nvPr/>
          </p:nvSpPr>
          <p:spPr>
            <a:xfrm>
              <a:off x="-1" y="778431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362;p18"/>
            <p:cNvSpPr/>
            <p:nvPr/>
          </p:nvSpPr>
          <p:spPr>
            <a:xfrm>
              <a:off x="-1" y="140381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363;p18"/>
            <p:cNvSpPr/>
            <p:nvPr/>
          </p:nvSpPr>
          <p:spPr>
            <a:xfrm>
              <a:off x="-1" y="2654021"/>
              <a:ext cx="29441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364;p18"/>
            <p:cNvSpPr/>
            <p:nvPr/>
          </p:nvSpPr>
          <p:spPr>
            <a:xfrm>
              <a:off x="-1" y="640527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365;p18"/>
            <p:cNvSpPr/>
            <p:nvPr/>
          </p:nvSpPr>
          <p:spPr>
            <a:xfrm>
              <a:off x="-1" y="7030620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366;p18"/>
            <p:cNvSpPr/>
            <p:nvPr/>
          </p:nvSpPr>
          <p:spPr>
            <a:xfrm>
              <a:off x="-1" y="765548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367;p18"/>
            <p:cNvSpPr/>
            <p:nvPr/>
          </p:nvSpPr>
          <p:spPr>
            <a:xfrm>
              <a:off x="-1" y="828086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368;p18"/>
            <p:cNvSpPr/>
            <p:nvPr/>
          </p:nvSpPr>
          <p:spPr>
            <a:xfrm>
              <a:off x="-1" y="202867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369;p18"/>
            <p:cNvSpPr/>
            <p:nvPr/>
          </p:nvSpPr>
          <p:spPr>
            <a:xfrm>
              <a:off x="277481" y="2649799"/>
              <a:ext cx="33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370;p18"/>
            <p:cNvSpPr/>
            <p:nvPr/>
          </p:nvSpPr>
          <p:spPr>
            <a:xfrm>
              <a:off x="518911" y="2654021"/>
              <a:ext cx="20629789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371;p18"/>
            <p:cNvSpPr/>
            <p:nvPr/>
          </p:nvSpPr>
          <p:spPr>
            <a:xfrm>
              <a:off x="-1" y="3279440"/>
              <a:ext cx="26160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372;p18"/>
            <p:cNvSpPr/>
            <p:nvPr/>
          </p:nvSpPr>
          <p:spPr>
            <a:xfrm>
              <a:off x="552833" y="3279440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373;p18"/>
            <p:cNvSpPr/>
            <p:nvPr/>
          </p:nvSpPr>
          <p:spPr>
            <a:xfrm>
              <a:off x="-1" y="3904266"/>
              <a:ext cx="25205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374;p18"/>
            <p:cNvSpPr/>
            <p:nvPr/>
          </p:nvSpPr>
          <p:spPr>
            <a:xfrm>
              <a:off x="563424" y="3904266"/>
              <a:ext cx="2058631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375;p18"/>
            <p:cNvSpPr/>
            <p:nvPr/>
          </p:nvSpPr>
          <p:spPr>
            <a:xfrm>
              <a:off x="-1" y="4529611"/>
              <a:ext cx="26264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376;p18"/>
            <p:cNvSpPr/>
            <p:nvPr/>
          </p:nvSpPr>
          <p:spPr>
            <a:xfrm>
              <a:off x="552833" y="4529611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377;p18"/>
            <p:cNvSpPr/>
            <p:nvPr/>
          </p:nvSpPr>
          <p:spPr>
            <a:xfrm>
              <a:off x="-1" y="5155030"/>
              <a:ext cx="29863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378;p18"/>
            <p:cNvSpPr/>
            <p:nvPr/>
          </p:nvSpPr>
          <p:spPr>
            <a:xfrm>
              <a:off x="516835" y="5155030"/>
              <a:ext cx="2063186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379;p18"/>
            <p:cNvSpPr/>
            <p:nvPr/>
          </p:nvSpPr>
          <p:spPr>
            <a:xfrm>
              <a:off x="-1" y="577985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380;p18"/>
            <p:cNvSpPr/>
            <p:nvPr/>
          </p:nvSpPr>
          <p:spPr>
            <a:xfrm>
              <a:off x="-1" y="8906247"/>
              <a:ext cx="386555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381;p18"/>
            <p:cNvSpPr/>
            <p:nvPr/>
          </p:nvSpPr>
          <p:spPr>
            <a:xfrm>
              <a:off x="428918" y="8906247"/>
              <a:ext cx="2071978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382;p18"/>
            <p:cNvSpPr/>
            <p:nvPr/>
          </p:nvSpPr>
          <p:spPr>
            <a:xfrm>
              <a:off x="-1" y="9531110"/>
              <a:ext cx="28915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383;p18"/>
            <p:cNvSpPr/>
            <p:nvPr/>
          </p:nvSpPr>
          <p:spPr>
            <a:xfrm>
              <a:off x="525280" y="9531110"/>
              <a:ext cx="2062342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384;p18"/>
            <p:cNvSpPr/>
            <p:nvPr/>
          </p:nvSpPr>
          <p:spPr>
            <a:xfrm>
              <a:off x="556017" y="10156455"/>
              <a:ext cx="20592684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385;p18"/>
            <p:cNvSpPr/>
            <p:nvPr/>
          </p:nvSpPr>
          <p:spPr>
            <a:xfrm>
              <a:off x="-1" y="10156455"/>
              <a:ext cx="25945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386;p18"/>
            <p:cNvSpPr/>
            <p:nvPr/>
          </p:nvSpPr>
          <p:spPr>
            <a:xfrm>
              <a:off x="563424" y="10781874"/>
              <a:ext cx="20586314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387;p18"/>
            <p:cNvSpPr/>
            <p:nvPr/>
          </p:nvSpPr>
          <p:spPr>
            <a:xfrm>
              <a:off x="-1" y="10781874"/>
              <a:ext cx="252050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388;p18"/>
            <p:cNvSpPr/>
            <p:nvPr/>
          </p:nvSpPr>
          <p:spPr>
            <a:xfrm>
              <a:off x="549648" y="11406700"/>
              <a:ext cx="20599052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389;p18"/>
            <p:cNvSpPr/>
            <p:nvPr/>
          </p:nvSpPr>
          <p:spPr>
            <a:xfrm>
              <a:off x="-1" y="11406700"/>
              <a:ext cx="26582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3" name="نص العنوان"/>
          <p:cNvSpPr txBox="1"/>
          <p:nvPr>
            <p:ph type="title"/>
          </p:nvPr>
        </p:nvSpPr>
        <p:spPr>
          <a:xfrm>
            <a:off x="6242114" y="3856623"/>
            <a:ext cx="4161601" cy="1540801"/>
          </a:xfrm>
          <a:prstGeom prst="rect">
            <a:avLst/>
          </a:prstGeom>
        </p:spPr>
        <p:txBody>
          <a:bodyPr anchor="b"/>
          <a:lstStyle>
            <a:lvl1pPr algn="r">
              <a:defRPr sz="5800">
                <a:solidFill>
                  <a:srgbClr val="040404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24" name="مستوى النص الأول…"/>
          <p:cNvSpPr txBox="1"/>
          <p:nvPr>
            <p:ph type="body" sz="quarter" idx="1"/>
          </p:nvPr>
        </p:nvSpPr>
        <p:spPr>
          <a:xfrm>
            <a:off x="4441330" y="4982666"/>
            <a:ext cx="5962401" cy="2334401"/>
          </a:xfrm>
          <a:prstGeom prst="rect">
            <a:avLst/>
          </a:prstGeom>
        </p:spPr>
        <p:txBody>
          <a:bodyPr/>
          <a:lstStyle>
            <a:lvl1pPr marL="914400" indent="-800100" algn="r">
              <a:buClrTx/>
              <a:buSzTx/>
              <a:buNone/>
              <a:defRPr sz="3600">
                <a:solidFill>
                  <a:srgbClr val="040404"/>
                </a:solidFill>
              </a:defRPr>
            </a:lvl1pPr>
            <a:lvl2pPr marL="914400" indent="-317500" algn="r">
              <a:buClrTx/>
              <a:buSzTx/>
              <a:buNone/>
              <a:defRPr sz="3600">
                <a:solidFill>
                  <a:srgbClr val="040404"/>
                </a:solidFill>
              </a:defRPr>
            </a:lvl2pPr>
            <a:lvl3pPr marL="914400" indent="152400" algn="r">
              <a:buClrTx/>
              <a:buSzTx/>
              <a:buNone/>
              <a:defRPr sz="3600">
                <a:solidFill>
                  <a:srgbClr val="040404"/>
                </a:solidFill>
              </a:defRPr>
            </a:lvl3pPr>
            <a:lvl4pPr marL="914400" indent="609600" algn="r">
              <a:buClrTx/>
              <a:buSzTx/>
              <a:buNone/>
              <a:defRPr sz="3600">
                <a:solidFill>
                  <a:srgbClr val="040404"/>
                </a:solidFill>
              </a:defRPr>
            </a:lvl4pPr>
            <a:lvl5pPr marL="914400" indent="1066800" algn="r">
              <a:buClrTx/>
              <a:buSzTx/>
              <a:buNone/>
              <a:defRPr sz="36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25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474808" y="12593480"/>
            <a:ext cx="2905059" cy="68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2489022" y="804258"/>
            <a:ext cx="2617544" cy="2541448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236;p13"/>
          <p:cNvGrpSpPr/>
          <p:nvPr/>
        </p:nvGrpSpPr>
        <p:grpSpPr>
          <a:xfrm>
            <a:off x="1610241" y="918747"/>
            <a:ext cx="21163516" cy="11878513"/>
            <a:chOff x="0" y="1"/>
            <a:chExt cx="21163514" cy="11878512"/>
          </a:xfrm>
        </p:grpSpPr>
        <p:sp>
          <p:nvSpPr>
            <p:cNvPr id="434" name="Google Shape;237;p13"/>
            <p:cNvSpPr/>
            <p:nvPr/>
          </p:nvSpPr>
          <p:spPr>
            <a:xfrm>
              <a:off x="1036" y="0"/>
              <a:ext cx="21162478" cy="11878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1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783F04">
                  <a:alpha val="61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238;p13"/>
            <p:cNvSpPr/>
            <p:nvPr/>
          </p:nvSpPr>
          <p:spPr>
            <a:xfrm>
              <a:off x="-1" y="778431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239;p13"/>
            <p:cNvSpPr/>
            <p:nvPr/>
          </p:nvSpPr>
          <p:spPr>
            <a:xfrm>
              <a:off x="-1" y="140381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240;p13"/>
            <p:cNvSpPr/>
            <p:nvPr/>
          </p:nvSpPr>
          <p:spPr>
            <a:xfrm>
              <a:off x="-1" y="2654021"/>
              <a:ext cx="29441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241;p13"/>
            <p:cNvSpPr/>
            <p:nvPr/>
          </p:nvSpPr>
          <p:spPr>
            <a:xfrm>
              <a:off x="-1" y="640527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242;p13"/>
            <p:cNvSpPr/>
            <p:nvPr/>
          </p:nvSpPr>
          <p:spPr>
            <a:xfrm>
              <a:off x="-1" y="7030620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243;p13"/>
            <p:cNvSpPr/>
            <p:nvPr/>
          </p:nvSpPr>
          <p:spPr>
            <a:xfrm>
              <a:off x="-1" y="765548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244;p13"/>
            <p:cNvSpPr/>
            <p:nvPr/>
          </p:nvSpPr>
          <p:spPr>
            <a:xfrm>
              <a:off x="-1" y="828086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245;p13"/>
            <p:cNvSpPr/>
            <p:nvPr/>
          </p:nvSpPr>
          <p:spPr>
            <a:xfrm>
              <a:off x="-1" y="202867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246;p13"/>
            <p:cNvSpPr/>
            <p:nvPr/>
          </p:nvSpPr>
          <p:spPr>
            <a:xfrm>
              <a:off x="277481" y="2649799"/>
              <a:ext cx="33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247;p13"/>
            <p:cNvSpPr/>
            <p:nvPr/>
          </p:nvSpPr>
          <p:spPr>
            <a:xfrm>
              <a:off x="518911" y="2654021"/>
              <a:ext cx="20629789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248;p13"/>
            <p:cNvSpPr/>
            <p:nvPr/>
          </p:nvSpPr>
          <p:spPr>
            <a:xfrm>
              <a:off x="-1" y="3279440"/>
              <a:ext cx="26160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249;p13"/>
            <p:cNvSpPr/>
            <p:nvPr/>
          </p:nvSpPr>
          <p:spPr>
            <a:xfrm>
              <a:off x="552833" y="3279440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250;p13"/>
            <p:cNvSpPr/>
            <p:nvPr/>
          </p:nvSpPr>
          <p:spPr>
            <a:xfrm>
              <a:off x="-1" y="3904266"/>
              <a:ext cx="25205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251;p13"/>
            <p:cNvSpPr/>
            <p:nvPr/>
          </p:nvSpPr>
          <p:spPr>
            <a:xfrm>
              <a:off x="563424" y="3904266"/>
              <a:ext cx="2058631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252;p13"/>
            <p:cNvSpPr/>
            <p:nvPr/>
          </p:nvSpPr>
          <p:spPr>
            <a:xfrm>
              <a:off x="-1" y="4529611"/>
              <a:ext cx="26264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253;p13"/>
            <p:cNvSpPr/>
            <p:nvPr/>
          </p:nvSpPr>
          <p:spPr>
            <a:xfrm>
              <a:off x="552833" y="4529611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254;p13"/>
            <p:cNvSpPr/>
            <p:nvPr/>
          </p:nvSpPr>
          <p:spPr>
            <a:xfrm>
              <a:off x="-1" y="5155030"/>
              <a:ext cx="29863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255;p13"/>
            <p:cNvSpPr/>
            <p:nvPr/>
          </p:nvSpPr>
          <p:spPr>
            <a:xfrm>
              <a:off x="516835" y="5155030"/>
              <a:ext cx="2063186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256;p13"/>
            <p:cNvSpPr/>
            <p:nvPr/>
          </p:nvSpPr>
          <p:spPr>
            <a:xfrm>
              <a:off x="-1" y="577985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257;p13"/>
            <p:cNvSpPr/>
            <p:nvPr/>
          </p:nvSpPr>
          <p:spPr>
            <a:xfrm>
              <a:off x="-1" y="8906247"/>
              <a:ext cx="386555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258;p13"/>
            <p:cNvSpPr/>
            <p:nvPr/>
          </p:nvSpPr>
          <p:spPr>
            <a:xfrm>
              <a:off x="428918" y="8906247"/>
              <a:ext cx="2071978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259;p13"/>
            <p:cNvSpPr/>
            <p:nvPr/>
          </p:nvSpPr>
          <p:spPr>
            <a:xfrm>
              <a:off x="-1" y="9531110"/>
              <a:ext cx="28915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260;p13"/>
            <p:cNvSpPr/>
            <p:nvPr/>
          </p:nvSpPr>
          <p:spPr>
            <a:xfrm>
              <a:off x="525280" y="9531110"/>
              <a:ext cx="2062342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261;p13"/>
            <p:cNvSpPr/>
            <p:nvPr/>
          </p:nvSpPr>
          <p:spPr>
            <a:xfrm>
              <a:off x="556017" y="10156455"/>
              <a:ext cx="20592684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262;p13"/>
            <p:cNvSpPr/>
            <p:nvPr/>
          </p:nvSpPr>
          <p:spPr>
            <a:xfrm>
              <a:off x="-1" y="10156455"/>
              <a:ext cx="25945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263;p13"/>
            <p:cNvSpPr/>
            <p:nvPr/>
          </p:nvSpPr>
          <p:spPr>
            <a:xfrm>
              <a:off x="563424" y="10781874"/>
              <a:ext cx="20586314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264;p13"/>
            <p:cNvSpPr/>
            <p:nvPr/>
          </p:nvSpPr>
          <p:spPr>
            <a:xfrm>
              <a:off x="-1" y="10781874"/>
              <a:ext cx="252050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265;p13"/>
            <p:cNvSpPr/>
            <p:nvPr/>
          </p:nvSpPr>
          <p:spPr>
            <a:xfrm>
              <a:off x="549648" y="11406700"/>
              <a:ext cx="20599052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266;p13"/>
            <p:cNvSpPr/>
            <p:nvPr/>
          </p:nvSpPr>
          <p:spPr>
            <a:xfrm>
              <a:off x="-1" y="11406700"/>
              <a:ext cx="26582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65" name="xx%"/>
          <p:cNvSpPr txBox="1"/>
          <p:nvPr>
            <p:ph type="title" hasCustomPrompt="1"/>
          </p:nvPr>
        </p:nvSpPr>
        <p:spPr>
          <a:xfrm>
            <a:off x="17409064" y="4907639"/>
            <a:ext cx="3225601" cy="1540802"/>
          </a:xfrm>
          <a:prstGeom prst="rect">
            <a:avLst/>
          </a:prstGeom>
        </p:spPr>
        <p:txBody>
          <a:bodyPr anchor="ctr"/>
          <a:lstStyle>
            <a:lvl1pPr algn="ctr">
              <a:defRPr sz="12000">
                <a:solidFill>
                  <a:srgbClr val="E93F62"/>
                </a:solidFill>
              </a:defRPr>
            </a:lvl1pPr>
          </a:lstStyle>
          <a:p>
            <a:pPr rtl="0">
              <a:defRPr/>
            </a:pPr>
            <a:r>
              <a:t>xx%</a:t>
            </a:r>
          </a:p>
        </p:txBody>
      </p:sp>
      <p:sp>
        <p:nvSpPr>
          <p:cNvPr id="466" name="مستوى النص الأول…"/>
          <p:cNvSpPr txBox="1"/>
          <p:nvPr>
            <p:ph type="body" sz="quarter" idx="1"/>
          </p:nvPr>
        </p:nvSpPr>
        <p:spPr>
          <a:xfrm>
            <a:off x="4280845" y="9215199"/>
            <a:ext cx="4590401" cy="1988801"/>
          </a:xfrm>
          <a:prstGeom prst="rect">
            <a:avLst/>
          </a:prstGeom>
        </p:spPr>
        <p:txBody>
          <a:bodyPr/>
          <a:lstStyle>
            <a:lvl1pPr marL="914400" indent="-800100" algn="ctr">
              <a:buClrTx/>
              <a:buSzTx/>
              <a:buNone/>
              <a:defRPr sz="3600">
                <a:solidFill>
                  <a:srgbClr val="040404"/>
                </a:solidFill>
              </a:defRPr>
            </a:lvl1pPr>
            <a:lvl2pPr marL="914400" indent="-317500" algn="ctr">
              <a:buClrTx/>
              <a:buSzTx/>
              <a:buNone/>
              <a:defRPr sz="3600">
                <a:solidFill>
                  <a:srgbClr val="040404"/>
                </a:solidFill>
              </a:defRPr>
            </a:lvl2pPr>
            <a:lvl3pPr marL="914400" indent="152400" algn="ctr">
              <a:buClrTx/>
              <a:buSzTx/>
              <a:buNone/>
              <a:defRPr sz="3600">
                <a:solidFill>
                  <a:srgbClr val="040404"/>
                </a:solidFill>
              </a:defRPr>
            </a:lvl3pPr>
            <a:lvl4pPr marL="914400" indent="609600" algn="ctr">
              <a:buClrTx/>
              <a:buSzTx/>
              <a:buNone/>
              <a:defRPr sz="3600">
                <a:solidFill>
                  <a:srgbClr val="040404"/>
                </a:solidFill>
              </a:defRPr>
            </a:lvl4pPr>
            <a:lvl5pPr marL="914400" indent="1066800" algn="ctr">
              <a:buClrTx/>
              <a:buSzTx/>
              <a:buNone/>
              <a:defRPr sz="36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67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474808" y="12593480"/>
            <a:ext cx="2905059" cy="68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20822708" y="9386869"/>
            <a:ext cx="3561778" cy="3458233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Google Shape;670;p27"/>
          <p:cNvGrpSpPr/>
          <p:nvPr/>
        </p:nvGrpSpPr>
        <p:grpSpPr>
          <a:xfrm>
            <a:off x="2633922" y="1667856"/>
            <a:ext cx="18987017" cy="10732490"/>
            <a:chOff x="0" y="-1"/>
            <a:chExt cx="18987016" cy="10732489"/>
          </a:xfrm>
        </p:grpSpPr>
        <p:sp>
          <p:nvSpPr>
            <p:cNvPr id="476" name="Google Shape;671;p27"/>
            <p:cNvSpPr/>
            <p:nvPr/>
          </p:nvSpPr>
          <p:spPr>
            <a:xfrm rot="243593">
              <a:off x="311699" y="638196"/>
              <a:ext cx="18363618" cy="945609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266700" dist="50800" dir="5400000">
                <a:srgbClr val="783F04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672;p27"/>
            <p:cNvSpPr/>
            <p:nvPr/>
          </p:nvSpPr>
          <p:spPr>
            <a:xfrm>
              <a:off x="533127" y="1464489"/>
              <a:ext cx="18349902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78" name="Google Shape;673;p27"/>
            <p:cNvSpPr/>
            <p:nvPr/>
          </p:nvSpPr>
          <p:spPr>
            <a:xfrm>
              <a:off x="499654" y="1936091"/>
              <a:ext cx="18349903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79" name="Google Shape;674;p27"/>
            <p:cNvSpPr/>
            <p:nvPr/>
          </p:nvSpPr>
          <p:spPr>
            <a:xfrm>
              <a:off x="433710" y="2865185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80" name="Google Shape;675;p27"/>
            <p:cNvSpPr/>
            <p:nvPr/>
          </p:nvSpPr>
          <p:spPr>
            <a:xfrm>
              <a:off x="400237" y="3336787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81" name="Google Shape;676;p27"/>
            <p:cNvSpPr/>
            <p:nvPr/>
          </p:nvSpPr>
          <p:spPr>
            <a:xfrm>
              <a:off x="333959" y="4270585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82" name="Google Shape;677;p27"/>
            <p:cNvSpPr/>
            <p:nvPr/>
          </p:nvSpPr>
          <p:spPr>
            <a:xfrm>
              <a:off x="300486" y="4742187"/>
              <a:ext cx="18349903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83" name="Google Shape;678;p27"/>
            <p:cNvSpPr/>
            <p:nvPr/>
          </p:nvSpPr>
          <p:spPr>
            <a:xfrm>
              <a:off x="234542" y="5671282"/>
              <a:ext cx="18349902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84" name="Google Shape;679;p27"/>
            <p:cNvSpPr/>
            <p:nvPr/>
          </p:nvSpPr>
          <p:spPr>
            <a:xfrm>
              <a:off x="201069" y="6142884"/>
              <a:ext cx="18349903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85" name="Google Shape;680;p27"/>
            <p:cNvSpPr/>
            <p:nvPr/>
          </p:nvSpPr>
          <p:spPr>
            <a:xfrm>
              <a:off x="134791" y="7076682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86" name="Google Shape;681;p27"/>
            <p:cNvSpPr/>
            <p:nvPr/>
          </p:nvSpPr>
          <p:spPr>
            <a:xfrm>
              <a:off x="101318" y="7548284"/>
              <a:ext cx="18349903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87" name="Google Shape;682;p27"/>
            <p:cNvSpPr/>
            <p:nvPr/>
          </p:nvSpPr>
          <p:spPr>
            <a:xfrm>
              <a:off x="35374" y="8477379"/>
              <a:ext cx="18349902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88" name="Google Shape;683;p27"/>
            <p:cNvSpPr/>
            <p:nvPr/>
          </p:nvSpPr>
          <p:spPr>
            <a:xfrm>
              <a:off x="1901" y="8948981"/>
              <a:ext cx="18349903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89" name="Google Shape;684;p27"/>
            <p:cNvSpPr/>
            <p:nvPr/>
          </p:nvSpPr>
          <p:spPr>
            <a:xfrm flipH="1">
              <a:off x="2404544" y="142247"/>
              <a:ext cx="671491" cy="9460665"/>
            </a:xfrm>
            <a:prstGeom prst="line">
              <a:avLst/>
            </a:prstGeom>
            <a:noFill/>
            <a:ln w="38100" cap="flat">
              <a:solidFill>
                <a:srgbClr val="E72D53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</p:grpSp>
      <p:sp>
        <p:nvSpPr>
          <p:cNvPr id="491" name="نص العنوان"/>
          <p:cNvSpPr txBox="1"/>
          <p:nvPr>
            <p:ph type="title"/>
          </p:nvPr>
        </p:nvSpPr>
        <p:spPr>
          <a:xfrm rot="21338280">
            <a:off x="3089010" y="2530565"/>
            <a:ext cx="6226839" cy="3547798"/>
          </a:xfrm>
          <a:prstGeom prst="rect">
            <a:avLst/>
          </a:prstGeom>
          <a:ln w="12700"/>
        </p:spPr>
        <p:txBody>
          <a:bodyPr anchor="ctr"/>
          <a:lstStyle>
            <a:lvl1pPr algn="ctr">
              <a:defRPr sz="12000">
                <a:solidFill>
                  <a:srgbClr val="1552BD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92" name="مستوى النص الأول…"/>
          <p:cNvSpPr txBox="1"/>
          <p:nvPr>
            <p:ph type="body" sz="quarter" idx="1"/>
          </p:nvPr>
        </p:nvSpPr>
        <p:spPr>
          <a:xfrm flipH="1">
            <a:off x="10955399" y="5225600"/>
            <a:ext cx="7668801" cy="4038401"/>
          </a:xfrm>
          <a:prstGeom prst="rect">
            <a:avLst/>
          </a:prstGeom>
        </p:spPr>
        <p:txBody>
          <a:bodyPr anchor="ctr"/>
          <a:lstStyle>
            <a:lvl1pPr marL="914400" indent="-800100">
              <a:buClrTx/>
              <a:buSzTx/>
              <a:buNone/>
              <a:defRPr sz="4800">
                <a:solidFill>
                  <a:srgbClr val="040404"/>
                </a:solidFill>
              </a:defRPr>
            </a:lvl1pPr>
            <a:lvl2pPr marL="914400" indent="-317500">
              <a:buClrTx/>
              <a:buSzTx/>
              <a:buNone/>
              <a:defRPr sz="4800">
                <a:solidFill>
                  <a:srgbClr val="040404"/>
                </a:solidFill>
              </a:defRPr>
            </a:lvl2pPr>
            <a:lvl3pPr marL="914400" indent="152400">
              <a:buClrTx/>
              <a:buSzTx/>
              <a:buNone/>
              <a:defRPr sz="4800">
                <a:solidFill>
                  <a:srgbClr val="040404"/>
                </a:solidFill>
              </a:defRPr>
            </a:lvl3pPr>
            <a:lvl4pPr marL="914400" indent="609600">
              <a:buClrTx/>
              <a:buSzTx/>
              <a:buNone/>
              <a:defRPr sz="4800">
                <a:solidFill>
                  <a:srgbClr val="040404"/>
                </a:solidFill>
              </a:defRPr>
            </a:lvl4pPr>
            <a:lvl5pPr marL="914400" indent="1066800">
              <a:buClrTx/>
              <a:buSzTx/>
              <a:buNone/>
              <a:defRPr sz="48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93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661308" y="11099163"/>
            <a:ext cx="2905059" cy="68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853276" y="6435494"/>
            <a:ext cx="3561778" cy="3458233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283;p16"/>
          <p:cNvGrpSpPr/>
          <p:nvPr/>
        </p:nvGrpSpPr>
        <p:grpSpPr>
          <a:xfrm>
            <a:off x="1601708" y="918747"/>
            <a:ext cx="21163515" cy="11878513"/>
            <a:chOff x="0" y="1"/>
            <a:chExt cx="21163514" cy="11878512"/>
          </a:xfrm>
        </p:grpSpPr>
        <p:sp>
          <p:nvSpPr>
            <p:cNvPr id="273" name="Google Shape;284;p16"/>
            <p:cNvSpPr/>
            <p:nvPr/>
          </p:nvSpPr>
          <p:spPr>
            <a:xfrm>
              <a:off x="1036" y="0"/>
              <a:ext cx="21162478" cy="11878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1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783F04">
                  <a:alpha val="61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285;p16"/>
            <p:cNvSpPr/>
            <p:nvPr/>
          </p:nvSpPr>
          <p:spPr>
            <a:xfrm>
              <a:off x="-1" y="778431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286;p16"/>
            <p:cNvSpPr/>
            <p:nvPr/>
          </p:nvSpPr>
          <p:spPr>
            <a:xfrm>
              <a:off x="-1" y="140381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287;p16"/>
            <p:cNvSpPr/>
            <p:nvPr/>
          </p:nvSpPr>
          <p:spPr>
            <a:xfrm>
              <a:off x="-1" y="2654021"/>
              <a:ext cx="29441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288;p16"/>
            <p:cNvSpPr/>
            <p:nvPr/>
          </p:nvSpPr>
          <p:spPr>
            <a:xfrm>
              <a:off x="-1" y="640527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289;p16"/>
            <p:cNvSpPr/>
            <p:nvPr/>
          </p:nvSpPr>
          <p:spPr>
            <a:xfrm>
              <a:off x="-1" y="7030620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290;p16"/>
            <p:cNvSpPr/>
            <p:nvPr/>
          </p:nvSpPr>
          <p:spPr>
            <a:xfrm>
              <a:off x="-1" y="765548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291;p16"/>
            <p:cNvSpPr/>
            <p:nvPr/>
          </p:nvSpPr>
          <p:spPr>
            <a:xfrm>
              <a:off x="-1" y="828086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292;p16"/>
            <p:cNvSpPr/>
            <p:nvPr/>
          </p:nvSpPr>
          <p:spPr>
            <a:xfrm>
              <a:off x="-1" y="202867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293;p16"/>
            <p:cNvSpPr/>
            <p:nvPr/>
          </p:nvSpPr>
          <p:spPr>
            <a:xfrm>
              <a:off x="277481" y="2649799"/>
              <a:ext cx="33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294;p16"/>
            <p:cNvSpPr/>
            <p:nvPr/>
          </p:nvSpPr>
          <p:spPr>
            <a:xfrm>
              <a:off x="518911" y="2654021"/>
              <a:ext cx="20629789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" name="Google Shape;295;p16"/>
            <p:cNvSpPr/>
            <p:nvPr/>
          </p:nvSpPr>
          <p:spPr>
            <a:xfrm>
              <a:off x="-1" y="3279440"/>
              <a:ext cx="26160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" name="Google Shape;296;p16"/>
            <p:cNvSpPr/>
            <p:nvPr/>
          </p:nvSpPr>
          <p:spPr>
            <a:xfrm>
              <a:off x="552833" y="3279440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" name="Google Shape;297;p16"/>
            <p:cNvSpPr/>
            <p:nvPr/>
          </p:nvSpPr>
          <p:spPr>
            <a:xfrm>
              <a:off x="-1" y="3904266"/>
              <a:ext cx="25205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" name="Google Shape;298;p16"/>
            <p:cNvSpPr/>
            <p:nvPr/>
          </p:nvSpPr>
          <p:spPr>
            <a:xfrm>
              <a:off x="563424" y="3904266"/>
              <a:ext cx="2058631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" name="Google Shape;299;p16"/>
            <p:cNvSpPr/>
            <p:nvPr/>
          </p:nvSpPr>
          <p:spPr>
            <a:xfrm>
              <a:off x="-1" y="4529611"/>
              <a:ext cx="26264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300;p16"/>
            <p:cNvSpPr/>
            <p:nvPr/>
          </p:nvSpPr>
          <p:spPr>
            <a:xfrm>
              <a:off x="552833" y="4529611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301;p16"/>
            <p:cNvSpPr/>
            <p:nvPr/>
          </p:nvSpPr>
          <p:spPr>
            <a:xfrm>
              <a:off x="-1" y="5155030"/>
              <a:ext cx="29863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302;p16"/>
            <p:cNvSpPr/>
            <p:nvPr/>
          </p:nvSpPr>
          <p:spPr>
            <a:xfrm>
              <a:off x="516835" y="5155030"/>
              <a:ext cx="2063186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303;p16"/>
            <p:cNvSpPr/>
            <p:nvPr/>
          </p:nvSpPr>
          <p:spPr>
            <a:xfrm>
              <a:off x="-1" y="577985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304;p16"/>
            <p:cNvSpPr/>
            <p:nvPr/>
          </p:nvSpPr>
          <p:spPr>
            <a:xfrm>
              <a:off x="-1" y="8906247"/>
              <a:ext cx="386555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305;p16"/>
            <p:cNvSpPr/>
            <p:nvPr/>
          </p:nvSpPr>
          <p:spPr>
            <a:xfrm>
              <a:off x="428918" y="8906247"/>
              <a:ext cx="2071978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306;p16"/>
            <p:cNvSpPr/>
            <p:nvPr/>
          </p:nvSpPr>
          <p:spPr>
            <a:xfrm>
              <a:off x="-1" y="9531110"/>
              <a:ext cx="28915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307;p16"/>
            <p:cNvSpPr/>
            <p:nvPr/>
          </p:nvSpPr>
          <p:spPr>
            <a:xfrm>
              <a:off x="525280" y="9531110"/>
              <a:ext cx="2062342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308;p16"/>
            <p:cNvSpPr/>
            <p:nvPr/>
          </p:nvSpPr>
          <p:spPr>
            <a:xfrm>
              <a:off x="556017" y="10156455"/>
              <a:ext cx="20592684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309;p16"/>
            <p:cNvSpPr/>
            <p:nvPr/>
          </p:nvSpPr>
          <p:spPr>
            <a:xfrm>
              <a:off x="-1" y="10156455"/>
              <a:ext cx="25945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310;p16"/>
            <p:cNvSpPr/>
            <p:nvPr/>
          </p:nvSpPr>
          <p:spPr>
            <a:xfrm>
              <a:off x="563424" y="10781874"/>
              <a:ext cx="20586314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311;p16"/>
            <p:cNvSpPr/>
            <p:nvPr/>
          </p:nvSpPr>
          <p:spPr>
            <a:xfrm>
              <a:off x="-1" y="10781874"/>
              <a:ext cx="252050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312;p16"/>
            <p:cNvSpPr/>
            <p:nvPr/>
          </p:nvSpPr>
          <p:spPr>
            <a:xfrm>
              <a:off x="549648" y="11406700"/>
              <a:ext cx="20599052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313;p16"/>
            <p:cNvSpPr/>
            <p:nvPr/>
          </p:nvSpPr>
          <p:spPr>
            <a:xfrm>
              <a:off x="-1" y="11406700"/>
              <a:ext cx="26582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4" name="نص العنوان"/>
          <p:cNvSpPr txBox="1"/>
          <p:nvPr>
            <p:ph type="title"/>
          </p:nvPr>
        </p:nvSpPr>
        <p:spPr>
          <a:xfrm>
            <a:off x="3920207" y="7237594"/>
            <a:ext cx="4161601" cy="1094401"/>
          </a:xfrm>
          <a:prstGeom prst="rect">
            <a:avLst/>
          </a:prstGeom>
        </p:spPr>
        <p:txBody>
          <a:bodyPr anchor="b"/>
          <a:lstStyle>
            <a:lvl1pPr algn="ctr">
              <a:defRPr sz="5800">
                <a:solidFill>
                  <a:srgbClr val="040404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05" name="مستوى النص الأول…"/>
          <p:cNvSpPr txBox="1"/>
          <p:nvPr>
            <p:ph type="body" sz="quarter" idx="1"/>
          </p:nvPr>
        </p:nvSpPr>
        <p:spPr>
          <a:xfrm>
            <a:off x="3159532" y="7982000"/>
            <a:ext cx="5683201" cy="2334401"/>
          </a:xfrm>
          <a:prstGeom prst="rect">
            <a:avLst/>
          </a:prstGeom>
        </p:spPr>
        <p:txBody>
          <a:bodyPr/>
          <a:lstStyle>
            <a:lvl1pPr marL="914400" indent="-8001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1pPr>
            <a:lvl2pPr marL="914400" indent="-3175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2pPr>
            <a:lvl3pPr marL="914400" indent="1524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3pPr>
            <a:lvl4pPr marL="914400" indent="6096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4pPr>
            <a:lvl5pPr marL="914400" indent="10668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06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554335" y="12740937"/>
            <a:ext cx="2905059" cy="68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21209925" y="877532"/>
            <a:ext cx="2632362" cy="2555837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نص العنوان"/>
          <p:cNvSpPr txBox="1"/>
          <p:nvPr>
            <p:ph type="title"/>
          </p:nvPr>
        </p:nvSpPr>
        <p:spPr>
          <a:xfrm>
            <a:off x="8900733" y="8908133"/>
            <a:ext cx="7256801" cy="2535201"/>
          </a:xfrm>
          <a:prstGeom prst="rect">
            <a:avLst/>
          </a:prstGeom>
        </p:spPr>
        <p:txBody>
          <a:bodyPr anchor="ctr"/>
          <a:lstStyle>
            <a:lvl1pPr algn="ctr">
              <a:defRPr sz="6400">
                <a:solidFill>
                  <a:srgbClr val="1552BD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16" name="مستوى النص الأول…"/>
          <p:cNvSpPr txBox="1"/>
          <p:nvPr>
            <p:ph type="body" sz="quarter" idx="1"/>
          </p:nvPr>
        </p:nvSpPr>
        <p:spPr>
          <a:xfrm>
            <a:off x="5624866" y="3242199"/>
            <a:ext cx="13810401" cy="3549601"/>
          </a:xfrm>
          <a:prstGeom prst="rect">
            <a:avLst/>
          </a:prstGeom>
        </p:spPr>
        <p:txBody>
          <a:bodyPr anchor="ctr"/>
          <a:lstStyle>
            <a:lvl1pPr marL="914400" indent="-800100" algn="ctr">
              <a:buClrTx/>
              <a:buSzTx/>
              <a:buNone/>
              <a:defRPr sz="6400">
                <a:solidFill>
                  <a:srgbClr val="040404"/>
                </a:solidFill>
              </a:defRPr>
            </a:lvl1pPr>
            <a:lvl2pPr marL="914400" indent="-317500" algn="ctr">
              <a:buClrTx/>
              <a:buSzTx/>
              <a:buNone/>
              <a:defRPr sz="6400">
                <a:solidFill>
                  <a:srgbClr val="040404"/>
                </a:solidFill>
              </a:defRPr>
            </a:lvl2pPr>
            <a:lvl3pPr marL="914400" indent="152400" algn="ctr">
              <a:buClrTx/>
              <a:buSzTx/>
              <a:buNone/>
              <a:defRPr sz="6400">
                <a:solidFill>
                  <a:srgbClr val="040404"/>
                </a:solidFill>
              </a:defRPr>
            </a:lvl3pPr>
            <a:lvl4pPr marL="914400" indent="609600" algn="ctr">
              <a:buClrTx/>
              <a:buSzTx/>
              <a:buNone/>
              <a:defRPr sz="6400">
                <a:solidFill>
                  <a:srgbClr val="040404"/>
                </a:solidFill>
              </a:defRPr>
            </a:lvl4pPr>
            <a:lvl5pPr marL="914400" indent="1066800" algn="ctr">
              <a:buClrTx/>
              <a:buSzTx/>
              <a:buNone/>
              <a:defRPr sz="64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17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846938" y="10606658"/>
            <a:ext cx="2905059" cy="68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590098" y="7036424"/>
            <a:ext cx="3912388" cy="379865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155;p6"/>
          <p:cNvGrpSpPr/>
          <p:nvPr/>
        </p:nvGrpSpPr>
        <p:grpSpPr>
          <a:xfrm>
            <a:off x="1618191" y="596825"/>
            <a:ext cx="21689486" cy="12173726"/>
            <a:chOff x="0" y="0"/>
            <a:chExt cx="21689485" cy="12173725"/>
          </a:xfrm>
        </p:grpSpPr>
        <p:sp>
          <p:nvSpPr>
            <p:cNvPr id="326" name="Google Shape;156;p6"/>
            <p:cNvSpPr/>
            <p:nvPr/>
          </p:nvSpPr>
          <p:spPr>
            <a:xfrm>
              <a:off x="1062" y="0"/>
              <a:ext cx="21688423" cy="1217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2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783F04">
                  <a:alpha val="61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57;p6"/>
            <p:cNvSpPr/>
            <p:nvPr/>
          </p:nvSpPr>
          <p:spPr>
            <a:xfrm>
              <a:off x="-1" y="797777"/>
              <a:ext cx="21674303" cy="34710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58;p6"/>
            <p:cNvSpPr/>
            <p:nvPr/>
          </p:nvSpPr>
          <p:spPr>
            <a:xfrm>
              <a:off x="-1" y="1438702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159;p6"/>
            <p:cNvSpPr/>
            <p:nvPr/>
          </p:nvSpPr>
          <p:spPr>
            <a:xfrm>
              <a:off x="-1" y="2719981"/>
              <a:ext cx="301733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160;p6"/>
            <p:cNvSpPr/>
            <p:nvPr/>
          </p:nvSpPr>
          <p:spPr>
            <a:xfrm>
              <a:off x="-1" y="6564463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161;p6"/>
            <p:cNvSpPr/>
            <p:nvPr/>
          </p:nvSpPr>
          <p:spPr>
            <a:xfrm>
              <a:off x="-1" y="7205350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162;p6"/>
            <p:cNvSpPr/>
            <p:nvPr/>
          </p:nvSpPr>
          <p:spPr>
            <a:xfrm>
              <a:off x="-1" y="7845742"/>
              <a:ext cx="21674303" cy="34710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63;p6"/>
            <p:cNvSpPr/>
            <p:nvPr/>
          </p:nvSpPr>
          <p:spPr>
            <a:xfrm>
              <a:off x="-1" y="8486667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64;p6"/>
            <p:cNvSpPr/>
            <p:nvPr/>
          </p:nvSpPr>
          <p:spPr>
            <a:xfrm>
              <a:off x="-1" y="2079094"/>
              <a:ext cx="21674302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65;p6"/>
            <p:cNvSpPr/>
            <p:nvPr/>
          </p:nvSpPr>
          <p:spPr>
            <a:xfrm>
              <a:off x="284377" y="2715654"/>
              <a:ext cx="34709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66;p6"/>
            <p:cNvSpPr/>
            <p:nvPr/>
          </p:nvSpPr>
          <p:spPr>
            <a:xfrm>
              <a:off x="531807" y="2719981"/>
              <a:ext cx="21142494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67;p6"/>
            <p:cNvSpPr/>
            <p:nvPr/>
          </p:nvSpPr>
          <p:spPr>
            <a:xfrm>
              <a:off x="-1" y="3360943"/>
              <a:ext cx="268106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68;p6"/>
            <p:cNvSpPr/>
            <p:nvPr/>
          </p:nvSpPr>
          <p:spPr>
            <a:xfrm>
              <a:off x="566573" y="3360943"/>
              <a:ext cx="21107728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69;p6"/>
            <p:cNvSpPr/>
            <p:nvPr/>
          </p:nvSpPr>
          <p:spPr>
            <a:xfrm>
              <a:off x="-1" y="4001298"/>
              <a:ext cx="258314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70;p6"/>
            <p:cNvSpPr/>
            <p:nvPr/>
          </p:nvSpPr>
          <p:spPr>
            <a:xfrm>
              <a:off x="577427" y="4001298"/>
              <a:ext cx="21097937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71;p6"/>
            <p:cNvSpPr/>
            <p:nvPr/>
          </p:nvSpPr>
          <p:spPr>
            <a:xfrm>
              <a:off x="-1" y="4642184"/>
              <a:ext cx="269169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72;p6"/>
            <p:cNvSpPr/>
            <p:nvPr/>
          </p:nvSpPr>
          <p:spPr>
            <a:xfrm>
              <a:off x="566573" y="4642184"/>
              <a:ext cx="21107728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73;p6"/>
            <p:cNvSpPr/>
            <p:nvPr/>
          </p:nvSpPr>
          <p:spPr>
            <a:xfrm>
              <a:off x="-1" y="5283146"/>
              <a:ext cx="306060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74;p6"/>
            <p:cNvSpPr/>
            <p:nvPr/>
          </p:nvSpPr>
          <p:spPr>
            <a:xfrm>
              <a:off x="529680" y="5283146"/>
              <a:ext cx="21144623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175;p6"/>
            <p:cNvSpPr/>
            <p:nvPr/>
          </p:nvSpPr>
          <p:spPr>
            <a:xfrm>
              <a:off x="-1" y="5923501"/>
              <a:ext cx="21674302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176;p6"/>
            <p:cNvSpPr/>
            <p:nvPr/>
          </p:nvSpPr>
          <p:spPr>
            <a:xfrm>
              <a:off x="-1" y="9127591"/>
              <a:ext cx="396162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177;p6"/>
            <p:cNvSpPr/>
            <p:nvPr/>
          </p:nvSpPr>
          <p:spPr>
            <a:xfrm>
              <a:off x="439578" y="9127591"/>
              <a:ext cx="21234724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178;p6"/>
            <p:cNvSpPr/>
            <p:nvPr/>
          </p:nvSpPr>
          <p:spPr>
            <a:xfrm>
              <a:off x="-1" y="9767983"/>
              <a:ext cx="296344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79;p6"/>
            <p:cNvSpPr/>
            <p:nvPr/>
          </p:nvSpPr>
          <p:spPr>
            <a:xfrm>
              <a:off x="538334" y="9767983"/>
              <a:ext cx="21135969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80;p6"/>
            <p:cNvSpPr/>
            <p:nvPr/>
          </p:nvSpPr>
          <p:spPr>
            <a:xfrm>
              <a:off x="569836" y="10408870"/>
              <a:ext cx="21104466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81;p6"/>
            <p:cNvSpPr/>
            <p:nvPr/>
          </p:nvSpPr>
          <p:spPr>
            <a:xfrm>
              <a:off x="-1" y="10408870"/>
              <a:ext cx="265905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82;p6"/>
            <p:cNvSpPr/>
            <p:nvPr/>
          </p:nvSpPr>
          <p:spPr>
            <a:xfrm>
              <a:off x="577427" y="11049833"/>
              <a:ext cx="21097936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83;p6"/>
            <p:cNvSpPr/>
            <p:nvPr/>
          </p:nvSpPr>
          <p:spPr>
            <a:xfrm>
              <a:off x="-1" y="11049833"/>
              <a:ext cx="258314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84;p6"/>
            <p:cNvSpPr/>
            <p:nvPr/>
          </p:nvSpPr>
          <p:spPr>
            <a:xfrm>
              <a:off x="563308" y="11690187"/>
              <a:ext cx="21110995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85;p6"/>
            <p:cNvSpPr/>
            <p:nvPr/>
          </p:nvSpPr>
          <p:spPr>
            <a:xfrm>
              <a:off x="-1" y="11690187"/>
              <a:ext cx="272433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7" name="نص العنوان"/>
          <p:cNvSpPr txBox="1"/>
          <p:nvPr>
            <p:ph type="title"/>
          </p:nvPr>
        </p:nvSpPr>
        <p:spPr>
          <a:xfrm>
            <a:off x="2387599" y="1318429"/>
            <a:ext cx="19608801" cy="1693601"/>
          </a:xfrm>
          <a:prstGeom prst="rect">
            <a:avLst/>
          </a:prstGeom>
        </p:spPr>
        <p:txBody>
          <a:bodyPr/>
          <a:lstStyle>
            <a:lvl1pPr algn="ctr">
              <a:defRPr sz="8000">
                <a:solidFill>
                  <a:srgbClr val="1552BD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58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234372" y="12618451"/>
            <a:ext cx="2905059" cy="68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2376651" y="9377071"/>
            <a:ext cx="2617543" cy="2541448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873;p41"/>
          <p:cNvGrpSpPr/>
          <p:nvPr/>
        </p:nvGrpSpPr>
        <p:grpSpPr>
          <a:xfrm>
            <a:off x="3862599" y="1720465"/>
            <a:ext cx="18095926" cy="10796387"/>
            <a:chOff x="0" y="0"/>
            <a:chExt cx="18095924" cy="10796386"/>
          </a:xfrm>
        </p:grpSpPr>
        <p:sp>
          <p:nvSpPr>
            <p:cNvPr id="367" name="Google Shape;874;p41"/>
            <p:cNvSpPr/>
            <p:nvPr/>
          </p:nvSpPr>
          <p:spPr>
            <a:xfrm rot="21599667">
              <a:off x="32275" y="31659"/>
              <a:ext cx="18063127" cy="1076385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266700" dist="50800" dir="5400000">
                <a:srgbClr val="783F04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875;p41"/>
            <p:cNvSpPr/>
            <p:nvPr/>
          </p:nvSpPr>
          <p:spPr>
            <a:xfrm flipV="1">
              <a:off x="-1" y="1704618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69" name="Google Shape;876;p41"/>
            <p:cNvSpPr/>
            <p:nvPr/>
          </p:nvSpPr>
          <p:spPr>
            <a:xfrm flipV="1">
              <a:off x="52" y="2242792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0" name="Google Shape;877;p41"/>
            <p:cNvSpPr/>
            <p:nvPr/>
          </p:nvSpPr>
          <p:spPr>
            <a:xfrm flipV="1">
              <a:off x="155" y="3303039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1" name="Google Shape;878;p41"/>
            <p:cNvSpPr/>
            <p:nvPr/>
          </p:nvSpPr>
          <p:spPr>
            <a:xfrm flipV="1">
              <a:off x="207" y="3841213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2" name="Google Shape;879;p41"/>
            <p:cNvSpPr/>
            <p:nvPr/>
          </p:nvSpPr>
          <p:spPr>
            <a:xfrm flipV="1">
              <a:off x="311" y="4906827"/>
              <a:ext cx="18095043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3" name="Google Shape;880;p41"/>
            <p:cNvSpPr/>
            <p:nvPr/>
          </p:nvSpPr>
          <p:spPr>
            <a:xfrm flipV="1">
              <a:off x="363" y="5445001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4" name="Google Shape;881;p41"/>
            <p:cNvSpPr/>
            <p:nvPr/>
          </p:nvSpPr>
          <p:spPr>
            <a:xfrm flipV="1">
              <a:off x="466" y="6505248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5" name="Google Shape;882;p41"/>
            <p:cNvSpPr/>
            <p:nvPr/>
          </p:nvSpPr>
          <p:spPr>
            <a:xfrm flipV="1">
              <a:off x="518" y="7043422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6" name="Google Shape;883;p41"/>
            <p:cNvSpPr/>
            <p:nvPr/>
          </p:nvSpPr>
          <p:spPr>
            <a:xfrm flipV="1">
              <a:off x="622" y="8109036"/>
              <a:ext cx="18095043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7" name="Google Shape;884;p41"/>
            <p:cNvSpPr/>
            <p:nvPr/>
          </p:nvSpPr>
          <p:spPr>
            <a:xfrm flipV="1">
              <a:off x="674" y="8647210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8" name="Google Shape;885;p41"/>
            <p:cNvSpPr/>
            <p:nvPr/>
          </p:nvSpPr>
          <p:spPr>
            <a:xfrm flipV="1">
              <a:off x="777" y="9707457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9" name="Google Shape;886;p41"/>
            <p:cNvSpPr/>
            <p:nvPr/>
          </p:nvSpPr>
          <p:spPr>
            <a:xfrm flipV="1">
              <a:off x="829" y="10245631"/>
              <a:ext cx="18095044" cy="1760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80" name="Google Shape;887;p41"/>
            <p:cNvSpPr/>
            <p:nvPr/>
          </p:nvSpPr>
          <p:spPr>
            <a:xfrm>
              <a:off x="1544329" y="0"/>
              <a:ext cx="1048" cy="10796145"/>
            </a:xfrm>
            <a:prstGeom prst="line">
              <a:avLst/>
            </a:prstGeom>
            <a:noFill/>
            <a:ln w="38100" cap="flat">
              <a:solidFill>
                <a:srgbClr val="E72D53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</p:grpSp>
      <p:sp>
        <p:nvSpPr>
          <p:cNvPr id="382" name="نص العنوان"/>
          <p:cNvSpPr txBox="1"/>
          <p:nvPr>
            <p:ph type="title"/>
          </p:nvPr>
        </p:nvSpPr>
        <p:spPr>
          <a:xfrm rot="21147526">
            <a:off x="2925647" y="2878706"/>
            <a:ext cx="5217932" cy="2835708"/>
          </a:xfrm>
          <a:prstGeom prst="rect">
            <a:avLst/>
          </a:prstGeom>
        </p:spPr>
        <p:txBody>
          <a:bodyPr/>
          <a:lstStyle>
            <a:lvl1pPr algn="ctr">
              <a:defRPr sz="8000">
                <a:solidFill>
                  <a:srgbClr val="1552BD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83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234372" y="12516851"/>
            <a:ext cx="2905059" cy="68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19474979" y="2693384"/>
            <a:ext cx="2617543" cy="2541449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miter lim="400000"/>
                          </a:ln>
                        </a:rPr>
                        <a:t>أنماط القسمة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9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-ube.com/watch?v=YXrrXdgQkJg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1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hyperlink" Target="https://drive.google.com/file/d/178p8NZUIjNXaytXkwT3_MhYn2T8iExfD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www.yout-ube.com/watch?v=YXrrXdgQkJg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8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9.jpeg"/><Relationship Id="rId28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9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-ube.com/watch?v=YXrrXdgQkJg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3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hyperlink" Target="https://drive.google.com/file/d/178p8NZUIjNXaytXkwT3_MhYn2T8iExfD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www.yout-ube.com/watch?v=YXrrXdgQkJg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8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9.jpeg"/><Relationship Id="rId28" Type="http://schemas.openxmlformats.org/officeDocument/2006/relationships/image" Target="../media/image2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image" Target="../media/image26.png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-ube.com/watch?v=YXrrXdgQkJg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hyperlink" Target="https://drive.google.com/file/d/178p8NZUIjNXaytXkwT3_MhYn2T8iExfD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www.yout-ube.com/watch?v=YXrrXdgQkJg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8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9.jpeg"/><Relationship Id="rId28" Type="http://schemas.openxmlformats.org/officeDocument/2006/relationships/image" Target="../media/image2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oa3201721ak" TargetMode="External"/><Relationship Id="rId3" Type="http://schemas.openxmlformats.org/officeDocument/2006/relationships/image" Target="../media/image29.png"/><Relationship Id="rId4" Type="http://schemas.openxmlformats.org/officeDocument/2006/relationships/image" Target="../media/image11.jpeg"/><Relationship Id="rId5" Type="http://schemas.openxmlformats.org/officeDocument/2006/relationships/image" Target="../media/image30.png"/><Relationship Id="rId6" Type="http://schemas.openxmlformats.org/officeDocument/2006/relationships/image" Target="../media/image12.jpeg"/><Relationship Id="rId7" Type="http://schemas.openxmlformats.org/officeDocument/2006/relationships/image" Target="../media/image31.png"/><Relationship Id="rId8" Type="http://schemas.openxmlformats.org/officeDocument/2006/relationships/slide" Target="slide5.xml"/><Relationship Id="rId9" Type="http://schemas.openxmlformats.org/officeDocument/2006/relationships/slide" Target="slide4.xml"/><Relationship Id="rId10" Type="http://schemas.openxmlformats.org/officeDocument/2006/relationships/slide" Target="slide6.xml"/><Relationship Id="rId11" Type="http://schemas.openxmlformats.org/officeDocument/2006/relationships/slide" Target="slide8.xml"/><Relationship Id="rId12" Type="http://schemas.openxmlformats.org/officeDocument/2006/relationships/slide" Target="slide14.xml"/><Relationship Id="rId13" Type="http://schemas.openxmlformats.org/officeDocument/2006/relationships/slide" Target="slide1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8.xml"/><Relationship Id="rId6" Type="http://schemas.openxmlformats.org/officeDocument/2006/relationships/slide" Target="slide14.xml"/><Relationship Id="rId7" Type="http://schemas.openxmlformats.org/officeDocument/2006/relationships/slide" Target="slide16.xml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slide" Target="slide1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8.xml"/><Relationship Id="rId6" Type="http://schemas.openxmlformats.org/officeDocument/2006/relationships/slide" Target="slide14.xml"/><Relationship Id="rId7" Type="http://schemas.openxmlformats.org/officeDocument/2006/relationships/slide" Target="slide16.xml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image" Target="../media/image12.png"/><Relationship Id="rId12" Type="http://schemas.openxmlformats.org/officeDocument/2006/relationships/image" Target="../media/image9.png"/><Relationship Id="rId13" Type="http://schemas.openxmlformats.org/officeDocument/2006/relationships/image" Target="../media/image13.png"/><Relationship Id="rId14" Type="http://schemas.openxmlformats.org/officeDocument/2006/relationships/hyperlink" Target="https://drive.google.com/file/d/178p8NZUIjNXaytXkwT3_MhYn2T8iExfD/view?usp=drivesdk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5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www.yout-ube.com/watch?v=YXrrXdgQkJg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6.png"/><Relationship Id="rId30" Type="http://schemas.openxmlformats.org/officeDocument/2006/relationships/image" Target="../media/image8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9.jpeg"/><Relationship Id="rId33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image" Target="../media/image19.png"/><Relationship Id="rId11" Type="http://schemas.openxmlformats.org/officeDocument/2006/relationships/image" Target="../media/image10.jpeg"/><Relationship Id="rId12" Type="http://schemas.openxmlformats.org/officeDocument/2006/relationships/hyperlink" Target="https://drive.google.com/file/d/178p8NZUIjNXaytXkwT3_MhYn2T8iExfD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www.yout-ube.com/watch?v=YXrrXdgQkJg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8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image" Target="../media/image20.png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-ube.com/watch?v=YXrrXdgQkJg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hyperlink" Target="https://drive.google.com/file/d/178p8NZUIjNXaytXkwT3_MhYn2T8iExfD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www.yout-ube.com/watch?v=YXrrXdgQkJg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8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9.jpeg"/><Relationship Id="rId28" Type="http://schemas.openxmlformats.org/officeDocument/2006/relationships/image" Target="../media/image2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hyperlink" Target="https://drive.google.com/file/d/178p8NZUIjNXaytXkwT3_MhYn2T8iExfD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www.yout-ube.com/watch?v=YXrrXdgQkJg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8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9.jpe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image" Target="../media/image2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9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hyperlink" Target="https://drive.google.com/file/d/178p8NZUIjNXaytXkwT3_MhYn2T8iExfD/view?usp=drivesdk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5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6.jpeg"/><Relationship Id="rId22" Type="http://schemas.openxmlformats.org/officeDocument/2006/relationships/hyperlink" Target="https://www.yout-ube.com/watch?v=YXrrXdgQkJg" TargetMode="External"/><Relationship Id="rId23" Type="http://schemas.openxmlformats.org/officeDocument/2006/relationships/image" Target="../media/image7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6.png"/><Relationship Id="rId26" Type="http://schemas.openxmlformats.org/officeDocument/2006/relationships/image" Target="../media/image8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9.jpeg"/><Relationship Id="rId29" Type="http://schemas.openxmlformats.org/officeDocument/2006/relationships/image" Target="../media/image2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hyperlink" Target="https://drive.google.com/file/d/178p8NZUIjNXaytXkwT3_MhYn2T8iExfD/view?usp=drivesdk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5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6.jpeg"/><Relationship Id="rId21" Type="http://schemas.openxmlformats.org/officeDocument/2006/relationships/hyperlink" Target="https://www.yout-ube.com/watch?v=YXrrXdgQkJg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6.png"/><Relationship Id="rId25" Type="http://schemas.openxmlformats.org/officeDocument/2006/relationships/image" Target="../media/image8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9.jpeg"/><Relationship Id="rId28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07" name="تجميع"/>
          <p:cNvGrpSpPr/>
          <p:nvPr/>
        </p:nvGrpSpPr>
        <p:grpSpPr>
          <a:xfrm>
            <a:off x="11474383" y="8284129"/>
            <a:ext cx="3017269" cy="1437641"/>
            <a:chOff x="0" y="0"/>
            <a:chExt cx="3017268" cy="1437639"/>
          </a:xfrm>
        </p:grpSpPr>
        <p:sp>
          <p:nvSpPr>
            <p:cNvPr id="505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6" name="صفحة  ١١١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 ١١١  </a:t>
              </a:r>
            </a:p>
          </p:txBody>
        </p:sp>
      </p:grpSp>
      <p:pic>
        <p:nvPicPr>
          <p:cNvPr id="508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52051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الفصل الرابع:القسمة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الرابع:القسمة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٤-١ </a:t>
            </a:r>
            <a:r>
              <a:rPr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</a:rPr>
              <a:t>أنماط القسمة</a:t>
            </a:r>
          </a:p>
        </p:txBody>
      </p:sp>
      <p:grpSp>
        <p:nvGrpSpPr>
          <p:cNvPr id="516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511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514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512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513" name="٤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515" name="القسمة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7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القسمة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4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4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4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73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5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4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4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7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5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7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7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7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7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7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8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8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81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8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04" name="تجميع"/>
          <p:cNvGrpSpPr/>
          <p:nvPr/>
        </p:nvGrpSpPr>
        <p:grpSpPr>
          <a:xfrm>
            <a:off x="0" y="3351502"/>
            <a:ext cx="1833874" cy="9147489"/>
            <a:chOff x="0" y="0"/>
            <a:chExt cx="1833873" cy="9147488"/>
          </a:xfrm>
        </p:grpSpPr>
        <p:grpSp>
          <p:nvGrpSpPr>
            <p:cNvPr id="90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0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8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8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8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8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8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90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9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9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9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9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0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0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05" name="IMG_3071.png" descr="IMG_3071.png"/>
          <p:cNvPicPr>
            <a:picLocks noChangeAspect="1"/>
          </p:cNvPicPr>
          <p:nvPr/>
        </p:nvPicPr>
        <p:blipFill>
          <a:blip r:embed="rId29">
            <a:extLst/>
          </a:blip>
          <a:srcRect l="46897" t="35679" r="2480" b="56467"/>
          <a:stretch>
            <a:fillRect/>
          </a:stretch>
        </p:blipFill>
        <p:spPr>
          <a:xfrm>
            <a:off x="10775872" y="1831266"/>
            <a:ext cx="12374761" cy="1340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6" name="IMG_3071.png" descr="IMG_3071.png"/>
          <p:cNvPicPr>
            <a:picLocks noChangeAspect="1"/>
          </p:cNvPicPr>
          <p:nvPr/>
        </p:nvPicPr>
        <p:blipFill>
          <a:blip r:embed="rId29">
            <a:extLst/>
          </a:blip>
          <a:srcRect l="14870" t="51197" r="3818" b="41580"/>
          <a:stretch>
            <a:fillRect/>
          </a:stretch>
        </p:blipFill>
        <p:spPr>
          <a:xfrm>
            <a:off x="2409003" y="3351502"/>
            <a:ext cx="20760860" cy="1287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5" grpId="1"/>
      <p:bldP build="whole" bldLvl="1" animBg="1" rev="0" advAuto="0" spid="90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٢٧٠ ÷ ٩٠ = ٣       تخلص من صفر المقسوم والمقسوم عليه"/>
          <p:cNvSpPr txBox="1"/>
          <p:nvPr/>
        </p:nvSpPr>
        <p:spPr>
          <a:xfrm>
            <a:off x="5522674" y="3494099"/>
            <a:ext cx="12863265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1219200">
              <a:defRPr b="1" sz="4800">
                <a:solidFill>
                  <a:srgbClr val="0042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56D6"/>
                </a:solidFill>
              </a:rPr>
              <a:t>٢٧٠ ÷ ٩٠ = ٣</a:t>
            </a:r>
            <a:r>
              <a:t>       </a:t>
            </a:r>
            <a:r>
              <a:rPr>
                <a:solidFill>
                  <a:srgbClr val="B92D5D"/>
                </a:solidFill>
              </a:rPr>
              <a:t>تخلص من صفر المقسوم والمقسوم عليه</a:t>
            </a:r>
          </a:p>
        </p:txBody>
      </p:sp>
      <p:pic>
        <p:nvPicPr>
          <p:cNvPr id="90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1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1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1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1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1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1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1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1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39" name="تجميع"/>
          <p:cNvGrpSpPr/>
          <p:nvPr/>
        </p:nvGrpSpPr>
        <p:grpSpPr>
          <a:xfrm>
            <a:off x="0" y="3351502"/>
            <a:ext cx="1833874" cy="9147489"/>
            <a:chOff x="0" y="0"/>
            <a:chExt cx="1833873" cy="9147488"/>
          </a:xfrm>
        </p:grpSpPr>
        <p:grpSp>
          <p:nvGrpSpPr>
            <p:cNvPr id="93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3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2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2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2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2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25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2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2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2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3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3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38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40" name="IMG_3071.png" descr="IMG_3071.png"/>
          <p:cNvPicPr>
            <a:picLocks noChangeAspect="1"/>
          </p:cNvPicPr>
          <p:nvPr/>
        </p:nvPicPr>
        <p:blipFill>
          <a:blip r:embed="rId28">
            <a:extLst/>
          </a:blip>
          <a:srcRect l="46897" t="35679" r="2480" b="56467"/>
          <a:stretch>
            <a:fillRect/>
          </a:stretch>
        </p:blipFill>
        <p:spPr>
          <a:xfrm>
            <a:off x="10775872" y="1831266"/>
            <a:ext cx="12374761" cy="1340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941" name="IMG_3071.png" descr="IMG_3071.png"/>
          <p:cNvPicPr>
            <a:picLocks noChangeAspect="1"/>
          </p:cNvPicPr>
          <p:nvPr/>
        </p:nvPicPr>
        <p:blipFill>
          <a:blip r:embed="rId28">
            <a:extLst/>
          </a:blip>
          <a:srcRect l="77445" t="51197" r="3818" b="42389"/>
          <a:stretch>
            <a:fillRect/>
          </a:stretch>
        </p:blipFill>
        <p:spPr>
          <a:xfrm>
            <a:off x="18385938" y="3351502"/>
            <a:ext cx="4783926" cy="114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42" name="IMG_3071.png" descr="IMG_3071.png"/>
          <p:cNvPicPr>
            <a:picLocks noChangeAspect="1"/>
          </p:cNvPicPr>
          <p:nvPr/>
        </p:nvPicPr>
        <p:blipFill>
          <a:blip r:embed="rId28">
            <a:extLst/>
          </a:blip>
          <a:srcRect l="45428" t="51617" r="35835" b="41969"/>
          <a:stretch>
            <a:fillRect/>
          </a:stretch>
        </p:blipFill>
        <p:spPr>
          <a:xfrm>
            <a:off x="15666708" y="5714206"/>
            <a:ext cx="4783925" cy="114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43" name="IMG_3071.png" descr="IMG_3071.png"/>
          <p:cNvPicPr>
            <a:picLocks noChangeAspect="1"/>
          </p:cNvPicPr>
          <p:nvPr/>
        </p:nvPicPr>
        <p:blipFill>
          <a:blip r:embed="rId28">
            <a:extLst/>
          </a:blip>
          <a:srcRect l="13975" t="51736" r="67287" b="41850"/>
          <a:stretch>
            <a:fillRect/>
          </a:stretch>
        </p:blipFill>
        <p:spPr>
          <a:xfrm>
            <a:off x="6736306" y="5714205"/>
            <a:ext cx="4783925" cy="1143689"/>
          </a:xfrm>
          <a:prstGeom prst="rect">
            <a:avLst/>
          </a:prstGeom>
          <a:ln w="12700">
            <a:miter lim="400000"/>
          </a:ln>
        </p:spPr>
      </p:pic>
      <p:sp>
        <p:nvSpPr>
          <p:cNvPr id="944" name="٢١٠٠ ÷ ٣٠ =…"/>
          <p:cNvSpPr txBox="1"/>
          <p:nvPr/>
        </p:nvSpPr>
        <p:spPr>
          <a:xfrm>
            <a:off x="6545127" y="7478763"/>
            <a:ext cx="3743968" cy="19152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r" defTabSz="1219200">
              <a:lnSpc>
                <a:spcPct val="150000"/>
              </a:lnSpc>
              <a:defRPr b="1" sz="48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٢١٠٠ ÷ ٣٠ =        </a:t>
            </a:r>
          </a:p>
          <a:p>
            <a:pPr algn="r" defTabSz="1219200">
              <a:lnSpc>
                <a:spcPct val="150000"/>
              </a:lnSpc>
              <a:defRPr b="1" sz="48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٢١٠ ÷ ٣ = ٧٠</a:t>
            </a:r>
          </a:p>
        </p:txBody>
      </p:sp>
      <p:sp>
        <p:nvSpPr>
          <p:cNvPr id="945" name="٥٦٠٠ ÷ ٧٠ =…"/>
          <p:cNvSpPr txBox="1"/>
          <p:nvPr/>
        </p:nvSpPr>
        <p:spPr>
          <a:xfrm>
            <a:off x="15403763" y="7478763"/>
            <a:ext cx="3743968" cy="19152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r" defTabSz="1219200">
              <a:lnSpc>
                <a:spcPct val="150000"/>
              </a:lnSpc>
              <a:defRPr b="1" sz="48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٥٦٠٠ ÷ ٧٠ =        </a:t>
            </a:r>
          </a:p>
          <a:p>
            <a:pPr algn="r" defTabSz="1219200">
              <a:lnSpc>
                <a:spcPct val="150000"/>
              </a:lnSpc>
              <a:defRPr b="1" sz="48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٥٦٠ ÷ ٧ = ٨٠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1" presetID="2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Class="entr" nodeType="afterEffect" presetSubtype="1" presetID="2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Class="entr" nodeType="afterEffect" presetSubtype="1" presetID="2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1" grpId="2"/>
      <p:bldP build="whole" bldLvl="1" animBg="1" rev="0" advAuto="0" spid="945" grpId="7"/>
      <p:bldP build="whole" bldLvl="1" animBg="1" rev="0" advAuto="0" spid="942" grpId="3"/>
      <p:bldP build="whole" bldLvl="1" animBg="1" rev="0" advAuto="0" spid="908" grpId="5"/>
      <p:bldP build="whole" bldLvl="1" animBg="1" rev="0" advAuto="0" spid="943" grpId="4"/>
      <p:bldP build="whole" bldLvl="1" animBg="1" rev="0" advAuto="0" spid="940" grpId="1"/>
      <p:bldP build="whole" bldLvl="1" animBg="1" rev="0" advAuto="0" spid="944" grpId="6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4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4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5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77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54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52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53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76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55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78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8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8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7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8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8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8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85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8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08" name="تجميع"/>
          <p:cNvGrpSpPr/>
          <p:nvPr/>
        </p:nvGrpSpPr>
        <p:grpSpPr>
          <a:xfrm>
            <a:off x="0" y="3351502"/>
            <a:ext cx="1833874" cy="9147489"/>
            <a:chOff x="0" y="0"/>
            <a:chExt cx="1833873" cy="9147488"/>
          </a:xfrm>
        </p:grpSpPr>
        <p:grpSp>
          <p:nvGrpSpPr>
            <p:cNvPr id="100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0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9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9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8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9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9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94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9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9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9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9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0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0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011" name="تجميع"/>
          <p:cNvGrpSpPr/>
          <p:nvPr/>
        </p:nvGrpSpPr>
        <p:grpSpPr>
          <a:xfrm>
            <a:off x="4470361" y="2630515"/>
            <a:ext cx="18597005" cy="2938938"/>
            <a:chOff x="0" y="0"/>
            <a:chExt cx="18597004" cy="2938937"/>
          </a:xfrm>
        </p:grpSpPr>
        <p:pic>
          <p:nvPicPr>
            <p:cNvPr id="1009" name="IMG_3071.png" descr="IMG_3071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27928" t="59769" r="4796" b="31566"/>
            <a:stretch>
              <a:fillRect/>
            </a:stretch>
          </p:blipFill>
          <p:spPr>
            <a:xfrm>
              <a:off x="0" y="0"/>
              <a:ext cx="18597005" cy="1672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0" name="IMG_3071.png" descr="IMG_3071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3334" t="60254" r="72092" b="31638"/>
            <a:stretch>
              <a:fillRect/>
            </a:stretch>
          </p:blipFill>
          <p:spPr>
            <a:xfrm>
              <a:off x="5415683" y="1151940"/>
              <a:ext cx="7754839" cy="17869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1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1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1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1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2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1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2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43" name="تجميع"/>
          <p:cNvGrpSpPr/>
          <p:nvPr/>
        </p:nvGrpSpPr>
        <p:grpSpPr>
          <a:xfrm>
            <a:off x="0" y="3351502"/>
            <a:ext cx="1833874" cy="9147489"/>
            <a:chOff x="0" y="0"/>
            <a:chExt cx="1833873" cy="9147488"/>
          </a:xfrm>
        </p:grpSpPr>
        <p:grpSp>
          <p:nvGrpSpPr>
            <p:cNvPr id="104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3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2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2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2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2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2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29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3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3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3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3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4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42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046" name="تجميع"/>
          <p:cNvGrpSpPr/>
          <p:nvPr/>
        </p:nvGrpSpPr>
        <p:grpSpPr>
          <a:xfrm>
            <a:off x="4699906" y="2366036"/>
            <a:ext cx="18597006" cy="2938939"/>
            <a:chOff x="0" y="0"/>
            <a:chExt cx="18597004" cy="2938937"/>
          </a:xfrm>
        </p:grpSpPr>
        <p:pic>
          <p:nvPicPr>
            <p:cNvPr id="1044" name="IMG_3071.png" descr="IMG_3071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27928" t="59769" r="4796" b="31566"/>
            <a:stretch>
              <a:fillRect/>
            </a:stretch>
          </p:blipFill>
          <p:spPr>
            <a:xfrm>
              <a:off x="0" y="0"/>
              <a:ext cx="18597005" cy="1672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5" name="IMG_3071.png" descr="IMG_3071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3334" t="60254" r="72092" b="31638"/>
            <a:stretch>
              <a:fillRect/>
            </a:stretch>
          </p:blipFill>
          <p:spPr>
            <a:xfrm>
              <a:off x="5415683" y="1151940"/>
              <a:ext cx="7754839" cy="17869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47" name="١٣٠ ÷ ١٠ = ١٣…"/>
          <p:cNvSpPr txBox="1"/>
          <p:nvPr/>
        </p:nvSpPr>
        <p:spPr>
          <a:xfrm>
            <a:off x="7182387" y="6280483"/>
            <a:ext cx="12863265" cy="28216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1219200">
              <a:defRPr b="1" sz="5900">
                <a:solidFill>
                  <a:srgbClr val="0042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56D6"/>
                </a:solidFill>
              </a:rPr>
              <a:t>١٣٠ ÷ ١٠ = ١٣</a:t>
            </a:r>
            <a:r>
              <a:t>     </a:t>
            </a:r>
          </a:p>
          <a:p>
            <a:pPr algn="ctr" defTabSz="1219200">
              <a:defRPr b="1" sz="5900">
                <a:solidFill>
                  <a:srgbClr val="0042A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 defTabSz="1219200">
              <a:defRPr b="1" sz="5900">
                <a:solidFill>
                  <a:srgbClr val="0042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</a:t>
            </a:r>
            <a:r>
              <a:rPr>
                <a:solidFill>
                  <a:srgbClr val="B92D5D"/>
                </a:solidFill>
              </a:rPr>
              <a:t>ثمن التذكرة الواحدة يساوي ١٣ ريالاً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6" grpId="1"/>
      <p:bldP build="whole" bldLvl="1" animBg="1" rev="0" advAuto="0" spid="1047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05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4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5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05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3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059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5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5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58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62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60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6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6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90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06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6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66" name="IMG_4038.png" descr="IMG_4038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8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6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110" name="تجميع"/>
          <p:cNvGrpSpPr/>
          <p:nvPr/>
        </p:nvGrpSpPr>
        <p:grpSpPr>
          <a:xfrm>
            <a:off x="0" y="3351502"/>
            <a:ext cx="1833874" cy="9147489"/>
            <a:chOff x="0" y="0"/>
            <a:chExt cx="1833873" cy="9147488"/>
          </a:xfrm>
        </p:grpSpPr>
        <p:grpSp>
          <p:nvGrpSpPr>
            <p:cNvPr id="110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0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9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9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9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9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9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96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9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0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9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9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0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0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09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11" name="IMG_3072.png" descr="IMG_3072.png"/>
          <p:cNvPicPr>
            <a:picLocks noChangeAspect="1"/>
          </p:cNvPicPr>
          <p:nvPr/>
        </p:nvPicPr>
        <p:blipFill>
          <a:blip r:embed="rId29">
            <a:extLst/>
          </a:blip>
          <a:srcRect l="3565" t="29990" r="1602" b="21992"/>
          <a:stretch>
            <a:fillRect/>
          </a:stretch>
        </p:blipFill>
        <p:spPr>
          <a:xfrm>
            <a:off x="5973046" y="2184449"/>
            <a:ext cx="16232131" cy="5740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2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118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11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1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17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121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119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2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43" name="تجميع"/>
          <p:cNvGrpSpPr/>
          <p:nvPr/>
        </p:nvGrpSpPr>
        <p:grpSpPr>
          <a:xfrm>
            <a:off x="0" y="3351502"/>
            <a:ext cx="1833874" cy="9147489"/>
            <a:chOff x="0" y="0"/>
            <a:chExt cx="1833873" cy="9147488"/>
          </a:xfrm>
        </p:grpSpPr>
        <p:grpSp>
          <p:nvGrpSpPr>
            <p:cNvPr id="114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3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2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2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2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2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2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29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3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3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3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3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4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42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44" name="IMG_3072.png" descr="IMG_3072.png"/>
          <p:cNvPicPr>
            <a:picLocks noChangeAspect="1"/>
          </p:cNvPicPr>
          <p:nvPr/>
        </p:nvPicPr>
        <p:blipFill>
          <a:blip r:embed="rId28">
            <a:extLst/>
          </a:blip>
          <a:srcRect l="3565" t="29990" r="1602" b="21992"/>
          <a:stretch>
            <a:fillRect/>
          </a:stretch>
        </p:blipFill>
        <p:spPr>
          <a:xfrm>
            <a:off x="5518585" y="2101821"/>
            <a:ext cx="16942196" cy="5992057"/>
          </a:xfrm>
          <a:prstGeom prst="rect">
            <a:avLst/>
          </a:prstGeom>
          <a:ln w="12700">
            <a:miter lim="400000"/>
          </a:ln>
        </p:spPr>
      </p:pic>
      <p:sp>
        <p:nvSpPr>
          <p:cNvPr id="1145" name="زيد كان مصيباً  ،…"/>
          <p:cNvSpPr txBox="1"/>
          <p:nvPr/>
        </p:nvSpPr>
        <p:spPr>
          <a:xfrm>
            <a:off x="3149755" y="8496410"/>
            <a:ext cx="18887364" cy="20021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1219200">
              <a:lnSpc>
                <a:spcPct val="150000"/>
              </a:lnSpc>
              <a:defRPr b="1" sz="5000">
                <a:solidFill>
                  <a:srgbClr val="0042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99244F"/>
                </a:solidFill>
              </a:rPr>
              <a:t>زيد كان مصيباً </a:t>
            </a:r>
            <a:r>
              <a:rPr>
                <a:solidFill>
                  <a:srgbClr val="0056D6"/>
                </a:solidFill>
              </a:rPr>
              <a:t> </a:t>
            </a:r>
            <a:r>
              <a:rPr>
                <a:solidFill>
                  <a:srgbClr val="99244F"/>
                </a:solidFill>
              </a:rPr>
              <a:t>،</a:t>
            </a:r>
            <a:endParaRPr>
              <a:solidFill>
                <a:srgbClr val="0056D6"/>
              </a:solidFill>
            </a:endParaRPr>
          </a:p>
          <a:p>
            <a:pPr algn="ctr" defTabSz="1219200">
              <a:lnSpc>
                <a:spcPct val="150000"/>
              </a:lnSpc>
              <a:defRPr b="1" sz="5000">
                <a:solidFill>
                  <a:srgbClr val="0042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56D6"/>
                </a:solidFill>
              </a:rPr>
              <a:t> لأن حمود أخطأ بحذف عدد غير متساو من الاصفار من كل من المقسوم والمقسوم عليه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154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147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55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56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63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158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9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0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1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2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6" name="IMG_6313.jpeg"/>
          <p:cNvGrpSpPr/>
          <p:nvPr/>
        </p:nvGrpSpPr>
        <p:grpSpPr>
          <a:xfrm>
            <a:off x="3762895" y="1324245"/>
            <a:ext cx="10145713" cy="11354595"/>
            <a:chOff x="0" y="0"/>
            <a:chExt cx="10145712" cy="11354593"/>
          </a:xfrm>
        </p:grpSpPr>
        <p:pic>
          <p:nvPicPr>
            <p:cNvPr id="1165" name="IMG_6313.jpeg" descr="IMG_631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800"/>
              <a:ext cx="10044205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64" name="IMG_6313.jpeg" descr="IMG_631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145713" cy="11354594"/>
            </a:xfrm>
            <a:prstGeom prst="rect">
              <a:avLst/>
            </a:prstGeom>
            <a:effectLst/>
          </p:spPr>
        </p:pic>
      </p:grpSp>
      <p:grpSp>
        <p:nvGrpSpPr>
          <p:cNvPr id="1169" name="IMG_6314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168" name="IMG_6314.jpeg" descr="IMG_6314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841" r="0" b="1841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67" name="IMG_6314.jpeg" descr="IMG_6314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17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79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173" name="IMG_2583.png" descr="IMG_258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74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75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76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77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78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180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81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82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185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183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86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98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196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193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187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9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4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7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199" name="IMG_8403.png" descr="IMG_8403.png"/>
          <p:cNvPicPr>
            <a:picLocks noChangeAspect="1"/>
          </p:cNvPicPr>
          <p:nvPr/>
        </p:nvPicPr>
        <p:blipFill>
          <a:blip r:embed="rId9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2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200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201" name="IMG_8403.png" descr="IMG_840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9" name="تجميع"/>
          <p:cNvGrpSpPr/>
          <p:nvPr/>
        </p:nvGrpSpPr>
        <p:grpSpPr>
          <a:xfrm>
            <a:off x="4090276" y="2790277"/>
            <a:ext cx="19895004" cy="6953337"/>
            <a:chOff x="0" y="0"/>
            <a:chExt cx="19895002" cy="6953336"/>
          </a:xfrm>
        </p:grpSpPr>
        <p:grpSp>
          <p:nvGrpSpPr>
            <p:cNvPr id="1207" name="تجميع"/>
            <p:cNvGrpSpPr/>
            <p:nvPr/>
          </p:nvGrpSpPr>
          <p:grpSpPr>
            <a:xfrm>
              <a:off x="0" y="-1"/>
              <a:ext cx="14276554" cy="5242758"/>
              <a:chOff x="0" y="0"/>
              <a:chExt cx="14276553" cy="5242756"/>
            </a:xfrm>
          </p:grpSpPr>
          <p:sp>
            <p:nvSpPr>
              <p:cNvPr id="1204" name="Google Shape;4648;p80"/>
              <p:cNvSpPr/>
              <p:nvPr/>
            </p:nvSpPr>
            <p:spPr>
              <a:xfrm>
                <a:off x="7857027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05" name="Google Shape;4650;p80"/>
              <p:cNvSpPr/>
              <p:nvPr/>
            </p:nvSpPr>
            <p:spPr>
              <a:xfrm>
                <a:off x="7549672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4650;p80"/>
              <p:cNvSpPr/>
              <p:nvPr/>
            </p:nvSpPr>
            <p:spPr>
              <a:xfrm>
                <a:off x="0" y="2496236"/>
                <a:ext cx="7988408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208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26768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10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215" name="Google Shape;1160;p26"/>
          <p:cNvGrpSpPr/>
          <p:nvPr/>
        </p:nvGrpSpPr>
        <p:grpSpPr>
          <a:xfrm>
            <a:off x="6509991" y="9842442"/>
            <a:ext cx="1305645" cy="1328510"/>
            <a:chOff x="0" y="0"/>
            <a:chExt cx="1305644" cy="1328509"/>
          </a:xfrm>
        </p:grpSpPr>
        <p:sp>
          <p:nvSpPr>
            <p:cNvPr id="1211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16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217" name="صفحة :"/>
          <p:cNvSpPr txBox="1"/>
          <p:nvPr/>
        </p:nvSpPr>
        <p:spPr>
          <a:xfrm>
            <a:off x="9441191" y="6670420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218" name="٩ ،١٢ ، ١٣ ، ١٦"/>
          <p:cNvSpPr txBox="1"/>
          <p:nvPr/>
        </p:nvSpPr>
        <p:spPr>
          <a:xfrm>
            <a:off x="5012740" y="5719853"/>
            <a:ext cx="4428452" cy="10345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٩ ،١٢ ، ١٣ ، ١٦  </a:t>
            </a:r>
          </a:p>
        </p:txBody>
      </p:sp>
      <p:sp>
        <p:nvSpPr>
          <p:cNvPr id="1219" name="١١٣"/>
          <p:cNvSpPr txBox="1"/>
          <p:nvPr/>
        </p:nvSpPr>
        <p:spPr>
          <a:xfrm>
            <a:off x="5702885" y="6754382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١١٣</a:t>
            </a:r>
          </a:p>
        </p:txBody>
      </p:sp>
      <p:graphicFrame>
        <p:nvGraphicFramePr>
          <p:cNvPr id="1220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221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222" name="&quot;جذور التعليم مريرة،     لكن ثمراتها حلوة.&quot;"/>
          <p:cNvSpPr txBox="1"/>
          <p:nvPr/>
        </p:nvSpPr>
        <p:spPr>
          <a:xfrm>
            <a:off x="7719669" y="9743613"/>
            <a:ext cx="11326535" cy="276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sz="12200">
                <a:solidFill>
                  <a:srgbClr val="6283BC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25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519" name="IMG_2583.png" descr="IMG_258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0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521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522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523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524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526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527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528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531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529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32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544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542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539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533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4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5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6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7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8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40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43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45" name="IMG_8403.png" descr="IMG_8403.png"/>
          <p:cNvPicPr>
            <a:picLocks noChangeAspect="1"/>
          </p:cNvPicPr>
          <p:nvPr/>
        </p:nvPicPr>
        <p:blipFill>
          <a:blip r:embed="rId9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8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546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47" name="IMG_8403.png" descr="IMG_840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5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55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553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54" name="IMG_8404.png" descr="IMG_840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56" name="IMG_8403.png" descr="IMG_8403.png"/>
          <p:cNvPicPr>
            <a:picLocks noChangeAspect="1"/>
          </p:cNvPicPr>
          <p:nvPr/>
        </p:nvPicPr>
        <p:blipFill>
          <a:blip r:embed="rId1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IMG_9418.png" descr="IMG_9418.png"/>
          <p:cNvPicPr>
            <a:picLocks noChangeAspect="1"/>
          </p:cNvPicPr>
          <p:nvPr/>
        </p:nvPicPr>
        <p:blipFill>
          <a:blip r:embed="rId13">
            <a:extLst/>
          </a:blip>
          <a:srcRect l="40639" t="40298" r="0" b="47759"/>
          <a:stretch>
            <a:fillRect/>
          </a:stretch>
        </p:blipFill>
        <p:spPr>
          <a:xfrm>
            <a:off x="18782126" y="6286471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7" name="تجميع"/>
          <p:cNvGrpSpPr/>
          <p:nvPr/>
        </p:nvGrpSpPr>
        <p:grpSpPr>
          <a:xfrm>
            <a:off x="0" y="3351502"/>
            <a:ext cx="1833874" cy="9147489"/>
            <a:chOff x="0" y="0"/>
            <a:chExt cx="1833873" cy="9147488"/>
          </a:xfrm>
        </p:grpSpPr>
        <p:grpSp>
          <p:nvGrpSpPr>
            <p:cNvPr id="57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7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6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6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5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5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6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63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4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6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65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66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68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9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0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1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2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7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76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78" name="IMG_3064.png" descr="IMG_3064.png"/>
          <p:cNvPicPr>
            <a:picLocks noChangeAspect="1"/>
          </p:cNvPicPr>
          <p:nvPr/>
        </p:nvPicPr>
        <p:blipFill>
          <a:blip r:embed="rId33">
            <a:extLst/>
          </a:blip>
          <a:srcRect l="0" t="13234" r="0" b="56445"/>
          <a:stretch>
            <a:fillRect/>
          </a:stretch>
        </p:blipFill>
        <p:spPr>
          <a:xfrm>
            <a:off x="8837272" y="2284393"/>
            <a:ext cx="8775914" cy="4267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G_3064.png" descr="IMG_3064.png"/>
          <p:cNvPicPr>
            <a:picLocks noChangeAspect="1"/>
          </p:cNvPicPr>
          <p:nvPr/>
        </p:nvPicPr>
        <p:blipFill>
          <a:blip r:embed="rId33">
            <a:extLst/>
          </a:blip>
          <a:srcRect l="7671" t="60556" r="1369" b="4853"/>
          <a:stretch>
            <a:fillRect/>
          </a:stretch>
        </p:blipFill>
        <p:spPr>
          <a:xfrm>
            <a:off x="9815154" y="7532988"/>
            <a:ext cx="7327515" cy="4468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8" grpId="1"/>
      <p:bldP build="whole" bldLvl="1" animBg="1" rev="0" advAuto="0" spid="57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83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81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88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86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87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8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9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91" name="IMG_3065.png" descr="IMG_3065.png"/>
          <p:cNvPicPr>
            <a:picLocks noChangeAspect="1"/>
          </p:cNvPicPr>
          <p:nvPr/>
        </p:nvPicPr>
        <p:blipFill>
          <a:blip r:embed="rId10">
            <a:extLst/>
          </a:blip>
          <a:srcRect l="50000" t="31736" r="4672" b="17256"/>
          <a:stretch>
            <a:fillRect/>
          </a:stretch>
        </p:blipFill>
        <p:spPr>
          <a:xfrm>
            <a:off x="9815155" y="3363570"/>
            <a:ext cx="11933012" cy="565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IMG_3056.jpeg" descr="IMG_3056.jpeg"/>
          <p:cNvPicPr>
            <a:picLocks noChangeAspect="1"/>
          </p:cNvPicPr>
          <p:nvPr/>
        </p:nvPicPr>
        <p:blipFill>
          <a:blip r:embed="rId11">
            <a:extLst/>
          </a:blip>
          <a:srcRect l="2776" t="14916" r="54948" b="5203"/>
          <a:stretch>
            <a:fillRect/>
          </a:stretch>
        </p:blipFill>
        <p:spPr>
          <a:xfrm>
            <a:off x="2140767" y="4121546"/>
            <a:ext cx="6634588" cy="52813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grpSp>
        <p:nvGrpSpPr>
          <p:cNvPr id="612" name="تجميع"/>
          <p:cNvGrpSpPr/>
          <p:nvPr/>
        </p:nvGrpSpPr>
        <p:grpSpPr>
          <a:xfrm>
            <a:off x="0" y="3351502"/>
            <a:ext cx="1833874" cy="9147489"/>
            <a:chOff x="0" y="0"/>
            <a:chExt cx="1833873" cy="9147488"/>
          </a:xfrm>
        </p:grpSpPr>
        <p:grpSp>
          <p:nvGrpSpPr>
            <p:cNvPr id="61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0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9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9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9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9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9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9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0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0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0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0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0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1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2" grpId="2"/>
      <p:bldP build="whole" bldLvl="1" animBg="1" rev="0" advAuto="0" spid="59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618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61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1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17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621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61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2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2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2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25" name="IMG_3066.png" descr="IMG_3066.png"/>
          <p:cNvPicPr>
            <a:picLocks noChangeAspect="1"/>
          </p:cNvPicPr>
          <p:nvPr/>
        </p:nvPicPr>
        <p:blipFill>
          <a:blip r:embed="rId9">
            <a:extLst/>
          </a:blip>
          <a:srcRect l="2810" t="0" r="3343" b="12382"/>
          <a:stretch>
            <a:fillRect/>
          </a:stretch>
        </p:blipFill>
        <p:spPr>
          <a:xfrm>
            <a:off x="6599152" y="2052508"/>
            <a:ext cx="13736526" cy="51235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5" name="تجميع"/>
          <p:cNvGrpSpPr/>
          <p:nvPr/>
        </p:nvGrpSpPr>
        <p:grpSpPr>
          <a:xfrm>
            <a:off x="0" y="3351502"/>
            <a:ext cx="1833874" cy="9147489"/>
            <a:chOff x="0" y="0"/>
            <a:chExt cx="1833873" cy="9147488"/>
          </a:xfrm>
        </p:grpSpPr>
        <p:grpSp>
          <p:nvGrpSpPr>
            <p:cNvPr id="64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4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3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2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2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2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2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31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3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3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3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3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4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4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46" name="IMG_6311.png" descr="IMG_6311.png"/>
          <p:cNvPicPr>
            <a:picLocks noChangeAspect="1"/>
          </p:cNvPicPr>
          <p:nvPr/>
        </p:nvPicPr>
        <p:blipFill>
          <a:blip r:embed="rId29">
            <a:extLst/>
          </a:blip>
          <a:srcRect l="6623" t="0" r="1341" b="3970"/>
          <a:stretch>
            <a:fillRect/>
          </a:stretch>
        </p:blipFill>
        <p:spPr>
          <a:xfrm>
            <a:off x="6599153" y="7085511"/>
            <a:ext cx="12811477" cy="53636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4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58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54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5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5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53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657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5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5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78" name="تجميع"/>
          <p:cNvGrpSpPr/>
          <p:nvPr/>
        </p:nvGrpSpPr>
        <p:grpSpPr>
          <a:xfrm>
            <a:off x="0" y="3351502"/>
            <a:ext cx="1833874" cy="9147489"/>
            <a:chOff x="0" y="0"/>
            <a:chExt cx="1833873" cy="9147488"/>
          </a:xfrm>
        </p:grpSpPr>
        <p:grpSp>
          <p:nvGrpSpPr>
            <p:cNvPr id="67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7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6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6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5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6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6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64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6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6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6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6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7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77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79" name="IMG_3068.png" descr="IMG_3068.png"/>
          <p:cNvPicPr>
            <a:picLocks noChangeAspect="1"/>
          </p:cNvPicPr>
          <p:nvPr/>
        </p:nvPicPr>
        <p:blipFill>
          <a:blip r:embed="rId28">
            <a:extLst/>
          </a:blip>
          <a:srcRect l="42545" t="6201" r="29191" b="83335"/>
          <a:stretch>
            <a:fillRect/>
          </a:stretch>
        </p:blipFill>
        <p:spPr>
          <a:xfrm>
            <a:off x="15605560" y="1559648"/>
            <a:ext cx="6496422" cy="1376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IMG_3068.png" descr="IMG_3068.png"/>
          <p:cNvPicPr>
            <a:picLocks noChangeAspect="1"/>
          </p:cNvPicPr>
          <p:nvPr/>
        </p:nvPicPr>
        <p:blipFill>
          <a:blip r:embed="rId28">
            <a:extLst/>
          </a:blip>
          <a:srcRect l="45818" t="21845" r="0" b="63607"/>
          <a:stretch>
            <a:fillRect/>
          </a:stretch>
        </p:blipFill>
        <p:spPr>
          <a:xfrm>
            <a:off x="14298254" y="3021955"/>
            <a:ext cx="9111207" cy="1400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1" name="IMG_3068.png" descr="IMG_3068.png"/>
          <p:cNvPicPr>
            <a:picLocks noChangeAspect="1"/>
          </p:cNvPicPr>
          <p:nvPr/>
        </p:nvPicPr>
        <p:blipFill>
          <a:blip r:embed="rId28">
            <a:extLst/>
          </a:blip>
          <a:srcRect l="1470" t="36016" r="6799" b="4528"/>
          <a:stretch>
            <a:fillRect/>
          </a:stretch>
        </p:blipFill>
        <p:spPr>
          <a:xfrm>
            <a:off x="2460544" y="4507678"/>
            <a:ext cx="19330726" cy="7172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9" grpId="1"/>
      <p:bldP build="whole" bldLvl="1" animBg="1" rev="0" advAuto="0" spid="681" grpId="3"/>
      <p:bldP build="whole" bldLvl="1" animBg="1" rev="0" advAuto="0" spid="680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8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93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89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8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8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88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692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9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9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13" name="تجميع"/>
          <p:cNvGrpSpPr/>
          <p:nvPr/>
        </p:nvGrpSpPr>
        <p:grpSpPr>
          <a:xfrm>
            <a:off x="0" y="3351502"/>
            <a:ext cx="1833874" cy="9147489"/>
            <a:chOff x="0" y="0"/>
            <a:chExt cx="1833873" cy="9147488"/>
          </a:xfrm>
        </p:grpSpPr>
        <p:grpSp>
          <p:nvGrpSpPr>
            <p:cNvPr id="71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0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9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9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9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9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9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99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0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0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0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0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1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12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14" name="IMG_3069.png" descr="IMG_3069.png"/>
          <p:cNvPicPr>
            <a:picLocks noChangeAspect="1"/>
          </p:cNvPicPr>
          <p:nvPr/>
        </p:nvPicPr>
        <p:blipFill>
          <a:blip r:embed="rId28">
            <a:extLst/>
          </a:blip>
          <a:srcRect l="13821" t="5388" r="66109" b="88514"/>
          <a:stretch>
            <a:fillRect/>
          </a:stretch>
        </p:blipFill>
        <p:spPr>
          <a:xfrm>
            <a:off x="17275746" y="1421802"/>
            <a:ext cx="5487213" cy="116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15" name="IMG_3069.png" descr="IMG_3069.png"/>
          <p:cNvPicPr>
            <a:picLocks noChangeAspect="1"/>
          </p:cNvPicPr>
          <p:nvPr/>
        </p:nvPicPr>
        <p:blipFill>
          <a:blip r:embed="rId28">
            <a:extLst/>
          </a:blip>
          <a:srcRect l="74142" t="50000" r="0" b="9144"/>
          <a:stretch>
            <a:fillRect/>
          </a:stretch>
        </p:blipFill>
        <p:spPr>
          <a:xfrm>
            <a:off x="20465333" y="3965328"/>
            <a:ext cx="3253644" cy="3590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6" name="IMG_3069.png" descr="IMG_3069.png"/>
          <p:cNvPicPr>
            <a:picLocks noChangeAspect="1"/>
          </p:cNvPicPr>
          <p:nvPr/>
        </p:nvPicPr>
        <p:blipFill>
          <a:blip r:embed="rId28">
            <a:extLst/>
          </a:blip>
          <a:srcRect l="37313" t="14844" r="28782" b="49999"/>
          <a:stretch>
            <a:fillRect/>
          </a:stretch>
        </p:blipFill>
        <p:spPr>
          <a:xfrm>
            <a:off x="15115803" y="2366036"/>
            <a:ext cx="5781259" cy="4187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IMG_3060.png" descr="IMG_3060.png"/>
          <p:cNvPicPr>
            <a:picLocks noChangeAspect="1"/>
          </p:cNvPicPr>
          <p:nvPr/>
        </p:nvPicPr>
        <p:blipFill>
          <a:blip r:embed="rId29">
            <a:extLst/>
          </a:blip>
          <a:srcRect l="2665" t="17672" r="64177" b="52115"/>
          <a:stretch>
            <a:fillRect/>
          </a:stretch>
        </p:blipFill>
        <p:spPr>
          <a:xfrm>
            <a:off x="10101647" y="2366036"/>
            <a:ext cx="4639908" cy="29530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718" name="IMG_3069.png" descr="IMG_3069.png"/>
          <p:cNvPicPr>
            <a:picLocks noChangeAspect="1"/>
          </p:cNvPicPr>
          <p:nvPr/>
        </p:nvPicPr>
        <p:blipFill>
          <a:blip r:embed="rId28">
            <a:extLst/>
          </a:blip>
          <a:srcRect l="2857" t="51611" r="32054" b="42002"/>
          <a:stretch>
            <a:fillRect/>
          </a:stretch>
        </p:blipFill>
        <p:spPr>
          <a:xfrm>
            <a:off x="2994824" y="5760791"/>
            <a:ext cx="15097822" cy="10346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1" name="تجميع"/>
          <p:cNvGrpSpPr/>
          <p:nvPr/>
        </p:nvGrpSpPr>
        <p:grpSpPr>
          <a:xfrm>
            <a:off x="5680450" y="11477694"/>
            <a:ext cx="14218035" cy="841797"/>
            <a:chOff x="0" y="0"/>
            <a:chExt cx="14218035" cy="841796"/>
          </a:xfrm>
        </p:grpSpPr>
        <p:pic>
          <p:nvPicPr>
            <p:cNvPr id="719" name="IMG_3070.png" descr="IMG_307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69601" t="82414" r="1483" b="11328"/>
            <a:stretch>
              <a:fillRect/>
            </a:stretch>
          </p:blipFill>
          <p:spPr>
            <a:xfrm>
              <a:off x="9396808" y="0"/>
              <a:ext cx="4821228" cy="841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0" name="IMG_3070.png" descr="IMG_307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35687" t="91374" r="1483" b="2112"/>
            <a:stretch>
              <a:fillRect/>
            </a:stretch>
          </p:blipFill>
          <p:spPr>
            <a:xfrm>
              <a:off x="0" y="55959"/>
              <a:ext cx="9396866" cy="785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37" name="تجميع"/>
          <p:cNvGrpSpPr/>
          <p:nvPr/>
        </p:nvGrpSpPr>
        <p:grpSpPr>
          <a:xfrm>
            <a:off x="3559095" y="6673632"/>
            <a:ext cx="16880093" cy="4683896"/>
            <a:chOff x="0" y="-25383"/>
            <a:chExt cx="16880091" cy="4683895"/>
          </a:xfrm>
        </p:grpSpPr>
        <p:sp>
          <p:nvSpPr>
            <p:cNvPr id="722" name="Google Shape;1232;p45"/>
            <p:cNvSpPr/>
            <p:nvPr/>
          </p:nvSpPr>
          <p:spPr>
            <a:xfrm>
              <a:off x="6389948" y="1432372"/>
              <a:ext cx="329736" cy="295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11279" y="915"/>
                  </a:moveTo>
                  <a:cubicBezTo>
                    <a:pt x="11751" y="915"/>
                    <a:pt x="12222" y="951"/>
                    <a:pt x="12688" y="1022"/>
                  </a:cubicBezTo>
                  <a:cubicBezTo>
                    <a:pt x="12775" y="1036"/>
                    <a:pt x="12874" y="1051"/>
                    <a:pt x="12961" y="1079"/>
                  </a:cubicBezTo>
                  <a:cubicBezTo>
                    <a:pt x="12581" y="1013"/>
                    <a:pt x="12199" y="981"/>
                    <a:pt x="11817" y="981"/>
                  </a:cubicBezTo>
                  <a:cubicBezTo>
                    <a:pt x="11376" y="981"/>
                    <a:pt x="10935" y="1024"/>
                    <a:pt x="10498" y="1108"/>
                  </a:cubicBezTo>
                  <a:cubicBezTo>
                    <a:pt x="10289" y="1087"/>
                    <a:pt x="10074" y="1074"/>
                    <a:pt x="9862" y="1074"/>
                  </a:cubicBezTo>
                  <a:cubicBezTo>
                    <a:pt x="9785" y="1074"/>
                    <a:pt x="9707" y="1075"/>
                    <a:pt x="9631" y="1079"/>
                  </a:cubicBezTo>
                  <a:cubicBezTo>
                    <a:pt x="9817" y="1036"/>
                    <a:pt x="10002" y="1008"/>
                    <a:pt x="10176" y="980"/>
                  </a:cubicBezTo>
                  <a:cubicBezTo>
                    <a:pt x="10544" y="936"/>
                    <a:pt x="10912" y="915"/>
                    <a:pt x="11279" y="915"/>
                  </a:cubicBezTo>
                  <a:close/>
                  <a:moveTo>
                    <a:pt x="10361" y="1378"/>
                  </a:moveTo>
                  <a:cubicBezTo>
                    <a:pt x="10423" y="1378"/>
                    <a:pt x="10498" y="1378"/>
                    <a:pt x="10559" y="1392"/>
                  </a:cubicBezTo>
                  <a:cubicBezTo>
                    <a:pt x="10498" y="1392"/>
                    <a:pt x="10436" y="1392"/>
                    <a:pt x="10374" y="1406"/>
                  </a:cubicBezTo>
                  <a:lnTo>
                    <a:pt x="10311" y="1378"/>
                  </a:lnTo>
                  <a:close/>
                  <a:moveTo>
                    <a:pt x="11901" y="1200"/>
                  </a:moveTo>
                  <a:cubicBezTo>
                    <a:pt x="12448" y="1200"/>
                    <a:pt x="12995" y="1277"/>
                    <a:pt x="13530" y="1420"/>
                  </a:cubicBezTo>
                  <a:cubicBezTo>
                    <a:pt x="13080" y="1368"/>
                    <a:pt x="12624" y="1338"/>
                    <a:pt x="12165" y="1338"/>
                  </a:cubicBezTo>
                  <a:cubicBezTo>
                    <a:pt x="12005" y="1338"/>
                    <a:pt x="11846" y="1342"/>
                    <a:pt x="11686" y="1349"/>
                  </a:cubicBezTo>
                  <a:lnTo>
                    <a:pt x="11686" y="1335"/>
                  </a:lnTo>
                  <a:lnTo>
                    <a:pt x="11661" y="1335"/>
                  </a:lnTo>
                  <a:cubicBezTo>
                    <a:pt x="11537" y="1292"/>
                    <a:pt x="11401" y="1264"/>
                    <a:pt x="11265" y="1235"/>
                  </a:cubicBezTo>
                  <a:cubicBezTo>
                    <a:pt x="11476" y="1212"/>
                    <a:pt x="11688" y="1200"/>
                    <a:pt x="11901" y="1200"/>
                  </a:cubicBezTo>
                  <a:close/>
                  <a:moveTo>
                    <a:pt x="14718" y="1463"/>
                  </a:moveTo>
                  <a:cubicBezTo>
                    <a:pt x="15016" y="1568"/>
                    <a:pt x="15302" y="1673"/>
                    <a:pt x="15588" y="1811"/>
                  </a:cubicBezTo>
                  <a:cubicBezTo>
                    <a:pt x="15375" y="1750"/>
                    <a:pt x="15153" y="1699"/>
                    <a:pt x="14941" y="1647"/>
                  </a:cubicBezTo>
                  <a:cubicBezTo>
                    <a:pt x="14867" y="1591"/>
                    <a:pt x="14792" y="1520"/>
                    <a:pt x="14718" y="1463"/>
                  </a:cubicBezTo>
                  <a:close/>
                  <a:moveTo>
                    <a:pt x="9396" y="1378"/>
                  </a:moveTo>
                  <a:lnTo>
                    <a:pt x="9408" y="1392"/>
                  </a:lnTo>
                  <a:cubicBezTo>
                    <a:pt x="9086" y="1491"/>
                    <a:pt x="8777" y="1605"/>
                    <a:pt x="8468" y="1747"/>
                  </a:cubicBezTo>
                  <a:lnTo>
                    <a:pt x="8418" y="1747"/>
                  </a:lnTo>
                  <a:cubicBezTo>
                    <a:pt x="8366" y="1745"/>
                    <a:pt x="8314" y="1744"/>
                    <a:pt x="8262" y="1744"/>
                  </a:cubicBezTo>
                  <a:cubicBezTo>
                    <a:pt x="8002" y="1744"/>
                    <a:pt x="7735" y="1773"/>
                    <a:pt x="7477" y="1833"/>
                  </a:cubicBezTo>
                  <a:lnTo>
                    <a:pt x="7465" y="1833"/>
                  </a:lnTo>
                  <a:lnTo>
                    <a:pt x="7564" y="1775"/>
                  </a:lnTo>
                  <a:cubicBezTo>
                    <a:pt x="7663" y="1733"/>
                    <a:pt x="7762" y="1690"/>
                    <a:pt x="7848" y="1647"/>
                  </a:cubicBezTo>
                  <a:lnTo>
                    <a:pt x="7923" y="1633"/>
                  </a:lnTo>
                  <a:cubicBezTo>
                    <a:pt x="8406" y="1491"/>
                    <a:pt x="8901" y="1406"/>
                    <a:pt x="9396" y="1378"/>
                  </a:cubicBezTo>
                  <a:close/>
                  <a:moveTo>
                    <a:pt x="11553" y="1601"/>
                  </a:moveTo>
                  <a:cubicBezTo>
                    <a:pt x="11677" y="1601"/>
                    <a:pt x="11791" y="1622"/>
                    <a:pt x="11921" y="1633"/>
                  </a:cubicBezTo>
                  <a:lnTo>
                    <a:pt x="12094" y="1676"/>
                  </a:lnTo>
                  <a:cubicBezTo>
                    <a:pt x="12169" y="1705"/>
                    <a:pt x="12255" y="1733"/>
                    <a:pt x="12317" y="1761"/>
                  </a:cubicBezTo>
                  <a:cubicBezTo>
                    <a:pt x="12490" y="1833"/>
                    <a:pt x="12651" y="1918"/>
                    <a:pt x="12812" y="2003"/>
                  </a:cubicBezTo>
                  <a:cubicBezTo>
                    <a:pt x="12292" y="1903"/>
                    <a:pt x="11773" y="1833"/>
                    <a:pt x="11240" y="1775"/>
                  </a:cubicBezTo>
                  <a:cubicBezTo>
                    <a:pt x="11153" y="1733"/>
                    <a:pt x="11067" y="1690"/>
                    <a:pt x="10980" y="1647"/>
                  </a:cubicBezTo>
                  <a:cubicBezTo>
                    <a:pt x="11141" y="1633"/>
                    <a:pt x="11302" y="1619"/>
                    <a:pt x="11463" y="1605"/>
                  </a:cubicBezTo>
                  <a:cubicBezTo>
                    <a:pt x="11494" y="1602"/>
                    <a:pt x="11523" y="1601"/>
                    <a:pt x="11553" y="1601"/>
                  </a:cubicBezTo>
                  <a:close/>
                  <a:moveTo>
                    <a:pt x="7861" y="2032"/>
                  </a:moveTo>
                  <a:lnTo>
                    <a:pt x="7861" y="2046"/>
                  </a:lnTo>
                  <a:lnTo>
                    <a:pt x="7700" y="2117"/>
                  </a:lnTo>
                  <a:cubicBezTo>
                    <a:pt x="7539" y="2117"/>
                    <a:pt x="7378" y="2131"/>
                    <a:pt x="7205" y="2145"/>
                  </a:cubicBezTo>
                  <a:lnTo>
                    <a:pt x="7193" y="2145"/>
                  </a:lnTo>
                  <a:lnTo>
                    <a:pt x="7304" y="2102"/>
                  </a:lnTo>
                  <a:cubicBezTo>
                    <a:pt x="7502" y="2074"/>
                    <a:pt x="7675" y="2060"/>
                    <a:pt x="7861" y="2032"/>
                  </a:cubicBezTo>
                  <a:close/>
                  <a:moveTo>
                    <a:pt x="10213" y="2131"/>
                  </a:moveTo>
                  <a:cubicBezTo>
                    <a:pt x="10460" y="2131"/>
                    <a:pt x="10695" y="2145"/>
                    <a:pt x="10943" y="2187"/>
                  </a:cubicBezTo>
                  <a:cubicBezTo>
                    <a:pt x="10807" y="2181"/>
                    <a:pt x="10671" y="2177"/>
                    <a:pt x="10533" y="2177"/>
                  </a:cubicBezTo>
                  <a:cubicBezTo>
                    <a:pt x="10395" y="2177"/>
                    <a:pt x="10256" y="2181"/>
                    <a:pt x="10114" y="2187"/>
                  </a:cubicBezTo>
                  <a:lnTo>
                    <a:pt x="10002" y="2131"/>
                  </a:lnTo>
                  <a:close/>
                  <a:moveTo>
                    <a:pt x="9594" y="2159"/>
                  </a:moveTo>
                  <a:lnTo>
                    <a:pt x="9693" y="2202"/>
                  </a:lnTo>
                  <a:cubicBezTo>
                    <a:pt x="9532" y="2202"/>
                    <a:pt x="9383" y="2230"/>
                    <a:pt x="9223" y="2245"/>
                  </a:cubicBezTo>
                  <a:lnTo>
                    <a:pt x="9173" y="2245"/>
                  </a:lnTo>
                  <a:cubicBezTo>
                    <a:pt x="9309" y="2202"/>
                    <a:pt x="9445" y="2173"/>
                    <a:pt x="9594" y="2159"/>
                  </a:cubicBezTo>
                  <a:close/>
                  <a:moveTo>
                    <a:pt x="8047" y="1307"/>
                  </a:moveTo>
                  <a:cubicBezTo>
                    <a:pt x="7985" y="1335"/>
                    <a:pt x="7935" y="1363"/>
                    <a:pt x="7873" y="1392"/>
                  </a:cubicBezTo>
                  <a:cubicBezTo>
                    <a:pt x="7725" y="1434"/>
                    <a:pt x="7564" y="1491"/>
                    <a:pt x="7415" y="1548"/>
                  </a:cubicBezTo>
                  <a:cubicBezTo>
                    <a:pt x="6945" y="1705"/>
                    <a:pt x="6487" y="1903"/>
                    <a:pt x="6041" y="2117"/>
                  </a:cubicBezTo>
                  <a:lnTo>
                    <a:pt x="6041" y="2131"/>
                  </a:lnTo>
                  <a:cubicBezTo>
                    <a:pt x="5917" y="2159"/>
                    <a:pt x="5806" y="2202"/>
                    <a:pt x="5682" y="2245"/>
                  </a:cubicBezTo>
                  <a:lnTo>
                    <a:pt x="5583" y="2259"/>
                  </a:lnTo>
                  <a:cubicBezTo>
                    <a:pt x="5447" y="2287"/>
                    <a:pt x="5298" y="2316"/>
                    <a:pt x="5163" y="2358"/>
                  </a:cubicBezTo>
                  <a:cubicBezTo>
                    <a:pt x="6029" y="1733"/>
                    <a:pt x="7019" y="1378"/>
                    <a:pt x="8047" y="1307"/>
                  </a:cubicBezTo>
                  <a:close/>
                  <a:moveTo>
                    <a:pt x="13072" y="1833"/>
                  </a:moveTo>
                  <a:cubicBezTo>
                    <a:pt x="13530" y="1946"/>
                    <a:pt x="13975" y="2102"/>
                    <a:pt x="14409" y="2301"/>
                  </a:cubicBezTo>
                  <a:cubicBezTo>
                    <a:pt x="14583" y="2386"/>
                    <a:pt x="14743" y="2458"/>
                    <a:pt x="14904" y="2557"/>
                  </a:cubicBezTo>
                  <a:cubicBezTo>
                    <a:pt x="14533" y="2429"/>
                    <a:pt x="14162" y="2316"/>
                    <a:pt x="13790" y="2230"/>
                  </a:cubicBezTo>
                  <a:cubicBezTo>
                    <a:pt x="13617" y="2117"/>
                    <a:pt x="13444" y="2017"/>
                    <a:pt x="13270" y="1932"/>
                  </a:cubicBezTo>
                  <a:cubicBezTo>
                    <a:pt x="13196" y="1889"/>
                    <a:pt x="13134" y="1861"/>
                    <a:pt x="13072" y="1833"/>
                  </a:cubicBezTo>
                  <a:close/>
                  <a:moveTo>
                    <a:pt x="10596" y="2429"/>
                  </a:moveTo>
                  <a:cubicBezTo>
                    <a:pt x="10993" y="2429"/>
                    <a:pt x="11401" y="2458"/>
                    <a:pt x="11785" y="2500"/>
                  </a:cubicBezTo>
                  <a:lnTo>
                    <a:pt x="11822" y="2529"/>
                  </a:lnTo>
                  <a:lnTo>
                    <a:pt x="12057" y="2685"/>
                  </a:lnTo>
                  <a:cubicBezTo>
                    <a:pt x="11587" y="2585"/>
                    <a:pt x="11116" y="2514"/>
                    <a:pt x="10634" y="2458"/>
                  </a:cubicBezTo>
                  <a:lnTo>
                    <a:pt x="10596" y="2429"/>
                  </a:lnTo>
                  <a:close/>
                  <a:moveTo>
                    <a:pt x="11723" y="2060"/>
                  </a:moveTo>
                  <a:cubicBezTo>
                    <a:pt x="12255" y="2131"/>
                    <a:pt x="12787" y="2216"/>
                    <a:pt x="13320" y="2330"/>
                  </a:cubicBezTo>
                  <a:cubicBezTo>
                    <a:pt x="13493" y="2444"/>
                    <a:pt x="13654" y="2585"/>
                    <a:pt x="13815" y="2713"/>
                  </a:cubicBezTo>
                  <a:cubicBezTo>
                    <a:pt x="13332" y="2557"/>
                    <a:pt x="12824" y="2429"/>
                    <a:pt x="12329" y="2344"/>
                  </a:cubicBezTo>
                  <a:cubicBezTo>
                    <a:pt x="12193" y="2287"/>
                    <a:pt x="12057" y="2245"/>
                    <a:pt x="11921" y="2202"/>
                  </a:cubicBezTo>
                  <a:cubicBezTo>
                    <a:pt x="11859" y="2159"/>
                    <a:pt x="11785" y="2102"/>
                    <a:pt x="11723" y="2060"/>
                  </a:cubicBezTo>
                  <a:close/>
                  <a:moveTo>
                    <a:pt x="13307" y="1662"/>
                  </a:moveTo>
                  <a:cubicBezTo>
                    <a:pt x="13555" y="1690"/>
                    <a:pt x="13803" y="1747"/>
                    <a:pt x="14038" y="1804"/>
                  </a:cubicBezTo>
                  <a:cubicBezTo>
                    <a:pt x="14483" y="1918"/>
                    <a:pt x="14904" y="2088"/>
                    <a:pt x="15313" y="2301"/>
                  </a:cubicBezTo>
                  <a:cubicBezTo>
                    <a:pt x="15445" y="2454"/>
                    <a:pt x="15576" y="2619"/>
                    <a:pt x="15696" y="2770"/>
                  </a:cubicBezTo>
                  <a:cubicBezTo>
                    <a:pt x="14954" y="2259"/>
                    <a:pt x="14149" y="1875"/>
                    <a:pt x="13307" y="1662"/>
                  </a:cubicBezTo>
                  <a:close/>
                  <a:moveTo>
                    <a:pt x="12552" y="2699"/>
                  </a:moveTo>
                  <a:lnTo>
                    <a:pt x="12725" y="2784"/>
                  </a:lnTo>
                  <a:lnTo>
                    <a:pt x="12627" y="2770"/>
                  </a:lnTo>
                  <a:lnTo>
                    <a:pt x="12552" y="2699"/>
                  </a:lnTo>
                  <a:close/>
                  <a:moveTo>
                    <a:pt x="6969" y="2415"/>
                  </a:moveTo>
                  <a:lnTo>
                    <a:pt x="7081" y="2429"/>
                  </a:lnTo>
                  <a:cubicBezTo>
                    <a:pt x="6932" y="2500"/>
                    <a:pt x="6797" y="2585"/>
                    <a:pt x="6648" y="2685"/>
                  </a:cubicBezTo>
                  <a:cubicBezTo>
                    <a:pt x="6475" y="2728"/>
                    <a:pt x="6301" y="2770"/>
                    <a:pt x="6140" y="2827"/>
                  </a:cubicBezTo>
                  <a:cubicBezTo>
                    <a:pt x="6202" y="2756"/>
                    <a:pt x="6276" y="2685"/>
                    <a:pt x="6351" y="2628"/>
                  </a:cubicBezTo>
                  <a:cubicBezTo>
                    <a:pt x="6549" y="2543"/>
                    <a:pt x="6759" y="2472"/>
                    <a:pt x="6969" y="2415"/>
                  </a:cubicBezTo>
                  <a:close/>
                  <a:moveTo>
                    <a:pt x="10287" y="2884"/>
                  </a:moveTo>
                  <a:lnTo>
                    <a:pt x="10510" y="2912"/>
                  </a:lnTo>
                  <a:lnTo>
                    <a:pt x="10349" y="2912"/>
                  </a:lnTo>
                  <a:lnTo>
                    <a:pt x="10287" y="2884"/>
                  </a:lnTo>
                  <a:close/>
                  <a:moveTo>
                    <a:pt x="9928" y="2898"/>
                  </a:moveTo>
                  <a:lnTo>
                    <a:pt x="10040" y="2955"/>
                  </a:lnTo>
                  <a:lnTo>
                    <a:pt x="10002" y="2955"/>
                  </a:lnTo>
                  <a:lnTo>
                    <a:pt x="9767" y="2898"/>
                  </a:lnTo>
                  <a:close/>
                  <a:moveTo>
                    <a:pt x="13975" y="2599"/>
                  </a:moveTo>
                  <a:cubicBezTo>
                    <a:pt x="14149" y="2713"/>
                    <a:pt x="14310" y="2841"/>
                    <a:pt x="14471" y="2955"/>
                  </a:cubicBezTo>
                  <a:lnTo>
                    <a:pt x="14285" y="2898"/>
                  </a:lnTo>
                  <a:cubicBezTo>
                    <a:pt x="14186" y="2798"/>
                    <a:pt x="14075" y="2699"/>
                    <a:pt x="13975" y="2599"/>
                  </a:cubicBezTo>
                  <a:close/>
                  <a:moveTo>
                    <a:pt x="13369" y="2827"/>
                  </a:moveTo>
                  <a:cubicBezTo>
                    <a:pt x="13666" y="2912"/>
                    <a:pt x="13926" y="3012"/>
                    <a:pt x="14199" y="3111"/>
                  </a:cubicBezTo>
                  <a:lnTo>
                    <a:pt x="14186" y="3111"/>
                  </a:lnTo>
                  <a:lnTo>
                    <a:pt x="14248" y="3140"/>
                  </a:lnTo>
                  <a:lnTo>
                    <a:pt x="14236" y="3140"/>
                  </a:lnTo>
                  <a:cubicBezTo>
                    <a:pt x="14050" y="3097"/>
                    <a:pt x="13864" y="3055"/>
                    <a:pt x="13679" y="3012"/>
                  </a:cubicBezTo>
                  <a:cubicBezTo>
                    <a:pt x="13579" y="2955"/>
                    <a:pt x="13481" y="2898"/>
                    <a:pt x="13369" y="2827"/>
                  </a:cubicBezTo>
                  <a:close/>
                  <a:moveTo>
                    <a:pt x="6017" y="3125"/>
                  </a:moveTo>
                  <a:cubicBezTo>
                    <a:pt x="5905" y="3210"/>
                    <a:pt x="5793" y="3296"/>
                    <a:pt x="5682" y="3395"/>
                  </a:cubicBezTo>
                  <a:cubicBezTo>
                    <a:pt x="5732" y="3324"/>
                    <a:pt x="5769" y="3254"/>
                    <a:pt x="5818" y="3196"/>
                  </a:cubicBezTo>
                  <a:lnTo>
                    <a:pt x="6017" y="3125"/>
                  </a:lnTo>
                  <a:close/>
                  <a:moveTo>
                    <a:pt x="8158" y="2983"/>
                  </a:moveTo>
                  <a:cubicBezTo>
                    <a:pt x="7848" y="3097"/>
                    <a:pt x="7527" y="3225"/>
                    <a:pt x="7230" y="3395"/>
                  </a:cubicBezTo>
                  <a:lnTo>
                    <a:pt x="7081" y="3424"/>
                  </a:lnTo>
                  <a:cubicBezTo>
                    <a:pt x="7193" y="3324"/>
                    <a:pt x="7304" y="3225"/>
                    <a:pt x="7415" y="3140"/>
                  </a:cubicBezTo>
                  <a:cubicBezTo>
                    <a:pt x="7564" y="3097"/>
                    <a:pt x="7688" y="3055"/>
                    <a:pt x="7811" y="3026"/>
                  </a:cubicBezTo>
                  <a:cubicBezTo>
                    <a:pt x="7923" y="3012"/>
                    <a:pt x="8047" y="2997"/>
                    <a:pt x="8158" y="2983"/>
                  </a:cubicBezTo>
                  <a:close/>
                  <a:moveTo>
                    <a:pt x="13047" y="3168"/>
                  </a:moveTo>
                  <a:cubicBezTo>
                    <a:pt x="13369" y="3268"/>
                    <a:pt x="13691" y="3381"/>
                    <a:pt x="14000" y="3509"/>
                  </a:cubicBezTo>
                  <a:cubicBezTo>
                    <a:pt x="13864" y="3481"/>
                    <a:pt x="13728" y="3467"/>
                    <a:pt x="13592" y="3452"/>
                  </a:cubicBezTo>
                  <a:cubicBezTo>
                    <a:pt x="13444" y="3381"/>
                    <a:pt x="13283" y="3310"/>
                    <a:pt x="13134" y="3254"/>
                  </a:cubicBezTo>
                  <a:lnTo>
                    <a:pt x="13047" y="3168"/>
                  </a:lnTo>
                  <a:close/>
                  <a:moveTo>
                    <a:pt x="8406" y="3467"/>
                  </a:moveTo>
                  <a:lnTo>
                    <a:pt x="8319" y="3509"/>
                  </a:lnTo>
                  <a:cubicBezTo>
                    <a:pt x="8244" y="3509"/>
                    <a:pt x="8158" y="3523"/>
                    <a:pt x="8071" y="3537"/>
                  </a:cubicBezTo>
                  <a:lnTo>
                    <a:pt x="8232" y="3481"/>
                  </a:lnTo>
                  <a:lnTo>
                    <a:pt x="8406" y="3467"/>
                  </a:lnTo>
                  <a:close/>
                  <a:moveTo>
                    <a:pt x="14199" y="3339"/>
                  </a:moveTo>
                  <a:lnTo>
                    <a:pt x="14508" y="3424"/>
                  </a:lnTo>
                  <a:cubicBezTo>
                    <a:pt x="14545" y="3467"/>
                    <a:pt x="14583" y="3509"/>
                    <a:pt x="14620" y="3552"/>
                  </a:cubicBezTo>
                  <a:cubicBezTo>
                    <a:pt x="14508" y="3495"/>
                    <a:pt x="14396" y="3438"/>
                    <a:pt x="14285" y="3395"/>
                  </a:cubicBezTo>
                  <a:lnTo>
                    <a:pt x="14199" y="3339"/>
                  </a:lnTo>
                  <a:close/>
                  <a:moveTo>
                    <a:pt x="6871" y="3353"/>
                  </a:moveTo>
                  <a:cubicBezTo>
                    <a:pt x="6809" y="3409"/>
                    <a:pt x="6759" y="3467"/>
                    <a:pt x="6697" y="3537"/>
                  </a:cubicBezTo>
                  <a:lnTo>
                    <a:pt x="6685" y="3523"/>
                  </a:lnTo>
                  <a:cubicBezTo>
                    <a:pt x="6549" y="3580"/>
                    <a:pt x="6400" y="3623"/>
                    <a:pt x="6264" y="3680"/>
                  </a:cubicBezTo>
                  <a:cubicBezTo>
                    <a:pt x="6462" y="3552"/>
                    <a:pt x="6660" y="3452"/>
                    <a:pt x="6871" y="3353"/>
                  </a:cubicBezTo>
                  <a:close/>
                  <a:moveTo>
                    <a:pt x="4927" y="2784"/>
                  </a:moveTo>
                  <a:cubicBezTo>
                    <a:pt x="4531" y="3055"/>
                    <a:pt x="4159" y="3367"/>
                    <a:pt x="3801" y="3722"/>
                  </a:cubicBezTo>
                  <a:lnTo>
                    <a:pt x="3813" y="3708"/>
                  </a:lnTo>
                  <a:cubicBezTo>
                    <a:pt x="3900" y="3580"/>
                    <a:pt x="3987" y="3467"/>
                    <a:pt x="4085" y="3339"/>
                  </a:cubicBezTo>
                  <a:cubicBezTo>
                    <a:pt x="4346" y="3111"/>
                    <a:pt x="4630" y="2927"/>
                    <a:pt x="4927" y="2784"/>
                  </a:cubicBezTo>
                  <a:close/>
                  <a:moveTo>
                    <a:pt x="5422" y="3481"/>
                  </a:moveTo>
                  <a:lnTo>
                    <a:pt x="5422" y="3495"/>
                  </a:lnTo>
                  <a:cubicBezTo>
                    <a:pt x="5397" y="3537"/>
                    <a:pt x="5373" y="3580"/>
                    <a:pt x="5348" y="3637"/>
                  </a:cubicBezTo>
                  <a:cubicBezTo>
                    <a:pt x="5298" y="3666"/>
                    <a:pt x="5249" y="3694"/>
                    <a:pt x="5200" y="3722"/>
                  </a:cubicBezTo>
                  <a:cubicBezTo>
                    <a:pt x="5274" y="3637"/>
                    <a:pt x="5348" y="3552"/>
                    <a:pt x="5422" y="3481"/>
                  </a:cubicBezTo>
                  <a:close/>
                  <a:moveTo>
                    <a:pt x="14322" y="2571"/>
                  </a:moveTo>
                  <a:cubicBezTo>
                    <a:pt x="14755" y="2699"/>
                    <a:pt x="15201" y="2841"/>
                    <a:pt x="15634" y="2997"/>
                  </a:cubicBezTo>
                  <a:cubicBezTo>
                    <a:pt x="15796" y="3125"/>
                    <a:pt x="15956" y="3254"/>
                    <a:pt x="16105" y="3395"/>
                  </a:cubicBezTo>
                  <a:cubicBezTo>
                    <a:pt x="16167" y="3509"/>
                    <a:pt x="16229" y="3623"/>
                    <a:pt x="16291" y="3722"/>
                  </a:cubicBezTo>
                  <a:cubicBezTo>
                    <a:pt x="16043" y="3637"/>
                    <a:pt x="15796" y="3566"/>
                    <a:pt x="15548" y="3495"/>
                  </a:cubicBezTo>
                  <a:cubicBezTo>
                    <a:pt x="15412" y="3409"/>
                    <a:pt x="15288" y="3353"/>
                    <a:pt x="15164" y="3282"/>
                  </a:cubicBezTo>
                  <a:cubicBezTo>
                    <a:pt x="14892" y="3026"/>
                    <a:pt x="14607" y="2784"/>
                    <a:pt x="14322" y="2571"/>
                  </a:cubicBezTo>
                  <a:close/>
                  <a:moveTo>
                    <a:pt x="12725" y="3594"/>
                  </a:moveTo>
                  <a:cubicBezTo>
                    <a:pt x="12862" y="3623"/>
                    <a:pt x="13010" y="3651"/>
                    <a:pt x="13146" y="3680"/>
                  </a:cubicBezTo>
                  <a:lnTo>
                    <a:pt x="13245" y="3736"/>
                  </a:lnTo>
                  <a:cubicBezTo>
                    <a:pt x="13097" y="3708"/>
                    <a:pt x="12949" y="3694"/>
                    <a:pt x="12800" y="3694"/>
                  </a:cubicBezTo>
                  <a:lnTo>
                    <a:pt x="12676" y="3594"/>
                  </a:lnTo>
                  <a:close/>
                  <a:moveTo>
                    <a:pt x="7477" y="3566"/>
                  </a:moveTo>
                  <a:cubicBezTo>
                    <a:pt x="7366" y="3637"/>
                    <a:pt x="7267" y="3708"/>
                    <a:pt x="7155" y="3779"/>
                  </a:cubicBezTo>
                  <a:lnTo>
                    <a:pt x="7056" y="3807"/>
                  </a:lnTo>
                  <a:cubicBezTo>
                    <a:pt x="7193" y="3722"/>
                    <a:pt x="7329" y="3637"/>
                    <a:pt x="7477" y="3566"/>
                  </a:cubicBezTo>
                  <a:close/>
                  <a:moveTo>
                    <a:pt x="14842" y="3509"/>
                  </a:moveTo>
                  <a:cubicBezTo>
                    <a:pt x="14966" y="3552"/>
                    <a:pt x="15077" y="3580"/>
                    <a:pt x="15201" y="3623"/>
                  </a:cubicBezTo>
                  <a:cubicBezTo>
                    <a:pt x="15275" y="3694"/>
                    <a:pt x="15337" y="3751"/>
                    <a:pt x="15387" y="3821"/>
                  </a:cubicBezTo>
                  <a:cubicBezTo>
                    <a:pt x="15263" y="3779"/>
                    <a:pt x="15115" y="3736"/>
                    <a:pt x="14979" y="3708"/>
                  </a:cubicBezTo>
                  <a:cubicBezTo>
                    <a:pt x="14929" y="3637"/>
                    <a:pt x="14892" y="3580"/>
                    <a:pt x="14842" y="3509"/>
                  </a:cubicBezTo>
                  <a:close/>
                  <a:moveTo>
                    <a:pt x="10956" y="3722"/>
                  </a:moveTo>
                  <a:cubicBezTo>
                    <a:pt x="11042" y="3751"/>
                    <a:pt x="11128" y="3779"/>
                    <a:pt x="11203" y="3793"/>
                  </a:cubicBezTo>
                  <a:lnTo>
                    <a:pt x="11302" y="3850"/>
                  </a:lnTo>
                  <a:lnTo>
                    <a:pt x="11141" y="3850"/>
                  </a:lnTo>
                  <a:lnTo>
                    <a:pt x="10956" y="3722"/>
                  </a:lnTo>
                  <a:close/>
                  <a:moveTo>
                    <a:pt x="10436" y="3637"/>
                  </a:moveTo>
                  <a:cubicBezTo>
                    <a:pt x="10559" y="3708"/>
                    <a:pt x="10683" y="3779"/>
                    <a:pt x="10807" y="3864"/>
                  </a:cubicBezTo>
                  <a:lnTo>
                    <a:pt x="10596" y="3864"/>
                  </a:lnTo>
                  <a:cubicBezTo>
                    <a:pt x="10448" y="3807"/>
                    <a:pt x="10299" y="3765"/>
                    <a:pt x="10151" y="3722"/>
                  </a:cubicBezTo>
                  <a:lnTo>
                    <a:pt x="9990" y="3680"/>
                  </a:lnTo>
                  <a:cubicBezTo>
                    <a:pt x="10151" y="3666"/>
                    <a:pt x="10287" y="3651"/>
                    <a:pt x="10436" y="3637"/>
                  </a:cubicBezTo>
                  <a:close/>
                  <a:moveTo>
                    <a:pt x="9210" y="3836"/>
                  </a:moveTo>
                  <a:cubicBezTo>
                    <a:pt x="9457" y="3836"/>
                    <a:pt x="9705" y="3850"/>
                    <a:pt x="9953" y="3907"/>
                  </a:cubicBezTo>
                  <a:lnTo>
                    <a:pt x="9965" y="3907"/>
                  </a:lnTo>
                  <a:cubicBezTo>
                    <a:pt x="9817" y="3921"/>
                    <a:pt x="9668" y="3935"/>
                    <a:pt x="9519" y="3950"/>
                  </a:cubicBezTo>
                  <a:cubicBezTo>
                    <a:pt x="9433" y="3943"/>
                    <a:pt x="9346" y="3939"/>
                    <a:pt x="9260" y="3939"/>
                  </a:cubicBezTo>
                  <a:cubicBezTo>
                    <a:pt x="9173" y="3939"/>
                    <a:pt x="9086" y="3943"/>
                    <a:pt x="9000" y="3950"/>
                  </a:cubicBezTo>
                  <a:cubicBezTo>
                    <a:pt x="9061" y="3907"/>
                    <a:pt x="9136" y="3879"/>
                    <a:pt x="9210" y="3836"/>
                  </a:cubicBezTo>
                  <a:close/>
                  <a:moveTo>
                    <a:pt x="14372" y="3821"/>
                  </a:moveTo>
                  <a:lnTo>
                    <a:pt x="14545" y="3864"/>
                  </a:lnTo>
                  <a:lnTo>
                    <a:pt x="14718" y="3992"/>
                  </a:lnTo>
                  <a:cubicBezTo>
                    <a:pt x="14607" y="3935"/>
                    <a:pt x="14496" y="3879"/>
                    <a:pt x="14372" y="3821"/>
                  </a:cubicBezTo>
                  <a:close/>
                  <a:moveTo>
                    <a:pt x="16303" y="3296"/>
                  </a:moveTo>
                  <a:lnTo>
                    <a:pt x="16451" y="3367"/>
                  </a:lnTo>
                  <a:cubicBezTo>
                    <a:pt x="16625" y="3566"/>
                    <a:pt x="16786" y="3765"/>
                    <a:pt x="16922" y="3992"/>
                  </a:cubicBezTo>
                  <a:lnTo>
                    <a:pt x="16897" y="3978"/>
                  </a:lnTo>
                  <a:cubicBezTo>
                    <a:pt x="16724" y="3736"/>
                    <a:pt x="16526" y="3495"/>
                    <a:pt x="16303" y="3296"/>
                  </a:cubicBezTo>
                  <a:close/>
                  <a:moveTo>
                    <a:pt x="16897" y="3580"/>
                  </a:moveTo>
                  <a:lnTo>
                    <a:pt x="16959" y="3608"/>
                  </a:lnTo>
                  <a:cubicBezTo>
                    <a:pt x="17132" y="3807"/>
                    <a:pt x="17281" y="4020"/>
                    <a:pt x="17429" y="4234"/>
                  </a:cubicBezTo>
                  <a:lnTo>
                    <a:pt x="17293" y="4163"/>
                  </a:lnTo>
                  <a:cubicBezTo>
                    <a:pt x="17169" y="3964"/>
                    <a:pt x="17033" y="3765"/>
                    <a:pt x="16897" y="3580"/>
                  </a:cubicBezTo>
                  <a:close/>
                  <a:moveTo>
                    <a:pt x="13084" y="3935"/>
                  </a:moveTo>
                  <a:cubicBezTo>
                    <a:pt x="13208" y="3950"/>
                    <a:pt x="13320" y="3978"/>
                    <a:pt x="13444" y="4006"/>
                  </a:cubicBezTo>
                  <a:cubicBezTo>
                    <a:pt x="13505" y="4078"/>
                    <a:pt x="13567" y="4163"/>
                    <a:pt x="13617" y="4248"/>
                  </a:cubicBezTo>
                  <a:cubicBezTo>
                    <a:pt x="13518" y="4219"/>
                    <a:pt x="13419" y="4205"/>
                    <a:pt x="13320" y="4177"/>
                  </a:cubicBezTo>
                  <a:cubicBezTo>
                    <a:pt x="13245" y="4092"/>
                    <a:pt x="13159" y="4006"/>
                    <a:pt x="13084" y="3935"/>
                  </a:cubicBezTo>
                  <a:close/>
                  <a:moveTo>
                    <a:pt x="11500" y="4120"/>
                  </a:moveTo>
                  <a:lnTo>
                    <a:pt x="11698" y="4134"/>
                  </a:lnTo>
                  <a:cubicBezTo>
                    <a:pt x="11834" y="4234"/>
                    <a:pt x="11958" y="4333"/>
                    <a:pt x="12094" y="4447"/>
                  </a:cubicBezTo>
                  <a:lnTo>
                    <a:pt x="12107" y="4447"/>
                  </a:lnTo>
                  <a:lnTo>
                    <a:pt x="11908" y="4461"/>
                  </a:lnTo>
                  <a:cubicBezTo>
                    <a:pt x="11859" y="4418"/>
                    <a:pt x="11810" y="4376"/>
                    <a:pt x="11760" y="4333"/>
                  </a:cubicBezTo>
                  <a:cubicBezTo>
                    <a:pt x="11673" y="4262"/>
                    <a:pt x="11587" y="4191"/>
                    <a:pt x="11500" y="4120"/>
                  </a:cubicBezTo>
                  <a:close/>
                  <a:moveTo>
                    <a:pt x="15325" y="1989"/>
                  </a:moveTo>
                  <a:cubicBezTo>
                    <a:pt x="15758" y="2088"/>
                    <a:pt x="16204" y="2216"/>
                    <a:pt x="16650" y="2358"/>
                  </a:cubicBezTo>
                  <a:cubicBezTo>
                    <a:pt x="17479" y="2884"/>
                    <a:pt x="18184" y="3623"/>
                    <a:pt x="18742" y="4490"/>
                  </a:cubicBezTo>
                  <a:cubicBezTo>
                    <a:pt x="18246" y="4092"/>
                    <a:pt x="17739" y="3751"/>
                    <a:pt x="17194" y="3481"/>
                  </a:cubicBezTo>
                  <a:cubicBezTo>
                    <a:pt x="16711" y="2941"/>
                    <a:pt x="16154" y="2486"/>
                    <a:pt x="15548" y="2159"/>
                  </a:cubicBezTo>
                  <a:cubicBezTo>
                    <a:pt x="15474" y="2102"/>
                    <a:pt x="15399" y="2046"/>
                    <a:pt x="15325" y="1989"/>
                  </a:cubicBezTo>
                  <a:close/>
                  <a:moveTo>
                    <a:pt x="13988" y="4191"/>
                  </a:moveTo>
                  <a:lnTo>
                    <a:pt x="14149" y="4262"/>
                  </a:lnTo>
                  <a:cubicBezTo>
                    <a:pt x="14273" y="4347"/>
                    <a:pt x="14396" y="4432"/>
                    <a:pt x="14508" y="4532"/>
                  </a:cubicBezTo>
                  <a:cubicBezTo>
                    <a:pt x="14396" y="4490"/>
                    <a:pt x="14285" y="4447"/>
                    <a:pt x="14174" y="4418"/>
                  </a:cubicBezTo>
                  <a:cubicBezTo>
                    <a:pt x="14112" y="4347"/>
                    <a:pt x="14050" y="4262"/>
                    <a:pt x="13988" y="4191"/>
                  </a:cubicBezTo>
                  <a:close/>
                  <a:moveTo>
                    <a:pt x="16724" y="4177"/>
                  </a:moveTo>
                  <a:lnTo>
                    <a:pt x="16810" y="4219"/>
                  </a:lnTo>
                  <a:cubicBezTo>
                    <a:pt x="16884" y="4319"/>
                    <a:pt x="16947" y="4418"/>
                    <a:pt x="17009" y="4532"/>
                  </a:cubicBezTo>
                  <a:lnTo>
                    <a:pt x="16872" y="4447"/>
                  </a:lnTo>
                  <a:lnTo>
                    <a:pt x="16810" y="4390"/>
                  </a:lnTo>
                  <a:cubicBezTo>
                    <a:pt x="16773" y="4319"/>
                    <a:pt x="16748" y="4248"/>
                    <a:pt x="16724" y="4177"/>
                  </a:cubicBezTo>
                  <a:close/>
                  <a:moveTo>
                    <a:pt x="6371" y="3871"/>
                  </a:moveTo>
                  <a:cubicBezTo>
                    <a:pt x="6323" y="3939"/>
                    <a:pt x="6263" y="3994"/>
                    <a:pt x="6214" y="4063"/>
                  </a:cubicBezTo>
                  <a:cubicBezTo>
                    <a:pt x="6054" y="4134"/>
                    <a:pt x="5905" y="4205"/>
                    <a:pt x="5769" y="4291"/>
                  </a:cubicBezTo>
                  <a:cubicBezTo>
                    <a:pt x="5546" y="4376"/>
                    <a:pt x="5336" y="4490"/>
                    <a:pt x="5150" y="4646"/>
                  </a:cubicBezTo>
                  <a:cubicBezTo>
                    <a:pt x="5163" y="4631"/>
                    <a:pt x="5175" y="4603"/>
                    <a:pt x="5187" y="4589"/>
                  </a:cubicBezTo>
                  <a:cubicBezTo>
                    <a:pt x="5224" y="4532"/>
                    <a:pt x="5261" y="4490"/>
                    <a:pt x="5298" y="4432"/>
                  </a:cubicBezTo>
                  <a:cubicBezTo>
                    <a:pt x="5640" y="4195"/>
                    <a:pt x="5994" y="4012"/>
                    <a:pt x="6371" y="3871"/>
                  </a:cubicBezTo>
                  <a:close/>
                  <a:moveTo>
                    <a:pt x="17169" y="4362"/>
                  </a:moveTo>
                  <a:cubicBezTo>
                    <a:pt x="17243" y="4490"/>
                    <a:pt x="17318" y="4631"/>
                    <a:pt x="17380" y="4759"/>
                  </a:cubicBezTo>
                  <a:lnTo>
                    <a:pt x="17343" y="4731"/>
                  </a:lnTo>
                  <a:cubicBezTo>
                    <a:pt x="17293" y="4617"/>
                    <a:pt x="17219" y="4490"/>
                    <a:pt x="17145" y="4362"/>
                  </a:cubicBezTo>
                  <a:close/>
                  <a:moveTo>
                    <a:pt x="15375" y="4234"/>
                  </a:moveTo>
                  <a:cubicBezTo>
                    <a:pt x="15647" y="4418"/>
                    <a:pt x="15919" y="4631"/>
                    <a:pt x="16167" y="4859"/>
                  </a:cubicBezTo>
                  <a:cubicBezTo>
                    <a:pt x="16055" y="4788"/>
                    <a:pt x="15944" y="4717"/>
                    <a:pt x="15833" y="4646"/>
                  </a:cubicBezTo>
                  <a:cubicBezTo>
                    <a:pt x="15671" y="4504"/>
                    <a:pt x="15523" y="4376"/>
                    <a:pt x="15375" y="4234"/>
                  </a:cubicBezTo>
                  <a:close/>
                  <a:moveTo>
                    <a:pt x="7031" y="4461"/>
                  </a:moveTo>
                  <a:cubicBezTo>
                    <a:pt x="6920" y="4589"/>
                    <a:pt x="6809" y="4717"/>
                    <a:pt x="6697" y="4845"/>
                  </a:cubicBezTo>
                  <a:lnTo>
                    <a:pt x="6536" y="4859"/>
                  </a:lnTo>
                  <a:cubicBezTo>
                    <a:pt x="6413" y="4873"/>
                    <a:pt x="6301" y="4902"/>
                    <a:pt x="6190" y="4930"/>
                  </a:cubicBezTo>
                  <a:cubicBezTo>
                    <a:pt x="6301" y="4817"/>
                    <a:pt x="6413" y="4689"/>
                    <a:pt x="6524" y="4575"/>
                  </a:cubicBezTo>
                  <a:cubicBezTo>
                    <a:pt x="6697" y="4532"/>
                    <a:pt x="6858" y="4490"/>
                    <a:pt x="7031" y="4461"/>
                  </a:cubicBezTo>
                  <a:close/>
                  <a:moveTo>
                    <a:pt x="6078" y="4745"/>
                  </a:moveTo>
                  <a:cubicBezTo>
                    <a:pt x="6004" y="4845"/>
                    <a:pt x="5917" y="4944"/>
                    <a:pt x="5831" y="5044"/>
                  </a:cubicBezTo>
                  <a:lnTo>
                    <a:pt x="5818" y="5044"/>
                  </a:lnTo>
                  <a:cubicBezTo>
                    <a:pt x="5855" y="4987"/>
                    <a:pt x="5893" y="4930"/>
                    <a:pt x="5930" y="4873"/>
                  </a:cubicBezTo>
                  <a:cubicBezTo>
                    <a:pt x="5967" y="4802"/>
                    <a:pt x="6004" y="4802"/>
                    <a:pt x="6041" y="4759"/>
                  </a:cubicBezTo>
                  <a:lnTo>
                    <a:pt x="6078" y="4745"/>
                  </a:lnTo>
                  <a:close/>
                  <a:moveTo>
                    <a:pt x="17504" y="4546"/>
                  </a:moveTo>
                  <a:lnTo>
                    <a:pt x="17677" y="4631"/>
                  </a:lnTo>
                  <a:cubicBezTo>
                    <a:pt x="17788" y="4830"/>
                    <a:pt x="17887" y="5044"/>
                    <a:pt x="17986" y="5257"/>
                  </a:cubicBezTo>
                  <a:cubicBezTo>
                    <a:pt x="17912" y="5200"/>
                    <a:pt x="17838" y="5129"/>
                    <a:pt x="17764" y="5058"/>
                  </a:cubicBezTo>
                  <a:cubicBezTo>
                    <a:pt x="17677" y="4888"/>
                    <a:pt x="17602" y="4703"/>
                    <a:pt x="17504" y="4546"/>
                  </a:cubicBezTo>
                  <a:close/>
                  <a:moveTo>
                    <a:pt x="13109" y="4944"/>
                  </a:moveTo>
                  <a:cubicBezTo>
                    <a:pt x="13183" y="4973"/>
                    <a:pt x="13270" y="5001"/>
                    <a:pt x="13332" y="5030"/>
                  </a:cubicBezTo>
                  <a:cubicBezTo>
                    <a:pt x="13406" y="5072"/>
                    <a:pt x="13481" y="5157"/>
                    <a:pt x="13542" y="5229"/>
                  </a:cubicBezTo>
                  <a:lnTo>
                    <a:pt x="13555" y="5271"/>
                  </a:lnTo>
                  <a:cubicBezTo>
                    <a:pt x="13481" y="5229"/>
                    <a:pt x="13406" y="5186"/>
                    <a:pt x="13332" y="5143"/>
                  </a:cubicBezTo>
                  <a:cubicBezTo>
                    <a:pt x="13258" y="5072"/>
                    <a:pt x="13171" y="5016"/>
                    <a:pt x="13109" y="4944"/>
                  </a:cubicBezTo>
                  <a:close/>
                  <a:moveTo>
                    <a:pt x="16130" y="4362"/>
                  </a:moveTo>
                  <a:cubicBezTo>
                    <a:pt x="16315" y="4447"/>
                    <a:pt x="16501" y="4532"/>
                    <a:pt x="16687" y="4617"/>
                  </a:cubicBezTo>
                  <a:lnTo>
                    <a:pt x="16687" y="4631"/>
                  </a:lnTo>
                  <a:cubicBezTo>
                    <a:pt x="16761" y="4845"/>
                    <a:pt x="16835" y="5072"/>
                    <a:pt x="16909" y="5285"/>
                  </a:cubicBezTo>
                  <a:cubicBezTo>
                    <a:pt x="16761" y="5129"/>
                    <a:pt x="16613" y="4973"/>
                    <a:pt x="16451" y="4830"/>
                  </a:cubicBezTo>
                  <a:cubicBezTo>
                    <a:pt x="16352" y="4674"/>
                    <a:pt x="16241" y="4518"/>
                    <a:pt x="16130" y="4362"/>
                  </a:cubicBezTo>
                  <a:close/>
                  <a:moveTo>
                    <a:pt x="7613" y="5143"/>
                  </a:moveTo>
                  <a:cubicBezTo>
                    <a:pt x="7527" y="5186"/>
                    <a:pt x="7452" y="5243"/>
                    <a:pt x="7366" y="5300"/>
                  </a:cubicBezTo>
                  <a:cubicBezTo>
                    <a:pt x="7403" y="5243"/>
                    <a:pt x="7440" y="5186"/>
                    <a:pt x="7477" y="5143"/>
                  </a:cubicBezTo>
                  <a:close/>
                  <a:moveTo>
                    <a:pt x="8059" y="5172"/>
                  </a:moveTo>
                  <a:cubicBezTo>
                    <a:pt x="7972" y="5215"/>
                    <a:pt x="7898" y="5257"/>
                    <a:pt x="7811" y="5300"/>
                  </a:cubicBezTo>
                  <a:lnTo>
                    <a:pt x="7848" y="5271"/>
                  </a:lnTo>
                  <a:cubicBezTo>
                    <a:pt x="7898" y="5229"/>
                    <a:pt x="7972" y="5200"/>
                    <a:pt x="8034" y="5172"/>
                  </a:cubicBezTo>
                  <a:close/>
                  <a:moveTo>
                    <a:pt x="4680" y="5001"/>
                  </a:moveTo>
                  <a:cubicBezTo>
                    <a:pt x="4618" y="5101"/>
                    <a:pt x="4568" y="5200"/>
                    <a:pt x="4506" y="5300"/>
                  </a:cubicBezTo>
                  <a:lnTo>
                    <a:pt x="4494" y="5314"/>
                  </a:lnTo>
                  <a:cubicBezTo>
                    <a:pt x="4531" y="5229"/>
                    <a:pt x="4580" y="5143"/>
                    <a:pt x="4630" y="5058"/>
                  </a:cubicBezTo>
                  <a:lnTo>
                    <a:pt x="4680" y="5001"/>
                  </a:lnTo>
                  <a:close/>
                  <a:moveTo>
                    <a:pt x="5125" y="5328"/>
                  </a:moveTo>
                  <a:cubicBezTo>
                    <a:pt x="5101" y="5370"/>
                    <a:pt x="5076" y="5399"/>
                    <a:pt x="5051" y="5442"/>
                  </a:cubicBezTo>
                  <a:lnTo>
                    <a:pt x="4989" y="5484"/>
                  </a:lnTo>
                  <a:lnTo>
                    <a:pt x="4989" y="5456"/>
                  </a:lnTo>
                  <a:cubicBezTo>
                    <a:pt x="5038" y="5399"/>
                    <a:pt x="5076" y="5370"/>
                    <a:pt x="5125" y="5328"/>
                  </a:cubicBezTo>
                  <a:close/>
                  <a:moveTo>
                    <a:pt x="9804" y="190"/>
                  </a:moveTo>
                  <a:cubicBezTo>
                    <a:pt x="11028" y="190"/>
                    <a:pt x="12264" y="404"/>
                    <a:pt x="13369" y="895"/>
                  </a:cubicBezTo>
                  <a:cubicBezTo>
                    <a:pt x="12998" y="809"/>
                    <a:pt x="12614" y="752"/>
                    <a:pt x="12230" y="710"/>
                  </a:cubicBezTo>
                  <a:cubicBezTo>
                    <a:pt x="11931" y="668"/>
                    <a:pt x="11626" y="641"/>
                    <a:pt x="11318" y="641"/>
                  </a:cubicBezTo>
                  <a:cubicBezTo>
                    <a:pt x="11206" y="641"/>
                    <a:pt x="11093" y="645"/>
                    <a:pt x="10980" y="653"/>
                  </a:cubicBezTo>
                  <a:cubicBezTo>
                    <a:pt x="10596" y="653"/>
                    <a:pt x="10200" y="696"/>
                    <a:pt x="9817" y="752"/>
                  </a:cubicBezTo>
                  <a:cubicBezTo>
                    <a:pt x="9420" y="809"/>
                    <a:pt x="9012" y="909"/>
                    <a:pt x="8628" y="1051"/>
                  </a:cubicBezTo>
                  <a:cubicBezTo>
                    <a:pt x="8499" y="1041"/>
                    <a:pt x="8371" y="1036"/>
                    <a:pt x="8242" y="1036"/>
                  </a:cubicBezTo>
                  <a:cubicBezTo>
                    <a:pt x="7443" y="1036"/>
                    <a:pt x="6653" y="1226"/>
                    <a:pt x="5917" y="1605"/>
                  </a:cubicBezTo>
                  <a:cubicBezTo>
                    <a:pt x="5472" y="1833"/>
                    <a:pt x="5051" y="2131"/>
                    <a:pt x="4655" y="2472"/>
                  </a:cubicBezTo>
                  <a:lnTo>
                    <a:pt x="4519" y="2585"/>
                  </a:lnTo>
                  <a:cubicBezTo>
                    <a:pt x="3342" y="3168"/>
                    <a:pt x="2414" y="4291"/>
                    <a:pt x="1721" y="5569"/>
                  </a:cubicBezTo>
                  <a:cubicBezTo>
                    <a:pt x="1857" y="5072"/>
                    <a:pt x="2043" y="4603"/>
                    <a:pt x="2278" y="4163"/>
                  </a:cubicBezTo>
                  <a:lnTo>
                    <a:pt x="2266" y="4163"/>
                  </a:lnTo>
                  <a:cubicBezTo>
                    <a:pt x="3305" y="2117"/>
                    <a:pt x="5212" y="980"/>
                    <a:pt x="7180" y="511"/>
                  </a:cubicBezTo>
                  <a:cubicBezTo>
                    <a:pt x="8010" y="306"/>
                    <a:pt x="8903" y="190"/>
                    <a:pt x="9804" y="190"/>
                  </a:cubicBezTo>
                  <a:close/>
                  <a:moveTo>
                    <a:pt x="9693" y="5612"/>
                  </a:moveTo>
                  <a:cubicBezTo>
                    <a:pt x="9767" y="5627"/>
                    <a:pt x="9854" y="5641"/>
                    <a:pt x="9928" y="5669"/>
                  </a:cubicBezTo>
                  <a:lnTo>
                    <a:pt x="10052" y="5697"/>
                  </a:lnTo>
                  <a:lnTo>
                    <a:pt x="9854" y="5697"/>
                  </a:lnTo>
                  <a:cubicBezTo>
                    <a:pt x="9792" y="5669"/>
                    <a:pt x="9742" y="5641"/>
                    <a:pt x="9693" y="5612"/>
                  </a:cubicBezTo>
                  <a:close/>
                  <a:moveTo>
                    <a:pt x="11228" y="5413"/>
                  </a:moveTo>
                  <a:cubicBezTo>
                    <a:pt x="11401" y="5456"/>
                    <a:pt x="11562" y="5499"/>
                    <a:pt x="11723" y="5541"/>
                  </a:cubicBezTo>
                  <a:lnTo>
                    <a:pt x="11847" y="5627"/>
                  </a:lnTo>
                  <a:lnTo>
                    <a:pt x="11673" y="5697"/>
                  </a:lnTo>
                  <a:cubicBezTo>
                    <a:pt x="11599" y="5655"/>
                    <a:pt x="11525" y="5598"/>
                    <a:pt x="11450" y="5555"/>
                  </a:cubicBezTo>
                  <a:lnTo>
                    <a:pt x="11228" y="5413"/>
                  </a:lnTo>
                  <a:close/>
                  <a:moveTo>
                    <a:pt x="17516" y="3907"/>
                  </a:moveTo>
                  <a:cubicBezTo>
                    <a:pt x="17677" y="3992"/>
                    <a:pt x="17813" y="4092"/>
                    <a:pt x="17962" y="4177"/>
                  </a:cubicBezTo>
                  <a:cubicBezTo>
                    <a:pt x="18395" y="4461"/>
                    <a:pt x="18779" y="4802"/>
                    <a:pt x="19138" y="5186"/>
                  </a:cubicBezTo>
                  <a:cubicBezTo>
                    <a:pt x="19224" y="5370"/>
                    <a:pt x="19311" y="5555"/>
                    <a:pt x="19397" y="5754"/>
                  </a:cubicBezTo>
                  <a:cubicBezTo>
                    <a:pt x="18952" y="5229"/>
                    <a:pt x="18432" y="4788"/>
                    <a:pt x="17863" y="4461"/>
                  </a:cubicBezTo>
                  <a:cubicBezTo>
                    <a:pt x="17751" y="4277"/>
                    <a:pt x="17640" y="4092"/>
                    <a:pt x="17516" y="3907"/>
                  </a:cubicBezTo>
                  <a:close/>
                  <a:moveTo>
                    <a:pt x="9111" y="5655"/>
                  </a:moveTo>
                  <a:cubicBezTo>
                    <a:pt x="9185" y="5683"/>
                    <a:pt x="9260" y="5697"/>
                    <a:pt x="9334" y="5726"/>
                  </a:cubicBezTo>
                  <a:cubicBezTo>
                    <a:pt x="9285" y="5740"/>
                    <a:pt x="9223" y="5740"/>
                    <a:pt x="9173" y="5768"/>
                  </a:cubicBezTo>
                  <a:lnTo>
                    <a:pt x="9098" y="5669"/>
                  </a:lnTo>
                  <a:lnTo>
                    <a:pt x="9111" y="5655"/>
                  </a:lnTo>
                  <a:close/>
                  <a:moveTo>
                    <a:pt x="17541" y="2728"/>
                  </a:moveTo>
                  <a:cubicBezTo>
                    <a:pt x="17937" y="2912"/>
                    <a:pt x="18308" y="3140"/>
                    <a:pt x="18667" y="3409"/>
                  </a:cubicBezTo>
                  <a:lnTo>
                    <a:pt x="18655" y="3395"/>
                  </a:lnTo>
                  <a:cubicBezTo>
                    <a:pt x="19360" y="3950"/>
                    <a:pt x="19818" y="4830"/>
                    <a:pt x="19893" y="5797"/>
                  </a:cubicBezTo>
                  <a:cubicBezTo>
                    <a:pt x="19818" y="5669"/>
                    <a:pt x="19731" y="5541"/>
                    <a:pt x="19633" y="5428"/>
                  </a:cubicBezTo>
                  <a:cubicBezTo>
                    <a:pt x="19509" y="5257"/>
                    <a:pt x="19385" y="5101"/>
                    <a:pt x="19236" y="4958"/>
                  </a:cubicBezTo>
                  <a:cubicBezTo>
                    <a:pt x="18803" y="4092"/>
                    <a:pt x="18222" y="3339"/>
                    <a:pt x="17541" y="2728"/>
                  </a:cubicBezTo>
                  <a:close/>
                  <a:moveTo>
                    <a:pt x="10155" y="5385"/>
                  </a:moveTo>
                  <a:cubicBezTo>
                    <a:pt x="10291" y="5385"/>
                    <a:pt x="10431" y="5404"/>
                    <a:pt x="10572" y="5442"/>
                  </a:cubicBezTo>
                  <a:cubicBezTo>
                    <a:pt x="10723" y="5576"/>
                    <a:pt x="10887" y="5723"/>
                    <a:pt x="11050" y="5882"/>
                  </a:cubicBezTo>
                  <a:cubicBezTo>
                    <a:pt x="10998" y="5855"/>
                    <a:pt x="10946" y="5821"/>
                    <a:pt x="10894" y="5797"/>
                  </a:cubicBezTo>
                  <a:cubicBezTo>
                    <a:pt x="10683" y="5683"/>
                    <a:pt x="10460" y="5598"/>
                    <a:pt x="10237" y="5527"/>
                  </a:cubicBezTo>
                  <a:cubicBezTo>
                    <a:pt x="10139" y="5484"/>
                    <a:pt x="10040" y="5442"/>
                    <a:pt x="9953" y="5399"/>
                  </a:cubicBezTo>
                  <a:cubicBezTo>
                    <a:pt x="10019" y="5390"/>
                    <a:pt x="10086" y="5385"/>
                    <a:pt x="10155" y="5385"/>
                  </a:cubicBezTo>
                  <a:close/>
                  <a:moveTo>
                    <a:pt x="13938" y="5726"/>
                  </a:moveTo>
                  <a:lnTo>
                    <a:pt x="14075" y="5811"/>
                  </a:lnTo>
                  <a:cubicBezTo>
                    <a:pt x="14100" y="5868"/>
                    <a:pt x="14112" y="5911"/>
                    <a:pt x="14124" y="5953"/>
                  </a:cubicBezTo>
                  <a:lnTo>
                    <a:pt x="13951" y="5768"/>
                  </a:lnTo>
                  <a:cubicBezTo>
                    <a:pt x="13951" y="5754"/>
                    <a:pt x="13938" y="5740"/>
                    <a:pt x="13938" y="5726"/>
                  </a:cubicBezTo>
                  <a:close/>
                  <a:moveTo>
                    <a:pt x="7230" y="5200"/>
                  </a:moveTo>
                  <a:cubicBezTo>
                    <a:pt x="7155" y="5328"/>
                    <a:pt x="7081" y="5442"/>
                    <a:pt x="7019" y="5569"/>
                  </a:cubicBezTo>
                  <a:lnTo>
                    <a:pt x="7007" y="5569"/>
                  </a:lnTo>
                  <a:cubicBezTo>
                    <a:pt x="6883" y="5669"/>
                    <a:pt x="6759" y="5782"/>
                    <a:pt x="6635" y="5896"/>
                  </a:cubicBezTo>
                  <a:cubicBezTo>
                    <a:pt x="6586" y="5925"/>
                    <a:pt x="6536" y="5967"/>
                    <a:pt x="6487" y="5996"/>
                  </a:cubicBezTo>
                  <a:cubicBezTo>
                    <a:pt x="6512" y="5939"/>
                    <a:pt x="6536" y="5882"/>
                    <a:pt x="6573" y="5826"/>
                  </a:cubicBezTo>
                  <a:cubicBezTo>
                    <a:pt x="6784" y="5612"/>
                    <a:pt x="7007" y="5399"/>
                    <a:pt x="7230" y="5200"/>
                  </a:cubicBezTo>
                  <a:close/>
                  <a:moveTo>
                    <a:pt x="5125" y="3495"/>
                  </a:moveTo>
                  <a:cubicBezTo>
                    <a:pt x="4927" y="3722"/>
                    <a:pt x="4729" y="3964"/>
                    <a:pt x="4531" y="4205"/>
                  </a:cubicBezTo>
                  <a:cubicBezTo>
                    <a:pt x="4469" y="4262"/>
                    <a:pt x="4407" y="4319"/>
                    <a:pt x="4346" y="4362"/>
                  </a:cubicBezTo>
                  <a:cubicBezTo>
                    <a:pt x="3962" y="4703"/>
                    <a:pt x="3615" y="5072"/>
                    <a:pt x="3293" y="5499"/>
                  </a:cubicBezTo>
                  <a:cubicBezTo>
                    <a:pt x="3133" y="5669"/>
                    <a:pt x="2971" y="5840"/>
                    <a:pt x="2823" y="6024"/>
                  </a:cubicBezTo>
                  <a:cubicBezTo>
                    <a:pt x="2835" y="5981"/>
                    <a:pt x="2835" y="5939"/>
                    <a:pt x="2848" y="5882"/>
                  </a:cubicBezTo>
                  <a:cubicBezTo>
                    <a:pt x="3231" y="5370"/>
                    <a:pt x="3627" y="4873"/>
                    <a:pt x="4061" y="4418"/>
                  </a:cubicBezTo>
                  <a:lnTo>
                    <a:pt x="4061" y="4404"/>
                  </a:lnTo>
                  <a:cubicBezTo>
                    <a:pt x="4284" y="4163"/>
                    <a:pt x="4519" y="3935"/>
                    <a:pt x="4766" y="3708"/>
                  </a:cubicBezTo>
                  <a:cubicBezTo>
                    <a:pt x="4878" y="3637"/>
                    <a:pt x="5001" y="3566"/>
                    <a:pt x="5125" y="3495"/>
                  </a:cubicBezTo>
                  <a:close/>
                  <a:moveTo>
                    <a:pt x="16984" y="4888"/>
                  </a:moveTo>
                  <a:cubicBezTo>
                    <a:pt x="17132" y="5030"/>
                    <a:pt x="17268" y="5172"/>
                    <a:pt x="17392" y="5328"/>
                  </a:cubicBezTo>
                  <a:cubicBezTo>
                    <a:pt x="17491" y="5584"/>
                    <a:pt x="17578" y="5854"/>
                    <a:pt x="17652" y="6138"/>
                  </a:cubicBezTo>
                  <a:cubicBezTo>
                    <a:pt x="17528" y="5996"/>
                    <a:pt x="17392" y="5854"/>
                    <a:pt x="17243" y="5712"/>
                  </a:cubicBezTo>
                  <a:lnTo>
                    <a:pt x="17206" y="5655"/>
                  </a:lnTo>
                  <a:cubicBezTo>
                    <a:pt x="17145" y="5399"/>
                    <a:pt x="17071" y="5143"/>
                    <a:pt x="16984" y="4888"/>
                  </a:cubicBezTo>
                  <a:close/>
                  <a:moveTo>
                    <a:pt x="17962" y="5555"/>
                  </a:moveTo>
                  <a:cubicBezTo>
                    <a:pt x="18036" y="5627"/>
                    <a:pt x="18110" y="5697"/>
                    <a:pt x="18172" y="5768"/>
                  </a:cubicBezTo>
                  <a:cubicBezTo>
                    <a:pt x="18209" y="5896"/>
                    <a:pt x="18246" y="6010"/>
                    <a:pt x="18271" y="6138"/>
                  </a:cubicBezTo>
                  <a:cubicBezTo>
                    <a:pt x="18197" y="6010"/>
                    <a:pt x="18122" y="5896"/>
                    <a:pt x="18048" y="5768"/>
                  </a:cubicBezTo>
                  <a:lnTo>
                    <a:pt x="18023" y="5712"/>
                  </a:lnTo>
                  <a:cubicBezTo>
                    <a:pt x="18011" y="5655"/>
                    <a:pt x="17986" y="5598"/>
                    <a:pt x="17962" y="5555"/>
                  </a:cubicBezTo>
                  <a:close/>
                  <a:moveTo>
                    <a:pt x="14372" y="5215"/>
                  </a:moveTo>
                  <a:cubicBezTo>
                    <a:pt x="14508" y="5328"/>
                    <a:pt x="14657" y="5442"/>
                    <a:pt x="14780" y="5569"/>
                  </a:cubicBezTo>
                  <a:cubicBezTo>
                    <a:pt x="14904" y="5754"/>
                    <a:pt x="15028" y="5953"/>
                    <a:pt x="15139" y="6152"/>
                  </a:cubicBezTo>
                  <a:lnTo>
                    <a:pt x="15077" y="6095"/>
                  </a:lnTo>
                  <a:cubicBezTo>
                    <a:pt x="14879" y="5854"/>
                    <a:pt x="14681" y="5627"/>
                    <a:pt x="14458" y="5413"/>
                  </a:cubicBezTo>
                  <a:cubicBezTo>
                    <a:pt x="14434" y="5342"/>
                    <a:pt x="14409" y="5285"/>
                    <a:pt x="14372" y="5215"/>
                  </a:cubicBezTo>
                  <a:close/>
                  <a:moveTo>
                    <a:pt x="14421" y="4703"/>
                  </a:moveTo>
                  <a:cubicBezTo>
                    <a:pt x="14620" y="4774"/>
                    <a:pt x="14817" y="4859"/>
                    <a:pt x="15016" y="4944"/>
                  </a:cubicBezTo>
                  <a:cubicBezTo>
                    <a:pt x="15152" y="5072"/>
                    <a:pt x="15288" y="5215"/>
                    <a:pt x="15424" y="5356"/>
                  </a:cubicBezTo>
                  <a:cubicBezTo>
                    <a:pt x="15597" y="5612"/>
                    <a:pt x="15733" y="5896"/>
                    <a:pt x="15833" y="6195"/>
                  </a:cubicBezTo>
                  <a:lnTo>
                    <a:pt x="15771" y="6109"/>
                  </a:lnTo>
                  <a:cubicBezTo>
                    <a:pt x="15597" y="5840"/>
                    <a:pt x="15387" y="5598"/>
                    <a:pt x="15152" y="5399"/>
                  </a:cubicBezTo>
                  <a:cubicBezTo>
                    <a:pt x="14966" y="5215"/>
                    <a:pt x="14768" y="5044"/>
                    <a:pt x="14558" y="4888"/>
                  </a:cubicBezTo>
                  <a:lnTo>
                    <a:pt x="14421" y="4703"/>
                  </a:lnTo>
                  <a:close/>
                  <a:moveTo>
                    <a:pt x="10386" y="6010"/>
                  </a:moveTo>
                  <a:cubicBezTo>
                    <a:pt x="10547" y="6067"/>
                    <a:pt x="10695" y="6124"/>
                    <a:pt x="10844" y="6195"/>
                  </a:cubicBezTo>
                  <a:lnTo>
                    <a:pt x="10819" y="6209"/>
                  </a:lnTo>
                  <a:cubicBezTo>
                    <a:pt x="10720" y="6166"/>
                    <a:pt x="10621" y="6124"/>
                    <a:pt x="10510" y="6095"/>
                  </a:cubicBezTo>
                  <a:lnTo>
                    <a:pt x="10386" y="6010"/>
                  </a:lnTo>
                  <a:close/>
                  <a:moveTo>
                    <a:pt x="8220" y="6138"/>
                  </a:moveTo>
                  <a:cubicBezTo>
                    <a:pt x="8195" y="6166"/>
                    <a:pt x="8170" y="6209"/>
                    <a:pt x="8146" y="6238"/>
                  </a:cubicBezTo>
                  <a:cubicBezTo>
                    <a:pt x="8121" y="6266"/>
                    <a:pt x="8059" y="6266"/>
                    <a:pt x="8022" y="6280"/>
                  </a:cubicBezTo>
                  <a:lnTo>
                    <a:pt x="8059" y="6252"/>
                  </a:lnTo>
                  <a:lnTo>
                    <a:pt x="8220" y="6138"/>
                  </a:lnTo>
                  <a:close/>
                  <a:moveTo>
                    <a:pt x="12020" y="5740"/>
                  </a:moveTo>
                  <a:cubicBezTo>
                    <a:pt x="12082" y="5768"/>
                    <a:pt x="12132" y="5811"/>
                    <a:pt x="12193" y="5854"/>
                  </a:cubicBezTo>
                  <a:cubicBezTo>
                    <a:pt x="12305" y="6024"/>
                    <a:pt x="12416" y="6209"/>
                    <a:pt x="12503" y="6393"/>
                  </a:cubicBezTo>
                  <a:lnTo>
                    <a:pt x="12391" y="6308"/>
                  </a:lnTo>
                  <a:cubicBezTo>
                    <a:pt x="12230" y="6124"/>
                    <a:pt x="12045" y="5953"/>
                    <a:pt x="11847" y="5811"/>
                  </a:cubicBezTo>
                  <a:lnTo>
                    <a:pt x="12020" y="5740"/>
                  </a:lnTo>
                  <a:close/>
                  <a:moveTo>
                    <a:pt x="14112" y="6308"/>
                  </a:moveTo>
                  <a:lnTo>
                    <a:pt x="14248" y="6451"/>
                  </a:lnTo>
                  <a:cubicBezTo>
                    <a:pt x="14248" y="6465"/>
                    <a:pt x="14260" y="6479"/>
                    <a:pt x="14260" y="6493"/>
                  </a:cubicBezTo>
                  <a:lnTo>
                    <a:pt x="14199" y="6437"/>
                  </a:lnTo>
                  <a:cubicBezTo>
                    <a:pt x="14174" y="6393"/>
                    <a:pt x="14149" y="6351"/>
                    <a:pt x="14112" y="6308"/>
                  </a:cubicBezTo>
                  <a:close/>
                  <a:moveTo>
                    <a:pt x="7589" y="5854"/>
                  </a:moveTo>
                  <a:cubicBezTo>
                    <a:pt x="7477" y="6053"/>
                    <a:pt x="7390" y="6252"/>
                    <a:pt x="7304" y="6465"/>
                  </a:cubicBezTo>
                  <a:lnTo>
                    <a:pt x="7267" y="6507"/>
                  </a:lnTo>
                  <a:lnTo>
                    <a:pt x="7193" y="6507"/>
                  </a:lnTo>
                  <a:cubicBezTo>
                    <a:pt x="7254" y="6337"/>
                    <a:pt x="7329" y="6166"/>
                    <a:pt x="7403" y="5996"/>
                  </a:cubicBezTo>
                  <a:cubicBezTo>
                    <a:pt x="7465" y="5939"/>
                    <a:pt x="7527" y="5896"/>
                    <a:pt x="7589" y="5854"/>
                  </a:cubicBezTo>
                  <a:close/>
                  <a:moveTo>
                    <a:pt x="9359" y="6337"/>
                  </a:moveTo>
                  <a:lnTo>
                    <a:pt x="9272" y="6379"/>
                  </a:lnTo>
                  <a:cubicBezTo>
                    <a:pt x="9185" y="6408"/>
                    <a:pt x="9098" y="6451"/>
                    <a:pt x="9012" y="6493"/>
                  </a:cubicBezTo>
                  <a:cubicBezTo>
                    <a:pt x="8913" y="6507"/>
                    <a:pt x="8814" y="6550"/>
                    <a:pt x="8727" y="6592"/>
                  </a:cubicBezTo>
                  <a:cubicBezTo>
                    <a:pt x="8789" y="6507"/>
                    <a:pt x="8864" y="6451"/>
                    <a:pt x="8938" y="6379"/>
                  </a:cubicBezTo>
                  <a:cubicBezTo>
                    <a:pt x="9074" y="6351"/>
                    <a:pt x="9223" y="6351"/>
                    <a:pt x="9359" y="6337"/>
                  </a:cubicBezTo>
                  <a:close/>
                  <a:moveTo>
                    <a:pt x="19657" y="5868"/>
                  </a:moveTo>
                  <a:cubicBezTo>
                    <a:pt x="19756" y="6024"/>
                    <a:pt x="19843" y="6180"/>
                    <a:pt x="19930" y="6337"/>
                  </a:cubicBezTo>
                  <a:cubicBezTo>
                    <a:pt x="19942" y="6422"/>
                    <a:pt x="19942" y="6507"/>
                    <a:pt x="19942" y="6592"/>
                  </a:cubicBezTo>
                  <a:lnTo>
                    <a:pt x="19930" y="6592"/>
                  </a:lnTo>
                  <a:cubicBezTo>
                    <a:pt x="19905" y="6550"/>
                    <a:pt x="19880" y="6493"/>
                    <a:pt x="19856" y="6437"/>
                  </a:cubicBezTo>
                  <a:cubicBezTo>
                    <a:pt x="19794" y="6252"/>
                    <a:pt x="19719" y="6053"/>
                    <a:pt x="19657" y="5868"/>
                  </a:cubicBezTo>
                  <a:close/>
                  <a:moveTo>
                    <a:pt x="5509" y="6095"/>
                  </a:moveTo>
                  <a:lnTo>
                    <a:pt x="5509" y="6109"/>
                  </a:lnTo>
                  <a:cubicBezTo>
                    <a:pt x="5348" y="6294"/>
                    <a:pt x="5200" y="6493"/>
                    <a:pt x="5051" y="6692"/>
                  </a:cubicBezTo>
                  <a:cubicBezTo>
                    <a:pt x="5076" y="6635"/>
                    <a:pt x="5101" y="6578"/>
                    <a:pt x="5125" y="6522"/>
                  </a:cubicBezTo>
                  <a:cubicBezTo>
                    <a:pt x="5249" y="6365"/>
                    <a:pt x="5373" y="6238"/>
                    <a:pt x="5509" y="6095"/>
                  </a:cubicBezTo>
                  <a:close/>
                  <a:moveTo>
                    <a:pt x="8566" y="6479"/>
                  </a:moveTo>
                  <a:cubicBezTo>
                    <a:pt x="8517" y="6550"/>
                    <a:pt x="8443" y="6621"/>
                    <a:pt x="8393" y="6692"/>
                  </a:cubicBezTo>
                  <a:lnTo>
                    <a:pt x="8257" y="6650"/>
                  </a:lnTo>
                  <a:lnTo>
                    <a:pt x="8306" y="6578"/>
                  </a:lnTo>
                  <a:lnTo>
                    <a:pt x="8368" y="6550"/>
                  </a:lnTo>
                  <a:cubicBezTo>
                    <a:pt x="8430" y="6522"/>
                    <a:pt x="8492" y="6507"/>
                    <a:pt x="8566" y="6479"/>
                  </a:cubicBezTo>
                  <a:close/>
                  <a:moveTo>
                    <a:pt x="12701" y="5981"/>
                  </a:moveTo>
                  <a:cubicBezTo>
                    <a:pt x="12911" y="6109"/>
                    <a:pt x="13121" y="6266"/>
                    <a:pt x="13307" y="6437"/>
                  </a:cubicBezTo>
                  <a:cubicBezTo>
                    <a:pt x="13332" y="6522"/>
                    <a:pt x="13357" y="6607"/>
                    <a:pt x="13382" y="6692"/>
                  </a:cubicBezTo>
                  <a:cubicBezTo>
                    <a:pt x="13171" y="6437"/>
                    <a:pt x="12949" y="6195"/>
                    <a:pt x="12701" y="5981"/>
                  </a:cubicBezTo>
                  <a:close/>
                  <a:moveTo>
                    <a:pt x="12651" y="6323"/>
                  </a:moveTo>
                  <a:cubicBezTo>
                    <a:pt x="12762" y="6451"/>
                    <a:pt x="12874" y="6578"/>
                    <a:pt x="12961" y="6706"/>
                  </a:cubicBezTo>
                  <a:lnTo>
                    <a:pt x="12874" y="6720"/>
                  </a:lnTo>
                  <a:lnTo>
                    <a:pt x="12787" y="6650"/>
                  </a:lnTo>
                  <a:cubicBezTo>
                    <a:pt x="12738" y="6536"/>
                    <a:pt x="12701" y="6422"/>
                    <a:pt x="12651" y="6323"/>
                  </a:cubicBezTo>
                  <a:close/>
                  <a:moveTo>
                    <a:pt x="11921" y="6166"/>
                  </a:moveTo>
                  <a:lnTo>
                    <a:pt x="11921" y="6166"/>
                  </a:lnTo>
                  <a:cubicBezTo>
                    <a:pt x="12107" y="6308"/>
                    <a:pt x="12292" y="6465"/>
                    <a:pt x="12478" y="6635"/>
                  </a:cubicBezTo>
                  <a:cubicBezTo>
                    <a:pt x="12515" y="6678"/>
                    <a:pt x="12552" y="6735"/>
                    <a:pt x="12577" y="6777"/>
                  </a:cubicBezTo>
                  <a:lnTo>
                    <a:pt x="12391" y="6820"/>
                  </a:lnTo>
                  <a:cubicBezTo>
                    <a:pt x="12246" y="6584"/>
                    <a:pt x="12089" y="6362"/>
                    <a:pt x="11921" y="6166"/>
                  </a:cubicBezTo>
                  <a:close/>
                  <a:moveTo>
                    <a:pt x="17751" y="5782"/>
                  </a:moveTo>
                  <a:cubicBezTo>
                    <a:pt x="17813" y="5868"/>
                    <a:pt x="17875" y="5953"/>
                    <a:pt x="17925" y="6039"/>
                  </a:cubicBezTo>
                  <a:lnTo>
                    <a:pt x="17949" y="6095"/>
                  </a:lnTo>
                  <a:cubicBezTo>
                    <a:pt x="18023" y="6337"/>
                    <a:pt x="18085" y="6592"/>
                    <a:pt x="18147" y="6834"/>
                  </a:cubicBezTo>
                  <a:cubicBezTo>
                    <a:pt x="18073" y="6720"/>
                    <a:pt x="18011" y="6621"/>
                    <a:pt x="17937" y="6507"/>
                  </a:cubicBezTo>
                  <a:cubicBezTo>
                    <a:pt x="17887" y="6266"/>
                    <a:pt x="17826" y="6024"/>
                    <a:pt x="17751" y="5782"/>
                  </a:cubicBezTo>
                  <a:close/>
                  <a:moveTo>
                    <a:pt x="11500" y="6763"/>
                  </a:moveTo>
                  <a:cubicBezTo>
                    <a:pt x="11562" y="6806"/>
                    <a:pt x="11636" y="6849"/>
                    <a:pt x="11698" y="6905"/>
                  </a:cubicBezTo>
                  <a:lnTo>
                    <a:pt x="11649" y="6905"/>
                  </a:lnTo>
                  <a:lnTo>
                    <a:pt x="11611" y="6863"/>
                  </a:lnTo>
                  <a:lnTo>
                    <a:pt x="11500" y="6763"/>
                  </a:lnTo>
                  <a:close/>
                  <a:moveTo>
                    <a:pt x="3566" y="5541"/>
                  </a:moveTo>
                  <a:cubicBezTo>
                    <a:pt x="3318" y="5896"/>
                    <a:pt x="3095" y="6280"/>
                    <a:pt x="2909" y="6692"/>
                  </a:cubicBezTo>
                  <a:cubicBezTo>
                    <a:pt x="2835" y="6763"/>
                    <a:pt x="2761" y="6849"/>
                    <a:pt x="2699" y="6934"/>
                  </a:cubicBezTo>
                  <a:cubicBezTo>
                    <a:pt x="2699" y="6881"/>
                    <a:pt x="2700" y="6830"/>
                    <a:pt x="2712" y="6791"/>
                  </a:cubicBezTo>
                  <a:cubicBezTo>
                    <a:pt x="2860" y="6465"/>
                    <a:pt x="3046" y="6166"/>
                    <a:pt x="3231" y="5882"/>
                  </a:cubicBezTo>
                  <a:cubicBezTo>
                    <a:pt x="3342" y="5754"/>
                    <a:pt x="3454" y="5641"/>
                    <a:pt x="3566" y="5541"/>
                  </a:cubicBezTo>
                  <a:close/>
                  <a:moveTo>
                    <a:pt x="14520" y="6720"/>
                  </a:moveTo>
                  <a:lnTo>
                    <a:pt x="14595" y="6806"/>
                  </a:lnTo>
                  <a:lnTo>
                    <a:pt x="14706" y="6962"/>
                  </a:lnTo>
                  <a:lnTo>
                    <a:pt x="14706" y="6976"/>
                  </a:lnTo>
                  <a:lnTo>
                    <a:pt x="14520" y="6763"/>
                  </a:lnTo>
                  <a:lnTo>
                    <a:pt x="14520" y="6720"/>
                  </a:lnTo>
                  <a:close/>
                  <a:moveTo>
                    <a:pt x="9581" y="6664"/>
                  </a:moveTo>
                  <a:lnTo>
                    <a:pt x="9594" y="6692"/>
                  </a:lnTo>
                  <a:cubicBezTo>
                    <a:pt x="9507" y="6692"/>
                    <a:pt x="9420" y="6706"/>
                    <a:pt x="9346" y="6720"/>
                  </a:cubicBezTo>
                  <a:cubicBezTo>
                    <a:pt x="9297" y="6735"/>
                    <a:pt x="9260" y="6791"/>
                    <a:pt x="9260" y="6834"/>
                  </a:cubicBezTo>
                  <a:cubicBezTo>
                    <a:pt x="9260" y="6877"/>
                    <a:pt x="9272" y="6919"/>
                    <a:pt x="9285" y="6962"/>
                  </a:cubicBezTo>
                  <a:lnTo>
                    <a:pt x="9136" y="6990"/>
                  </a:lnTo>
                  <a:lnTo>
                    <a:pt x="8987" y="6919"/>
                  </a:lnTo>
                  <a:cubicBezTo>
                    <a:pt x="9148" y="6791"/>
                    <a:pt x="9334" y="6706"/>
                    <a:pt x="9532" y="6664"/>
                  </a:cubicBezTo>
                  <a:close/>
                  <a:moveTo>
                    <a:pt x="4085" y="6791"/>
                  </a:moveTo>
                  <a:cubicBezTo>
                    <a:pt x="4061" y="6877"/>
                    <a:pt x="4048" y="6962"/>
                    <a:pt x="4036" y="7047"/>
                  </a:cubicBezTo>
                  <a:lnTo>
                    <a:pt x="3962" y="7147"/>
                  </a:lnTo>
                  <a:cubicBezTo>
                    <a:pt x="3999" y="7033"/>
                    <a:pt x="4036" y="6905"/>
                    <a:pt x="4085" y="6791"/>
                  </a:cubicBezTo>
                  <a:close/>
                  <a:moveTo>
                    <a:pt x="8640" y="7004"/>
                  </a:moveTo>
                  <a:cubicBezTo>
                    <a:pt x="8566" y="7076"/>
                    <a:pt x="8492" y="7161"/>
                    <a:pt x="8430" y="7246"/>
                  </a:cubicBezTo>
                  <a:lnTo>
                    <a:pt x="8319" y="7289"/>
                  </a:lnTo>
                  <a:cubicBezTo>
                    <a:pt x="8331" y="7275"/>
                    <a:pt x="8344" y="7246"/>
                    <a:pt x="8356" y="7232"/>
                  </a:cubicBezTo>
                  <a:cubicBezTo>
                    <a:pt x="8443" y="7147"/>
                    <a:pt x="8529" y="7076"/>
                    <a:pt x="8616" y="7004"/>
                  </a:cubicBezTo>
                  <a:close/>
                  <a:moveTo>
                    <a:pt x="15313" y="6081"/>
                  </a:moveTo>
                  <a:cubicBezTo>
                    <a:pt x="15486" y="6266"/>
                    <a:pt x="15647" y="6437"/>
                    <a:pt x="15808" y="6621"/>
                  </a:cubicBezTo>
                  <a:cubicBezTo>
                    <a:pt x="15882" y="6777"/>
                    <a:pt x="15956" y="6934"/>
                    <a:pt x="16030" y="7090"/>
                  </a:cubicBezTo>
                  <a:lnTo>
                    <a:pt x="16030" y="7104"/>
                  </a:lnTo>
                  <a:cubicBezTo>
                    <a:pt x="16043" y="7175"/>
                    <a:pt x="16043" y="7232"/>
                    <a:pt x="16055" y="7303"/>
                  </a:cubicBezTo>
                  <a:cubicBezTo>
                    <a:pt x="15956" y="7189"/>
                    <a:pt x="15870" y="7090"/>
                    <a:pt x="15771" y="6990"/>
                  </a:cubicBezTo>
                  <a:lnTo>
                    <a:pt x="15746" y="6948"/>
                  </a:lnTo>
                  <a:cubicBezTo>
                    <a:pt x="15622" y="6664"/>
                    <a:pt x="15474" y="6365"/>
                    <a:pt x="15313" y="6081"/>
                  </a:cubicBezTo>
                  <a:close/>
                  <a:moveTo>
                    <a:pt x="8158" y="6849"/>
                  </a:moveTo>
                  <a:lnTo>
                    <a:pt x="8269" y="6891"/>
                  </a:lnTo>
                  <a:cubicBezTo>
                    <a:pt x="8207" y="6976"/>
                    <a:pt x="8158" y="7076"/>
                    <a:pt x="8096" y="7189"/>
                  </a:cubicBezTo>
                  <a:lnTo>
                    <a:pt x="8109" y="7189"/>
                  </a:lnTo>
                  <a:cubicBezTo>
                    <a:pt x="8071" y="7232"/>
                    <a:pt x="8022" y="7275"/>
                    <a:pt x="7985" y="7331"/>
                  </a:cubicBezTo>
                  <a:lnTo>
                    <a:pt x="7947" y="7331"/>
                  </a:lnTo>
                  <a:cubicBezTo>
                    <a:pt x="8010" y="7161"/>
                    <a:pt x="8071" y="7004"/>
                    <a:pt x="8158" y="6849"/>
                  </a:cubicBezTo>
                  <a:close/>
                  <a:moveTo>
                    <a:pt x="18023" y="6990"/>
                  </a:moveTo>
                  <a:cubicBezTo>
                    <a:pt x="18060" y="7076"/>
                    <a:pt x="18098" y="7147"/>
                    <a:pt x="18147" y="7232"/>
                  </a:cubicBezTo>
                  <a:cubicBezTo>
                    <a:pt x="18160" y="7275"/>
                    <a:pt x="18184" y="7317"/>
                    <a:pt x="18197" y="7360"/>
                  </a:cubicBezTo>
                  <a:cubicBezTo>
                    <a:pt x="18147" y="7289"/>
                    <a:pt x="18098" y="7218"/>
                    <a:pt x="18048" y="7147"/>
                  </a:cubicBezTo>
                  <a:cubicBezTo>
                    <a:pt x="18048" y="7118"/>
                    <a:pt x="18036" y="7104"/>
                    <a:pt x="18036" y="7090"/>
                  </a:cubicBezTo>
                  <a:cubicBezTo>
                    <a:pt x="18023" y="7076"/>
                    <a:pt x="18023" y="7033"/>
                    <a:pt x="18023" y="6990"/>
                  </a:cubicBezTo>
                  <a:close/>
                  <a:moveTo>
                    <a:pt x="13629" y="6905"/>
                  </a:moveTo>
                  <a:cubicBezTo>
                    <a:pt x="13666" y="6905"/>
                    <a:pt x="13716" y="6919"/>
                    <a:pt x="13753" y="6934"/>
                  </a:cubicBezTo>
                  <a:cubicBezTo>
                    <a:pt x="13790" y="7076"/>
                    <a:pt x="13827" y="7218"/>
                    <a:pt x="13864" y="7374"/>
                  </a:cubicBezTo>
                  <a:lnTo>
                    <a:pt x="13778" y="7232"/>
                  </a:lnTo>
                  <a:cubicBezTo>
                    <a:pt x="13741" y="7175"/>
                    <a:pt x="13703" y="7133"/>
                    <a:pt x="13666" y="7076"/>
                  </a:cubicBezTo>
                  <a:cubicBezTo>
                    <a:pt x="13654" y="7019"/>
                    <a:pt x="13641" y="6962"/>
                    <a:pt x="13629" y="6905"/>
                  </a:cubicBezTo>
                  <a:close/>
                  <a:moveTo>
                    <a:pt x="18366" y="6822"/>
                  </a:moveTo>
                  <a:lnTo>
                    <a:pt x="18432" y="6962"/>
                  </a:lnTo>
                  <a:cubicBezTo>
                    <a:pt x="18432" y="6962"/>
                    <a:pt x="18432" y="6976"/>
                    <a:pt x="18432" y="6990"/>
                  </a:cubicBezTo>
                  <a:cubicBezTo>
                    <a:pt x="18457" y="7118"/>
                    <a:pt x="18469" y="7246"/>
                    <a:pt x="18481" y="7388"/>
                  </a:cubicBezTo>
                  <a:cubicBezTo>
                    <a:pt x="18447" y="7204"/>
                    <a:pt x="18402" y="7007"/>
                    <a:pt x="18366" y="6822"/>
                  </a:cubicBezTo>
                  <a:close/>
                  <a:moveTo>
                    <a:pt x="5521" y="7360"/>
                  </a:moveTo>
                  <a:cubicBezTo>
                    <a:pt x="5513" y="7374"/>
                    <a:pt x="5504" y="7388"/>
                    <a:pt x="5496" y="7402"/>
                  </a:cubicBezTo>
                  <a:lnTo>
                    <a:pt x="5484" y="7388"/>
                  </a:lnTo>
                  <a:lnTo>
                    <a:pt x="5521" y="7360"/>
                  </a:lnTo>
                  <a:close/>
                  <a:moveTo>
                    <a:pt x="2481" y="6802"/>
                  </a:moveTo>
                  <a:cubicBezTo>
                    <a:pt x="2476" y="6813"/>
                    <a:pt x="2476" y="6824"/>
                    <a:pt x="2476" y="6834"/>
                  </a:cubicBezTo>
                  <a:lnTo>
                    <a:pt x="2476" y="6849"/>
                  </a:lnTo>
                  <a:cubicBezTo>
                    <a:pt x="2390" y="7033"/>
                    <a:pt x="2316" y="7203"/>
                    <a:pt x="2241" y="7402"/>
                  </a:cubicBezTo>
                  <a:cubicBezTo>
                    <a:pt x="2278" y="7246"/>
                    <a:pt x="2328" y="7090"/>
                    <a:pt x="2377" y="6948"/>
                  </a:cubicBezTo>
                  <a:cubicBezTo>
                    <a:pt x="2412" y="6895"/>
                    <a:pt x="2446" y="6854"/>
                    <a:pt x="2481" y="6802"/>
                  </a:cubicBezTo>
                  <a:close/>
                  <a:moveTo>
                    <a:pt x="7093" y="7118"/>
                  </a:moveTo>
                  <a:cubicBezTo>
                    <a:pt x="7081" y="7175"/>
                    <a:pt x="7068" y="7232"/>
                    <a:pt x="7056" y="7289"/>
                  </a:cubicBezTo>
                  <a:cubicBezTo>
                    <a:pt x="7044" y="7346"/>
                    <a:pt x="6994" y="7374"/>
                    <a:pt x="6969" y="7417"/>
                  </a:cubicBezTo>
                  <a:cubicBezTo>
                    <a:pt x="6982" y="7346"/>
                    <a:pt x="6994" y="7275"/>
                    <a:pt x="7007" y="7203"/>
                  </a:cubicBezTo>
                  <a:lnTo>
                    <a:pt x="7093" y="7118"/>
                  </a:lnTo>
                  <a:close/>
                  <a:moveTo>
                    <a:pt x="12577" y="7118"/>
                  </a:moveTo>
                  <a:cubicBezTo>
                    <a:pt x="12651" y="7133"/>
                    <a:pt x="12713" y="7147"/>
                    <a:pt x="12787" y="7175"/>
                  </a:cubicBezTo>
                  <a:cubicBezTo>
                    <a:pt x="12810" y="7268"/>
                    <a:pt x="12823" y="7348"/>
                    <a:pt x="12844" y="7438"/>
                  </a:cubicBezTo>
                  <a:cubicBezTo>
                    <a:pt x="12759" y="7328"/>
                    <a:pt x="12662" y="7230"/>
                    <a:pt x="12577" y="7118"/>
                  </a:cubicBezTo>
                  <a:close/>
                  <a:moveTo>
                    <a:pt x="6772" y="6749"/>
                  </a:moveTo>
                  <a:cubicBezTo>
                    <a:pt x="6710" y="6905"/>
                    <a:pt x="6672" y="7076"/>
                    <a:pt x="6635" y="7246"/>
                  </a:cubicBezTo>
                  <a:lnTo>
                    <a:pt x="6425" y="7474"/>
                  </a:lnTo>
                  <a:cubicBezTo>
                    <a:pt x="6499" y="7232"/>
                    <a:pt x="6573" y="6990"/>
                    <a:pt x="6660" y="6763"/>
                  </a:cubicBezTo>
                  <a:lnTo>
                    <a:pt x="6772" y="6749"/>
                  </a:lnTo>
                  <a:close/>
                  <a:moveTo>
                    <a:pt x="8851" y="7388"/>
                  </a:moveTo>
                  <a:cubicBezTo>
                    <a:pt x="8802" y="7431"/>
                    <a:pt x="8740" y="7474"/>
                    <a:pt x="8690" y="7530"/>
                  </a:cubicBezTo>
                  <a:lnTo>
                    <a:pt x="8715" y="7417"/>
                  </a:lnTo>
                  <a:lnTo>
                    <a:pt x="8851" y="7388"/>
                  </a:lnTo>
                  <a:close/>
                  <a:moveTo>
                    <a:pt x="4580" y="7275"/>
                  </a:moveTo>
                  <a:cubicBezTo>
                    <a:pt x="4546" y="7392"/>
                    <a:pt x="4513" y="7485"/>
                    <a:pt x="4469" y="7576"/>
                  </a:cubicBezTo>
                  <a:lnTo>
                    <a:pt x="4469" y="7516"/>
                  </a:lnTo>
                  <a:cubicBezTo>
                    <a:pt x="4506" y="7431"/>
                    <a:pt x="4543" y="7360"/>
                    <a:pt x="4580" y="7275"/>
                  </a:cubicBezTo>
                  <a:close/>
                  <a:moveTo>
                    <a:pt x="10324" y="7516"/>
                  </a:moveTo>
                  <a:lnTo>
                    <a:pt x="10423" y="7545"/>
                  </a:lnTo>
                  <a:lnTo>
                    <a:pt x="10349" y="7587"/>
                  </a:lnTo>
                  <a:lnTo>
                    <a:pt x="10311" y="7516"/>
                  </a:lnTo>
                  <a:close/>
                  <a:moveTo>
                    <a:pt x="11377" y="7417"/>
                  </a:moveTo>
                  <a:lnTo>
                    <a:pt x="11450" y="7460"/>
                  </a:lnTo>
                  <a:cubicBezTo>
                    <a:pt x="11537" y="7516"/>
                    <a:pt x="11611" y="7573"/>
                    <a:pt x="11686" y="7630"/>
                  </a:cubicBezTo>
                  <a:lnTo>
                    <a:pt x="11636" y="7630"/>
                  </a:lnTo>
                  <a:cubicBezTo>
                    <a:pt x="11562" y="7559"/>
                    <a:pt x="11475" y="7474"/>
                    <a:pt x="11377" y="7417"/>
                  </a:cubicBezTo>
                  <a:close/>
                  <a:moveTo>
                    <a:pt x="9111" y="7488"/>
                  </a:moveTo>
                  <a:cubicBezTo>
                    <a:pt x="9049" y="7530"/>
                    <a:pt x="9012" y="7587"/>
                    <a:pt x="8963" y="7644"/>
                  </a:cubicBezTo>
                  <a:lnTo>
                    <a:pt x="8950" y="7673"/>
                  </a:lnTo>
                  <a:lnTo>
                    <a:pt x="8888" y="7630"/>
                  </a:lnTo>
                  <a:cubicBezTo>
                    <a:pt x="8950" y="7573"/>
                    <a:pt x="9024" y="7516"/>
                    <a:pt x="9111" y="7488"/>
                  </a:cubicBezTo>
                  <a:close/>
                  <a:moveTo>
                    <a:pt x="6326" y="7203"/>
                  </a:moveTo>
                  <a:cubicBezTo>
                    <a:pt x="6264" y="7374"/>
                    <a:pt x="6227" y="7559"/>
                    <a:pt x="6177" y="7744"/>
                  </a:cubicBezTo>
                  <a:cubicBezTo>
                    <a:pt x="6177" y="7644"/>
                    <a:pt x="6190" y="7530"/>
                    <a:pt x="6190" y="7417"/>
                  </a:cubicBezTo>
                  <a:cubicBezTo>
                    <a:pt x="6227" y="7346"/>
                    <a:pt x="6276" y="7275"/>
                    <a:pt x="6326" y="7203"/>
                  </a:cubicBezTo>
                  <a:close/>
                  <a:moveTo>
                    <a:pt x="10634" y="7658"/>
                  </a:moveTo>
                  <a:lnTo>
                    <a:pt x="10683" y="7701"/>
                  </a:lnTo>
                  <a:lnTo>
                    <a:pt x="10473" y="7744"/>
                  </a:lnTo>
                  <a:lnTo>
                    <a:pt x="10634" y="7658"/>
                  </a:lnTo>
                  <a:close/>
                  <a:moveTo>
                    <a:pt x="15894" y="5470"/>
                  </a:moveTo>
                  <a:cubicBezTo>
                    <a:pt x="16266" y="5826"/>
                    <a:pt x="16600" y="6209"/>
                    <a:pt x="16897" y="6650"/>
                  </a:cubicBezTo>
                  <a:cubicBezTo>
                    <a:pt x="17033" y="6849"/>
                    <a:pt x="17145" y="7062"/>
                    <a:pt x="17268" y="7275"/>
                  </a:cubicBezTo>
                  <a:cubicBezTo>
                    <a:pt x="17281" y="7431"/>
                    <a:pt x="17293" y="7587"/>
                    <a:pt x="17293" y="7744"/>
                  </a:cubicBezTo>
                  <a:cubicBezTo>
                    <a:pt x="16934" y="7019"/>
                    <a:pt x="16501" y="6337"/>
                    <a:pt x="15993" y="5726"/>
                  </a:cubicBezTo>
                  <a:cubicBezTo>
                    <a:pt x="15969" y="5641"/>
                    <a:pt x="15931" y="5555"/>
                    <a:pt x="15894" y="5470"/>
                  </a:cubicBezTo>
                  <a:close/>
                  <a:moveTo>
                    <a:pt x="8381" y="7701"/>
                  </a:moveTo>
                  <a:lnTo>
                    <a:pt x="8455" y="7729"/>
                  </a:lnTo>
                  <a:cubicBezTo>
                    <a:pt x="8455" y="7729"/>
                    <a:pt x="8455" y="7744"/>
                    <a:pt x="8455" y="7744"/>
                  </a:cubicBezTo>
                  <a:lnTo>
                    <a:pt x="8344" y="7772"/>
                  </a:lnTo>
                  <a:cubicBezTo>
                    <a:pt x="8356" y="7744"/>
                    <a:pt x="8368" y="7715"/>
                    <a:pt x="8381" y="7701"/>
                  </a:cubicBezTo>
                  <a:close/>
                  <a:moveTo>
                    <a:pt x="5492" y="7410"/>
                  </a:moveTo>
                  <a:cubicBezTo>
                    <a:pt x="5418" y="7538"/>
                    <a:pt x="5352" y="7676"/>
                    <a:pt x="5286" y="7814"/>
                  </a:cubicBezTo>
                  <a:cubicBezTo>
                    <a:pt x="5347" y="7675"/>
                    <a:pt x="5407" y="7536"/>
                    <a:pt x="5492" y="7410"/>
                  </a:cubicBezTo>
                  <a:close/>
                  <a:moveTo>
                    <a:pt x="3999" y="3140"/>
                  </a:moveTo>
                  <a:lnTo>
                    <a:pt x="3925" y="3225"/>
                  </a:lnTo>
                  <a:cubicBezTo>
                    <a:pt x="3355" y="3765"/>
                    <a:pt x="2897" y="4447"/>
                    <a:pt x="2575" y="5215"/>
                  </a:cubicBezTo>
                  <a:cubicBezTo>
                    <a:pt x="2538" y="5285"/>
                    <a:pt x="2513" y="5356"/>
                    <a:pt x="2488" y="5428"/>
                  </a:cubicBezTo>
                  <a:cubicBezTo>
                    <a:pt x="2204" y="5911"/>
                    <a:pt x="1981" y="6437"/>
                    <a:pt x="1820" y="6976"/>
                  </a:cubicBezTo>
                  <a:cubicBezTo>
                    <a:pt x="1771" y="7090"/>
                    <a:pt x="1733" y="7218"/>
                    <a:pt x="1696" y="7331"/>
                  </a:cubicBezTo>
                  <a:cubicBezTo>
                    <a:pt x="1585" y="7502"/>
                    <a:pt x="1486" y="7687"/>
                    <a:pt x="1399" y="7857"/>
                  </a:cubicBezTo>
                  <a:cubicBezTo>
                    <a:pt x="1399" y="7346"/>
                    <a:pt x="1449" y="6820"/>
                    <a:pt x="1548" y="6308"/>
                  </a:cubicBezTo>
                  <a:cubicBezTo>
                    <a:pt x="1696" y="5996"/>
                    <a:pt x="1857" y="5697"/>
                    <a:pt x="2018" y="5413"/>
                  </a:cubicBezTo>
                  <a:cubicBezTo>
                    <a:pt x="2538" y="4504"/>
                    <a:pt x="3207" y="3722"/>
                    <a:pt x="3999" y="3140"/>
                  </a:cubicBezTo>
                  <a:close/>
                  <a:moveTo>
                    <a:pt x="8802" y="7900"/>
                  </a:moveTo>
                  <a:cubicBezTo>
                    <a:pt x="8802" y="7928"/>
                    <a:pt x="8777" y="7957"/>
                    <a:pt x="8777" y="7971"/>
                  </a:cubicBezTo>
                  <a:cubicBezTo>
                    <a:pt x="8727" y="8000"/>
                    <a:pt x="8690" y="8042"/>
                    <a:pt x="8653" y="8071"/>
                  </a:cubicBezTo>
                  <a:cubicBezTo>
                    <a:pt x="8640" y="8028"/>
                    <a:pt x="8640" y="7985"/>
                    <a:pt x="8640" y="7928"/>
                  </a:cubicBezTo>
                  <a:cubicBezTo>
                    <a:pt x="8702" y="7914"/>
                    <a:pt x="8752" y="7914"/>
                    <a:pt x="8802" y="7900"/>
                  </a:cubicBezTo>
                  <a:close/>
                  <a:moveTo>
                    <a:pt x="2464" y="7573"/>
                  </a:moveTo>
                  <a:lnTo>
                    <a:pt x="2464" y="7729"/>
                  </a:lnTo>
                  <a:cubicBezTo>
                    <a:pt x="2377" y="7829"/>
                    <a:pt x="2291" y="7957"/>
                    <a:pt x="2204" y="8085"/>
                  </a:cubicBezTo>
                  <a:cubicBezTo>
                    <a:pt x="2229" y="8028"/>
                    <a:pt x="2241" y="7985"/>
                    <a:pt x="2254" y="7928"/>
                  </a:cubicBezTo>
                  <a:cubicBezTo>
                    <a:pt x="2328" y="7800"/>
                    <a:pt x="2390" y="7687"/>
                    <a:pt x="2464" y="7573"/>
                  </a:cubicBezTo>
                  <a:close/>
                  <a:moveTo>
                    <a:pt x="14124" y="7573"/>
                  </a:moveTo>
                  <a:cubicBezTo>
                    <a:pt x="14199" y="7744"/>
                    <a:pt x="14260" y="7914"/>
                    <a:pt x="14322" y="8085"/>
                  </a:cubicBezTo>
                  <a:cubicBezTo>
                    <a:pt x="14273" y="8042"/>
                    <a:pt x="14236" y="7985"/>
                    <a:pt x="14186" y="7942"/>
                  </a:cubicBezTo>
                  <a:cubicBezTo>
                    <a:pt x="14174" y="7857"/>
                    <a:pt x="14162" y="7758"/>
                    <a:pt x="14137" y="7644"/>
                  </a:cubicBezTo>
                  <a:lnTo>
                    <a:pt x="14124" y="7644"/>
                  </a:lnTo>
                  <a:lnTo>
                    <a:pt x="14124" y="7573"/>
                  </a:lnTo>
                  <a:close/>
                  <a:moveTo>
                    <a:pt x="17627" y="7175"/>
                  </a:moveTo>
                  <a:cubicBezTo>
                    <a:pt x="17726" y="7346"/>
                    <a:pt x="17813" y="7530"/>
                    <a:pt x="17900" y="7701"/>
                  </a:cubicBezTo>
                  <a:cubicBezTo>
                    <a:pt x="17912" y="7829"/>
                    <a:pt x="17925" y="7957"/>
                    <a:pt x="17925" y="8085"/>
                  </a:cubicBezTo>
                  <a:cubicBezTo>
                    <a:pt x="17887" y="8000"/>
                    <a:pt x="17850" y="7928"/>
                    <a:pt x="17813" y="7857"/>
                  </a:cubicBezTo>
                  <a:cubicBezTo>
                    <a:pt x="17764" y="7630"/>
                    <a:pt x="17701" y="7402"/>
                    <a:pt x="17627" y="7175"/>
                  </a:cubicBezTo>
                  <a:close/>
                  <a:moveTo>
                    <a:pt x="10832" y="7872"/>
                  </a:moveTo>
                  <a:cubicBezTo>
                    <a:pt x="10906" y="7971"/>
                    <a:pt x="10968" y="8071"/>
                    <a:pt x="11030" y="8170"/>
                  </a:cubicBezTo>
                  <a:cubicBezTo>
                    <a:pt x="10919" y="8071"/>
                    <a:pt x="10819" y="7971"/>
                    <a:pt x="10695" y="7886"/>
                  </a:cubicBezTo>
                  <a:lnTo>
                    <a:pt x="10708" y="7886"/>
                  </a:lnTo>
                  <a:lnTo>
                    <a:pt x="10832" y="7872"/>
                  </a:lnTo>
                  <a:close/>
                  <a:moveTo>
                    <a:pt x="4271" y="7957"/>
                  </a:moveTo>
                  <a:lnTo>
                    <a:pt x="4271" y="8014"/>
                  </a:lnTo>
                  <a:lnTo>
                    <a:pt x="4184" y="8184"/>
                  </a:lnTo>
                  <a:cubicBezTo>
                    <a:pt x="4209" y="8099"/>
                    <a:pt x="4234" y="8028"/>
                    <a:pt x="4271" y="7957"/>
                  </a:cubicBezTo>
                  <a:close/>
                  <a:moveTo>
                    <a:pt x="12057" y="8141"/>
                  </a:moveTo>
                  <a:cubicBezTo>
                    <a:pt x="12107" y="8170"/>
                    <a:pt x="12144" y="8213"/>
                    <a:pt x="12193" y="8255"/>
                  </a:cubicBezTo>
                  <a:lnTo>
                    <a:pt x="12267" y="8369"/>
                  </a:lnTo>
                  <a:lnTo>
                    <a:pt x="12119" y="8241"/>
                  </a:lnTo>
                  <a:lnTo>
                    <a:pt x="12057" y="8141"/>
                  </a:lnTo>
                  <a:close/>
                  <a:moveTo>
                    <a:pt x="7279" y="7559"/>
                  </a:moveTo>
                  <a:cubicBezTo>
                    <a:pt x="7242" y="7772"/>
                    <a:pt x="7205" y="8000"/>
                    <a:pt x="7180" y="8213"/>
                  </a:cubicBezTo>
                  <a:cubicBezTo>
                    <a:pt x="7155" y="8269"/>
                    <a:pt x="7118" y="8326"/>
                    <a:pt x="7093" y="8383"/>
                  </a:cubicBezTo>
                  <a:cubicBezTo>
                    <a:pt x="7093" y="8269"/>
                    <a:pt x="7093" y="8156"/>
                    <a:pt x="7106" y="8042"/>
                  </a:cubicBezTo>
                  <a:cubicBezTo>
                    <a:pt x="7131" y="7886"/>
                    <a:pt x="7155" y="7729"/>
                    <a:pt x="7180" y="7587"/>
                  </a:cubicBezTo>
                  <a:lnTo>
                    <a:pt x="7279" y="7559"/>
                  </a:lnTo>
                  <a:close/>
                  <a:moveTo>
                    <a:pt x="10089" y="8170"/>
                  </a:moveTo>
                  <a:cubicBezTo>
                    <a:pt x="10213" y="8199"/>
                    <a:pt x="10324" y="8227"/>
                    <a:pt x="10411" y="8255"/>
                  </a:cubicBezTo>
                  <a:lnTo>
                    <a:pt x="10423" y="8255"/>
                  </a:lnTo>
                  <a:lnTo>
                    <a:pt x="10473" y="8383"/>
                  </a:lnTo>
                  <a:cubicBezTo>
                    <a:pt x="10386" y="8355"/>
                    <a:pt x="10299" y="8340"/>
                    <a:pt x="10213" y="8312"/>
                  </a:cubicBezTo>
                  <a:cubicBezTo>
                    <a:pt x="10176" y="8269"/>
                    <a:pt x="10139" y="8213"/>
                    <a:pt x="10089" y="8170"/>
                  </a:cubicBezTo>
                  <a:close/>
                  <a:moveTo>
                    <a:pt x="13840" y="8056"/>
                  </a:moveTo>
                  <a:cubicBezTo>
                    <a:pt x="13864" y="8085"/>
                    <a:pt x="13877" y="8127"/>
                    <a:pt x="13889" y="8170"/>
                  </a:cubicBezTo>
                  <a:cubicBezTo>
                    <a:pt x="13877" y="8255"/>
                    <a:pt x="13864" y="8340"/>
                    <a:pt x="13864" y="8412"/>
                  </a:cubicBezTo>
                  <a:cubicBezTo>
                    <a:pt x="13864" y="8284"/>
                    <a:pt x="13852" y="8170"/>
                    <a:pt x="13840" y="8056"/>
                  </a:cubicBezTo>
                  <a:close/>
                  <a:moveTo>
                    <a:pt x="9235" y="8284"/>
                  </a:moveTo>
                  <a:cubicBezTo>
                    <a:pt x="9161" y="8340"/>
                    <a:pt x="9086" y="8398"/>
                    <a:pt x="9024" y="8454"/>
                  </a:cubicBezTo>
                  <a:cubicBezTo>
                    <a:pt x="9024" y="8426"/>
                    <a:pt x="9037" y="8398"/>
                    <a:pt x="9049" y="8369"/>
                  </a:cubicBezTo>
                  <a:lnTo>
                    <a:pt x="9235" y="8284"/>
                  </a:lnTo>
                  <a:close/>
                  <a:moveTo>
                    <a:pt x="16179" y="6266"/>
                  </a:moveTo>
                  <a:cubicBezTo>
                    <a:pt x="16613" y="6849"/>
                    <a:pt x="16996" y="7502"/>
                    <a:pt x="17305" y="8184"/>
                  </a:cubicBezTo>
                  <a:cubicBezTo>
                    <a:pt x="17305" y="8284"/>
                    <a:pt x="17293" y="8369"/>
                    <a:pt x="17293" y="8468"/>
                  </a:cubicBezTo>
                  <a:cubicBezTo>
                    <a:pt x="17021" y="7957"/>
                    <a:pt x="16724" y="7474"/>
                    <a:pt x="16389" y="7033"/>
                  </a:cubicBezTo>
                  <a:cubicBezTo>
                    <a:pt x="16328" y="6777"/>
                    <a:pt x="16254" y="6522"/>
                    <a:pt x="16179" y="6266"/>
                  </a:cubicBezTo>
                  <a:close/>
                  <a:moveTo>
                    <a:pt x="3987" y="7843"/>
                  </a:moveTo>
                  <a:lnTo>
                    <a:pt x="3987" y="8042"/>
                  </a:lnTo>
                  <a:cubicBezTo>
                    <a:pt x="3950" y="8184"/>
                    <a:pt x="3900" y="8340"/>
                    <a:pt x="3850" y="8483"/>
                  </a:cubicBezTo>
                  <a:cubicBezTo>
                    <a:pt x="3850" y="8426"/>
                    <a:pt x="3838" y="8355"/>
                    <a:pt x="3825" y="8284"/>
                  </a:cubicBezTo>
                  <a:cubicBezTo>
                    <a:pt x="3875" y="8141"/>
                    <a:pt x="3937" y="8000"/>
                    <a:pt x="3987" y="7843"/>
                  </a:cubicBezTo>
                  <a:close/>
                  <a:moveTo>
                    <a:pt x="13047" y="7261"/>
                  </a:moveTo>
                  <a:cubicBezTo>
                    <a:pt x="13146" y="7303"/>
                    <a:pt x="13245" y="7360"/>
                    <a:pt x="13345" y="7445"/>
                  </a:cubicBezTo>
                  <a:cubicBezTo>
                    <a:pt x="13431" y="7530"/>
                    <a:pt x="13505" y="7615"/>
                    <a:pt x="13592" y="7715"/>
                  </a:cubicBezTo>
                  <a:lnTo>
                    <a:pt x="13604" y="7701"/>
                  </a:lnTo>
                  <a:cubicBezTo>
                    <a:pt x="13641" y="7957"/>
                    <a:pt x="13666" y="8227"/>
                    <a:pt x="13679" y="8497"/>
                  </a:cubicBezTo>
                  <a:cubicBezTo>
                    <a:pt x="13555" y="8340"/>
                    <a:pt x="13431" y="8184"/>
                    <a:pt x="13295" y="8028"/>
                  </a:cubicBezTo>
                  <a:cubicBezTo>
                    <a:pt x="13245" y="7758"/>
                    <a:pt x="13159" y="7502"/>
                    <a:pt x="13047" y="7261"/>
                  </a:cubicBezTo>
                  <a:close/>
                  <a:moveTo>
                    <a:pt x="1486" y="8127"/>
                  </a:moveTo>
                  <a:cubicBezTo>
                    <a:pt x="1474" y="8227"/>
                    <a:pt x="1449" y="8326"/>
                    <a:pt x="1437" y="8440"/>
                  </a:cubicBezTo>
                  <a:lnTo>
                    <a:pt x="1399" y="8539"/>
                  </a:lnTo>
                  <a:lnTo>
                    <a:pt x="1399" y="8312"/>
                  </a:lnTo>
                  <a:lnTo>
                    <a:pt x="1486" y="8127"/>
                  </a:lnTo>
                  <a:close/>
                  <a:moveTo>
                    <a:pt x="11128" y="7843"/>
                  </a:moveTo>
                  <a:lnTo>
                    <a:pt x="11191" y="7872"/>
                  </a:lnTo>
                  <a:cubicBezTo>
                    <a:pt x="11426" y="8085"/>
                    <a:pt x="11636" y="8340"/>
                    <a:pt x="11810" y="8639"/>
                  </a:cubicBezTo>
                  <a:cubicBezTo>
                    <a:pt x="11649" y="8525"/>
                    <a:pt x="11475" y="8426"/>
                    <a:pt x="11302" y="8340"/>
                  </a:cubicBezTo>
                  <a:cubicBezTo>
                    <a:pt x="11240" y="8170"/>
                    <a:pt x="11153" y="8000"/>
                    <a:pt x="11054" y="7843"/>
                  </a:cubicBezTo>
                  <a:close/>
                  <a:moveTo>
                    <a:pt x="8480" y="8468"/>
                  </a:moveTo>
                  <a:lnTo>
                    <a:pt x="8492" y="8525"/>
                  </a:lnTo>
                  <a:cubicBezTo>
                    <a:pt x="8430" y="8553"/>
                    <a:pt x="8368" y="8596"/>
                    <a:pt x="8306" y="8653"/>
                  </a:cubicBezTo>
                  <a:cubicBezTo>
                    <a:pt x="8306" y="8639"/>
                    <a:pt x="8306" y="8639"/>
                    <a:pt x="8306" y="8639"/>
                  </a:cubicBezTo>
                  <a:cubicBezTo>
                    <a:pt x="8368" y="8582"/>
                    <a:pt x="8430" y="8525"/>
                    <a:pt x="8480" y="8468"/>
                  </a:cubicBezTo>
                  <a:close/>
                  <a:moveTo>
                    <a:pt x="15412" y="6905"/>
                  </a:moveTo>
                  <a:cubicBezTo>
                    <a:pt x="15486" y="6976"/>
                    <a:pt x="15548" y="7047"/>
                    <a:pt x="15622" y="7118"/>
                  </a:cubicBezTo>
                  <a:cubicBezTo>
                    <a:pt x="15808" y="7545"/>
                    <a:pt x="15969" y="7985"/>
                    <a:pt x="16092" y="8454"/>
                  </a:cubicBezTo>
                  <a:cubicBezTo>
                    <a:pt x="16105" y="8539"/>
                    <a:pt x="16105" y="8625"/>
                    <a:pt x="16092" y="8710"/>
                  </a:cubicBezTo>
                  <a:cubicBezTo>
                    <a:pt x="15981" y="8412"/>
                    <a:pt x="15870" y="8141"/>
                    <a:pt x="15733" y="7872"/>
                  </a:cubicBezTo>
                  <a:cubicBezTo>
                    <a:pt x="15647" y="7530"/>
                    <a:pt x="15548" y="7218"/>
                    <a:pt x="15412" y="6905"/>
                  </a:cubicBezTo>
                  <a:close/>
                  <a:moveTo>
                    <a:pt x="10225" y="8710"/>
                  </a:moveTo>
                  <a:lnTo>
                    <a:pt x="10237" y="8738"/>
                  </a:lnTo>
                  <a:cubicBezTo>
                    <a:pt x="10237" y="8752"/>
                    <a:pt x="10225" y="8781"/>
                    <a:pt x="10225" y="8810"/>
                  </a:cubicBezTo>
                  <a:lnTo>
                    <a:pt x="10163" y="8738"/>
                  </a:lnTo>
                  <a:lnTo>
                    <a:pt x="10225" y="8710"/>
                  </a:lnTo>
                  <a:close/>
                  <a:moveTo>
                    <a:pt x="17491" y="7715"/>
                  </a:moveTo>
                  <a:cubicBezTo>
                    <a:pt x="17627" y="8113"/>
                    <a:pt x="17726" y="8539"/>
                    <a:pt x="17801" y="8965"/>
                  </a:cubicBezTo>
                  <a:cubicBezTo>
                    <a:pt x="17714" y="8682"/>
                    <a:pt x="17602" y="8412"/>
                    <a:pt x="17491" y="8156"/>
                  </a:cubicBezTo>
                  <a:cubicBezTo>
                    <a:pt x="17491" y="8000"/>
                    <a:pt x="17491" y="7857"/>
                    <a:pt x="17491" y="7715"/>
                  </a:cubicBezTo>
                  <a:close/>
                  <a:moveTo>
                    <a:pt x="18060" y="4859"/>
                  </a:moveTo>
                  <a:cubicBezTo>
                    <a:pt x="18531" y="5157"/>
                    <a:pt x="18964" y="5555"/>
                    <a:pt x="19323" y="6010"/>
                  </a:cubicBezTo>
                  <a:cubicBezTo>
                    <a:pt x="19460" y="6180"/>
                    <a:pt x="19583" y="6379"/>
                    <a:pt x="19694" y="6578"/>
                  </a:cubicBezTo>
                  <a:cubicBezTo>
                    <a:pt x="19769" y="6820"/>
                    <a:pt x="19831" y="7062"/>
                    <a:pt x="19893" y="7303"/>
                  </a:cubicBezTo>
                  <a:cubicBezTo>
                    <a:pt x="19818" y="7872"/>
                    <a:pt x="19707" y="8440"/>
                    <a:pt x="19546" y="8980"/>
                  </a:cubicBezTo>
                  <a:cubicBezTo>
                    <a:pt x="19534" y="7758"/>
                    <a:pt x="19125" y="6592"/>
                    <a:pt x="18395" y="5697"/>
                  </a:cubicBezTo>
                  <a:lnTo>
                    <a:pt x="18358" y="5669"/>
                  </a:lnTo>
                  <a:cubicBezTo>
                    <a:pt x="18284" y="5413"/>
                    <a:pt x="18197" y="5172"/>
                    <a:pt x="18085" y="4930"/>
                  </a:cubicBezTo>
                  <a:lnTo>
                    <a:pt x="18060" y="4859"/>
                  </a:lnTo>
                  <a:close/>
                  <a:moveTo>
                    <a:pt x="6957" y="7829"/>
                  </a:moveTo>
                  <a:cubicBezTo>
                    <a:pt x="6908" y="8170"/>
                    <a:pt x="6883" y="8511"/>
                    <a:pt x="6895" y="8852"/>
                  </a:cubicBezTo>
                  <a:cubicBezTo>
                    <a:pt x="6883" y="8895"/>
                    <a:pt x="6858" y="8951"/>
                    <a:pt x="6846" y="8994"/>
                  </a:cubicBezTo>
                  <a:cubicBezTo>
                    <a:pt x="6846" y="8653"/>
                    <a:pt x="6858" y="8312"/>
                    <a:pt x="6883" y="7971"/>
                  </a:cubicBezTo>
                  <a:cubicBezTo>
                    <a:pt x="6908" y="7928"/>
                    <a:pt x="6932" y="7886"/>
                    <a:pt x="6957" y="7829"/>
                  </a:cubicBezTo>
                  <a:close/>
                  <a:moveTo>
                    <a:pt x="8455" y="8696"/>
                  </a:moveTo>
                  <a:cubicBezTo>
                    <a:pt x="8418" y="8795"/>
                    <a:pt x="8393" y="8895"/>
                    <a:pt x="8381" y="8994"/>
                  </a:cubicBezTo>
                  <a:cubicBezTo>
                    <a:pt x="8356" y="8937"/>
                    <a:pt x="8331" y="8880"/>
                    <a:pt x="8306" y="8824"/>
                  </a:cubicBezTo>
                  <a:cubicBezTo>
                    <a:pt x="8356" y="8781"/>
                    <a:pt x="8406" y="8738"/>
                    <a:pt x="8455" y="8696"/>
                  </a:cubicBezTo>
                  <a:close/>
                  <a:moveTo>
                    <a:pt x="9544" y="8511"/>
                  </a:moveTo>
                  <a:cubicBezTo>
                    <a:pt x="9606" y="8582"/>
                    <a:pt x="9656" y="8653"/>
                    <a:pt x="9718" y="8724"/>
                  </a:cubicBezTo>
                  <a:cubicBezTo>
                    <a:pt x="9730" y="8738"/>
                    <a:pt x="9742" y="8752"/>
                    <a:pt x="9755" y="8767"/>
                  </a:cubicBezTo>
                  <a:cubicBezTo>
                    <a:pt x="9705" y="8838"/>
                    <a:pt x="9668" y="8909"/>
                    <a:pt x="9656" y="8994"/>
                  </a:cubicBezTo>
                  <a:cubicBezTo>
                    <a:pt x="9631" y="8965"/>
                    <a:pt x="9619" y="8951"/>
                    <a:pt x="9606" y="8923"/>
                  </a:cubicBezTo>
                  <a:cubicBezTo>
                    <a:pt x="9570" y="8786"/>
                    <a:pt x="9534" y="8648"/>
                    <a:pt x="9521" y="8511"/>
                  </a:cubicBezTo>
                  <a:close/>
                  <a:moveTo>
                    <a:pt x="14038" y="8738"/>
                  </a:moveTo>
                  <a:cubicBezTo>
                    <a:pt x="14038" y="8838"/>
                    <a:pt x="14050" y="8923"/>
                    <a:pt x="14050" y="9023"/>
                  </a:cubicBezTo>
                  <a:cubicBezTo>
                    <a:pt x="14025" y="8994"/>
                    <a:pt x="14013" y="8980"/>
                    <a:pt x="13988" y="8951"/>
                  </a:cubicBezTo>
                  <a:lnTo>
                    <a:pt x="14000" y="8937"/>
                  </a:lnTo>
                  <a:cubicBezTo>
                    <a:pt x="14013" y="8866"/>
                    <a:pt x="14025" y="8810"/>
                    <a:pt x="14038" y="8738"/>
                  </a:cubicBezTo>
                  <a:close/>
                  <a:moveTo>
                    <a:pt x="5695" y="7957"/>
                  </a:moveTo>
                  <a:cubicBezTo>
                    <a:pt x="5695" y="7957"/>
                    <a:pt x="5695" y="7971"/>
                    <a:pt x="5695" y="7985"/>
                  </a:cubicBezTo>
                  <a:cubicBezTo>
                    <a:pt x="5571" y="8298"/>
                    <a:pt x="5472" y="8611"/>
                    <a:pt x="5397" y="8951"/>
                  </a:cubicBezTo>
                  <a:lnTo>
                    <a:pt x="5360" y="9037"/>
                  </a:lnTo>
                  <a:cubicBezTo>
                    <a:pt x="5385" y="8852"/>
                    <a:pt x="5410" y="8667"/>
                    <a:pt x="5447" y="8497"/>
                  </a:cubicBezTo>
                  <a:cubicBezTo>
                    <a:pt x="5484" y="8426"/>
                    <a:pt x="5509" y="8369"/>
                    <a:pt x="5534" y="8298"/>
                  </a:cubicBezTo>
                  <a:cubicBezTo>
                    <a:pt x="5583" y="8184"/>
                    <a:pt x="5633" y="8071"/>
                    <a:pt x="5695" y="7957"/>
                  </a:cubicBezTo>
                  <a:close/>
                  <a:moveTo>
                    <a:pt x="11785" y="8227"/>
                  </a:moveTo>
                  <a:cubicBezTo>
                    <a:pt x="11871" y="8284"/>
                    <a:pt x="11945" y="8340"/>
                    <a:pt x="12020" y="8412"/>
                  </a:cubicBezTo>
                  <a:cubicBezTo>
                    <a:pt x="12144" y="8596"/>
                    <a:pt x="12243" y="8795"/>
                    <a:pt x="12317" y="9023"/>
                  </a:cubicBezTo>
                  <a:lnTo>
                    <a:pt x="12317" y="9051"/>
                  </a:lnTo>
                  <a:cubicBezTo>
                    <a:pt x="12267" y="9009"/>
                    <a:pt x="12230" y="8965"/>
                    <a:pt x="12181" y="8923"/>
                  </a:cubicBezTo>
                  <a:cubicBezTo>
                    <a:pt x="12070" y="8667"/>
                    <a:pt x="11945" y="8440"/>
                    <a:pt x="11785" y="8227"/>
                  </a:cubicBezTo>
                  <a:close/>
                  <a:moveTo>
                    <a:pt x="18172" y="8298"/>
                  </a:moveTo>
                  <a:cubicBezTo>
                    <a:pt x="18209" y="8426"/>
                    <a:pt x="18259" y="8568"/>
                    <a:pt x="18308" y="8710"/>
                  </a:cubicBezTo>
                  <a:cubicBezTo>
                    <a:pt x="18321" y="8752"/>
                    <a:pt x="18333" y="8795"/>
                    <a:pt x="18333" y="8838"/>
                  </a:cubicBezTo>
                  <a:lnTo>
                    <a:pt x="18333" y="9051"/>
                  </a:lnTo>
                  <a:cubicBezTo>
                    <a:pt x="18284" y="8909"/>
                    <a:pt x="18234" y="8781"/>
                    <a:pt x="18184" y="8653"/>
                  </a:cubicBezTo>
                  <a:cubicBezTo>
                    <a:pt x="18184" y="8525"/>
                    <a:pt x="18172" y="8412"/>
                    <a:pt x="18172" y="8298"/>
                  </a:cubicBezTo>
                  <a:close/>
                  <a:moveTo>
                    <a:pt x="11413" y="8625"/>
                  </a:moveTo>
                  <a:cubicBezTo>
                    <a:pt x="11624" y="8738"/>
                    <a:pt x="11834" y="8880"/>
                    <a:pt x="12032" y="9051"/>
                  </a:cubicBezTo>
                  <a:cubicBezTo>
                    <a:pt x="12032" y="9051"/>
                    <a:pt x="12032" y="9065"/>
                    <a:pt x="12032" y="9065"/>
                  </a:cubicBezTo>
                  <a:cubicBezTo>
                    <a:pt x="11859" y="8937"/>
                    <a:pt x="11673" y="8824"/>
                    <a:pt x="11475" y="8738"/>
                  </a:cubicBezTo>
                  <a:lnTo>
                    <a:pt x="11426" y="8682"/>
                  </a:lnTo>
                  <a:lnTo>
                    <a:pt x="11413" y="8625"/>
                  </a:lnTo>
                  <a:close/>
                  <a:moveTo>
                    <a:pt x="2215" y="8475"/>
                  </a:moveTo>
                  <a:cubicBezTo>
                    <a:pt x="2172" y="8594"/>
                    <a:pt x="2138" y="8722"/>
                    <a:pt x="2105" y="8838"/>
                  </a:cubicBezTo>
                  <a:cubicBezTo>
                    <a:pt x="2068" y="8923"/>
                    <a:pt x="2031" y="9009"/>
                    <a:pt x="2006" y="9094"/>
                  </a:cubicBezTo>
                  <a:cubicBezTo>
                    <a:pt x="2018" y="8980"/>
                    <a:pt x="2031" y="8880"/>
                    <a:pt x="2055" y="8752"/>
                  </a:cubicBezTo>
                  <a:cubicBezTo>
                    <a:pt x="2101" y="8660"/>
                    <a:pt x="2158" y="8568"/>
                    <a:pt x="2215" y="8475"/>
                  </a:cubicBezTo>
                  <a:close/>
                  <a:moveTo>
                    <a:pt x="16266" y="8241"/>
                  </a:moveTo>
                  <a:cubicBezTo>
                    <a:pt x="16303" y="8298"/>
                    <a:pt x="16328" y="8369"/>
                    <a:pt x="16365" y="8440"/>
                  </a:cubicBezTo>
                  <a:cubicBezTo>
                    <a:pt x="16402" y="8667"/>
                    <a:pt x="16426" y="8895"/>
                    <a:pt x="16439" y="9122"/>
                  </a:cubicBezTo>
                  <a:lnTo>
                    <a:pt x="16426" y="9122"/>
                  </a:lnTo>
                  <a:cubicBezTo>
                    <a:pt x="16389" y="8895"/>
                    <a:pt x="16328" y="8653"/>
                    <a:pt x="16266" y="8412"/>
                  </a:cubicBezTo>
                  <a:lnTo>
                    <a:pt x="16266" y="8241"/>
                  </a:lnTo>
                  <a:close/>
                  <a:moveTo>
                    <a:pt x="4358" y="8625"/>
                  </a:moveTo>
                  <a:lnTo>
                    <a:pt x="4358" y="8639"/>
                  </a:lnTo>
                  <a:cubicBezTo>
                    <a:pt x="4333" y="8810"/>
                    <a:pt x="4308" y="8980"/>
                    <a:pt x="4284" y="9150"/>
                  </a:cubicBezTo>
                  <a:lnTo>
                    <a:pt x="4284" y="9164"/>
                  </a:lnTo>
                  <a:cubicBezTo>
                    <a:pt x="4284" y="9136"/>
                    <a:pt x="4271" y="9108"/>
                    <a:pt x="4271" y="9079"/>
                  </a:cubicBezTo>
                  <a:cubicBezTo>
                    <a:pt x="4296" y="8923"/>
                    <a:pt x="4321" y="8781"/>
                    <a:pt x="4358" y="8625"/>
                  </a:cubicBezTo>
                  <a:close/>
                  <a:moveTo>
                    <a:pt x="3083" y="8085"/>
                  </a:moveTo>
                  <a:cubicBezTo>
                    <a:pt x="2996" y="8454"/>
                    <a:pt x="2946" y="8824"/>
                    <a:pt x="2897" y="9193"/>
                  </a:cubicBezTo>
                  <a:cubicBezTo>
                    <a:pt x="2872" y="9079"/>
                    <a:pt x="2848" y="8965"/>
                    <a:pt x="2823" y="8838"/>
                  </a:cubicBezTo>
                  <a:cubicBezTo>
                    <a:pt x="2835" y="8738"/>
                    <a:pt x="2860" y="8639"/>
                    <a:pt x="2885" y="8539"/>
                  </a:cubicBezTo>
                  <a:lnTo>
                    <a:pt x="2885" y="8553"/>
                  </a:lnTo>
                  <a:cubicBezTo>
                    <a:pt x="2946" y="8398"/>
                    <a:pt x="3008" y="8241"/>
                    <a:pt x="3083" y="8085"/>
                  </a:cubicBezTo>
                  <a:close/>
                  <a:moveTo>
                    <a:pt x="7589" y="8454"/>
                  </a:moveTo>
                  <a:cubicBezTo>
                    <a:pt x="7601" y="8710"/>
                    <a:pt x="7626" y="8951"/>
                    <a:pt x="7675" y="9179"/>
                  </a:cubicBezTo>
                  <a:lnTo>
                    <a:pt x="7675" y="9193"/>
                  </a:lnTo>
                  <a:cubicBezTo>
                    <a:pt x="7613" y="8965"/>
                    <a:pt x="7576" y="8724"/>
                    <a:pt x="7589" y="8483"/>
                  </a:cubicBezTo>
                  <a:lnTo>
                    <a:pt x="7576" y="8483"/>
                  </a:lnTo>
                  <a:lnTo>
                    <a:pt x="7589" y="8454"/>
                  </a:lnTo>
                  <a:close/>
                  <a:moveTo>
                    <a:pt x="12614" y="8980"/>
                  </a:moveTo>
                  <a:lnTo>
                    <a:pt x="12651" y="9023"/>
                  </a:lnTo>
                  <a:cubicBezTo>
                    <a:pt x="12664" y="9065"/>
                    <a:pt x="12676" y="9094"/>
                    <a:pt x="12688" y="9136"/>
                  </a:cubicBezTo>
                  <a:lnTo>
                    <a:pt x="12627" y="9193"/>
                  </a:lnTo>
                  <a:cubicBezTo>
                    <a:pt x="12627" y="9122"/>
                    <a:pt x="12627" y="9051"/>
                    <a:pt x="12614" y="8980"/>
                  </a:cubicBezTo>
                  <a:close/>
                  <a:moveTo>
                    <a:pt x="6549" y="7914"/>
                  </a:moveTo>
                  <a:lnTo>
                    <a:pt x="6549" y="8199"/>
                  </a:lnTo>
                  <a:cubicBezTo>
                    <a:pt x="6425" y="8525"/>
                    <a:pt x="6351" y="8866"/>
                    <a:pt x="6314" y="9207"/>
                  </a:cubicBezTo>
                  <a:cubicBezTo>
                    <a:pt x="6276" y="9009"/>
                    <a:pt x="6239" y="8795"/>
                    <a:pt x="6214" y="8582"/>
                  </a:cubicBezTo>
                  <a:cubicBezTo>
                    <a:pt x="6239" y="8468"/>
                    <a:pt x="6251" y="8326"/>
                    <a:pt x="6276" y="8199"/>
                  </a:cubicBezTo>
                  <a:lnTo>
                    <a:pt x="6264" y="8213"/>
                  </a:lnTo>
                  <a:cubicBezTo>
                    <a:pt x="6326" y="8127"/>
                    <a:pt x="6388" y="8056"/>
                    <a:pt x="6450" y="8000"/>
                  </a:cubicBezTo>
                  <a:cubicBezTo>
                    <a:pt x="6487" y="7971"/>
                    <a:pt x="6524" y="7942"/>
                    <a:pt x="6549" y="7914"/>
                  </a:cubicBezTo>
                  <a:close/>
                  <a:moveTo>
                    <a:pt x="11253" y="9023"/>
                  </a:moveTo>
                  <a:cubicBezTo>
                    <a:pt x="11277" y="9037"/>
                    <a:pt x="11290" y="9051"/>
                    <a:pt x="11315" y="9065"/>
                  </a:cubicBezTo>
                  <a:lnTo>
                    <a:pt x="11327" y="9065"/>
                  </a:lnTo>
                  <a:cubicBezTo>
                    <a:pt x="11339" y="9122"/>
                    <a:pt x="11352" y="9164"/>
                    <a:pt x="11352" y="9207"/>
                  </a:cubicBezTo>
                  <a:cubicBezTo>
                    <a:pt x="11327" y="9136"/>
                    <a:pt x="11290" y="9079"/>
                    <a:pt x="11253" y="9023"/>
                  </a:cubicBezTo>
                  <a:close/>
                  <a:moveTo>
                    <a:pt x="16513" y="7545"/>
                  </a:moveTo>
                  <a:cubicBezTo>
                    <a:pt x="16798" y="7957"/>
                    <a:pt x="17046" y="8398"/>
                    <a:pt x="17268" y="8866"/>
                  </a:cubicBezTo>
                  <a:cubicBezTo>
                    <a:pt x="17256" y="9023"/>
                    <a:pt x="17243" y="9179"/>
                    <a:pt x="17231" y="9335"/>
                  </a:cubicBezTo>
                  <a:cubicBezTo>
                    <a:pt x="17120" y="8994"/>
                    <a:pt x="16971" y="8667"/>
                    <a:pt x="16798" y="8369"/>
                  </a:cubicBezTo>
                  <a:lnTo>
                    <a:pt x="16773" y="8326"/>
                  </a:lnTo>
                  <a:cubicBezTo>
                    <a:pt x="16699" y="8056"/>
                    <a:pt x="16613" y="7800"/>
                    <a:pt x="16513" y="7545"/>
                  </a:cubicBezTo>
                  <a:close/>
                  <a:moveTo>
                    <a:pt x="4841" y="7786"/>
                  </a:moveTo>
                  <a:cubicBezTo>
                    <a:pt x="4841" y="7857"/>
                    <a:pt x="4853" y="7928"/>
                    <a:pt x="4865" y="8014"/>
                  </a:cubicBezTo>
                  <a:cubicBezTo>
                    <a:pt x="4841" y="8156"/>
                    <a:pt x="4828" y="8312"/>
                    <a:pt x="4816" y="8468"/>
                  </a:cubicBezTo>
                  <a:cubicBezTo>
                    <a:pt x="4779" y="8724"/>
                    <a:pt x="4766" y="8980"/>
                    <a:pt x="4766" y="9250"/>
                  </a:cubicBezTo>
                  <a:cubicBezTo>
                    <a:pt x="4766" y="9292"/>
                    <a:pt x="4754" y="9349"/>
                    <a:pt x="4754" y="9392"/>
                  </a:cubicBezTo>
                  <a:cubicBezTo>
                    <a:pt x="4680" y="9122"/>
                    <a:pt x="4618" y="8838"/>
                    <a:pt x="4568" y="8553"/>
                  </a:cubicBezTo>
                  <a:cubicBezTo>
                    <a:pt x="4593" y="8369"/>
                    <a:pt x="4630" y="8199"/>
                    <a:pt x="4667" y="8028"/>
                  </a:cubicBezTo>
                  <a:cubicBezTo>
                    <a:pt x="4667" y="8014"/>
                    <a:pt x="4680" y="8000"/>
                    <a:pt x="4680" y="7971"/>
                  </a:cubicBezTo>
                  <a:lnTo>
                    <a:pt x="4841" y="7786"/>
                  </a:lnTo>
                  <a:close/>
                  <a:moveTo>
                    <a:pt x="10002" y="9165"/>
                  </a:moveTo>
                  <a:cubicBezTo>
                    <a:pt x="10040" y="9222"/>
                    <a:pt x="10077" y="9293"/>
                    <a:pt x="10114" y="9363"/>
                  </a:cubicBezTo>
                  <a:lnTo>
                    <a:pt x="10114" y="9392"/>
                  </a:lnTo>
                  <a:lnTo>
                    <a:pt x="10015" y="9335"/>
                  </a:lnTo>
                  <a:cubicBezTo>
                    <a:pt x="10015" y="9270"/>
                    <a:pt x="10005" y="9217"/>
                    <a:pt x="10002" y="9165"/>
                  </a:cubicBezTo>
                  <a:close/>
                  <a:moveTo>
                    <a:pt x="13951" y="9164"/>
                  </a:moveTo>
                  <a:lnTo>
                    <a:pt x="14050" y="9307"/>
                  </a:lnTo>
                  <a:lnTo>
                    <a:pt x="14050" y="9392"/>
                  </a:lnTo>
                  <a:cubicBezTo>
                    <a:pt x="14013" y="9335"/>
                    <a:pt x="13975" y="9264"/>
                    <a:pt x="13951" y="9207"/>
                  </a:cubicBezTo>
                  <a:lnTo>
                    <a:pt x="13951" y="9164"/>
                  </a:lnTo>
                  <a:close/>
                  <a:moveTo>
                    <a:pt x="10646" y="8852"/>
                  </a:moveTo>
                  <a:lnTo>
                    <a:pt x="10658" y="8866"/>
                  </a:lnTo>
                  <a:cubicBezTo>
                    <a:pt x="10720" y="9051"/>
                    <a:pt x="10782" y="9236"/>
                    <a:pt x="10832" y="9421"/>
                  </a:cubicBezTo>
                  <a:lnTo>
                    <a:pt x="10757" y="9363"/>
                  </a:lnTo>
                  <a:cubicBezTo>
                    <a:pt x="10745" y="9349"/>
                    <a:pt x="10732" y="9335"/>
                    <a:pt x="10720" y="9321"/>
                  </a:cubicBezTo>
                  <a:cubicBezTo>
                    <a:pt x="10671" y="9179"/>
                    <a:pt x="10621" y="9051"/>
                    <a:pt x="10559" y="8909"/>
                  </a:cubicBezTo>
                  <a:cubicBezTo>
                    <a:pt x="10584" y="8895"/>
                    <a:pt x="10609" y="8866"/>
                    <a:pt x="10646" y="8852"/>
                  </a:cubicBezTo>
                  <a:close/>
                  <a:moveTo>
                    <a:pt x="14359" y="9179"/>
                  </a:moveTo>
                  <a:cubicBezTo>
                    <a:pt x="14384" y="9236"/>
                    <a:pt x="14409" y="9278"/>
                    <a:pt x="14421" y="9335"/>
                  </a:cubicBezTo>
                  <a:cubicBezTo>
                    <a:pt x="14421" y="9378"/>
                    <a:pt x="14421" y="9421"/>
                    <a:pt x="14409" y="9463"/>
                  </a:cubicBezTo>
                  <a:lnTo>
                    <a:pt x="14396" y="9463"/>
                  </a:lnTo>
                  <a:cubicBezTo>
                    <a:pt x="14384" y="9363"/>
                    <a:pt x="14372" y="9278"/>
                    <a:pt x="14359" y="9179"/>
                  </a:cubicBezTo>
                  <a:close/>
                  <a:moveTo>
                    <a:pt x="15919" y="8994"/>
                  </a:moveTo>
                  <a:cubicBezTo>
                    <a:pt x="15969" y="9122"/>
                    <a:pt x="16006" y="9250"/>
                    <a:pt x="16055" y="9378"/>
                  </a:cubicBezTo>
                  <a:lnTo>
                    <a:pt x="16043" y="9463"/>
                  </a:lnTo>
                  <a:cubicBezTo>
                    <a:pt x="16006" y="9335"/>
                    <a:pt x="15969" y="9222"/>
                    <a:pt x="15919" y="9108"/>
                  </a:cubicBezTo>
                  <a:cubicBezTo>
                    <a:pt x="15919" y="9065"/>
                    <a:pt x="15919" y="9023"/>
                    <a:pt x="15919" y="8994"/>
                  </a:cubicBezTo>
                  <a:close/>
                  <a:moveTo>
                    <a:pt x="17467" y="8596"/>
                  </a:moveTo>
                  <a:lnTo>
                    <a:pt x="17479" y="8611"/>
                  </a:lnTo>
                  <a:cubicBezTo>
                    <a:pt x="17590" y="8895"/>
                    <a:pt x="17689" y="9193"/>
                    <a:pt x="17764" y="9491"/>
                  </a:cubicBezTo>
                  <a:cubicBezTo>
                    <a:pt x="17677" y="9250"/>
                    <a:pt x="17578" y="9023"/>
                    <a:pt x="17467" y="8795"/>
                  </a:cubicBezTo>
                  <a:cubicBezTo>
                    <a:pt x="17467" y="8738"/>
                    <a:pt x="17467" y="8667"/>
                    <a:pt x="17467" y="8596"/>
                  </a:cubicBezTo>
                  <a:close/>
                  <a:moveTo>
                    <a:pt x="3566" y="9136"/>
                  </a:moveTo>
                  <a:cubicBezTo>
                    <a:pt x="3566" y="9222"/>
                    <a:pt x="3578" y="9321"/>
                    <a:pt x="3590" y="9392"/>
                  </a:cubicBezTo>
                  <a:cubicBezTo>
                    <a:pt x="3566" y="9449"/>
                    <a:pt x="3541" y="9491"/>
                    <a:pt x="3516" y="9548"/>
                  </a:cubicBezTo>
                  <a:cubicBezTo>
                    <a:pt x="3529" y="9421"/>
                    <a:pt x="3541" y="9292"/>
                    <a:pt x="3553" y="9164"/>
                  </a:cubicBezTo>
                  <a:cubicBezTo>
                    <a:pt x="3553" y="9164"/>
                    <a:pt x="3553" y="9150"/>
                    <a:pt x="3566" y="9136"/>
                  </a:cubicBezTo>
                  <a:close/>
                  <a:moveTo>
                    <a:pt x="9260" y="8568"/>
                  </a:moveTo>
                  <a:lnTo>
                    <a:pt x="9260" y="8582"/>
                  </a:lnTo>
                  <a:cubicBezTo>
                    <a:pt x="9285" y="8781"/>
                    <a:pt x="9359" y="8980"/>
                    <a:pt x="9482" y="9136"/>
                  </a:cubicBezTo>
                  <a:cubicBezTo>
                    <a:pt x="9482" y="9150"/>
                    <a:pt x="9495" y="9179"/>
                    <a:pt x="9507" y="9207"/>
                  </a:cubicBezTo>
                  <a:cubicBezTo>
                    <a:pt x="9420" y="9307"/>
                    <a:pt x="9359" y="9421"/>
                    <a:pt x="9334" y="9562"/>
                  </a:cubicBezTo>
                  <a:cubicBezTo>
                    <a:pt x="9297" y="9555"/>
                    <a:pt x="9260" y="9552"/>
                    <a:pt x="9223" y="9552"/>
                  </a:cubicBezTo>
                  <a:cubicBezTo>
                    <a:pt x="9185" y="9552"/>
                    <a:pt x="9148" y="9555"/>
                    <a:pt x="9111" y="9562"/>
                  </a:cubicBezTo>
                  <a:cubicBezTo>
                    <a:pt x="9061" y="9463"/>
                    <a:pt x="9037" y="9363"/>
                    <a:pt x="9012" y="9250"/>
                  </a:cubicBezTo>
                  <a:cubicBezTo>
                    <a:pt x="8963" y="8880"/>
                    <a:pt x="9074" y="8667"/>
                    <a:pt x="9260" y="8568"/>
                  </a:cubicBezTo>
                  <a:close/>
                  <a:moveTo>
                    <a:pt x="12738" y="9435"/>
                  </a:moveTo>
                  <a:cubicBezTo>
                    <a:pt x="12738" y="9477"/>
                    <a:pt x="12750" y="9534"/>
                    <a:pt x="12762" y="9576"/>
                  </a:cubicBezTo>
                  <a:cubicBezTo>
                    <a:pt x="12738" y="9548"/>
                    <a:pt x="12713" y="9506"/>
                    <a:pt x="12688" y="9477"/>
                  </a:cubicBezTo>
                  <a:lnTo>
                    <a:pt x="12738" y="9435"/>
                  </a:lnTo>
                  <a:close/>
                  <a:moveTo>
                    <a:pt x="10349" y="9321"/>
                  </a:moveTo>
                  <a:cubicBezTo>
                    <a:pt x="10436" y="9406"/>
                    <a:pt x="10510" y="9491"/>
                    <a:pt x="10609" y="9562"/>
                  </a:cubicBezTo>
                  <a:lnTo>
                    <a:pt x="10634" y="9634"/>
                  </a:lnTo>
                  <a:cubicBezTo>
                    <a:pt x="10547" y="9605"/>
                    <a:pt x="10460" y="9576"/>
                    <a:pt x="10386" y="9548"/>
                  </a:cubicBezTo>
                  <a:cubicBezTo>
                    <a:pt x="10374" y="9506"/>
                    <a:pt x="10374" y="9491"/>
                    <a:pt x="10361" y="9463"/>
                  </a:cubicBezTo>
                  <a:lnTo>
                    <a:pt x="10349" y="9477"/>
                  </a:lnTo>
                  <a:lnTo>
                    <a:pt x="10349" y="9321"/>
                  </a:lnTo>
                  <a:close/>
                  <a:moveTo>
                    <a:pt x="10980" y="9222"/>
                  </a:moveTo>
                  <a:cubicBezTo>
                    <a:pt x="11067" y="9349"/>
                    <a:pt x="11141" y="9491"/>
                    <a:pt x="11191" y="9648"/>
                  </a:cubicBezTo>
                  <a:cubicBezTo>
                    <a:pt x="11166" y="9619"/>
                    <a:pt x="11116" y="9605"/>
                    <a:pt x="11079" y="9576"/>
                  </a:cubicBezTo>
                  <a:lnTo>
                    <a:pt x="11079" y="9591"/>
                  </a:lnTo>
                  <a:cubicBezTo>
                    <a:pt x="11042" y="9463"/>
                    <a:pt x="11017" y="9335"/>
                    <a:pt x="10980" y="9222"/>
                  </a:cubicBezTo>
                  <a:close/>
                  <a:moveTo>
                    <a:pt x="11767" y="9458"/>
                  </a:moveTo>
                  <a:lnTo>
                    <a:pt x="11859" y="9562"/>
                  </a:lnTo>
                  <a:lnTo>
                    <a:pt x="11884" y="9634"/>
                  </a:lnTo>
                  <a:lnTo>
                    <a:pt x="11810" y="9648"/>
                  </a:lnTo>
                  <a:cubicBezTo>
                    <a:pt x="11799" y="9584"/>
                    <a:pt x="11787" y="9521"/>
                    <a:pt x="11767" y="9458"/>
                  </a:cubicBezTo>
                  <a:close/>
                  <a:moveTo>
                    <a:pt x="9569" y="9435"/>
                  </a:moveTo>
                  <a:cubicBezTo>
                    <a:pt x="9594" y="9506"/>
                    <a:pt x="9619" y="9576"/>
                    <a:pt x="9643" y="9662"/>
                  </a:cubicBezTo>
                  <a:lnTo>
                    <a:pt x="9631" y="9662"/>
                  </a:lnTo>
                  <a:cubicBezTo>
                    <a:pt x="9594" y="9648"/>
                    <a:pt x="9544" y="9619"/>
                    <a:pt x="9495" y="9605"/>
                  </a:cubicBezTo>
                  <a:cubicBezTo>
                    <a:pt x="9519" y="9548"/>
                    <a:pt x="9532" y="9491"/>
                    <a:pt x="9569" y="9435"/>
                  </a:cubicBezTo>
                  <a:close/>
                  <a:moveTo>
                    <a:pt x="14199" y="9534"/>
                  </a:moveTo>
                  <a:cubicBezTo>
                    <a:pt x="14199" y="9619"/>
                    <a:pt x="14199" y="9690"/>
                    <a:pt x="14211" y="9761"/>
                  </a:cubicBezTo>
                  <a:lnTo>
                    <a:pt x="14174" y="9690"/>
                  </a:lnTo>
                  <a:cubicBezTo>
                    <a:pt x="14174" y="9634"/>
                    <a:pt x="14199" y="9591"/>
                    <a:pt x="14199" y="9534"/>
                  </a:cubicBezTo>
                  <a:close/>
                  <a:moveTo>
                    <a:pt x="18506" y="6209"/>
                  </a:moveTo>
                  <a:cubicBezTo>
                    <a:pt x="18543" y="6266"/>
                    <a:pt x="18580" y="6323"/>
                    <a:pt x="18618" y="6379"/>
                  </a:cubicBezTo>
                  <a:cubicBezTo>
                    <a:pt x="19175" y="7331"/>
                    <a:pt x="19435" y="8483"/>
                    <a:pt x="19348" y="9619"/>
                  </a:cubicBezTo>
                  <a:cubicBezTo>
                    <a:pt x="19323" y="9676"/>
                    <a:pt x="19311" y="9719"/>
                    <a:pt x="19286" y="9775"/>
                  </a:cubicBezTo>
                  <a:cubicBezTo>
                    <a:pt x="19236" y="8752"/>
                    <a:pt x="19001" y="7758"/>
                    <a:pt x="18630" y="6849"/>
                  </a:cubicBezTo>
                  <a:cubicBezTo>
                    <a:pt x="18593" y="6635"/>
                    <a:pt x="18556" y="6422"/>
                    <a:pt x="18506" y="6209"/>
                  </a:cubicBezTo>
                  <a:close/>
                  <a:moveTo>
                    <a:pt x="13889" y="9463"/>
                  </a:moveTo>
                  <a:lnTo>
                    <a:pt x="13963" y="9619"/>
                  </a:lnTo>
                  <a:cubicBezTo>
                    <a:pt x="13938" y="9676"/>
                    <a:pt x="13914" y="9733"/>
                    <a:pt x="13889" y="9790"/>
                  </a:cubicBezTo>
                  <a:cubicBezTo>
                    <a:pt x="13877" y="9747"/>
                    <a:pt x="13864" y="9690"/>
                    <a:pt x="13852" y="9648"/>
                  </a:cubicBezTo>
                  <a:cubicBezTo>
                    <a:pt x="13864" y="9591"/>
                    <a:pt x="13877" y="9534"/>
                    <a:pt x="13889" y="9463"/>
                  </a:cubicBezTo>
                  <a:close/>
                  <a:moveTo>
                    <a:pt x="6190" y="9506"/>
                  </a:moveTo>
                  <a:cubicBezTo>
                    <a:pt x="6214" y="9619"/>
                    <a:pt x="6239" y="9719"/>
                    <a:pt x="6264" y="9833"/>
                  </a:cubicBezTo>
                  <a:cubicBezTo>
                    <a:pt x="6239" y="9761"/>
                    <a:pt x="6214" y="9690"/>
                    <a:pt x="6190" y="9634"/>
                  </a:cubicBezTo>
                  <a:cubicBezTo>
                    <a:pt x="6190" y="9591"/>
                    <a:pt x="6190" y="9548"/>
                    <a:pt x="6190" y="9506"/>
                  </a:cubicBezTo>
                  <a:close/>
                  <a:moveTo>
                    <a:pt x="7390" y="9292"/>
                  </a:moveTo>
                  <a:cubicBezTo>
                    <a:pt x="7415" y="9378"/>
                    <a:pt x="7452" y="9477"/>
                    <a:pt x="7502" y="9562"/>
                  </a:cubicBezTo>
                  <a:cubicBezTo>
                    <a:pt x="7465" y="9662"/>
                    <a:pt x="7440" y="9747"/>
                    <a:pt x="7415" y="9847"/>
                  </a:cubicBezTo>
                  <a:cubicBezTo>
                    <a:pt x="7390" y="9662"/>
                    <a:pt x="7390" y="9477"/>
                    <a:pt x="7390" y="9292"/>
                  </a:cubicBezTo>
                  <a:close/>
                  <a:moveTo>
                    <a:pt x="9804" y="9449"/>
                  </a:moveTo>
                  <a:lnTo>
                    <a:pt x="9854" y="9506"/>
                  </a:lnTo>
                  <a:cubicBezTo>
                    <a:pt x="9878" y="9619"/>
                    <a:pt x="9903" y="9747"/>
                    <a:pt x="9928" y="9861"/>
                  </a:cubicBezTo>
                  <a:lnTo>
                    <a:pt x="9891" y="9833"/>
                  </a:lnTo>
                  <a:cubicBezTo>
                    <a:pt x="9878" y="9775"/>
                    <a:pt x="9854" y="9719"/>
                    <a:pt x="9841" y="9662"/>
                  </a:cubicBezTo>
                  <a:cubicBezTo>
                    <a:pt x="9829" y="9591"/>
                    <a:pt x="9804" y="9520"/>
                    <a:pt x="9804" y="9449"/>
                  </a:cubicBezTo>
                  <a:close/>
                  <a:moveTo>
                    <a:pt x="2736" y="9421"/>
                  </a:moveTo>
                  <a:cubicBezTo>
                    <a:pt x="2761" y="9491"/>
                    <a:pt x="2773" y="9548"/>
                    <a:pt x="2798" y="9619"/>
                  </a:cubicBezTo>
                  <a:cubicBezTo>
                    <a:pt x="2761" y="9747"/>
                    <a:pt x="2736" y="9889"/>
                    <a:pt x="2712" y="10017"/>
                  </a:cubicBezTo>
                  <a:lnTo>
                    <a:pt x="2699" y="10017"/>
                  </a:lnTo>
                  <a:cubicBezTo>
                    <a:pt x="2699" y="9818"/>
                    <a:pt x="2724" y="9619"/>
                    <a:pt x="2736" y="9421"/>
                  </a:cubicBezTo>
                  <a:close/>
                  <a:moveTo>
                    <a:pt x="16984" y="9207"/>
                  </a:moveTo>
                  <a:cubicBezTo>
                    <a:pt x="17046" y="9378"/>
                    <a:pt x="17108" y="9562"/>
                    <a:pt x="17157" y="9747"/>
                  </a:cubicBezTo>
                  <a:cubicBezTo>
                    <a:pt x="17157" y="9833"/>
                    <a:pt x="17145" y="9918"/>
                    <a:pt x="17120" y="10003"/>
                  </a:cubicBezTo>
                  <a:lnTo>
                    <a:pt x="17120" y="10017"/>
                  </a:lnTo>
                  <a:cubicBezTo>
                    <a:pt x="17083" y="9747"/>
                    <a:pt x="17033" y="9477"/>
                    <a:pt x="16984" y="9207"/>
                  </a:cubicBezTo>
                  <a:close/>
                  <a:moveTo>
                    <a:pt x="8071" y="9591"/>
                  </a:moveTo>
                  <a:cubicBezTo>
                    <a:pt x="8084" y="9747"/>
                    <a:pt x="8109" y="9889"/>
                    <a:pt x="8146" y="10032"/>
                  </a:cubicBezTo>
                  <a:lnTo>
                    <a:pt x="8121" y="10003"/>
                  </a:lnTo>
                  <a:cubicBezTo>
                    <a:pt x="8096" y="9946"/>
                    <a:pt x="8071" y="9903"/>
                    <a:pt x="8047" y="9861"/>
                  </a:cubicBezTo>
                  <a:cubicBezTo>
                    <a:pt x="8047" y="9775"/>
                    <a:pt x="8034" y="9705"/>
                    <a:pt x="8034" y="9634"/>
                  </a:cubicBezTo>
                  <a:lnTo>
                    <a:pt x="8071" y="9591"/>
                  </a:lnTo>
                  <a:close/>
                  <a:moveTo>
                    <a:pt x="6598" y="8767"/>
                  </a:moveTo>
                  <a:cubicBezTo>
                    <a:pt x="6623" y="8866"/>
                    <a:pt x="6635" y="8951"/>
                    <a:pt x="6660" y="9051"/>
                  </a:cubicBezTo>
                  <a:cubicBezTo>
                    <a:pt x="6660" y="9179"/>
                    <a:pt x="6672" y="9307"/>
                    <a:pt x="6672" y="9435"/>
                  </a:cubicBezTo>
                  <a:cubicBezTo>
                    <a:pt x="6610" y="9634"/>
                    <a:pt x="6549" y="9833"/>
                    <a:pt x="6512" y="10046"/>
                  </a:cubicBezTo>
                  <a:lnTo>
                    <a:pt x="6512" y="10032"/>
                  </a:lnTo>
                  <a:cubicBezTo>
                    <a:pt x="6512" y="9974"/>
                    <a:pt x="6512" y="9932"/>
                    <a:pt x="6499" y="9889"/>
                  </a:cubicBezTo>
                  <a:cubicBezTo>
                    <a:pt x="6487" y="9506"/>
                    <a:pt x="6524" y="9136"/>
                    <a:pt x="6598" y="8767"/>
                  </a:cubicBezTo>
                  <a:close/>
                  <a:moveTo>
                    <a:pt x="18704" y="7673"/>
                  </a:moveTo>
                  <a:cubicBezTo>
                    <a:pt x="18803" y="7971"/>
                    <a:pt x="18890" y="8284"/>
                    <a:pt x="18952" y="8611"/>
                  </a:cubicBezTo>
                  <a:cubicBezTo>
                    <a:pt x="19039" y="9122"/>
                    <a:pt x="19101" y="9648"/>
                    <a:pt x="19113" y="10187"/>
                  </a:cubicBezTo>
                  <a:cubicBezTo>
                    <a:pt x="19063" y="9747"/>
                    <a:pt x="18977" y="9307"/>
                    <a:pt x="18853" y="8880"/>
                  </a:cubicBezTo>
                  <a:lnTo>
                    <a:pt x="18853" y="8895"/>
                  </a:lnTo>
                  <a:cubicBezTo>
                    <a:pt x="18816" y="8738"/>
                    <a:pt x="18766" y="8582"/>
                    <a:pt x="18704" y="8440"/>
                  </a:cubicBezTo>
                  <a:cubicBezTo>
                    <a:pt x="18717" y="8184"/>
                    <a:pt x="18704" y="7928"/>
                    <a:pt x="18704" y="7673"/>
                  </a:cubicBezTo>
                  <a:close/>
                  <a:moveTo>
                    <a:pt x="15931" y="9818"/>
                  </a:moveTo>
                  <a:cubicBezTo>
                    <a:pt x="15944" y="9875"/>
                    <a:pt x="15956" y="9932"/>
                    <a:pt x="15969" y="10003"/>
                  </a:cubicBezTo>
                  <a:cubicBezTo>
                    <a:pt x="15956" y="10088"/>
                    <a:pt x="15944" y="10173"/>
                    <a:pt x="15919" y="10259"/>
                  </a:cubicBezTo>
                  <a:cubicBezTo>
                    <a:pt x="15919" y="10145"/>
                    <a:pt x="15919" y="10032"/>
                    <a:pt x="15919" y="9918"/>
                  </a:cubicBezTo>
                  <a:lnTo>
                    <a:pt x="15931" y="9918"/>
                  </a:lnTo>
                  <a:lnTo>
                    <a:pt x="15931" y="9818"/>
                  </a:lnTo>
                  <a:close/>
                  <a:moveTo>
                    <a:pt x="5744" y="9292"/>
                  </a:moveTo>
                  <a:cubicBezTo>
                    <a:pt x="5719" y="9619"/>
                    <a:pt x="5719" y="9946"/>
                    <a:pt x="5756" y="10273"/>
                  </a:cubicBezTo>
                  <a:cubicBezTo>
                    <a:pt x="5707" y="10159"/>
                    <a:pt x="5658" y="10060"/>
                    <a:pt x="5608" y="9946"/>
                  </a:cubicBezTo>
                  <a:cubicBezTo>
                    <a:pt x="5645" y="9719"/>
                    <a:pt x="5682" y="9506"/>
                    <a:pt x="5744" y="9292"/>
                  </a:cubicBezTo>
                  <a:close/>
                  <a:moveTo>
                    <a:pt x="14434" y="9946"/>
                  </a:moveTo>
                  <a:cubicBezTo>
                    <a:pt x="14458" y="9989"/>
                    <a:pt x="14483" y="10032"/>
                    <a:pt x="14508" y="10074"/>
                  </a:cubicBezTo>
                  <a:lnTo>
                    <a:pt x="14496" y="10187"/>
                  </a:lnTo>
                  <a:cubicBezTo>
                    <a:pt x="14496" y="10216"/>
                    <a:pt x="14483" y="10245"/>
                    <a:pt x="14471" y="10287"/>
                  </a:cubicBezTo>
                  <a:lnTo>
                    <a:pt x="14446" y="10301"/>
                  </a:lnTo>
                  <a:cubicBezTo>
                    <a:pt x="14446" y="10187"/>
                    <a:pt x="14446" y="10060"/>
                    <a:pt x="14434" y="9946"/>
                  </a:cubicBezTo>
                  <a:close/>
                  <a:moveTo>
                    <a:pt x="13295" y="9378"/>
                  </a:moveTo>
                  <a:cubicBezTo>
                    <a:pt x="13394" y="9605"/>
                    <a:pt x="13481" y="9833"/>
                    <a:pt x="13555" y="10060"/>
                  </a:cubicBezTo>
                  <a:cubicBezTo>
                    <a:pt x="13530" y="10145"/>
                    <a:pt x="13505" y="10245"/>
                    <a:pt x="13481" y="10316"/>
                  </a:cubicBezTo>
                  <a:cubicBezTo>
                    <a:pt x="13481" y="10273"/>
                    <a:pt x="13468" y="10245"/>
                    <a:pt x="13456" y="10202"/>
                  </a:cubicBezTo>
                  <a:cubicBezTo>
                    <a:pt x="13419" y="10017"/>
                    <a:pt x="13369" y="9818"/>
                    <a:pt x="13307" y="9648"/>
                  </a:cubicBezTo>
                  <a:cubicBezTo>
                    <a:pt x="13307" y="9562"/>
                    <a:pt x="13295" y="9491"/>
                    <a:pt x="13283" y="9421"/>
                  </a:cubicBezTo>
                  <a:cubicBezTo>
                    <a:pt x="13283" y="9406"/>
                    <a:pt x="13283" y="9392"/>
                    <a:pt x="13295" y="9378"/>
                  </a:cubicBezTo>
                  <a:close/>
                  <a:moveTo>
                    <a:pt x="15498" y="8710"/>
                  </a:moveTo>
                  <a:cubicBezTo>
                    <a:pt x="15572" y="8852"/>
                    <a:pt x="15634" y="8994"/>
                    <a:pt x="15696" y="9136"/>
                  </a:cubicBezTo>
                  <a:cubicBezTo>
                    <a:pt x="15721" y="9349"/>
                    <a:pt x="15733" y="9562"/>
                    <a:pt x="15746" y="9761"/>
                  </a:cubicBezTo>
                  <a:cubicBezTo>
                    <a:pt x="15758" y="9974"/>
                    <a:pt x="15709" y="10145"/>
                    <a:pt x="15696" y="10330"/>
                  </a:cubicBezTo>
                  <a:cubicBezTo>
                    <a:pt x="15696" y="10316"/>
                    <a:pt x="15696" y="10316"/>
                    <a:pt x="15684" y="10301"/>
                  </a:cubicBezTo>
                  <a:cubicBezTo>
                    <a:pt x="15659" y="10230"/>
                    <a:pt x="15622" y="10173"/>
                    <a:pt x="15585" y="10102"/>
                  </a:cubicBezTo>
                  <a:cubicBezTo>
                    <a:pt x="15560" y="9804"/>
                    <a:pt x="15523" y="9520"/>
                    <a:pt x="15461" y="9222"/>
                  </a:cubicBezTo>
                  <a:cubicBezTo>
                    <a:pt x="15449" y="9136"/>
                    <a:pt x="15449" y="9051"/>
                    <a:pt x="15437" y="8980"/>
                  </a:cubicBezTo>
                  <a:cubicBezTo>
                    <a:pt x="15461" y="8880"/>
                    <a:pt x="15474" y="8795"/>
                    <a:pt x="15498" y="8710"/>
                  </a:cubicBezTo>
                  <a:close/>
                  <a:moveTo>
                    <a:pt x="3950" y="9662"/>
                  </a:moveTo>
                  <a:cubicBezTo>
                    <a:pt x="3962" y="9705"/>
                    <a:pt x="3974" y="9747"/>
                    <a:pt x="3987" y="9790"/>
                  </a:cubicBezTo>
                  <a:cubicBezTo>
                    <a:pt x="3974" y="9918"/>
                    <a:pt x="3962" y="10060"/>
                    <a:pt x="3950" y="10173"/>
                  </a:cubicBezTo>
                  <a:lnTo>
                    <a:pt x="3950" y="10358"/>
                  </a:lnTo>
                  <a:cubicBezTo>
                    <a:pt x="3925" y="10173"/>
                    <a:pt x="3912" y="9974"/>
                    <a:pt x="3925" y="9790"/>
                  </a:cubicBezTo>
                  <a:lnTo>
                    <a:pt x="3925" y="9761"/>
                  </a:lnTo>
                  <a:cubicBezTo>
                    <a:pt x="3925" y="9747"/>
                    <a:pt x="3937" y="9705"/>
                    <a:pt x="3950" y="9662"/>
                  </a:cubicBezTo>
                  <a:close/>
                  <a:moveTo>
                    <a:pt x="10287" y="10102"/>
                  </a:moveTo>
                  <a:cubicBezTo>
                    <a:pt x="10311" y="10202"/>
                    <a:pt x="10349" y="10301"/>
                    <a:pt x="10398" y="10386"/>
                  </a:cubicBezTo>
                  <a:lnTo>
                    <a:pt x="10361" y="10330"/>
                  </a:lnTo>
                  <a:lnTo>
                    <a:pt x="10299" y="10245"/>
                  </a:lnTo>
                  <a:cubicBezTo>
                    <a:pt x="10299" y="10202"/>
                    <a:pt x="10287" y="10145"/>
                    <a:pt x="10287" y="10102"/>
                  </a:cubicBezTo>
                  <a:close/>
                  <a:moveTo>
                    <a:pt x="18184" y="9634"/>
                  </a:moveTo>
                  <a:cubicBezTo>
                    <a:pt x="18209" y="9761"/>
                    <a:pt x="18234" y="9889"/>
                    <a:pt x="18246" y="10017"/>
                  </a:cubicBezTo>
                  <a:cubicBezTo>
                    <a:pt x="18222" y="10159"/>
                    <a:pt x="18197" y="10301"/>
                    <a:pt x="18172" y="10444"/>
                  </a:cubicBezTo>
                  <a:cubicBezTo>
                    <a:pt x="18160" y="10372"/>
                    <a:pt x="18147" y="10316"/>
                    <a:pt x="18135" y="10245"/>
                  </a:cubicBezTo>
                  <a:cubicBezTo>
                    <a:pt x="18160" y="10046"/>
                    <a:pt x="18172" y="9847"/>
                    <a:pt x="18184" y="9634"/>
                  </a:cubicBezTo>
                  <a:close/>
                  <a:moveTo>
                    <a:pt x="12701" y="9989"/>
                  </a:moveTo>
                  <a:cubicBezTo>
                    <a:pt x="12725" y="10032"/>
                    <a:pt x="12762" y="10074"/>
                    <a:pt x="12800" y="10117"/>
                  </a:cubicBezTo>
                  <a:lnTo>
                    <a:pt x="12800" y="10173"/>
                  </a:lnTo>
                  <a:cubicBezTo>
                    <a:pt x="12778" y="10274"/>
                    <a:pt x="12756" y="10364"/>
                    <a:pt x="12725" y="10452"/>
                  </a:cubicBezTo>
                  <a:cubicBezTo>
                    <a:pt x="12724" y="10295"/>
                    <a:pt x="12712" y="10148"/>
                    <a:pt x="12701" y="9989"/>
                  </a:cubicBezTo>
                  <a:close/>
                  <a:moveTo>
                    <a:pt x="11995" y="9960"/>
                  </a:moveTo>
                  <a:cubicBezTo>
                    <a:pt x="12020" y="10145"/>
                    <a:pt x="11983" y="10330"/>
                    <a:pt x="11908" y="10500"/>
                  </a:cubicBezTo>
                  <a:cubicBezTo>
                    <a:pt x="11908" y="10330"/>
                    <a:pt x="11896" y="10145"/>
                    <a:pt x="11884" y="9974"/>
                  </a:cubicBezTo>
                  <a:cubicBezTo>
                    <a:pt x="11921" y="9974"/>
                    <a:pt x="11958" y="9974"/>
                    <a:pt x="11995" y="9960"/>
                  </a:cubicBezTo>
                  <a:close/>
                  <a:moveTo>
                    <a:pt x="11277" y="9946"/>
                  </a:moveTo>
                  <a:cubicBezTo>
                    <a:pt x="11302" y="9989"/>
                    <a:pt x="11302" y="10017"/>
                    <a:pt x="11302" y="10060"/>
                  </a:cubicBezTo>
                  <a:cubicBezTo>
                    <a:pt x="11327" y="10202"/>
                    <a:pt x="11327" y="10358"/>
                    <a:pt x="11302" y="10514"/>
                  </a:cubicBezTo>
                  <a:cubicBezTo>
                    <a:pt x="11290" y="10529"/>
                    <a:pt x="11290" y="10543"/>
                    <a:pt x="11277" y="10557"/>
                  </a:cubicBezTo>
                  <a:cubicBezTo>
                    <a:pt x="11240" y="10358"/>
                    <a:pt x="11203" y="10159"/>
                    <a:pt x="11166" y="9946"/>
                  </a:cubicBezTo>
                  <a:close/>
                  <a:moveTo>
                    <a:pt x="9470" y="9892"/>
                  </a:moveTo>
                  <a:cubicBezTo>
                    <a:pt x="9551" y="9906"/>
                    <a:pt x="9622" y="9934"/>
                    <a:pt x="9693" y="9974"/>
                  </a:cubicBezTo>
                  <a:cubicBezTo>
                    <a:pt x="9705" y="9974"/>
                    <a:pt x="9730" y="9989"/>
                    <a:pt x="9755" y="10003"/>
                  </a:cubicBezTo>
                  <a:cubicBezTo>
                    <a:pt x="9829" y="10202"/>
                    <a:pt x="9915" y="10386"/>
                    <a:pt x="10015" y="10571"/>
                  </a:cubicBezTo>
                  <a:lnTo>
                    <a:pt x="9940" y="10543"/>
                  </a:lnTo>
                  <a:cubicBezTo>
                    <a:pt x="9779" y="10415"/>
                    <a:pt x="9619" y="10259"/>
                    <a:pt x="9470" y="10102"/>
                  </a:cubicBezTo>
                  <a:cubicBezTo>
                    <a:pt x="9458" y="10032"/>
                    <a:pt x="9457" y="9962"/>
                    <a:pt x="9470" y="9892"/>
                  </a:cubicBezTo>
                  <a:close/>
                  <a:moveTo>
                    <a:pt x="14137" y="9974"/>
                  </a:moveTo>
                  <a:lnTo>
                    <a:pt x="14199" y="10145"/>
                  </a:lnTo>
                  <a:cubicBezTo>
                    <a:pt x="14149" y="10245"/>
                    <a:pt x="14112" y="10344"/>
                    <a:pt x="14087" y="10444"/>
                  </a:cubicBezTo>
                  <a:cubicBezTo>
                    <a:pt x="14062" y="10500"/>
                    <a:pt x="14038" y="10557"/>
                    <a:pt x="14013" y="10600"/>
                  </a:cubicBezTo>
                  <a:lnTo>
                    <a:pt x="13988" y="10486"/>
                  </a:lnTo>
                  <a:cubicBezTo>
                    <a:pt x="14050" y="10316"/>
                    <a:pt x="14100" y="10145"/>
                    <a:pt x="14137" y="9974"/>
                  </a:cubicBezTo>
                  <a:close/>
                  <a:moveTo>
                    <a:pt x="5113" y="10245"/>
                  </a:moveTo>
                  <a:cubicBezTo>
                    <a:pt x="5125" y="10301"/>
                    <a:pt x="5163" y="10372"/>
                    <a:pt x="5187" y="10444"/>
                  </a:cubicBezTo>
                  <a:cubicBezTo>
                    <a:pt x="5212" y="10500"/>
                    <a:pt x="5212" y="10600"/>
                    <a:pt x="5224" y="10685"/>
                  </a:cubicBezTo>
                  <a:cubicBezTo>
                    <a:pt x="5163" y="10571"/>
                    <a:pt x="5113" y="10458"/>
                    <a:pt x="5063" y="10330"/>
                  </a:cubicBezTo>
                  <a:cubicBezTo>
                    <a:pt x="5076" y="10301"/>
                    <a:pt x="5101" y="10259"/>
                    <a:pt x="5113" y="10245"/>
                  </a:cubicBezTo>
                  <a:close/>
                  <a:moveTo>
                    <a:pt x="10485" y="9818"/>
                  </a:moveTo>
                  <a:lnTo>
                    <a:pt x="10535" y="9847"/>
                  </a:lnTo>
                  <a:lnTo>
                    <a:pt x="10683" y="9889"/>
                  </a:lnTo>
                  <a:cubicBezTo>
                    <a:pt x="10745" y="10145"/>
                    <a:pt x="10782" y="10401"/>
                    <a:pt x="10807" y="10671"/>
                  </a:cubicBezTo>
                  <a:lnTo>
                    <a:pt x="10807" y="10685"/>
                  </a:lnTo>
                  <a:cubicBezTo>
                    <a:pt x="10745" y="10614"/>
                    <a:pt x="10695" y="10543"/>
                    <a:pt x="10658" y="10472"/>
                  </a:cubicBezTo>
                  <a:cubicBezTo>
                    <a:pt x="10609" y="10245"/>
                    <a:pt x="10547" y="10032"/>
                    <a:pt x="10485" y="9818"/>
                  </a:cubicBezTo>
                  <a:close/>
                  <a:moveTo>
                    <a:pt x="7093" y="10245"/>
                  </a:moveTo>
                  <a:lnTo>
                    <a:pt x="7131" y="10330"/>
                  </a:lnTo>
                  <a:lnTo>
                    <a:pt x="7143" y="10386"/>
                  </a:lnTo>
                  <a:cubicBezTo>
                    <a:pt x="7143" y="10472"/>
                    <a:pt x="7155" y="10557"/>
                    <a:pt x="7168" y="10643"/>
                  </a:cubicBezTo>
                  <a:cubicBezTo>
                    <a:pt x="7155" y="10671"/>
                    <a:pt x="7131" y="10713"/>
                    <a:pt x="7118" y="10756"/>
                  </a:cubicBezTo>
                  <a:cubicBezTo>
                    <a:pt x="7118" y="10728"/>
                    <a:pt x="7106" y="10713"/>
                    <a:pt x="7106" y="10699"/>
                  </a:cubicBezTo>
                  <a:cubicBezTo>
                    <a:pt x="7081" y="10543"/>
                    <a:pt x="7081" y="10401"/>
                    <a:pt x="7093" y="10245"/>
                  </a:cubicBezTo>
                  <a:close/>
                  <a:moveTo>
                    <a:pt x="4469" y="9136"/>
                  </a:moveTo>
                  <a:cubicBezTo>
                    <a:pt x="4531" y="9421"/>
                    <a:pt x="4618" y="9690"/>
                    <a:pt x="4717" y="9960"/>
                  </a:cubicBezTo>
                  <a:cubicBezTo>
                    <a:pt x="4717" y="10187"/>
                    <a:pt x="4717" y="10415"/>
                    <a:pt x="4729" y="10628"/>
                  </a:cubicBezTo>
                  <a:cubicBezTo>
                    <a:pt x="4717" y="10685"/>
                    <a:pt x="4704" y="10742"/>
                    <a:pt x="4692" y="10798"/>
                  </a:cubicBezTo>
                  <a:cubicBezTo>
                    <a:pt x="4568" y="10444"/>
                    <a:pt x="4469" y="10102"/>
                    <a:pt x="4395" y="9733"/>
                  </a:cubicBezTo>
                  <a:cubicBezTo>
                    <a:pt x="4407" y="9534"/>
                    <a:pt x="4432" y="9335"/>
                    <a:pt x="4469" y="9136"/>
                  </a:cubicBezTo>
                  <a:close/>
                  <a:moveTo>
                    <a:pt x="7910" y="10330"/>
                  </a:moveTo>
                  <a:cubicBezTo>
                    <a:pt x="7935" y="10486"/>
                    <a:pt x="7972" y="10657"/>
                    <a:pt x="7997" y="10813"/>
                  </a:cubicBezTo>
                  <a:cubicBezTo>
                    <a:pt x="7960" y="10657"/>
                    <a:pt x="7935" y="10500"/>
                    <a:pt x="7910" y="10330"/>
                  </a:cubicBezTo>
                  <a:close/>
                  <a:moveTo>
                    <a:pt x="18717" y="9264"/>
                  </a:moveTo>
                  <a:cubicBezTo>
                    <a:pt x="18828" y="9719"/>
                    <a:pt x="18902" y="10187"/>
                    <a:pt x="18939" y="10657"/>
                  </a:cubicBezTo>
                  <a:cubicBezTo>
                    <a:pt x="18914" y="10713"/>
                    <a:pt x="18890" y="10770"/>
                    <a:pt x="18865" y="10841"/>
                  </a:cubicBezTo>
                  <a:cubicBezTo>
                    <a:pt x="18853" y="10415"/>
                    <a:pt x="18803" y="9989"/>
                    <a:pt x="18717" y="9562"/>
                  </a:cubicBezTo>
                  <a:lnTo>
                    <a:pt x="18717" y="9264"/>
                  </a:lnTo>
                  <a:close/>
                  <a:moveTo>
                    <a:pt x="13691" y="10600"/>
                  </a:moveTo>
                  <a:cubicBezTo>
                    <a:pt x="13703" y="10643"/>
                    <a:pt x="13716" y="10685"/>
                    <a:pt x="13716" y="10728"/>
                  </a:cubicBezTo>
                  <a:cubicBezTo>
                    <a:pt x="13703" y="10770"/>
                    <a:pt x="13679" y="10813"/>
                    <a:pt x="13666" y="10841"/>
                  </a:cubicBezTo>
                  <a:lnTo>
                    <a:pt x="13666" y="10856"/>
                  </a:lnTo>
                  <a:lnTo>
                    <a:pt x="13641" y="10798"/>
                  </a:lnTo>
                  <a:cubicBezTo>
                    <a:pt x="13666" y="10728"/>
                    <a:pt x="13679" y="10657"/>
                    <a:pt x="13691" y="10600"/>
                  </a:cubicBezTo>
                  <a:close/>
                  <a:moveTo>
                    <a:pt x="15609" y="10600"/>
                  </a:moveTo>
                  <a:lnTo>
                    <a:pt x="15634" y="10671"/>
                  </a:lnTo>
                  <a:cubicBezTo>
                    <a:pt x="15634" y="10742"/>
                    <a:pt x="15622" y="10798"/>
                    <a:pt x="15609" y="10856"/>
                  </a:cubicBezTo>
                  <a:lnTo>
                    <a:pt x="15609" y="10600"/>
                  </a:lnTo>
                  <a:close/>
                  <a:moveTo>
                    <a:pt x="11611" y="10472"/>
                  </a:moveTo>
                  <a:cubicBezTo>
                    <a:pt x="11624" y="10600"/>
                    <a:pt x="11624" y="10713"/>
                    <a:pt x="11611" y="10841"/>
                  </a:cubicBezTo>
                  <a:lnTo>
                    <a:pt x="11562" y="10870"/>
                  </a:lnTo>
                  <a:cubicBezTo>
                    <a:pt x="11574" y="10742"/>
                    <a:pt x="11599" y="10600"/>
                    <a:pt x="11611" y="10472"/>
                  </a:cubicBezTo>
                  <a:close/>
                  <a:moveTo>
                    <a:pt x="16167" y="9747"/>
                  </a:moveTo>
                  <a:cubicBezTo>
                    <a:pt x="16254" y="10088"/>
                    <a:pt x="16315" y="10429"/>
                    <a:pt x="16352" y="10784"/>
                  </a:cubicBezTo>
                  <a:cubicBezTo>
                    <a:pt x="16352" y="10827"/>
                    <a:pt x="16340" y="10884"/>
                    <a:pt x="16328" y="10941"/>
                  </a:cubicBezTo>
                  <a:cubicBezTo>
                    <a:pt x="16303" y="10657"/>
                    <a:pt x="16254" y="10386"/>
                    <a:pt x="16192" y="10117"/>
                  </a:cubicBezTo>
                  <a:cubicBezTo>
                    <a:pt x="16179" y="10017"/>
                    <a:pt x="16154" y="9946"/>
                    <a:pt x="16142" y="9861"/>
                  </a:cubicBezTo>
                  <a:lnTo>
                    <a:pt x="16167" y="9747"/>
                  </a:lnTo>
                  <a:close/>
                  <a:moveTo>
                    <a:pt x="4147" y="10245"/>
                  </a:moveTo>
                  <a:cubicBezTo>
                    <a:pt x="4147" y="10273"/>
                    <a:pt x="4172" y="10287"/>
                    <a:pt x="4172" y="10316"/>
                  </a:cubicBezTo>
                  <a:cubicBezTo>
                    <a:pt x="4159" y="10529"/>
                    <a:pt x="4159" y="10742"/>
                    <a:pt x="4159" y="10955"/>
                  </a:cubicBezTo>
                  <a:cubicBezTo>
                    <a:pt x="4135" y="10728"/>
                    <a:pt x="4135" y="10486"/>
                    <a:pt x="4147" y="10245"/>
                  </a:cubicBezTo>
                  <a:close/>
                  <a:moveTo>
                    <a:pt x="8257" y="9378"/>
                  </a:moveTo>
                  <a:cubicBezTo>
                    <a:pt x="8393" y="9576"/>
                    <a:pt x="8529" y="9761"/>
                    <a:pt x="8690" y="9946"/>
                  </a:cubicBezTo>
                  <a:cubicBezTo>
                    <a:pt x="8702" y="10003"/>
                    <a:pt x="8727" y="10074"/>
                    <a:pt x="8752" y="10131"/>
                  </a:cubicBezTo>
                  <a:cubicBezTo>
                    <a:pt x="8740" y="10330"/>
                    <a:pt x="8752" y="10514"/>
                    <a:pt x="8789" y="10699"/>
                  </a:cubicBezTo>
                  <a:cubicBezTo>
                    <a:pt x="8802" y="10784"/>
                    <a:pt x="8827" y="10870"/>
                    <a:pt x="8851" y="10955"/>
                  </a:cubicBezTo>
                  <a:cubicBezTo>
                    <a:pt x="8802" y="10912"/>
                    <a:pt x="8740" y="10870"/>
                    <a:pt x="8678" y="10813"/>
                  </a:cubicBezTo>
                  <a:cubicBezTo>
                    <a:pt x="8628" y="10728"/>
                    <a:pt x="8579" y="10643"/>
                    <a:pt x="8542" y="10557"/>
                  </a:cubicBezTo>
                  <a:cubicBezTo>
                    <a:pt x="8505" y="10458"/>
                    <a:pt x="8468" y="10372"/>
                    <a:pt x="8430" y="10273"/>
                  </a:cubicBezTo>
                  <a:cubicBezTo>
                    <a:pt x="8443" y="10245"/>
                    <a:pt x="8430" y="10202"/>
                    <a:pt x="8406" y="10187"/>
                  </a:cubicBezTo>
                  <a:cubicBezTo>
                    <a:pt x="8319" y="9932"/>
                    <a:pt x="8269" y="9662"/>
                    <a:pt x="8257" y="9378"/>
                  </a:cubicBezTo>
                  <a:close/>
                  <a:moveTo>
                    <a:pt x="15213" y="9833"/>
                  </a:moveTo>
                  <a:cubicBezTo>
                    <a:pt x="15263" y="9918"/>
                    <a:pt x="15313" y="10003"/>
                    <a:pt x="15350" y="10088"/>
                  </a:cubicBezTo>
                  <a:cubicBezTo>
                    <a:pt x="15350" y="10386"/>
                    <a:pt x="15325" y="10699"/>
                    <a:pt x="15288" y="10997"/>
                  </a:cubicBezTo>
                  <a:cubicBezTo>
                    <a:pt x="15275" y="10673"/>
                    <a:pt x="15227" y="10363"/>
                    <a:pt x="15177" y="10039"/>
                  </a:cubicBezTo>
                  <a:cubicBezTo>
                    <a:pt x="15190" y="9970"/>
                    <a:pt x="15202" y="9901"/>
                    <a:pt x="15213" y="9833"/>
                  </a:cubicBezTo>
                  <a:close/>
                  <a:moveTo>
                    <a:pt x="12528" y="10600"/>
                  </a:moveTo>
                  <a:cubicBezTo>
                    <a:pt x="12528" y="10614"/>
                    <a:pt x="12540" y="10643"/>
                    <a:pt x="12540" y="10671"/>
                  </a:cubicBezTo>
                  <a:cubicBezTo>
                    <a:pt x="12528" y="10784"/>
                    <a:pt x="12515" y="10884"/>
                    <a:pt x="12503" y="10997"/>
                  </a:cubicBezTo>
                  <a:lnTo>
                    <a:pt x="12466" y="11012"/>
                  </a:lnTo>
                  <a:cubicBezTo>
                    <a:pt x="12478" y="10927"/>
                    <a:pt x="12490" y="10841"/>
                    <a:pt x="12503" y="10742"/>
                  </a:cubicBezTo>
                  <a:cubicBezTo>
                    <a:pt x="12503" y="10728"/>
                    <a:pt x="12503" y="10713"/>
                    <a:pt x="12503" y="10699"/>
                  </a:cubicBezTo>
                  <a:cubicBezTo>
                    <a:pt x="12515" y="10671"/>
                    <a:pt x="12515" y="10628"/>
                    <a:pt x="12528" y="10600"/>
                  </a:cubicBezTo>
                  <a:close/>
                  <a:moveTo>
                    <a:pt x="6301" y="10429"/>
                  </a:moveTo>
                  <a:lnTo>
                    <a:pt x="6376" y="10600"/>
                  </a:lnTo>
                  <a:cubicBezTo>
                    <a:pt x="6400" y="10713"/>
                    <a:pt x="6425" y="10841"/>
                    <a:pt x="6462" y="10969"/>
                  </a:cubicBezTo>
                  <a:lnTo>
                    <a:pt x="6462" y="11026"/>
                  </a:lnTo>
                  <a:cubicBezTo>
                    <a:pt x="6400" y="10827"/>
                    <a:pt x="6351" y="10628"/>
                    <a:pt x="6301" y="10429"/>
                  </a:cubicBezTo>
                  <a:close/>
                  <a:moveTo>
                    <a:pt x="7725" y="10046"/>
                  </a:moveTo>
                  <a:cubicBezTo>
                    <a:pt x="7737" y="10401"/>
                    <a:pt x="7799" y="10770"/>
                    <a:pt x="7923" y="11111"/>
                  </a:cubicBezTo>
                  <a:cubicBezTo>
                    <a:pt x="7848" y="11040"/>
                    <a:pt x="7774" y="10955"/>
                    <a:pt x="7712" y="10870"/>
                  </a:cubicBezTo>
                  <a:cubicBezTo>
                    <a:pt x="7638" y="10657"/>
                    <a:pt x="7601" y="10444"/>
                    <a:pt x="7601" y="10216"/>
                  </a:cubicBezTo>
                  <a:cubicBezTo>
                    <a:pt x="7651" y="10159"/>
                    <a:pt x="7688" y="10102"/>
                    <a:pt x="7725" y="10046"/>
                  </a:cubicBezTo>
                  <a:close/>
                  <a:moveTo>
                    <a:pt x="5893" y="9307"/>
                  </a:moveTo>
                  <a:lnTo>
                    <a:pt x="5893" y="9321"/>
                  </a:lnTo>
                  <a:cubicBezTo>
                    <a:pt x="5893" y="9392"/>
                    <a:pt x="5905" y="9463"/>
                    <a:pt x="5905" y="9548"/>
                  </a:cubicBezTo>
                  <a:cubicBezTo>
                    <a:pt x="5967" y="10088"/>
                    <a:pt x="6078" y="10614"/>
                    <a:pt x="6214" y="11140"/>
                  </a:cubicBezTo>
                  <a:cubicBezTo>
                    <a:pt x="6177" y="11069"/>
                    <a:pt x="6128" y="10997"/>
                    <a:pt x="6078" y="10927"/>
                  </a:cubicBezTo>
                  <a:cubicBezTo>
                    <a:pt x="6041" y="10841"/>
                    <a:pt x="5992" y="10742"/>
                    <a:pt x="5942" y="10657"/>
                  </a:cubicBezTo>
                  <a:cubicBezTo>
                    <a:pt x="5868" y="10216"/>
                    <a:pt x="5843" y="9747"/>
                    <a:pt x="5893" y="9307"/>
                  </a:cubicBezTo>
                  <a:close/>
                  <a:moveTo>
                    <a:pt x="6734" y="9989"/>
                  </a:moveTo>
                  <a:cubicBezTo>
                    <a:pt x="6747" y="10386"/>
                    <a:pt x="6809" y="10770"/>
                    <a:pt x="6920" y="11140"/>
                  </a:cubicBezTo>
                  <a:cubicBezTo>
                    <a:pt x="6834" y="10927"/>
                    <a:pt x="6747" y="10713"/>
                    <a:pt x="6660" y="10500"/>
                  </a:cubicBezTo>
                  <a:cubicBezTo>
                    <a:pt x="6672" y="10330"/>
                    <a:pt x="6697" y="10159"/>
                    <a:pt x="6734" y="9989"/>
                  </a:cubicBezTo>
                  <a:close/>
                  <a:moveTo>
                    <a:pt x="12317" y="10500"/>
                  </a:moveTo>
                  <a:lnTo>
                    <a:pt x="12317" y="10543"/>
                  </a:lnTo>
                  <a:lnTo>
                    <a:pt x="12305" y="10614"/>
                  </a:lnTo>
                  <a:cubicBezTo>
                    <a:pt x="12292" y="10671"/>
                    <a:pt x="12280" y="10742"/>
                    <a:pt x="12267" y="10798"/>
                  </a:cubicBezTo>
                  <a:cubicBezTo>
                    <a:pt x="12230" y="10941"/>
                    <a:pt x="12144" y="11055"/>
                    <a:pt x="12032" y="11140"/>
                  </a:cubicBezTo>
                  <a:lnTo>
                    <a:pt x="11970" y="11140"/>
                  </a:lnTo>
                  <a:cubicBezTo>
                    <a:pt x="12020" y="11026"/>
                    <a:pt x="12070" y="10927"/>
                    <a:pt x="12107" y="10813"/>
                  </a:cubicBezTo>
                  <a:cubicBezTo>
                    <a:pt x="12181" y="10713"/>
                    <a:pt x="12255" y="10614"/>
                    <a:pt x="12317" y="10500"/>
                  </a:cubicBezTo>
                  <a:close/>
                  <a:moveTo>
                    <a:pt x="8950" y="10543"/>
                  </a:moveTo>
                  <a:cubicBezTo>
                    <a:pt x="8975" y="10571"/>
                    <a:pt x="8987" y="10600"/>
                    <a:pt x="9012" y="10643"/>
                  </a:cubicBezTo>
                  <a:cubicBezTo>
                    <a:pt x="9049" y="10742"/>
                    <a:pt x="9098" y="10841"/>
                    <a:pt x="9148" y="10927"/>
                  </a:cubicBezTo>
                  <a:cubicBezTo>
                    <a:pt x="9210" y="11026"/>
                    <a:pt x="9260" y="11125"/>
                    <a:pt x="9334" y="11225"/>
                  </a:cubicBezTo>
                  <a:cubicBezTo>
                    <a:pt x="9260" y="11183"/>
                    <a:pt x="9185" y="11154"/>
                    <a:pt x="9123" y="11111"/>
                  </a:cubicBezTo>
                  <a:cubicBezTo>
                    <a:pt x="9061" y="10969"/>
                    <a:pt x="9012" y="10798"/>
                    <a:pt x="8975" y="10643"/>
                  </a:cubicBezTo>
                  <a:cubicBezTo>
                    <a:pt x="8975" y="10614"/>
                    <a:pt x="8950" y="10571"/>
                    <a:pt x="8950" y="10543"/>
                  </a:cubicBezTo>
                  <a:close/>
                  <a:moveTo>
                    <a:pt x="16043" y="10472"/>
                  </a:moveTo>
                  <a:cubicBezTo>
                    <a:pt x="16055" y="10728"/>
                    <a:pt x="16055" y="10983"/>
                    <a:pt x="16030" y="11254"/>
                  </a:cubicBezTo>
                  <a:cubicBezTo>
                    <a:pt x="16006" y="11140"/>
                    <a:pt x="15969" y="11026"/>
                    <a:pt x="15931" y="10927"/>
                  </a:cubicBezTo>
                  <a:cubicBezTo>
                    <a:pt x="15969" y="10770"/>
                    <a:pt x="16006" y="10628"/>
                    <a:pt x="16043" y="10472"/>
                  </a:cubicBezTo>
                  <a:close/>
                  <a:moveTo>
                    <a:pt x="18667" y="10955"/>
                  </a:moveTo>
                  <a:cubicBezTo>
                    <a:pt x="18667" y="10983"/>
                    <a:pt x="18680" y="11012"/>
                    <a:pt x="18692" y="11040"/>
                  </a:cubicBezTo>
                  <a:lnTo>
                    <a:pt x="18692" y="11225"/>
                  </a:lnTo>
                  <a:lnTo>
                    <a:pt x="18655" y="11282"/>
                  </a:lnTo>
                  <a:lnTo>
                    <a:pt x="18655" y="11225"/>
                  </a:lnTo>
                  <a:cubicBezTo>
                    <a:pt x="18655" y="11125"/>
                    <a:pt x="18667" y="11040"/>
                    <a:pt x="18667" y="10955"/>
                  </a:cubicBezTo>
                  <a:close/>
                  <a:moveTo>
                    <a:pt x="5571" y="10429"/>
                  </a:moveTo>
                  <a:cubicBezTo>
                    <a:pt x="5633" y="10529"/>
                    <a:pt x="5695" y="10643"/>
                    <a:pt x="5744" y="10742"/>
                  </a:cubicBezTo>
                  <a:cubicBezTo>
                    <a:pt x="5781" y="10798"/>
                    <a:pt x="5806" y="10841"/>
                    <a:pt x="5843" y="10898"/>
                  </a:cubicBezTo>
                  <a:cubicBezTo>
                    <a:pt x="5868" y="11026"/>
                    <a:pt x="5893" y="11140"/>
                    <a:pt x="5905" y="11254"/>
                  </a:cubicBezTo>
                  <a:cubicBezTo>
                    <a:pt x="5917" y="11282"/>
                    <a:pt x="5917" y="11310"/>
                    <a:pt x="5930" y="11353"/>
                  </a:cubicBezTo>
                  <a:cubicBezTo>
                    <a:pt x="5806" y="11168"/>
                    <a:pt x="5682" y="10997"/>
                    <a:pt x="5583" y="10798"/>
                  </a:cubicBezTo>
                  <a:cubicBezTo>
                    <a:pt x="5583" y="10770"/>
                    <a:pt x="5571" y="10728"/>
                    <a:pt x="5571" y="10685"/>
                  </a:cubicBezTo>
                  <a:lnTo>
                    <a:pt x="5571" y="10429"/>
                  </a:lnTo>
                  <a:close/>
                  <a:moveTo>
                    <a:pt x="14223" y="10728"/>
                  </a:moveTo>
                  <a:lnTo>
                    <a:pt x="14223" y="11069"/>
                  </a:lnTo>
                  <a:cubicBezTo>
                    <a:pt x="14174" y="11168"/>
                    <a:pt x="14124" y="11268"/>
                    <a:pt x="14087" y="11367"/>
                  </a:cubicBezTo>
                  <a:cubicBezTo>
                    <a:pt x="14087" y="11225"/>
                    <a:pt x="14062" y="11083"/>
                    <a:pt x="14050" y="10927"/>
                  </a:cubicBezTo>
                  <a:lnTo>
                    <a:pt x="14112" y="10813"/>
                  </a:lnTo>
                  <a:lnTo>
                    <a:pt x="14223" y="10728"/>
                  </a:lnTo>
                  <a:close/>
                  <a:moveTo>
                    <a:pt x="17281" y="10259"/>
                  </a:moveTo>
                  <a:cubicBezTo>
                    <a:pt x="17343" y="10671"/>
                    <a:pt x="17355" y="11083"/>
                    <a:pt x="17330" y="11509"/>
                  </a:cubicBezTo>
                  <a:lnTo>
                    <a:pt x="17330" y="11523"/>
                  </a:lnTo>
                  <a:cubicBezTo>
                    <a:pt x="17305" y="11410"/>
                    <a:pt x="17281" y="11310"/>
                    <a:pt x="17243" y="11197"/>
                  </a:cubicBezTo>
                  <a:cubicBezTo>
                    <a:pt x="17231" y="10997"/>
                    <a:pt x="17219" y="10813"/>
                    <a:pt x="17194" y="10614"/>
                  </a:cubicBezTo>
                  <a:cubicBezTo>
                    <a:pt x="17231" y="10500"/>
                    <a:pt x="17256" y="10372"/>
                    <a:pt x="17281" y="10259"/>
                  </a:cubicBezTo>
                  <a:close/>
                  <a:moveTo>
                    <a:pt x="2848" y="10102"/>
                  </a:moveTo>
                  <a:lnTo>
                    <a:pt x="2848" y="10230"/>
                  </a:lnTo>
                  <a:cubicBezTo>
                    <a:pt x="2848" y="10614"/>
                    <a:pt x="2872" y="10983"/>
                    <a:pt x="2909" y="11353"/>
                  </a:cubicBezTo>
                  <a:lnTo>
                    <a:pt x="2909" y="11581"/>
                  </a:lnTo>
                  <a:cubicBezTo>
                    <a:pt x="2835" y="11310"/>
                    <a:pt x="2786" y="11026"/>
                    <a:pt x="2749" y="10742"/>
                  </a:cubicBezTo>
                  <a:cubicBezTo>
                    <a:pt x="2773" y="10529"/>
                    <a:pt x="2798" y="10316"/>
                    <a:pt x="2848" y="10102"/>
                  </a:cubicBezTo>
                  <a:close/>
                  <a:moveTo>
                    <a:pt x="3256" y="10870"/>
                  </a:moveTo>
                  <a:cubicBezTo>
                    <a:pt x="3256" y="10870"/>
                    <a:pt x="3256" y="10870"/>
                    <a:pt x="3256" y="10884"/>
                  </a:cubicBezTo>
                  <a:cubicBezTo>
                    <a:pt x="3231" y="10997"/>
                    <a:pt x="3219" y="11111"/>
                    <a:pt x="3207" y="11239"/>
                  </a:cubicBezTo>
                  <a:cubicBezTo>
                    <a:pt x="3207" y="11268"/>
                    <a:pt x="3194" y="11296"/>
                    <a:pt x="3194" y="11339"/>
                  </a:cubicBezTo>
                  <a:cubicBezTo>
                    <a:pt x="3170" y="11410"/>
                    <a:pt x="3157" y="11495"/>
                    <a:pt x="3145" y="11581"/>
                  </a:cubicBezTo>
                  <a:lnTo>
                    <a:pt x="3145" y="11538"/>
                  </a:lnTo>
                  <a:cubicBezTo>
                    <a:pt x="3157" y="11452"/>
                    <a:pt x="3157" y="11382"/>
                    <a:pt x="3170" y="11310"/>
                  </a:cubicBezTo>
                  <a:cubicBezTo>
                    <a:pt x="3194" y="11154"/>
                    <a:pt x="3219" y="11012"/>
                    <a:pt x="3256" y="10870"/>
                  </a:cubicBezTo>
                  <a:close/>
                  <a:moveTo>
                    <a:pt x="18964" y="11154"/>
                  </a:moveTo>
                  <a:lnTo>
                    <a:pt x="18964" y="11509"/>
                  </a:lnTo>
                  <a:lnTo>
                    <a:pt x="18927" y="11595"/>
                  </a:lnTo>
                  <a:cubicBezTo>
                    <a:pt x="18914" y="11495"/>
                    <a:pt x="18902" y="11396"/>
                    <a:pt x="18890" y="11310"/>
                  </a:cubicBezTo>
                  <a:cubicBezTo>
                    <a:pt x="18914" y="11254"/>
                    <a:pt x="18939" y="11197"/>
                    <a:pt x="18964" y="11154"/>
                  </a:cubicBezTo>
                  <a:close/>
                  <a:moveTo>
                    <a:pt x="9433" y="11481"/>
                  </a:moveTo>
                  <a:cubicBezTo>
                    <a:pt x="9482" y="11495"/>
                    <a:pt x="9532" y="11509"/>
                    <a:pt x="9581" y="11523"/>
                  </a:cubicBezTo>
                  <a:lnTo>
                    <a:pt x="9668" y="11609"/>
                  </a:lnTo>
                  <a:cubicBezTo>
                    <a:pt x="9581" y="11566"/>
                    <a:pt x="9507" y="11523"/>
                    <a:pt x="9433" y="11481"/>
                  </a:cubicBezTo>
                  <a:close/>
                  <a:moveTo>
                    <a:pt x="6772" y="11282"/>
                  </a:moveTo>
                  <a:lnTo>
                    <a:pt x="6797" y="11324"/>
                  </a:lnTo>
                  <a:cubicBezTo>
                    <a:pt x="6821" y="11396"/>
                    <a:pt x="6871" y="11481"/>
                    <a:pt x="6908" y="11552"/>
                  </a:cubicBezTo>
                  <a:lnTo>
                    <a:pt x="6908" y="11637"/>
                  </a:lnTo>
                  <a:cubicBezTo>
                    <a:pt x="6858" y="11523"/>
                    <a:pt x="6809" y="11396"/>
                    <a:pt x="6772" y="11282"/>
                  </a:cubicBezTo>
                  <a:close/>
                  <a:moveTo>
                    <a:pt x="11005" y="11552"/>
                  </a:moveTo>
                  <a:cubicBezTo>
                    <a:pt x="11042" y="11552"/>
                    <a:pt x="11079" y="11566"/>
                    <a:pt x="11128" y="11581"/>
                  </a:cubicBezTo>
                  <a:cubicBezTo>
                    <a:pt x="11091" y="11623"/>
                    <a:pt x="11067" y="11666"/>
                    <a:pt x="11042" y="11708"/>
                  </a:cubicBezTo>
                  <a:cubicBezTo>
                    <a:pt x="11005" y="11666"/>
                    <a:pt x="10956" y="11623"/>
                    <a:pt x="10919" y="11581"/>
                  </a:cubicBezTo>
                  <a:cubicBezTo>
                    <a:pt x="10919" y="11581"/>
                    <a:pt x="10919" y="11566"/>
                    <a:pt x="10919" y="11566"/>
                  </a:cubicBezTo>
                  <a:lnTo>
                    <a:pt x="11005" y="11552"/>
                  </a:lnTo>
                  <a:close/>
                  <a:moveTo>
                    <a:pt x="4333" y="10671"/>
                  </a:moveTo>
                  <a:cubicBezTo>
                    <a:pt x="4407" y="10856"/>
                    <a:pt x="4494" y="11012"/>
                    <a:pt x="4580" y="11183"/>
                  </a:cubicBezTo>
                  <a:cubicBezTo>
                    <a:pt x="4531" y="11353"/>
                    <a:pt x="4482" y="11538"/>
                    <a:pt x="4432" y="11722"/>
                  </a:cubicBezTo>
                  <a:cubicBezTo>
                    <a:pt x="4395" y="11666"/>
                    <a:pt x="4370" y="11595"/>
                    <a:pt x="4346" y="11523"/>
                  </a:cubicBezTo>
                  <a:cubicBezTo>
                    <a:pt x="4321" y="11239"/>
                    <a:pt x="4321" y="10955"/>
                    <a:pt x="4333" y="10671"/>
                  </a:cubicBezTo>
                  <a:close/>
                  <a:moveTo>
                    <a:pt x="10498" y="11637"/>
                  </a:moveTo>
                  <a:lnTo>
                    <a:pt x="10535" y="11651"/>
                  </a:lnTo>
                  <a:lnTo>
                    <a:pt x="10609" y="11694"/>
                  </a:lnTo>
                  <a:cubicBezTo>
                    <a:pt x="10609" y="11708"/>
                    <a:pt x="10609" y="11722"/>
                    <a:pt x="10609" y="11736"/>
                  </a:cubicBezTo>
                  <a:cubicBezTo>
                    <a:pt x="10510" y="11708"/>
                    <a:pt x="10423" y="11680"/>
                    <a:pt x="10349" y="11637"/>
                  </a:cubicBezTo>
                  <a:close/>
                  <a:moveTo>
                    <a:pt x="16613" y="10643"/>
                  </a:moveTo>
                  <a:cubicBezTo>
                    <a:pt x="16674" y="10813"/>
                    <a:pt x="16724" y="11012"/>
                    <a:pt x="16761" y="11197"/>
                  </a:cubicBezTo>
                  <a:cubicBezTo>
                    <a:pt x="16761" y="11211"/>
                    <a:pt x="16773" y="11239"/>
                    <a:pt x="16773" y="11254"/>
                  </a:cubicBezTo>
                  <a:lnTo>
                    <a:pt x="16786" y="11367"/>
                  </a:lnTo>
                  <a:cubicBezTo>
                    <a:pt x="16736" y="11481"/>
                    <a:pt x="16699" y="11609"/>
                    <a:pt x="16650" y="11736"/>
                  </a:cubicBezTo>
                  <a:cubicBezTo>
                    <a:pt x="16650" y="11509"/>
                    <a:pt x="16650" y="11296"/>
                    <a:pt x="16625" y="11083"/>
                  </a:cubicBezTo>
                  <a:cubicBezTo>
                    <a:pt x="16625" y="10927"/>
                    <a:pt x="16625" y="10784"/>
                    <a:pt x="16613" y="10643"/>
                  </a:cubicBezTo>
                  <a:close/>
                  <a:moveTo>
                    <a:pt x="8207" y="10912"/>
                  </a:moveTo>
                  <a:cubicBezTo>
                    <a:pt x="8356" y="11225"/>
                    <a:pt x="8542" y="11509"/>
                    <a:pt x="8752" y="11765"/>
                  </a:cubicBezTo>
                  <a:cubicBezTo>
                    <a:pt x="8616" y="11694"/>
                    <a:pt x="8492" y="11595"/>
                    <a:pt x="8368" y="11509"/>
                  </a:cubicBezTo>
                  <a:cubicBezTo>
                    <a:pt x="8306" y="11310"/>
                    <a:pt x="8244" y="11111"/>
                    <a:pt x="8207" y="10912"/>
                  </a:cubicBezTo>
                  <a:close/>
                  <a:moveTo>
                    <a:pt x="12020" y="11609"/>
                  </a:moveTo>
                  <a:cubicBezTo>
                    <a:pt x="11995" y="11651"/>
                    <a:pt x="11983" y="11694"/>
                    <a:pt x="11958" y="11736"/>
                  </a:cubicBezTo>
                  <a:lnTo>
                    <a:pt x="11822" y="11794"/>
                  </a:lnTo>
                  <a:cubicBezTo>
                    <a:pt x="11834" y="11736"/>
                    <a:pt x="11847" y="11680"/>
                    <a:pt x="11847" y="11637"/>
                  </a:cubicBezTo>
                  <a:cubicBezTo>
                    <a:pt x="11908" y="11637"/>
                    <a:pt x="11958" y="11623"/>
                    <a:pt x="12020" y="11609"/>
                  </a:cubicBezTo>
                  <a:close/>
                  <a:moveTo>
                    <a:pt x="5063" y="11353"/>
                  </a:moveTo>
                  <a:cubicBezTo>
                    <a:pt x="5113" y="11495"/>
                    <a:pt x="5150" y="11666"/>
                    <a:pt x="5212" y="11808"/>
                  </a:cubicBezTo>
                  <a:lnTo>
                    <a:pt x="5200" y="11808"/>
                  </a:lnTo>
                  <a:lnTo>
                    <a:pt x="5125" y="11694"/>
                  </a:lnTo>
                  <a:cubicBezTo>
                    <a:pt x="5101" y="11581"/>
                    <a:pt x="5076" y="11467"/>
                    <a:pt x="5063" y="11353"/>
                  </a:cubicBezTo>
                  <a:close/>
                  <a:moveTo>
                    <a:pt x="13010" y="11282"/>
                  </a:moveTo>
                  <a:cubicBezTo>
                    <a:pt x="12949" y="11495"/>
                    <a:pt x="12874" y="11680"/>
                    <a:pt x="12775" y="11879"/>
                  </a:cubicBezTo>
                  <a:cubicBezTo>
                    <a:pt x="12824" y="11708"/>
                    <a:pt x="12849" y="11552"/>
                    <a:pt x="12887" y="11396"/>
                  </a:cubicBezTo>
                  <a:lnTo>
                    <a:pt x="12899" y="11367"/>
                  </a:lnTo>
                  <a:cubicBezTo>
                    <a:pt x="12936" y="11353"/>
                    <a:pt x="12961" y="11310"/>
                    <a:pt x="12998" y="11282"/>
                  </a:cubicBezTo>
                  <a:close/>
                  <a:moveTo>
                    <a:pt x="11686" y="11637"/>
                  </a:moveTo>
                  <a:cubicBezTo>
                    <a:pt x="11673" y="11708"/>
                    <a:pt x="11661" y="11779"/>
                    <a:pt x="11649" y="11850"/>
                  </a:cubicBezTo>
                  <a:cubicBezTo>
                    <a:pt x="11562" y="11865"/>
                    <a:pt x="11488" y="11879"/>
                    <a:pt x="11413" y="11893"/>
                  </a:cubicBezTo>
                  <a:lnTo>
                    <a:pt x="11413" y="11822"/>
                  </a:lnTo>
                  <a:cubicBezTo>
                    <a:pt x="11438" y="11794"/>
                    <a:pt x="11475" y="11765"/>
                    <a:pt x="11500" y="11736"/>
                  </a:cubicBezTo>
                  <a:lnTo>
                    <a:pt x="11562" y="11694"/>
                  </a:lnTo>
                  <a:lnTo>
                    <a:pt x="11611" y="11637"/>
                  </a:lnTo>
                  <a:close/>
                  <a:moveTo>
                    <a:pt x="3763" y="10500"/>
                  </a:moveTo>
                  <a:cubicBezTo>
                    <a:pt x="3801" y="10813"/>
                    <a:pt x="3875" y="11125"/>
                    <a:pt x="3974" y="11424"/>
                  </a:cubicBezTo>
                  <a:cubicBezTo>
                    <a:pt x="3999" y="11595"/>
                    <a:pt x="4011" y="11765"/>
                    <a:pt x="4036" y="11921"/>
                  </a:cubicBezTo>
                  <a:cubicBezTo>
                    <a:pt x="3912" y="11722"/>
                    <a:pt x="3801" y="11509"/>
                    <a:pt x="3689" y="11296"/>
                  </a:cubicBezTo>
                  <a:cubicBezTo>
                    <a:pt x="3702" y="11026"/>
                    <a:pt x="3726" y="10756"/>
                    <a:pt x="3763" y="10500"/>
                  </a:cubicBezTo>
                  <a:close/>
                  <a:moveTo>
                    <a:pt x="6078" y="11282"/>
                  </a:moveTo>
                  <a:cubicBezTo>
                    <a:pt x="6091" y="11310"/>
                    <a:pt x="6103" y="11324"/>
                    <a:pt x="6115" y="11339"/>
                  </a:cubicBezTo>
                  <a:cubicBezTo>
                    <a:pt x="6227" y="11523"/>
                    <a:pt x="6351" y="11694"/>
                    <a:pt x="6475" y="11879"/>
                  </a:cubicBezTo>
                  <a:cubicBezTo>
                    <a:pt x="6487" y="11921"/>
                    <a:pt x="6499" y="11978"/>
                    <a:pt x="6524" y="12021"/>
                  </a:cubicBezTo>
                  <a:cubicBezTo>
                    <a:pt x="6400" y="11907"/>
                    <a:pt x="6289" y="11779"/>
                    <a:pt x="6177" y="11651"/>
                  </a:cubicBezTo>
                  <a:cubicBezTo>
                    <a:pt x="6140" y="11538"/>
                    <a:pt x="6103" y="11410"/>
                    <a:pt x="6078" y="11282"/>
                  </a:cubicBezTo>
                  <a:close/>
                  <a:moveTo>
                    <a:pt x="7427" y="11396"/>
                  </a:moveTo>
                  <a:cubicBezTo>
                    <a:pt x="7489" y="11623"/>
                    <a:pt x="7576" y="11850"/>
                    <a:pt x="7675" y="12063"/>
                  </a:cubicBezTo>
                  <a:lnTo>
                    <a:pt x="7638" y="12021"/>
                  </a:lnTo>
                  <a:cubicBezTo>
                    <a:pt x="7589" y="11921"/>
                    <a:pt x="7539" y="11822"/>
                    <a:pt x="7489" y="11736"/>
                  </a:cubicBezTo>
                  <a:cubicBezTo>
                    <a:pt x="7465" y="11623"/>
                    <a:pt x="7452" y="11509"/>
                    <a:pt x="7427" y="11396"/>
                  </a:cubicBezTo>
                  <a:close/>
                  <a:moveTo>
                    <a:pt x="14817" y="11637"/>
                  </a:moveTo>
                  <a:cubicBezTo>
                    <a:pt x="14817" y="11722"/>
                    <a:pt x="14817" y="11794"/>
                    <a:pt x="14805" y="11879"/>
                  </a:cubicBezTo>
                  <a:cubicBezTo>
                    <a:pt x="14780" y="11964"/>
                    <a:pt x="14768" y="12021"/>
                    <a:pt x="14743" y="12078"/>
                  </a:cubicBezTo>
                  <a:lnTo>
                    <a:pt x="14743" y="11950"/>
                  </a:lnTo>
                  <a:cubicBezTo>
                    <a:pt x="14768" y="11850"/>
                    <a:pt x="14792" y="11736"/>
                    <a:pt x="14817" y="11637"/>
                  </a:cubicBezTo>
                  <a:close/>
                  <a:moveTo>
                    <a:pt x="8331" y="10756"/>
                  </a:moveTo>
                  <a:cubicBezTo>
                    <a:pt x="8393" y="10813"/>
                    <a:pt x="8443" y="10870"/>
                    <a:pt x="8517" y="10927"/>
                  </a:cubicBezTo>
                  <a:cubicBezTo>
                    <a:pt x="8764" y="11396"/>
                    <a:pt x="9111" y="11808"/>
                    <a:pt x="9519" y="12120"/>
                  </a:cubicBezTo>
                  <a:lnTo>
                    <a:pt x="9445" y="12092"/>
                  </a:lnTo>
                  <a:cubicBezTo>
                    <a:pt x="8975" y="11765"/>
                    <a:pt x="8591" y="11310"/>
                    <a:pt x="8331" y="10756"/>
                  </a:cubicBezTo>
                  <a:close/>
                  <a:moveTo>
                    <a:pt x="9470" y="11722"/>
                  </a:moveTo>
                  <a:cubicBezTo>
                    <a:pt x="9755" y="11879"/>
                    <a:pt x="10052" y="11993"/>
                    <a:pt x="10374" y="12063"/>
                  </a:cubicBezTo>
                  <a:lnTo>
                    <a:pt x="10398" y="12063"/>
                  </a:lnTo>
                  <a:cubicBezTo>
                    <a:pt x="10324" y="12106"/>
                    <a:pt x="10237" y="12134"/>
                    <a:pt x="10151" y="12134"/>
                  </a:cubicBezTo>
                  <a:lnTo>
                    <a:pt x="10052" y="12134"/>
                  </a:lnTo>
                  <a:cubicBezTo>
                    <a:pt x="9928" y="12092"/>
                    <a:pt x="9829" y="12049"/>
                    <a:pt x="9718" y="11978"/>
                  </a:cubicBezTo>
                  <a:cubicBezTo>
                    <a:pt x="9631" y="11907"/>
                    <a:pt x="9544" y="11822"/>
                    <a:pt x="9470" y="11722"/>
                  </a:cubicBezTo>
                  <a:close/>
                  <a:moveTo>
                    <a:pt x="7873" y="11324"/>
                  </a:moveTo>
                  <a:cubicBezTo>
                    <a:pt x="7935" y="11382"/>
                    <a:pt x="7997" y="11438"/>
                    <a:pt x="8071" y="11495"/>
                  </a:cubicBezTo>
                  <a:cubicBezTo>
                    <a:pt x="8158" y="11694"/>
                    <a:pt x="8257" y="11865"/>
                    <a:pt x="8381" y="12035"/>
                  </a:cubicBezTo>
                  <a:cubicBezTo>
                    <a:pt x="8393" y="12063"/>
                    <a:pt x="8418" y="12106"/>
                    <a:pt x="8430" y="12148"/>
                  </a:cubicBezTo>
                  <a:cubicBezTo>
                    <a:pt x="8207" y="11907"/>
                    <a:pt x="8010" y="11637"/>
                    <a:pt x="7873" y="11324"/>
                  </a:cubicBezTo>
                  <a:close/>
                  <a:moveTo>
                    <a:pt x="13579" y="11779"/>
                  </a:moveTo>
                  <a:cubicBezTo>
                    <a:pt x="13579" y="11794"/>
                    <a:pt x="13579" y="11808"/>
                    <a:pt x="13592" y="11836"/>
                  </a:cubicBezTo>
                  <a:cubicBezTo>
                    <a:pt x="13592" y="11850"/>
                    <a:pt x="13555" y="11921"/>
                    <a:pt x="13542" y="11964"/>
                  </a:cubicBezTo>
                  <a:cubicBezTo>
                    <a:pt x="13530" y="12007"/>
                    <a:pt x="13505" y="12063"/>
                    <a:pt x="13493" y="12106"/>
                  </a:cubicBezTo>
                  <a:lnTo>
                    <a:pt x="13382" y="12148"/>
                  </a:lnTo>
                  <a:cubicBezTo>
                    <a:pt x="13394" y="12092"/>
                    <a:pt x="13406" y="12035"/>
                    <a:pt x="13431" y="11978"/>
                  </a:cubicBezTo>
                  <a:lnTo>
                    <a:pt x="13419" y="11993"/>
                  </a:lnTo>
                  <a:cubicBezTo>
                    <a:pt x="13468" y="11921"/>
                    <a:pt x="13518" y="11850"/>
                    <a:pt x="13579" y="11779"/>
                  </a:cubicBezTo>
                  <a:close/>
                  <a:moveTo>
                    <a:pt x="12515" y="11865"/>
                  </a:moveTo>
                  <a:cubicBezTo>
                    <a:pt x="12503" y="11935"/>
                    <a:pt x="12478" y="11993"/>
                    <a:pt x="12441" y="12063"/>
                  </a:cubicBezTo>
                  <a:cubicBezTo>
                    <a:pt x="12416" y="12106"/>
                    <a:pt x="12379" y="12148"/>
                    <a:pt x="12354" y="12192"/>
                  </a:cubicBezTo>
                  <a:lnTo>
                    <a:pt x="12342" y="12206"/>
                  </a:lnTo>
                  <a:lnTo>
                    <a:pt x="12305" y="12206"/>
                  </a:lnTo>
                  <a:cubicBezTo>
                    <a:pt x="12342" y="12120"/>
                    <a:pt x="12379" y="12035"/>
                    <a:pt x="12416" y="11964"/>
                  </a:cubicBezTo>
                  <a:cubicBezTo>
                    <a:pt x="12453" y="11921"/>
                    <a:pt x="12490" y="11893"/>
                    <a:pt x="12515" y="11865"/>
                  </a:cubicBezTo>
                  <a:close/>
                  <a:moveTo>
                    <a:pt x="5658" y="11296"/>
                  </a:moveTo>
                  <a:cubicBezTo>
                    <a:pt x="5769" y="11467"/>
                    <a:pt x="5905" y="11623"/>
                    <a:pt x="6041" y="11779"/>
                  </a:cubicBezTo>
                  <a:cubicBezTo>
                    <a:pt x="6091" y="11935"/>
                    <a:pt x="6128" y="12092"/>
                    <a:pt x="6190" y="12248"/>
                  </a:cubicBezTo>
                  <a:cubicBezTo>
                    <a:pt x="6054" y="12078"/>
                    <a:pt x="5930" y="11893"/>
                    <a:pt x="5806" y="11722"/>
                  </a:cubicBezTo>
                  <a:cubicBezTo>
                    <a:pt x="5744" y="11581"/>
                    <a:pt x="5707" y="11438"/>
                    <a:pt x="5658" y="11310"/>
                  </a:cubicBezTo>
                  <a:lnTo>
                    <a:pt x="5658" y="11296"/>
                  </a:lnTo>
                  <a:close/>
                  <a:moveTo>
                    <a:pt x="15090" y="11438"/>
                  </a:moveTo>
                  <a:cubicBezTo>
                    <a:pt x="15102" y="11467"/>
                    <a:pt x="15115" y="11509"/>
                    <a:pt x="15127" y="11538"/>
                  </a:cubicBezTo>
                  <a:cubicBezTo>
                    <a:pt x="15127" y="11651"/>
                    <a:pt x="15127" y="11751"/>
                    <a:pt x="15127" y="11865"/>
                  </a:cubicBezTo>
                  <a:cubicBezTo>
                    <a:pt x="15077" y="11993"/>
                    <a:pt x="15028" y="12106"/>
                    <a:pt x="14966" y="12220"/>
                  </a:cubicBezTo>
                  <a:lnTo>
                    <a:pt x="14941" y="12262"/>
                  </a:lnTo>
                  <a:cubicBezTo>
                    <a:pt x="14954" y="12148"/>
                    <a:pt x="14966" y="12035"/>
                    <a:pt x="14979" y="11921"/>
                  </a:cubicBezTo>
                  <a:cubicBezTo>
                    <a:pt x="15028" y="11765"/>
                    <a:pt x="15065" y="11595"/>
                    <a:pt x="15090" y="11438"/>
                  </a:cubicBezTo>
                  <a:close/>
                  <a:moveTo>
                    <a:pt x="10931" y="12120"/>
                  </a:moveTo>
                  <a:cubicBezTo>
                    <a:pt x="10993" y="12177"/>
                    <a:pt x="11042" y="12248"/>
                    <a:pt x="11104" y="12305"/>
                  </a:cubicBezTo>
                  <a:cubicBezTo>
                    <a:pt x="11042" y="12305"/>
                    <a:pt x="10980" y="12319"/>
                    <a:pt x="10919" y="12319"/>
                  </a:cubicBezTo>
                  <a:lnTo>
                    <a:pt x="10720" y="12319"/>
                  </a:lnTo>
                  <a:lnTo>
                    <a:pt x="10732" y="12248"/>
                  </a:lnTo>
                  <a:cubicBezTo>
                    <a:pt x="10794" y="12206"/>
                    <a:pt x="10857" y="12163"/>
                    <a:pt x="10919" y="12120"/>
                  </a:cubicBezTo>
                  <a:close/>
                  <a:moveTo>
                    <a:pt x="14149" y="12092"/>
                  </a:moveTo>
                  <a:lnTo>
                    <a:pt x="14124" y="12192"/>
                  </a:lnTo>
                  <a:cubicBezTo>
                    <a:pt x="14087" y="12234"/>
                    <a:pt x="14062" y="12277"/>
                    <a:pt x="14025" y="12333"/>
                  </a:cubicBezTo>
                  <a:lnTo>
                    <a:pt x="14025" y="12319"/>
                  </a:lnTo>
                  <a:cubicBezTo>
                    <a:pt x="14062" y="12248"/>
                    <a:pt x="14112" y="12163"/>
                    <a:pt x="14149" y="12092"/>
                  </a:cubicBezTo>
                  <a:close/>
                  <a:moveTo>
                    <a:pt x="13827" y="12148"/>
                  </a:moveTo>
                  <a:lnTo>
                    <a:pt x="13815" y="12333"/>
                  </a:lnTo>
                  <a:lnTo>
                    <a:pt x="13753" y="12433"/>
                  </a:lnTo>
                  <a:cubicBezTo>
                    <a:pt x="13778" y="12347"/>
                    <a:pt x="13790" y="12248"/>
                    <a:pt x="13790" y="12163"/>
                  </a:cubicBezTo>
                  <a:lnTo>
                    <a:pt x="13827" y="12148"/>
                  </a:lnTo>
                  <a:close/>
                  <a:moveTo>
                    <a:pt x="17429" y="9207"/>
                  </a:moveTo>
                  <a:cubicBezTo>
                    <a:pt x="17615" y="9619"/>
                    <a:pt x="17764" y="10060"/>
                    <a:pt x="17887" y="10500"/>
                  </a:cubicBezTo>
                  <a:lnTo>
                    <a:pt x="17887" y="10643"/>
                  </a:lnTo>
                  <a:cubicBezTo>
                    <a:pt x="17826" y="11268"/>
                    <a:pt x="17689" y="11879"/>
                    <a:pt x="17491" y="12475"/>
                  </a:cubicBezTo>
                  <a:cubicBezTo>
                    <a:pt x="17479" y="12347"/>
                    <a:pt x="17467" y="12220"/>
                    <a:pt x="17442" y="12092"/>
                  </a:cubicBezTo>
                  <a:cubicBezTo>
                    <a:pt x="17578" y="11324"/>
                    <a:pt x="17541" y="10529"/>
                    <a:pt x="17355" y="9775"/>
                  </a:cubicBezTo>
                  <a:cubicBezTo>
                    <a:pt x="17392" y="9591"/>
                    <a:pt x="17417" y="9406"/>
                    <a:pt x="17429" y="9207"/>
                  </a:cubicBezTo>
                  <a:close/>
                  <a:moveTo>
                    <a:pt x="5212" y="11111"/>
                  </a:moveTo>
                  <a:cubicBezTo>
                    <a:pt x="5261" y="11197"/>
                    <a:pt x="5323" y="11310"/>
                    <a:pt x="5373" y="11396"/>
                  </a:cubicBezTo>
                  <a:lnTo>
                    <a:pt x="5373" y="11410"/>
                  </a:lnTo>
                  <a:cubicBezTo>
                    <a:pt x="5447" y="11694"/>
                    <a:pt x="5534" y="11964"/>
                    <a:pt x="5645" y="12248"/>
                  </a:cubicBezTo>
                  <a:cubicBezTo>
                    <a:pt x="5670" y="12319"/>
                    <a:pt x="5695" y="12405"/>
                    <a:pt x="5732" y="12490"/>
                  </a:cubicBezTo>
                  <a:lnTo>
                    <a:pt x="5658" y="12405"/>
                  </a:lnTo>
                  <a:cubicBezTo>
                    <a:pt x="5559" y="12192"/>
                    <a:pt x="5472" y="11964"/>
                    <a:pt x="5397" y="11736"/>
                  </a:cubicBezTo>
                  <a:cubicBezTo>
                    <a:pt x="5336" y="11538"/>
                    <a:pt x="5274" y="11324"/>
                    <a:pt x="5212" y="11111"/>
                  </a:cubicBezTo>
                  <a:close/>
                  <a:moveTo>
                    <a:pt x="13419" y="12319"/>
                  </a:moveTo>
                  <a:lnTo>
                    <a:pt x="13245" y="12490"/>
                  </a:lnTo>
                  <a:cubicBezTo>
                    <a:pt x="13270" y="12447"/>
                    <a:pt x="13283" y="12390"/>
                    <a:pt x="13307" y="12347"/>
                  </a:cubicBezTo>
                  <a:cubicBezTo>
                    <a:pt x="13345" y="12347"/>
                    <a:pt x="13382" y="12333"/>
                    <a:pt x="13419" y="12319"/>
                  </a:cubicBezTo>
                  <a:close/>
                  <a:moveTo>
                    <a:pt x="4742" y="11523"/>
                  </a:moveTo>
                  <a:cubicBezTo>
                    <a:pt x="4754" y="11581"/>
                    <a:pt x="4779" y="11637"/>
                    <a:pt x="4804" y="11694"/>
                  </a:cubicBezTo>
                  <a:cubicBezTo>
                    <a:pt x="4828" y="12007"/>
                    <a:pt x="4878" y="12319"/>
                    <a:pt x="4939" y="12618"/>
                  </a:cubicBezTo>
                  <a:cubicBezTo>
                    <a:pt x="4853" y="12490"/>
                    <a:pt x="4766" y="12347"/>
                    <a:pt x="4692" y="12206"/>
                  </a:cubicBezTo>
                  <a:cubicBezTo>
                    <a:pt x="4680" y="12134"/>
                    <a:pt x="4692" y="12063"/>
                    <a:pt x="4692" y="11993"/>
                  </a:cubicBezTo>
                  <a:cubicBezTo>
                    <a:pt x="4704" y="11836"/>
                    <a:pt x="4717" y="11680"/>
                    <a:pt x="4742" y="11523"/>
                  </a:cubicBezTo>
                  <a:close/>
                  <a:moveTo>
                    <a:pt x="4482" y="12433"/>
                  </a:moveTo>
                  <a:cubicBezTo>
                    <a:pt x="4494" y="12461"/>
                    <a:pt x="4519" y="12490"/>
                    <a:pt x="4531" y="12518"/>
                  </a:cubicBezTo>
                  <a:cubicBezTo>
                    <a:pt x="4531" y="12575"/>
                    <a:pt x="4543" y="12632"/>
                    <a:pt x="4543" y="12689"/>
                  </a:cubicBezTo>
                  <a:lnTo>
                    <a:pt x="4494" y="12618"/>
                  </a:lnTo>
                  <a:lnTo>
                    <a:pt x="4469" y="12504"/>
                  </a:lnTo>
                  <a:cubicBezTo>
                    <a:pt x="4469" y="12490"/>
                    <a:pt x="4469" y="12461"/>
                    <a:pt x="4482" y="12433"/>
                  </a:cubicBezTo>
                  <a:close/>
                  <a:moveTo>
                    <a:pt x="16377" y="11680"/>
                  </a:moveTo>
                  <a:cubicBezTo>
                    <a:pt x="16365" y="12007"/>
                    <a:pt x="16328" y="12319"/>
                    <a:pt x="16266" y="12646"/>
                  </a:cubicBezTo>
                  <a:lnTo>
                    <a:pt x="16241" y="12689"/>
                  </a:lnTo>
                  <a:cubicBezTo>
                    <a:pt x="16241" y="12674"/>
                    <a:pt x="16241" y="12674"/>
                    <a:pt x="16241" y="12660"/>
                  </a:cubicBezTo>
                  <a:cubicBezTo>
                    <a:pt x="16303" y="12376"/>
                    <a:pt x="16340" y="12092"/>
                    <a:pt x="16352" y="11808"/>
                  </a:cubicBezTo>
                  <a:cubicBezTo>
                    <a:pt x="16365" y="11765"/>
                    <a:pt x="16365" y="11722"/>
                    <a:pt x="16377" y="11680"/>
                  </a:cubicBezTo>
                  <a:close/>
                  <a:moveTo>
                    <a:pt x="2501" y="9889"/>
                  </a:moveTo>
                  <a:cubicBezTo>
                    <a:pt x="2476" y="10358"/>
                    <a:pt x="2501" y="10841"/>
                    <a:pt x="2563" y="11310"/>
                  </a:cubicBezTo>
                  <a:cubicBezTo>
                    <a:pt x="2550" y="11779"/>
                    <a:pt x="2575" y="12248"/>
                    <a:pt x="2650" y="12703"/>
                  </a:cubicBezTo>
                  <a:cubicBezTo>
                    <a:pt x="2588" y="12575"/>
                    <a:pt x="2538" y="12433"/>
                    <a:pt x="2488" y="12291"/>
                  </a:cubicBezTo>
                  <a:cubicBezTo>
                    <a:pt x="2451" y="12078"/>
                    <a:pt x="2427" y="11850"/>
                    <a:pt x="2402" y="11637"/>
                  </a:cubicBezTo>
                  <a:cubicBezTo>
                    <a:pt x="2377" y="11239"/>
                    <a:pt x="2377" y="10856"/>
                    <a:pt x="2390" y="10472"/>
                  </a:cubicBezTo>
                  <a:lnTo>
                    <a:pt x="2402" y="10486"/>
                  </a:lnTo>
                  <a:cubicBezTo>
                    <a:pt x="2427" y="10287"/>
                    <a:pt x="2451" y="10088"/>
                    <a:pt x="2501" y="9889"/>
                  </a:cubicBezTo>
                  <a:close/>
                  <a:moveTo>
                    <a:pt x="7068" y="11871"/>
                  </a:moveTo>
                  <a:cubicBezTo>
                    <a:pt x="7200" y="12091"/>
                    <a:pt x="7333" y="12311"/>
                    <a:pt x="7477" y="12518"/>
                  </a:cubicBezTo>
                  <a:cubicBezTo>
                    <a:pt x="7489" y="12589"/>
                    <a:pt x="7514" y="12660"/>
                    <a:pt x="7527" y="12717"/>
                  </a:cubicBezTo>
                  <a:lnTo>
                    <a:pt x="7465" y="12660"/>
                  </a:lnTo>
                  <a:cubicBezTo>
                    <a:pt x="7316" y="12447"/>
                    <a:pt x="7180" y="12220"/>
                    <a:pt x="7056" y="11993"/>
                  </a:cubicBezTo>
                  <a:cubicBezTo>
                    <a:pt x="7067" y="11944"/>
                    <a:pt x="7068" y="11907"/>
                    <a:pt x="7068" y="11871"/>
                  </a:cubicBezTo>
                  <a:close/>
                  <a:moveTo>
                    <a:pt x="14458" y="12192"/>
                  </a:moveTo>
                  <a:cubicBezTo>
                    <a:pt x="14446" y="12234"/>
                    <a:pt x="14446" y="12262"/>
                    <a:pt x="14434" y="12305"/>
                  </a:cubicBezTo>
                  <a:cubicBezTo>
                    <a:pt x="14384" y="12447"/>
                    <a:pt x="14335" y="12604"/>
                    <a:pt x="14273" y="12731"/>
                  </a:cubicBezTo>
                  <a:cubicBezTo>
                    <a:pt x="14273" y="12660"/>
                    <a:pt x="14298" y="12561"/>
                    <a:pt x="14310" y="12475"/>
                  </a:cubicBezTo>
                  <a:lnTo>
                    <a:pt x="14310" y="12461"/>
                  </a:lnTo>
                  <a:cubicBezTo>
                    <a:pt x="14359" y="12376"/>
                    <a:pt x="14409" y="12291"/>
                    <a:pt x="14458" y="12192"/>
                  </a:cubicBezTo>
                  <a:close/>
                  <a:moveTo>
                    <a:pt x="12701" y="12433"/>
                  </a:moveTo>
                  <a:cubicBezTo>
                    <a:pt x="12651" y="12532"/>
                    <a:pt x="12602" y="12618"/>
                    <a:pt x="12552" y="12703"/>
                  </a:cubicBezTo>
                  <a:lnTo>
                    <a:pt x="12466" y="12774"/>
                  </a:lnTo>
                  <a:lnTo>
                    <a:pt x="12453" y="12774"/>
                  </a:lnTo>
                  <a:cubicBezTo>
                    <a:pt x="12478" y="12717"/>
                    <a:pt x="12503" y="12660"/>
                    <a:pt x="12528" y="12589"/>
                  </a:cubicBezTo>
                  <a:lnTo>
                    <a:pt x="12590" y="12532"/>
                  </a:lnTo>
                  <a:cubicBezTo>
                    <a:pt x="12627" y="12504"/>
                    <a:pt x="12664" y="12475"/>
                    <a:pt x="12701" y="12433"/>
                  </a:cubicBezTo>
                  <a:close/>
                  <a:moveTo>
                    <a:pt x="1214" y="8710"/>
                  </a:moveTo>
                  <a:cubicBezTo>
                    <a:pt x="1214" y="8852"/>
                    <a:pt x="1226" y="8994"/>
                    <a:pt x="1238" y="9122"/>
                  </a:cubicBezTo>
                  <a:cubicBezTo>
                    <a:pt x="1127" y="9605"/>
                    <a:pt x="1078" y="10102"/>
                    <a:pt x="1090" y="10614"/>
                  </a:cubicBezTo>
                  <a:cubicBezTo>
                    <a:pt x="1003" y="11353"/>
                    <a:pt x="991" y="12120"/>
                    <a:pt x="1053" y="12873"/>
                  </a:cubicBezTo>
                  <a:cubicBezTo>
                    <a:pt x="669" y="12134"/>
                    <a:pt x="520" y="11254"/>
                    <a:pt x="644" y="10401"/>
                  </a:cubicBezTo>
                  <a:cubicBezTo>
                    <a:pt x="768" y="9804"/>
                    <a:pt x="954" y="9236"/>
                    <a:pt x="1214" y="8710"/>
                  </a:cubicBezTo>
                  <a:close/>
                  <a:moveTo>
                    <a:pt x="12949" y="12532"/>
                  </a:moveTo>
                  <a:cubicBezTo>
                    <a:pt x="12874" y="12646"/>
                    <a:pt x="12800" y="12759"/>
                    <a:pt x="12713" y="12873"/>
                  </a:cubicBezTo>
                  <a:lnTo>
                    <a:pt x="12701" y="12873"/>
                  </a:lnTo>
                  <a:cubicBezTo>
                    <a:pt x="12762" y="12788"/>
                    <a:pt x="12812" y="12703"/>
                    <a:pt x="12862" y="12632"/>
                  </a:cubicBezTo>
                  <a:cubicBezTo>
                    <a:pt x="12887" y="12589"/>
                    <a:pt x="12924" y="12561"/>
                    <a:pt x="12949" y="12532"/>
                  </a:cubicBezTo>
                  <a:close/>
                  <a:moveTo>
                    <a:pt x="15857" y="11254"/>
                  </a:moveTo>
                  <a:cubicBezTo>
                    <a:pt x="15894" y="11410"/>
                    <a:pt x="15944" y="11581"/>
                    <a:pt x="15969" y="11736"/>
                  </a:cubicBezTo>
                  <a:cubicBezTo>
                    <a:pt x="15896" y="12140"/>
                    <a:pt x="15775" y="12531"/>
                    <a:pt x="15607" y="12894"/>
                  </a:cubicBezTo>
                  <a:cubicBezTo>
                    <a:pt x="15595" y="12773"/>
                    <a:pt x="15571" y="12653"/>
                    <a:pt x="15548" y="12532"/>
                  </a:cubicBezTo>
                  <a:cubicBezTo>
                    <a:pt x="15671" y="12148"/>
                    <a:pt x="15758" y="11751"/>
                    <a:pt x="15833" y="11353"/>
                  </a:cubicBezTo>
                  <a:cubicBezTo>
                    <a:pt x="15833" y="11324"/>
                    <a:pt x="15845" y="11282"/>
                    <a:pt x="15857" y="11254"/>
                  </a:cubicBezTo>
                  <a:close/>
                  <a:moveTo>
                    <a:pt x="14929" y="12646"/>
                  </a:moveTo>
                  <a:cubicBezTo>
                    <a:pt x="14929" y="12660"/>
                    <a:pt x="14917" y="12674"/>
                    <a:pt x="14917" y="12689"/>
                  </a:cubicBezTo>
                  <a:cubicBezTo>
                    <a:pt x="14879" y="12759"/>
                    <a:pt x="14842" y="12831"/>
                    <a:pt x="14792" y="12902"/>
                  </a:cubicBezTo>
                  <a:lnTo>
                    <a:pt x="14817" y="12817"/>
                  </a:lnTo>
                  <a:lnTo>
                    <a:pt x="14929" y="12646"/>
                  </a:lnTo>
                  <a:close/>
                  <a:moveTo>
                    <a:pt x="1845" y="12419"/>
                  </a:moveTo>
                  <a:cubicBezTo>
                    <a:pt x="1870" y="12490"/>
                    <a:pt x="1895" y="12561"/>
                    <a:pt x="1932" y="12632"/>
                  </a:cubicBezTo>
                  <a:cubicBezTo>
                    <a:pt x="1957" y="12703"/>
                    <a:pt x="1969" y="12774"/>
                    <a:pt x="1981" y="12845"/>
                  </a:cubicBezTo>
                  <a:lnTo>
                    <a:pt x="1994" y="12930"/>
                  </a:lnTo>
                  <a:cubicBezTo>
                    <a:pt x="1944" y="12759"/>
                    <a:pt x="1895" y="12589"/>
                    <a:pt x="1845" y="12419"/>
                  </a:cubicBezTo>
                  <a:close/>
                  <a:moveTo>
                    <a:pt x="8468" y="11808"/>
                  </a:moveTo>
                  <a:cubicBezTo>
                    <a:pt x="8702" y="11964"/>
                    <a:pt x="8950" y="12106"/>
                    <a:pt x="9210" y="12220"/>
                  </a:cubicBezTo>
                  <a:cubicBezTo>
                    <a:pt x="9569" y="12504"/>
                    <a:pt x="9990" y="12689"/>
                    <a:pt x="10436" y="12745"/>
                  </a:cubicBezTo>
                  <a:cubicBezTo>
                    <a:pt x="10411" y="12831"/>
                    <a:pt x="10386" y="12902"/>
                    <a:pt x="10361" y="12987"/>
                  </a:cubicBezTo>
                  <a:cubicBezTo>
                    <a:pt x="9681" y="12944"/>
                    <a:pt x="9049" y="12604"/>
                    <a:pt x="8591" y="12035"/>
                  </a:cubicBezTo>
                  <a:cubicBezTo>
                    <a:pt x="8566" y="12007"/>
                    <a:pt x="8554" y="11978"/>
                    <a:pt x="8529" y="11950"/>
                  </a:cubicBezTo>
                  <a:cubicBezTo>
                    <a:pt x="8505" y="11907"/>
                    <a:pt x="8492" y="11850"/>
                    <a:pt x="8468" y="11808"/>
                  </a:cubicBezTo>
                  <a:close/>
                  <a:moveTo>
                    <a:pt x="11228" y="12674"/>
                  </a:moveTo>
                  <a:lnTo>
                    <a:pt x="11228" y="12731"/>
                  </a:lnTo>
                  <a:cubicBezTo>
                    <a:pt x="11116" y="12831"/>
                    <a:pt x="10980" y="12916"/>
                    <a:pt x="10857" y="12973"/>
                  </a:cubicBezTo>
                  <a:cubicBezTo>
                    <a:pt x="10757" y="12987"/>
                    <a:pt x="10671" y="12987"/>
                    <a:pt x="10572" y="12987"/>
                  </a:cubicBezTo>
                  <a:cubicBezTo>
                    <a:pt x="10584" y="12916"/>
                    <a:pt x="10609" y="12831"/>
                    <a:pt x="10634" y="12745"/>
                  </a:cubicBezTo>
                  <a:cubicBezTo>
                    <a:pt x="10662" y="12750"/>
                    <a:pt x="10693" y="12751"/>
                    <a:pt x="10723" y="12751"/>
                  </a:cubicBezTo>
                  <a:cubicBezTo>
                    <a:pt x="10797" y="12751"/>
                    <a:pt x="10873" y="12741"/>
                    <a:pt x="10943" y="12731"/>
                  </a:cubicBezTo>
                  <a:cubicBezTo>
                    <a:pt x="11042" y="12717"/>
                    <a:pt x="11128" y="12703"/>
                    <a:pt x="11228" y="12674"/>
                  </a:cubicBezTo>
                  <a:close/>
                  <a:moveTo>
                    <a:pt x="6314" y="12078"/>
                  </a:moveTo>
                  <a:cubicBezTo>
                    <a:pt x="6434" y="12189"/>
                    <a:pt x="6543" y="12299"/>
                    <a:pt x="6674" y="12409"/>
                  </a:cubicBezTo>
                  <a:cubicBezTo>
                    <a:pt x="6736" y="12621"/>
                    <a:pt x="6809" y="12818"/>
                    <a:pt x="6883" y="13016"/>
                  </a:cubicBezTo>
                  <a:cubicBezTo>
                    <a:pt x="6772" y="12902"/>
                    <a:pt x="6660" y="12788"/>
                    <a:pt x="6549" y="12674"/>
                  </a:cubicBezTo>
                  <a:cubicBezTo>
                    <a:pt x="6524" y="12604"/>
                    <a:pt x="6487" y="12532"/>
                    <a:pt x="6462" y="12461"/>
                  </a:cubicBezTo>
                  <a:cubicBezTo>
                    <a:pt x="6413" y="12347"/>
                    <a:pt x="6363" y="12220"/>
                    <a:pt x="6314" y="12078"/>
                  </a:cubicBezTo>
                  <a:close/>
                  <a:moveTo>
                    <a:pt x="5302" y="12282"/>
                  </a:moveTo>
                  <a:cubicBezTo>
                    <a:pt x="5355" y="12345"/>
                    <a:pt x="5407" y="12416"/>
                    <a:pt x="5459" y="12475"/>
                  </a:cubicBezTo>
                  <a:cubicBezTo>
                    <a:pt x="5497" y="12546"/>
                    <a:pt x="5521" y="12618"/>
                    <a:pt x="5559" y="12703"/>
                  </a:cubicBezTo>
                  <a:cubicBezTo>
                    <a:pt x="5621" y="12831"/>
                    <a:pt x="5682" y="12973"/>
                    <a:pt x="5756" y="13101"/>
                  </a:cubicBezTo>
                  <a:cubicBezTo>
                    <a:pt x="5590" y="12842"/>
                    <a:pt x="5435" y="12556"/>
                    <a:pt x="5302" y="12282"/>
                  </a:cubicBezTo>
                  <a:close/>
                  <a:moveTo>
                    <a:pt x="3405" y="12475"/>
                  </a:moveTo>
                  <a:cubicBezTo>
                    <a:pt x="3442" y="12689"/>
                    <a:pt x="3479" y="12902"/>
                    <a:pt x="3529" y="13115"/>
                  </a:cubicBezTo>
                  <a:lnTo>
                    <a:pt x="3491" y="13044"/>
                  </a:lnTo>
                  <a:cubicBezTo>
                    <a:pt x="3467" y="12873"/>
                    <a:pt x="3429" y="12703"/>
                    <a:pt x="3405" y="12532"/>
                  </a:cubicBezTo>
                  <a:lnTo>
                    <a:pt x="3405" y="12475"/>
                  </a:lnTo>
                  <a:close/>
                  <a:moveTo>
                    <a:pt x="5955" y="12490"/>
                  </a:moveTo>
                  <a:cubicBezTo>
                    <a:pt x="6078" y="12703"/>
                    <a:pt x="6202" y="12916"/>
                    <a:pt x="6351" y="13115"/>
                  </a:cubicBezTo>
                  <a:cubicBezTo>
                    <a:pt x="6289" y="13058"/>
                    <a:pt x="6227" y="13001"/>
                    <a:pt x="6165" y="12944"/>
                  </a:cubicBezTo>
                  <a:cubicBezTo>
                    <a:pt x="6091" y="12788"/>
                    <a:pt x="6017" y="12646"/>
                    <a:pt x="5955" y="12490"/>
                  </a:cubicBezTo>
                  <a:close/>
                  <a:moveTo>
                    <a:pt x="13394" y="12958"/>
                  </a:moveTo>
                  <a:cubicBezTo>
                    <a:pt x="13357" y="13001"/>
                    <a:pt x="13307" y="13058"/>
                    <a:pt x="13270" y="13101"/>
                  </a:cubicBezTo>
                  <a:lnTo>
                    <a:pt x="13245" y="13115"/>
                  </a:lnTo>
                  <a:lnTo>
                    <a:pt x="13320" y="13001"/>
                  </a:lnTo>
                  <a:cubicBezTo>
                    <a:pt x="13345" y="12987"/>
                    <a:pt x="13369" y="12973"/>
                    <a:pt x="13394" y="12958"/>
                  </a:cubicBezTo>
                  <a:close/>
                  <a:moveTo>
                    <a:pt x="8913" y="12731"/>
                  </a:moveTo>
                  <a:cubicBezTo>
                    <a:pt x="9223" y="12916"/>
                    <a:pt x="9544" y="13044"/>
                    <a:pt x="9878" y="13129"/>
                  </a:cubicBezTo>
                  <a:cubicBezTo>
                    <a:pt x="9557" y="13086"/>
                    <a:pt x="9247" y="12987"/>
                    <a:pt x="8963" y="12802"/>
                  </a:cubicBezTo>
                  <a:cubicBezTo>
                    <a:pt x="8950" y="12788"/>
                    <a:pt x="8938" y="12759"/>
                    <a:pt x="8913" y="12731"/>
                  </a:cubicBezTo>
                  <a:close/>
                  <a:moveTo>
                    <a:pt x="16959" y="12859"/>
                  </a:moveTo>
                  <a:cubicBezTo>
                    <a:pt x="16959" y="12930"/>
                    <a:pt x="16959" y="13030"/>
                    <a:pt x="16959" y="13129"/>
                  </a:cubicBezTo>
                  <a:lnTo>
                    <a:pt x="16959" y="13143"/>
                  </a:lnTo>
                  <a:lnTo>
                    <a:pt x="16934" y="13186"/>
                  </a:lnTo>
                  <a:cubicBezTo>
                    <a:pt x="16947" y="13072"/>
                    <a:pt x="16947" y="12973"/>
                    <a:pt x="16959" y="12859"/>
                  </a:cubicBezTo>
                  <a:close/>
                  <a:moveTo>
                    <a:pt x="2811" y="12532"/>
                  </a:moveTo>
                  <a:cubicBezTo>
                    <a:pt x="2848" y="12674"/>
                    <a:pt x="2897" y="12817"/>
                    <a:pt x="2946" y="12958"/>
                  </a:cubicBezTo>
                  <a:cubicBezTo>
                    <a:pt x="2946" y="13058"/>
                    <a:pt x="2959" y="13157"/>
                    <a:pt x="2959" y="13271"/>
                  </a:cubicBezTo>
                  <a:cubicBezTo>
                    <a:pt x="2897" y="13030"/>
                    <a:pt x="2848" y="12774"/>
                    <a:pt x="2811" y="12532"/>
                  </a:cubicBezTo>
                  <a:close/>
                  <a:moveTo>
                    <a:pt x="5441" y="13139"/>
                  </a:moveTo>
                  <a:cubicBezTo>
                    <a:pt x="5485" y="13223"/>
                    <a:pt x="5529" y="13299"/>
                    <a:pt x="5583" y="13385"/>
                  </a:cubicBezTo>
                  <a:lnTo>
                    <a:pt x="5534" y="13328"/>
                  </a:lnTo>
                  <a:cubicBezTo>
                    <a:pt x="5503" y="13269"/>
                    <a:pt x="5472" y="13201"/>
                    <a:pt x="5441" y="13139"/>
                  </a:cubicBezTo>
                  <a:close/>
                  <a:moveTo>
                    <a:pt x="15894" y="12788"/>
                  </a:moveTo>
                  <a:cubicBezTo>
                    <a:pt x="15808" y="13016"/>
                    <a:pt x="15721" y="13229"/>
                    <a:pt x="15634" y="13456"/>
                  </a:cubicBezTo>
                  <a:lnTo>
                    <a:pt x="15634" y="13342"/>
                  </a:lnTo>
                  <a:cubicBezTo>
                    <a:pt x="15733" y="13172"/>
                    <a:pt x="15820" y="12973"/>
                    <a:pt x="15894" y="12788"/>
                  </a:cubicBezTo>
                  <a:close/>
                  <a:moveTo>
                    <a:pt x="1214" y="11736"/>
                  </a:moveTo>
                  <a:cubicBezTo>
                    <a:pt x="1214" y="11865"/>
                    <a:pt x="1214" y="11978"/>
                    <a:pt x="1226" y="12092"/>
                  </a:cubicBezTo>
                  <a:cubicBezTo>
                    <a:pt x="1238" y="12561"/>
                    <a:pt x="1288" y="13016"/>
                    <a:pt x="1374" y="13470"/>
                  </a:cubicBezTo>
                  <a:lnTo>
                    <a:pt x="1300" y="13342"/>
                  </a:lnTo>
                  <a:cubicBezTo>
                    <a:pt x="1238" y="12888"/>
                    <a:pt x="1201" y="12447"/>
                    <a:pt x="1214" y="11993"/>
                  </a:cubicBezTo>
                  <a:lnTo>
                    <a:pt x="1214" y="11736"/>
                  </a:lnTo>
                  <a:close/>
                  <a:moveTo>
                    <a:pt x="13072" y="13086"/>
                  </a:moveTo>
                  <a:cubicBezTo>
                    <a:pt x="13023" y="13172"/>
                    <a:pt x="12973" y="13271"/>
                    <a:pt x="12911" y="13370"/>
                  </a:cubicBezTo>
                  <a:cubicBezTo>
                    <a:pt x="12849" y="13399"/>
                    <a:pt x="12787" y="13442"/>
                    <a:pt x="12725" y="13470"/>
                  </a:cubicBezTo>
                  <a:cubicBezTo>
                    <a:pt x="12812" y="13356"/>
                    <a:pt x="12887" y="13215"/>
                    <a:pt x="12961" y="13086"/>
                  </a:cubicBezTo>
                  <a:close/>
                  <a:moveTo>
                    <a:pt x="4717" y="12759"/>
                  </a:moveTo>
                  <a:cubicBezTo>
                    <a:pt x="4841" y="12930"/>
                    <a:pt x="4976" y="13072"/>
                    <a:pt x="5113" y="13229"/>
                  </a:cubicBezTo>
                  <a:cubicBezTo>
                    <a:pt x="5150" y="13342"/>
                    <a:pt x="5187" y="13456"/>
                    <a:pt x="5237" y="13555"/>
                  </a:cubicBezTo>
                  <a:cubicBezTo>
                    <a:pt x="5063" y="13370"/>
                    <a:pt x="4902" y="13157"/>
                    <a:pt x="4742" y="12958"/>
                  </a:cubicBezTo>
                  <a:cubicBezTo>
                    <a:pt x="4729" y="12888"/>
                    <a:pt x="4717" y="12831"/>
                    <a:pt x="4717" y="12759"/>
                  </a:cubicBezTo>
                  <a:close/>
                  <a:moveTo>
                    <a:pt x="16798" y="11950"/>
                  </a:moveTo>
                  <a:cubicBezTo>
                    <a:pt x="16786" y="12177"/>
                    <a:pt x="16786" y="12433"/>
                    <a:pt x="16773" y="12674"/>
                  </a:cubicBezTo>
                  <a:lnTo>
                    <a:pt x="16773" y="12689"/>
                  </a:lnTo>
                  <a:cubicBezTo>
                    <a:pt x="16687" y="13030"/>
                    <a:pt x="16550" y="13370"/>
                    <a:pt x="16389" y="13683"/>
                  </a:cubicBezTo>
                  <a:cubicBezTo>
                    <a:pt x="16414" y="13598"/>
                    <a:pt x="16439" y="13499"/>
                    <a:pt x="16451" y="13413"/>
                  </a:cubicBezTo>
                  <a:cubicBezTo>
                    <a:pt x="16538" y="13072"/>
                    <a:pt x="16600" y="12717"/>
                    <a:pt x="16625" y="12362"/>
                  </a:cubicBezTo>
                  <a:cubicBezTo>
                    <a:pt x="16687" y="12234"/>
                    <a:pt x="16736" y="12092"/>
                    <a:pt x="16798" y="11950"/>
                  </a:cubicBezTo>
                  <a:close/>
                  <a:moveTo>
                    <a:pt x="7316" y="12888"/>
                  </a:moveTo>
                  <a:cubicBezTo>
                    <a:pt x="7403" y="12987"/>
                    <a:pt x="7502" y="13072"/>
                    <a:pt x="7589" y="13157"/>
                  </a:cubicBezTo>
                  <a:lnTo>
                    <a:pt x="7749" y="13342"/>
                  </a:lnTo>
                  <a:cubicBezTo>
                    <a:pt x="7799" y="13470"/>
                    <a:pt x="7848" y="13598"/>
                    <a:pt x="7910" y="13726"/>
                  </a:cubicBezTo>
                  <a:cubicBezTo>
                    <a:pt x="7663" y="13499"/>
                    <a:pt x="7452" y="13215"/>
                    <a:pt x="7292" y="12888"/>
                  </a:cubicBezTo>
                  <a:close/>
                  <a:moveTo>
                    <a:pt x="11661" y="13655"/>
                  </a:moveTo>
                  <a:cubicBezTo>
                    <a:pt x="11636" y="13683"/>
                    <a:pt x="11599" y="13726"/>
                    <a:pt x="11574" y="13754"/>
                  </a:cubicBezTo>
                  <a:cubicBezTo>
                    <a:pt x="11389" y="13840"/>
                    <a:pt x="11191" y="13882"/>
                    <a:pt x="10993" y="13911"/>
                  </a:cubicBezTo>
                  <a:lnTo>
                    <a:pt x="11005" y="13896"/>
                  </a:lnTo>
                  <a:cubicBezTo>
                    <a:pt x="11042" y="13868"/>
                    <a:pt x="11067" y="13826"/>
                    <a:pt x="11091" y="13783"/>
                  </a:cubicBezTo>
                  <a:cubicBezTo>
                    <a:pt x="11277" y="13754"/>
                    <a:pt x="11475" y="13712"/>
                    <a:pt x="11661" y="13655"/>
                  </a:cubicBezTo>
                  <a:close/>
                  <a:moveTo>
                    <a:pt x="17974" y="12930"/>
                  </a:moveTo>
                  <a:cubicBezTo>
                    <a:pt x="17925" y="13157"/>
                    <a:pt x="17875" y="13399"/>
                    <a:pt x="17813" y="13627"/>
                  </a:cubicBezTo>
                  <a:cubicBezTo>
                    <a:pt x="17739" y="13726"/>
                    <a:pt x="17664" y="13811"/>
                    <a:pt x="17590" y="13911"/>
                  </a:cubicBezTo>
                  <a:cubicBezTo>
                    <a:pt x="17652" y="13726"/>
                    <a:pt x="17701" y="13555"/>
                    <a:pt x="17751" y="13370"/>
                  </a:cubicBezTo>
                  <a:cubicBezTo>
                    <a:pt x="17801" y="13257"/>
                    <a:pt x="17850" y="13143"/>
                    <a:pt x="17900" y="13030"/>
                  </a:cubicBezTo>
                  <a:lnTo>
                    <a:pt x="17974" y="12930"/>
                  </a:lnTo>
                  <a:close/>
                  <a:moveTo>
                    <a:pt x="15424" y="12888"/>
                  </a:moveTo>
                  <a:cubicBezTo>
                    <a:pt x="15437" y="13001"/>
                    <a:pt x="15449" y="13101"/>
                    <a:pt x="15461" y="13215"/>
                  </a:cubicBezTo>
                  <a:cubicBezTo>
                    <a:pt x="15326" y="13468"/>
                    <a:pt x="15178" y="13723"/>
                    <a:pt x="15018" y="13949"/>
                  </a:cubicBezTo>
                  <a:cubicBezTo>
                    <a:pt x="15032" y="13870"/>
                    <a:pt x="15054" y="13791"/>
                    <a:pt x="15077" y="13712"/>
                  </a:cubicBezTo>
                  <a:cubicBezTo>
                    <a:pt x="15201" y="13442"/>
                    <a:pt x="15325" y="13172"/>
                    <a:pt x="15424" y="12888"/>
                  </a:cubicBezTo>
                  <a:close/>
                  <a:moveTo>
                    <a:pt x="10794" y="13826"/>
                  </a:moveTo>
                  <a:cubicBezTo>
                    <a:pt x="10757" y="13854"/>
                    <a:pt x="10720" y="13896"/>
                    <a:pt x="10683" y="13925"/>
                  </a:cubicBezTo>
                  <a:lnTo>
                    <a:pt x="10634" y="13953"/>
                  </a:lnTo>
                  <a:cubicBezTo>
                    <a:pt x="10460" y="13953"/>
                    <a:pt x="10287" y="13939"/>
                    <a:pt x="10114" y="13911"/>
                  </a:cubicBezTo>
                  <a:lnTo>
                    <a:pt x="10151" y="13854"/>
                  </a:lnTo>
                  <a:cubicBezTo>
                    <a:pt x="10361" y="13854"/>
                    <a:pt x="10572" y="13854"/>
                    <a:pt x="10794" y="13826"/>
                  </a:cubicBezTo>
                  <a:close/>
                  <a:moveTo>
                    <a:pt x="5447" y="13584"/>
                  </a:moveTo>
                  <a:lnTo>
                    <a:pt x="5472" y="13598"/>
                  </a:lnTo>
                  <a:cubicBezTo>
                    <a:pt x="5534" y="13754"/>
                    <a:pt x="5621" y="13911"/>
                    <a:pt x="5695" y="14053"/>
                  </a:cubicBezTo>
                  <a:cubicBezTo>
                    <a:pt x="5682" y="14039"/>
                    <a:pt x="5670" y="14024"/>
                    <a:pt x="5645" y="14010"/>
                  </a:cubicBezTo>
                  <a:cubicBezTo>
                    <a:pt x="5571" y="13868"/>
                    <a:pt x="5509" y="13726"/>
                    <a:pt x="5447" y="13584"/>
                  </a:cubicBezTo>
                  <a:close/>
                  <a:moveTo>
                    <a:pt x="8084" y="13655"/>
                  </a:moveTo>
                  <a:cubicBezTo>
                    <a:pt x="8257" y="13811"/>
                    <a:pt x="8430" y="13939"/>
                    <a:pt x="8616" y="14053"/>
                  </a:cubicBezTo>
                  <a:cubicBezTo>
                    <a:pt x="8566" y="14067"/>
                    <a:pt x="8505" y="14081"/>
                    <a:pt x="8443" y="14081"/>
                  </a:cubicBezTo>
                  <a:lnTo>
                    <a:pt x="8294" y="14010"/>
                  </a:lnTo>
                  <a:lnTo>
                    <a:pt x="8257" y="13981"/>
                  </a:lnTo>
                  <a:lnTo>
                    <a:pt x="8244" y="13967"/>
                  </a:lnTo>
                  <a:cubicBezTo>
                    <a:pt x="8195" y="13868"/>
                    <a:pt x="8146" y="13754"/>
                    <a:pt x="8084" y="13655"/>
                  </a:cubicBezTo>
                  <a:close/>
                  <a:moveTo>
                    <a:pt x="12515" y="13811"/>
                  </a:moveTo>
                  <a:cubicBezTo>
                    <a:pt x="12360" y="13925"/>
                    <a:pt x="12195" y="14028"/>
                    <a:pt x="12029" y="14120"/>
                  </a:cubicBezTo>
                  <a:cubicBezTo>
                    <a:pt x="12143" y="14056"/>
                    <a:pt x="12249" y="13981"/>
                    <a:pt x="12354" y="13896"/>
                  </a:cubicBezTo>
                  <a:lnTo>
                    <a:pt x="12354" y="13882"/>
                  </a:lnTo>
                  <a:lnTo>
                    <a:pt x="12366" y="13868"/>
                  </a:lnTo>
                  <a:lnTo>
                    <a:pt x="12515" y="13811"/>
                  </a:lnTo>
                  <a:close/>
                  <a:moveTo>
                    <a:pt x="19992" y="7886"/>
                  </a:moveTo>
                  <a:cubicBezTo>
                    <a:pt x="20190" y="9051"/>
                    <a:pt x="20177" y="10259"/>
                    <a:pt x="19930" y="11410"/>
                  </a:cubicBezTo>
                  <a:cubicBezTo>
                    <a:pt x="19719" y="12405"/>
                    <a:pt x="19360" y="13356"/>
                    <a:pt x="18853" y="14209"/>
                  </a:cubicBezTo>
                  <a:cubicBezTo>
                    <a:pt x="18902" y="13996"/>
                    <a:pt x="18927" y="13797"/>
                    <a:pt x="18939" y="13584"/>
                  </a:cubicBezTo>
                  <a:cubicBezTo>
                    <a:pt x="18977" y="13428"/>
                    <a:pt x="19001" y="13285"/>
                    <a:pt x="19039" y="13129"/>
                  </a:cubicBezTo>
                  <a:cubicBezTo>
                    <a:pt x="19175" y="12447"/>
                    <a:pt x="19261" y="11736"/>
                    <a:pt x="19298" y="11026"/>
                  </a:cubicBezTo>
                  <a:cubicBezTo>
                    <a:pt x="19410" y="10600"/>
                    <a:pt x="19484" y="10159"/>
                    <a:pt x="19521" y="9719"/>
                  </a:cubicBezTo>
                  <a:cubicBezTo>
                    <a:pt x="19670" y="9278"/>
                    <a:pt x="19794" y="8824"/>
                    <a:pt x="19905" y="8355"/>
                  </a:cubicBezTo>
                  <a:cubicBezTo>
                    <a:pt x="19942" y="8199"/>
                    <a:pt x="19967" y="8042"/>
                    <a:pt x="19992" y="7886"/>
                  </a:cubicBezTo>
                  <a:close/>
                  <a:moveTo>
                    <a:pt x="13419" y="13669"/>
                  </a:moveTo>
                  <a:cubicBezTo>
                    <a:pt x="13357" y="13783"/>
                    <a:pt x="13307" y="13896"/>
                    <a:pt x="13245" y="13996"/>
                  </a:cubicBezTo>
                  <a:lnTo>
                    <a:pt x="13233" y="13996"/>
                  </a:lnTo>
                  <a:cubicBezTo>
                    <a:pt x="13121" y="14095"/>
                    <a:pt x="12986" y="14166"/>
                    <a:pt x="12862" y="14238"/>
                  </a:cubicBezTo>
                  <a:lnTo>
                    <a:pt x="12849" y="14238"/>
                  </a:lnTo>
                  <a:cubicBezTo>
                    <a:pt x="13047" y="14053"/>
                    <a:pt x="13233" y="13868"/>
                    <a:pt x="13419" y="13669"/>
                  </a:cubicBezTo>
                  <a:close/>
                  <a:moveTo>
                    <a:pt x="3677" y="11722"/>
                  </a:moveTo>
                  <a:cubicBezTo>
                    <a:pt x="3825" y="11978"/>
                    <a:pt x="3987" y="12220"/>
                    <a:pt x="4147" y="12461"/>
                  </a:cubicBezTo>
                  <a:cubicBezTo>
                    <a:pt x="4172" y="12589"/>
                    <a:pt x="4197" y="12703"/>
                    <a:pt x="4234" y="12831"/>
                  </a:cubicBezTo>
                  <a:cubicBezTo>
                    <a:pt x="4184" y="13300"/>
                    <a:pt x="4184" y="13783"/>
                    <a:pt x="4234" y="14266"/>
                  </a:cubicBezTo>
                  <a:cubicBezTo>
                    <a:pt x="4011" y="13697"/>
                    <a:pt x="3838" y="13101"/>
                    <a:pt x="3751" y="12504"/>
                  </a:cubicBezTo>
                  <a:cubicBezTo>
                    <a:pt x="3714" y="12234"/>
                    <a:pt x="3689" y="11978"/>
                    <a:pt x="3677" y="11722"/>
                  </a:cubicBezTo>
                  <a:close/>
                  <a:moveTo>
                    <a:pt x="13741" y="13981"/>
                  </a:moveTo>
                  <a:lnTo>
                    <a:pt x="13741" y="14010"/>
                  </a:lnTo>
                  <a:cubicBezTo>
                    <a:pt x="13641" y="14095"/>
                    <a:pt x="13530" y="14195"/>
                    <a:pt x="13431" y="14266"/>
                  </a:cubicBezTo>
                  <a:lnTo>
                    <a:pt x="13444" y="14252"/>
                  </a:lnTo>
                  <a:cubicBezTo>
                    <a:pt x="13542" y="14166"/>
                    <a:pt x="13641" y="14081"/>
                    <a:pt x="13741" y="13981"/>
                  </a:cubicBezTo>
                  <a:close/>
                  <a:moveTo>
                    <a:pt x="6438" y="13807"/>
                  </a:moveTo>
                  <a:cubicBezTo>
                    <a:pt x="6469" y="13846"/>
                    <a:pt x="6506" y="13886"/>
                    <a:pt x="6549" y="13925"/>
                  </a:cubicBezTo>
                  <a:cubicBezTo>
                    <a:pt x="6623" y="14053"/>
                    <a:pt x="6710" y="14166"/>
                    <a:pt x="6809" y="14280"/>
                  </a:cubicBezTo>
                  <a:lnTo>
                    <a:pt x="6797" y="14280"/>
                  </a:lnTo>
                  <a:cubicBezTo>
                    <a:pt x="6663" y="14127"/>
                    <a:pt x="6549" y="13963"/>
                    <a:pt x="6438" y="13807"/>
                  </a:cubicBezTo>
                  <a:close/>
                  <a:moveTo>
                    <a:pt x="13666" y="13030"/>
                  </a:moveTo>
                  <a:cubicBezTo>
                    <a:pt x="13666" y="13058"/>
                    <a:pt x="13654" y="13072"/>
                    <a:pt x="13654" y="13101"/>
                  </a:cubicBezTo>
                  <a:cubicBezTo>
                    <a:pt x="13307" y="13555"/>
                    <a:pt x="12924" y="13953"/>
                    <a:pt x="12490" y="14294"/>
                  </a:cubicBezTo>
                  <a:lnTo>
                    <a:pt x="12590" y="14166"/>
                  </a:lnTo>
                  <a:cubicBezTo>
                    <a:pt x="12664" y="14053"/>
                    <a:pt x="12738" y="13953"/>
                    <a:pt x="12812" y="13840"/>
                  </a:cubicBezTo>
                  <a:cubicBezTo>
                    <a:pt x="13010" y="13683"/>
                    <a:pt x="13196" y="13499"/>
                    <a:pt x="13369" y="13300"/>
                  </a:cubicBezTo>
                  <a:lnTo>
                    <a:pt x="13406" y="13257"/>
                  </a:lnTo>
                  <a:cubicBezTo>
                    <a:pt x="13505" y="13186"/>
                    <a:pt x="13592" y="13115"/>
                    <a:pt x="13666" y="13030"/>
                  </a:cubicBezTo>
                  <a:close/>
                  <a:moveTo>
                    <a:pt x="16711" y="13413"/>
                  </a:moveTo>
                  <a:cubicBezTo>
                    <a:pt x="16711" y="13499"/>
                    <a:pt x="16699" y="13598"/>
                    <a:pt x="16687" y="13697"/>
                  </a:cubicBezTo>
                  <a:lnTo>
                    <a:pt x="16674" y="13712"/>
                  </a:lnTo>
                  <a:lnTo>
                    <a:pt x="16600" y="13840"/>
                  </a:lnTo>
                  <a:cubicBezTo>
                    <a:pt x="16476" y="13996"/>
                    <a:pt x="16340" y="14153"/>
                    <a:pt x="16204" y="14294"/>
                  </a:cubicBezTo>
                  <a:cubicBezTo>
                    <a:pt x="16402" y="14024"/>
                    <a:pt x="16575" y="13726"/>
                    <a:pt x="16711" y="13413"/>
                  </a:cubicBezTo>
                  <a:close/>
                  <a:moveTo>
                    <a:pt x="14644" y="13456"/>
                  </a:moveTo>
                  <a:cubicBezTo>
                    <a:pt x="14583" y="13598"/>
                    <a:pt x="14520" y="13726"/>
                    <a:pt x="14458" y="13868"/>
                  </a:cubicBezTo>
                  <a:cubicBezTo>
                    <a:pt x="14338" y="14034"/>
                    <a:pt x="14206" y="14213"/>
                    <a:pt x="14062" y="14380"/>
                  </a:cubicBezTo>
                  <a:cubicBezTo>
                    <a:pt x="14062" y="14375"/>
                    <a:pt x="14062" y="14370"/>
                    <a:pt x="14062" y="14366"/>
                  </a:cubicBezTo>
                  <a:cubicBezTo>
                    <a:pt x="14149" y="14252"/>
                    <a:pt x="14223" y="14138"/>
                    <a:pt x="14298" y="14010"/>
                  </a:cubicBezTo>
                  <a:cubicBezTo>
                    <a:pt x="14372" y="13882"/>
                    <a:pt x="14458" y="13740"/>
                    <a:pt x="14520" y="13598"/>
                  </a:cubicBezTo>
                  <a:lnTo>
                    <a:pt x="14644" y="13456"/>
                  </a:lnTo>
                  <a:close/>
                  <a:moveTo>
                    <a:pt x="10522" y="14266"/>
                  </a:moveTo>
                  <a:lnTo>
                    <a:pt x="10572" y="14280"/>
                  </a:lnTo>
                  <a:cubicBezTo>
                    <a:pt x="10398" y="14337"/>
                    <a:pt x="10225" y="14366"/>
                    <a:pt x="10064" y="14380"/>
                  </a:cubicBezTo>
                  <a:lnTo>
                    <a:pt x="9990" y="14366"/>
                  </a:lnTo>
                  <a:cubicBezTo>
                    <a:pt x="10176" y="14366"/>
                    <a:pt x="10349" y="14337"/>
                    <a:pt x="10522" y="14266"/>
                  </a:cubicBezTo>
                  <a:close/>
                  <a:moveTo>
                    <a:pt x="11884" y="14195"/>
                  </a:moveTo>
                  <a:cubicBezTo>
                    <a:pt x="11711" y="14280"/>
                    <a:pt x="11525" y="14366"/>
                    <a:pt x="11339" y="14422"/>
                  </a:cubicBezTo>
                  <a:lnTo>
                    <a:pt x="11352" y="14408"/>
                  </a:lnTo>
                  <a:cubicBezTo>
                    <a:pt x="11438" y="14380"/>
                    <a:pt x="11537" y="14337"/>
                    <a:pt x="11624" y="14280"/>
                  </a:cubicBezTo>
                  <a:cubicBezTo>
                    <a:pt x="11711" y="14252"/>
                    <a:pt x="11797" y="14223"/>
                    <a:pt x="11884" y="14195"/>
                  </a:cubicBezTo>
                  <a:close/>
                  <a:moveTo>
                    <a:pt x="2390" y="14010"/>
                  </a:moveTo>
                  <a:cubicBezTo>
                    <a:pt x="2444" y="14149"/>
                    <a:pt x="2500" y="14288"/>
                    <a:pt x="2555" y="14437"/>
                  </a:cubicBezTo>
                  <a:cubicBezTo>
                    <a:pt x="2512" y="14348"/>
                    <a:pt x="2469" y="14250"/>
                    <a:pt x="2427" y="14153"/>
                  </a:cubicBezTo>
                  <a:lnTo>
                    <a:pt x="2390" y="14010"/>
                  </a:lnTo>
                  <a:close/>
                  <a:moveTo>
                    <a:pt x="16017" y="13521"/>
                  </a:moveTo>
                  <a:cubicBezTo>
                    <a:pt x="15896" y="13849"/>
                    <a:pt x="15752" y="14163"/>
                    <a:pt x="15585" y="14451"/>
                  </a:cubicBezTo>
                  <a:cubicBezTo>
                    <a:pt x="15585" y="14408"/>
                    <a:pt x="15597" y="14366"/>
                    <a:pt x="15597" y="14308"/>
                  </a:cubicBezTo>
                  <a:cubicBezTo>
                    <a:pt x="15721" y="14095"/>
                    <a:pt x="15833" y="13868"/>
                    <a:pt x="15931" y="13641"/>
                  </a:cubicBezTo>
                  <a:cubicBezTo>
                    <a:pt x="15963" y="13605"/>
                    <a:pt x="15993" y="13560"/>
                    <a:pt x="16017" y="13521"/>
                  </a:cubicBezTo>
                  <a:close/>
                  <a:moveTo>
                    <a:pt x="1488" y="12824"/>
                  </a:moveTo>
                  <a:cubicBezTo>
                    <a:pt x="1599" y="13120"/>
                    <a:pt x="1710" y="13415"/>
                    <a:pt x="1845" y="13697"/>
                  </a:cubicBezTo>
                  <a:lnTo>
                    <a:pt x="1907" y="13882"/>
                  </a:lnTo>
                  <a:cubicBezTo>
                    <a:pt x="1969" y="14095"/>
                    <a:pt x="2031" y="14323"/>
                    <a:pt x="2105" y="14536"/>
                  </a:cubicBezTo>
                  <a:cubicBezTo>
                    <a:pt x="1969" y="14366"/>
                    <a:pt x="1833" y="14180"/>
                    <a:pt x="1709" y="13981"/>
                  </a:cubicBezTo>
                  <a:cubicBezTo>
                    <a:pt x="1611" y="13605"/>
                    <a:pt x="1538" y="13215"/>
                    <a:pt x="1488" y="12824"/>
                  </a:cubicBezTo>
                  <a:close/>
                  <a:moveTo>
                    <a:pt x="12379" y="14166"/>
                  </a:moveTo>
                  <a:cubicBezTo>
                    <a:pt x="12292" y="14280"/>
                    <a:pt x="12193" y="14394"/>
                    <a:pt x="12094" y="14507"/>
                  </a:cubicBezTo>
                  <a:cubicBezTo>
                    <a:pt x="11908" y="14550"/>
                    <a:pt x="11711" y="14565"/>
                    <a:pt x="11525" y="14579"/>
                  </a:cubicBezTo>
                  <a:lnTo>
                    <a:pt x="11611" y="14550"/>
                  </a:lnTo>
                  <a:cubicBezTo>
                    <a:pt x="11871" y="14451"/>
                    <a:pt x="12132" y="14323"/>
                    <a:pt x="12379" y="14166"/>
                  </a:cubicBezTo>
                  <a:close/>
                  <a:moveTo>
                    <a:pt x="8468" y="14366"/>
                  </a:moveTo>
                  <a:cubicBezTo>
                    <a:pt x="8678" y="14465"/>
                    <a:pt x="8888" y="14536"/>
                    <a:pt x="9111" y="14607"/>
                  </a:cubicBezTo>
                  <a:lnTo>
                    <a:pt x="9049" y="14635"/>
                  </a:lnTo>
                  <a:cubicBezTo>
                    <a:pt x="8888" y="14593"/>
                    <a:pt x="8727" y="14550"/>
                    <a:pt x="8566" y="14479"/>
                  </a:cubicBezTo>
                  <a:lnTo>
                    <a:pt x="8529" y="14451"/>
                  </a:lnTo>
                  <a:lnTo>
                    <a:pt x="8468" y="14366"/>
                  </a:lnTo>
                  <a:close/>
                  <a:moveTo>
                    <a:pt x="15907" y="14280"/>
                  </a:moveTo>
                  <a:cubicBezTo>
                    <a:pt x="15894" y="14323"/>
                    <a:pt x="15882" y="14366"/>
                    <a:pt x="15870" y="14422"/>
                  </a:cubicBezTo>
                  <a:lnTo>
                    <a:pt x="15833" y="14479"/>
                  </a:lnTo>
                  <a:lnTo>
                    <a:pt x="15696" y="14650"/>
                  </a:lnTo>
                  <a:cubicBezTo>
                    <a:pt x="15771" y="14522"/>
                    <a:pt x="15833" y="14408"/>
                    <a:pt x="15907" y="14280"/>
                  </a:cubicBezTo>
                  <a:close/>
                  <a:moveTo>
                    <a:pt x="6536" y="13527"/>
                  </a:moveTo>
                  <a:cubicBezTo>
                    <a:pt x="6722" y="13683"/>
                    <a:pt x="6908" y="13826"/>
                    <a:pt x="7118" y="13953"/>
                  </a:cubicBezTo>
                  <a:cubicBezTo>
                    <a:pt x="7267" y="14095"/>
                    <a:pt x="7440" y="14223"/>
                    <a:pt x="7601" y="14351"/>
                  </a:cubicBezTo>
                  <a:cubicBezTo>
                    <a:pt x="7651" y="14408"/>
                    <a:pt x="7688" y="14465"/>
                    <a:pt x="7737" y="14522"/>
                  </a:cubicBezTo>
                  <a:cubicBezTo>
                    <a:pt x="7774" y="14593"/>
                    <a:pt x="7823" y="14650"/>
                    <a:pt x="7873" y="14706"/>
                  </a:cubicBezTo>
                  <a:cubicBezTo>
                    <a:pt x="7353" y="14437"/>
                    <a:pt x="6895" y="14039"/>
                    <a:pt x="6536" y="13527"/>
                  </a:cubicBezTo>
                  <a:close/>
                  <a:moveTo>
                    <a:pt x="15474" y="13641"/>
                  </a:moveTo>
                  <a:cubicBezTo>
                    <a:pt x="15474" y="13697"/>
                    <a:pt x="15474" y="13768"/>
                    <a:pt x="15474" y="13826"/>
                  </a:cubicBezTo>
                  <a:cubicBezTo>
                    <a:pt x="15412" y="13953"/>
                    <a:pt x="15350" y="14081"/>
                    <a:pt x="15288" y="14209"/>
                  </a:cubicBezTo>
                  <a:cubicBezTo>
                    <a:pt x="15115" y="14408"/>
                    <a:pt x="14941" y="14607"/>
                    <a:pt x="14755" y="14792"/>
                  </a:cubicBezTo>
                  <a:cubicBezTo>
                    <a:pt x="14792" y="14706"/>
                    <a:pt x="14817" y="14621"/>
                    <a:pt x="14842" y="14536"/>
                  </a:cubicBezTo>
                  <a:cubicBezTo>
                    <a:pt x="15077" y="14266"/>
                    <a:pt x="15288" y="13967"/>
                    <a:pt x="15474" y="13641"/>
                  </a:cubicBezTo>
                  <a:close/>
                  <a:moveTo>
                    <a:pt x="10794" y="14749"/>
                  </a:moveTo>
                  <a:cubicBezTo>
                    <a:pt x="10919" y="14764"/>
                    <a:pt x="11030" y="14778"/>
                    <a:pt x="11141" y="14778"/>
                  </a:cubicBezTo>
                  <a:lnTo>
                    <a:pt x="10894" y="14806"/>
                  </a:lnTo>
                  <a:lnTo>
                    <a:pt x="10745" y="14778"/>
                  </a:lnTo>
                  <a:lnTo>
                    <a:pt x="10794" y="14749"/>
                  </a:lnTo>
                  <a:close/>
                  <a:moveTo>
                    <a:pt x="9668" y="14721"/>
                  </a:moveTo>
                  <a:cubicBezTo>
                    <a:pt x="9817" y="14749"/>
                    <a:pt x="9953" y="14764"/>
                    <a:pt x="10102" y="14764"/>
                  </a:cubicBezTo>
                  <a:lnTo>
                    <a:pt x="10176" y="14792"/>
                  </a:lnTo>
                  <a:lnTo>
                    <a:pt x="10102" y="14820"/>
                  </a:lnTo>
                  <a:cubicBezTo>
                    <a:pt x="9990" y="14820"/>
                    <a:pt x="9866" y="14792"/>
                    <a:pt x="9755" y="14778"/>
                  </a:cubicBezTo>
                  <a:lnTo>
                    <a:pt x="9668" y="14721"/>
                  </a:lnTo>
                  <a:close/>
                  <a:moveTo>
                    <a:pt x="12391" y="14678"/>
                  </a:moveTo>
                  <a:cubicBezTo>
                    <a:pt x="12255" y="14735"/>
                    <a:pt x="12132" y="14792"/>
                    <a:pt x="11995" y="14849"/>
                  </a:cubicBezTo>
                  <a:lnTo>
                    <a:pt x="11983" y="14849"/>
                  </a:lnTo>
                  <a:lnTo>
                    <a:pt x="12020" y="14806"/>
                  </a:lnTo>
                  <a:lnTo>
                    <a:pt x="12082" y="14778"/>
                  </a:lnTo>
                  <a:cubicBezTo>
                    <a:pt x="12181" y="14749"/>
                    <a:pt x="12280" y="14706"/>
                    <a:pt x="12391" y="14678"/>
                  </a:cubicBezTo>
                  <a:close/>
                  <a:moveTo>
                    <a:pt x="8146" y="14678"/>
                  </a:moveTo>
                  <a:cubicBezTo>
                    <a:pt x="8248" y="14743"/>
                    <a:pt x="8340" y="14797"/>
                    <a:pt x="8451" y="14849"/>
                  </a:cubicBezTo>
                  <a:cubicBezTo>
                    <a:pt x="8419" y="14852"/>
                    <a:pt x="8388" y="14863"/>
                    <a:pt x="8356" y="14863"/>
                  </a:cubicBezTo>
                  <a:lnTo>
                    <a:pt x="8319" y="14863"/>
                  </a:lnTo>
                  <a:cubicBezTo>
                    <a:pt x="8257" y="14806"/>
                    <a:pt x="8195" y="14749"/>
                    <a:pt x="8146" y="14678"/>
                  </a:cubicBezTo>
                  <a:close/>
                  <a:moveTo>
                    <a:pt x="6091" y="14706"/>
                  </a:moveTo>
                  <a:lnTo>
                    <a:pt x="6140" y="14749"/>
                  </a:lnTo>
                  <a:cubicBezTo>
                    <a:pt x="6202" y="14834"/>
                    <a:pt x="6251" y="14919"/>
                    <a:pt x="6326" y="15005"/>
                  </a:cubicBezTo>
                  <a:cubicBezTo>
                    <a:pt x="6251" y="14919"/>
                    <a:pt x="6177" y="14820"/>
                    <a:pt x="6103" y="14735"/>
                  </a:cubicBezTo>
                  <a:cubicBezTo>
                    <a:pt x="6103" y="14721"/>
                    <a:pt x="6091" y="14721"/>
                    <a:pt x="6091" y="14706"/>
                  </a:cubicBezTo>
                  <a:close/>
                  <a:moveTo>
                    <a:pt x="10894" y="15033"/>
                  </a:moveTo>
                  <a:lnTo>
                    <a:pt x="10956" y="15048"/>
                  </a:lnTo>
                  <a:cubicBezTo>
                    <a:pt x="10794" y="15076"/>
                    <a:pt x="10634" y="15104"/>
                    <a:pt x="10473" y="15104"/>
                  </a:cubicBezTo>
                  <a:lnTo>
                    <a:pt x="10274" y="15104"/>
                  </a:lnTo>
                  <a:lnTo>
                    <a:pt x="10151" y="15033"/>
                  </a:lnTo>
                  <a:lnTo>
                    <a:pt x="10163" y="15033"/>
                  </a:lnTo>
                  <a:cubicBezTo>
                    <a:pt x="10287" y="15040"/>
                    <a:pt x="10411" y="15044"/>
                    <a:pt x="10533" y="15044"/>
                  </a:cubicBezTo>
                  <a:cubicBezTo>
                    <a:pt x="10655" y="15044"/>
                    <a:pt x="10776" y="15040"/>
                    <a:pt x="10894" y="15033"/>
                  </a:cubicBezTo>
                  <a:close/>
                  <a:moveTo>
                    <a:pt x="20128" y="6735"/>
                  </a:moveTo>
                  <a:cubicBezTo>
                    <a:pt x="20673" y="7928"/>
                    <a:pt x="20883" y="9292"/>
                    <a:pt x="20710" y="10643"/>
                  </a:cubicBezTo>
                  <a:cubicBezTo>
                    <a:pt x="20524" y="12400"/>
                    <a:pt x="19723" y="13989"/>
                    <a:pt x="18637" y="15252"/>
                  </a:cubicBezTo>
                  <a:cubicBezTo>
                    <a:pt x="18671" y="15146"/>
                    <a:pt x="18693" y="15040"/>
                    <a:pt x="18717" y="14934"/>
                  </a:cubicBezTo>
                  <a:cubicBezTo>
                    <a:pt x="18766" y="14849"/>
                    <a:pt x="18828" y="14778"/>
                    <a:pt x="18877" y="14706"/>
                  </a:cubicBezTo>
                  <a:cubicBezTo>
                    <a:pt x="20239" y="12632"/>
                    <a:pt x="21056" y="9634"/>
                    <a:pt x="20152" y="7118"/>
                  </a:cubicBezTo>
                  <a:cubicBezTo>
                    <a:pt x="20140" y="7090"/>
                    <a:pt x="20128" y="7047"/>
                    <a:pt x="20115" y="7019"/>
                  </a:cubicBezTo>
                  <a:cubicBezTo>
                    <a:pt x="20128" y="6919"/>
                    <a:pt x="20128" y="6820"/>
                    <a:pt x="20128" y="6735"/>
                  </a:cubicBezTo>
                  <a:close/>
                  <a:moveTo>
                    <a:pt x="17615" y="14238"/>
                  </a:moveTo>
                  <a:lnTo>
                    <a:pt x="17578" y="14323"/>
                  </a:lnTo>
                  <a:cubicBezTo>
                    <a:pt x="17442" y="14650"/>
                    <a:pt x="17281" y="14962"/>
                    <a:pt x="17108" y="15261"/>
                  </a:cubicBezTo>
                  <a:lnTo>
                    <a:pt x="17108" y="15246"/>
                  </a:lnTo>
                  <a:cubicBezTo>
                    <a:pt x="17157" y="15133"/>
                    <a:pt x="17194" y="15005"/>
                    <a:pt x="17231" y="14877"/>
                  </a:cubicBezTo>
                  <a:cubicBezTo>
                    <a:pt x="17268" y="14764"/>
                    <a:pt x="17343" y="14621"/>
                    <a:pt x="17380" y="14493"/>
                  </a:cubicBezTo>
                  <a:cubicBezTo>
                    <a:pt x="17467" y="14408"/>
                    <a:pt x="17541" y="14308"/>
                    <a:pt x="17615" y="14238"/>
                  </a:cubicBezTo>
                  <a:close/>
                  <a:moveTo>
                    <a:pt x="9507" y="15204"/>
                  </a:moveTo>
                  <a:cubicBezTo>
                    <a:pt x="9631" y="15232"/>
                    <a:pt x="9755" y="15261"/>
                    <a:pt x="9878" y="15275"/>
                  </a:cubicBezTo>
                  <a:cubicBezTo>
                    <a:pt x="9656" y="15275"/>
                    <a:pt x="9420" y="15261"/>
                    <a:pt x="9198" y="15232"/>
                  </a:cubicBezTo>
                  <a:cubicBezTo>
                    <a:pt x="9297" y="15232"/>
                    <a:pt x="9396" y="15218"/>
                    <a:pt x="9507" y="15204"/>
                  </a:cubicBezTo>
                  <a:close/>
                  <a:moveTo>
                    <a:pt x="12466" y="15033"/>
                  </a:moveTo>
                  <a:lnTo>
                    <a:pt x="12441" y="15062"/>
                  </a:lnTo>
                  <a:cubicBezTo>
                    <a:pt x="12342" y="15118"/>
                    <a:pt x="12230" y="15176"/>
                    <a:pt x="12107" y="15232"/>
                  </a:cubicBezTo>
                  <a:lnTo>
                    <a:pt x="12119" y="15232"/>
                  </a:lnTo>
                  <a:cubicBezTo>
                    <a:pt x="11871" y="15331"/>
                    <a:pt x="11624" y="15375"/>
                    <a:pt x="11376" y="15375"/>
                  </a:cubicBezTo>
                  <a:cubicBezTo>
                    <a:pt x="11413" y="15346"/>
                    <a:pt x="11463" y="15317"/>
                    <a:pt x="11512" y="15275"/>
                  </a:cubicBezTo>
                  <a:cubicBezTo>
                    <a:pt x="11686" y="15246"/>
                    <a:pt x="11871" y="15218"/>
                    <a:pt x="12045" y="15176"/>
                  </a:cubicBezTo>
                  <a:cubicBezTo>
                    <a:pt x="12193" y="15133"/>
                    <a:pt x="12329" y="15090"/>
                    <a:pt x="12466" y="15033"/>
                  </a:cubicBezTo>
                  <a:close/>
                  <a:moveTo>
                    <a:pt x="14706" y="15161"/>
                  </a:moveTo>
                  <a:cubicBezTo>
                    <a:pt x="14669" y="15218"/>
                    <a:pt x="14632" y="15261"/>
                    <a:pt x="14595" y="15317"/>
                  </a:cubicBezTo>
                  <a:lnTo>
                    <a:pt x="14520" y="15375"/>
                  </a:lnTo>
                  <a:cubicBezTo>
                    <a:pt x="14533" y="15346"/>
                    <a:pt x="14545" y="15317"/>
                    <a:pt x="14558" y="15289"/>
                  </a:cubicBezTo>
                  <a:lnTo>
                    <a:pt x="14706" y="15161"/>
                  </a:lnTo>
                  <a:close/>
                  <a:moveTo>
                    <a:pt x="15387" y="14664"/>
                  </a:moveTo>
                  <a:cubicBezTo>
                    <a:pt x="15375" y="14706"/>
                    <a:pt x="15362" y="14764"/>
                    <a:pt x="15350" y="14806"/>
                  </a:cubicBezTo>
                  <a:cubicBezTo>
                    <a:pt x="15263" y="14948"/>
                    <a:pt x="15152" y="15090"/>
                    <a:pt x="15040" y="15218"/>
                  </a:cubicBezTo>
                  <a:cubicBezTo>
                    <a:pt x="14954" y="15303"/>
                    <a:pt x="14842" y="15375"/>
                    <a:pt x="14731" y="15445"/>
                  </a:cubicBezTo>
                  <a:lnTo>
                    <a:pt x="14768" y="15403"/>
                  </a:lnTo>
                  <a:cubicBezTo>
                    <a:pt x="14991" y="15176"/>
                    <a:pt x="15201" y="14919"/>
                    <a:pt x="15387" y="14664"/>
                  </a:cubicBezTo>
                  <a:close/>
                  <a:moveTo>
                    <a:pt x="16971" y="14948"/>
                  </a:moveTo>
                  <a:cubicBezTo>
                    <a:pt x="16884" y="15133"/>
                    <a:pt x="16798" y="15303"/>
                    <a:pt x="16699" y="15488"/>
                  </a:cubicBezTo>
                  <a:cubicBezTo>
                    <a:pt x="16748" y="15346"/>
                    <a:pt x="16798" y="15218"/>
                    <a:pt x="16835" y="15076"/>
                  </a:cubicBezTo>
                  <a:lnTo>
                    <a:pt x="16847" y="15076"/>
                  </a:lnTo>
                  <a:cubicBezTo>
                    <a:pt x="16884" y="15033"/>
                    <a:pt x="16922" y="14991"/>
                    <a:pt x="16971" y="14948"/>
                  </a:cubicBezTo>
                  <a:close/>
                  <a:moveTo>
                    <a:pt x="1399" y="13826"/>
                  </a:moveTo>
                  <a:lnTo>
                    <a:pt x="1486" y="13953"/>
                  </a:lnTo>
                  <a:cubicBezTo>
                    <a:pt x="1610" y="14479"/>
                    <a:pt x="1771" y="15005"/>
                    <a:pt x="1969" y="15502"/>
                  </a:cubicBezTo>
                  <a:cubicBezTo>
                    <a:pt x="1721" y="14977"/>
                    <a:pt x="1523" y="14408"/>
                    <a:pt x="1399" y="13826"/>
                  </a:cubicBezTo>
                  <a:close/>
                  <a:moveTo>
                    <a:pt x="18036" y="13669"/>
                  </a:moveTo>
                  <a:cubicBezTo>
                    <a:pt x="17875" y="14266"/>
                    <a:pt x="17664" y="14849"/>
                    <a:pt x="17417" y="15403"/>
                  </a:cubicBezTo>
                  <a:lnTo>
                    <a:pt x="17355" y="15502"/>
                  </a:lnTo>
                  <a:cubicBezTo>
                    <a:pt x="17565" y="15033"/>
                    <a:pt x="17739" y="14550"/>
                    <a:pt x="17900" y="14067"/>
                  </a:cubicBezTo>
                  <a:cubicBezTo>
                    <a:pt x="17949" y="13939"/>
                    <a:pt x="17986" y="13811"/>
                    <a:pt x="18023" y="13683"/>
                  </a:cubicBezTo>
                  <a:cubicBezTo>
                    <a:pt x="18023" y="13683"/>
                    <a:pt x="18036" y="13669"/>
                    <a:pt x="18036" y="13669"/>
                  </a:cubicBezTo>
                  <a:close/>
                  <a:moveTo>
                    <a:pt x="10596" y="15460"/>
                  </a:moveTo>
                  <a:cubicBezTo>
                    <a:pt x="10634" y="15474"/>
                    <a:pt x="10658" y="15488"/>
                    <a:pt x="10695" y="15488"/>
                  </a:cubicBezTo>
                  <a:cubicBezTo>
                    <a:pt x="10474" y="15567"/>
                    <a:pt x="10244" y="15608"/>
                    <a:pt x="10010" y="15608"/>
                  </a:cubicBezTo>
                  <a:cubicBezTo>
                    <a:pt x="9864" y="15608"/>
                    <a:pt x="9717" y="15592"/>
                    <a:pt x="9569" y="15559"/>
                  </a:cubicBezTo>
                  <a:cubicBezTo>
                    <a:pt x="9544" y="15530"/>
                    <a:pt x="9519" y="15502"/>
                    <a:pt x="9495" y="15488"/>
                  </a:cubicBezTo>
                  <a:cubicBezTo>
                    <a:pt x="9622" y="15498"/>
                    <a:pt x="9751" y="15503"/>
                    <a:pt x="9880" y="15503"/>
                  </a:cubicBezTo>
                  <a:cubicBezTo>
                    <a:pt x="10117" y="15503"/>
                    <a:pt x="10357" y="15487"/>
                    <a:pt x="10596" y="15460"/>
                  </a:cubicBezTo>
                  <a:close/>
                  <a:moveTo>
                    <a:pt x="8016" y="15411"/>
                  </a:moveTo>
                  <a:cubicBezTo>
                    <a:pt x="8127" y="15485"/>
                    <a:pt x="8242" y="15550"/>
                    <a:pt x="8356" y="15616"/>
                  </a:cubicBezTo>
                  <a:lnTo>
                    <a:pt x="8257" y="15573"/>
                  </a:lnTo>
                  <a:cubicBezTo>
                    <a:pt x="8177" y="15523"/>
                    <a:pt x="8096" y="15468"/>
                    <a:pt x="8016" y="15411"/>
                  </a:cubicBezTo>
                  <a:close/>
                  <a:moveTo>
                    <a:pt x="14545" y="14863"/>
                  </a:moveTo>
                  <a:cubicBezTo>
                    <a:pt x="14520" y="14919"/>
                    <a:pt x="14496" y="14991"/>
                    <a:pt x="14471" y="15048"/>
                  </a:cubicBezTo>
                  <a:cubicBezTo>
                    <a:pt x="14199" y="15289"/>
                    <a:pt x="13914" y="15502"/>
                    <a:pt x="13629" y="15687"/>
                  </a:cubicBezTo>
                  <a:lnTo>
                    <a:pt x="13629" y="15673"/>
                  </a:lnTo>
                  <a:cubicBezTo>
                    <a:pt x="13629" y="15673"/>
                    <a:pt x="13629" y="15673"/>
                    <a:pt x="13641" y="15658"/>
                  </a:cubicBezTo>
                  <a:cubicBezTo>
                    <a:pt x="13666" y="15630"/>
                    <a:pt x="13703" y="15602"/>
                    <a:pt x="13741" y="15559"/>
                  </a:cubicBezTo>
                  <a:cubicBezTo>
                    <a:pt x="14025" y="15360"/>
                    <a:pt x="14298" y="15118"/>
                    <a:pt x="14545" y="14863"/>
                  </a:cubicBezTo>
                  <a:close/>
                  <a:moveTo>
                    <a:pt x="18407" y="15346"/>
                  </a:moveTo>
                  <a:cubicBezTo>
                    <a:pt x="18382" y="15431"/>
                    <a:pt x="18358" y="15516"/>
                    <a:pt x="18333" y="15602"/>
                  </a:cubicBezTo>
                  <a:lnTo>
                    <a:pt x="18209" y="15729"/>
                  </a:lnTo>
                  <a:cubicBezTo>
                    <a:pt x="18246" y="15630"/>
                    <a:pt x="18296" y="15545"/>
                    <a:pt x="18333" y="15445"/>
                  </a:cubicBezTo>
                  <a:cubicBezTo>
                    <a:pt x="18358" y="15417"/>
                    <a:pt x="18382" y="15389"/>
                    <a:pt x="18407" y="15346"/>
                  </a:cubicBezTo>
                  <a:close/>
                  <a:moveTo>
                    <a:pt x="18791" y="12419"/>
                  </a:moveTo>
                  <a:lnTo>
                    <a:pt x="18791" y="12958"/>
                  </a:lnTo>
                  <a:cubicBezTo>
                    <a:pt x="18605" y="13896"/>
                    <a:pt x="18284" y="14806"/>
                    <a:pt x="17838" y="15630"/>
                  </a:cubicBezTo>
                  <a:cubicBezTo>
                    <a:pt x="17801" y="15673"/>
                    <a:pt x="17764" y="15701"/>
                    <a:pt x="17726" y="15744"/>
                  </a:cubicBezTo>
                  <a:lnTo>
                    <a:pt x="17739" y="15715"/>
                  </a:lnTo>
                  <a:cubicBezTo>
                    <a:pt x="18222" y="14721"/>
                    <a:pt x="18556" y="13641"/>
                    <a:pt x="18742" y="12518"/>
                  </a:cubicBezTo>
                  <a:lnTo>
                    <a:pt x="18791" y="12419"/>
                  </a:lnTo>
                  <a:close/>
                  <a:moveTo>
                    <a:pt x="8133" y="15246"/>
                  </a:moveTo>
                  <a:cubicBezTo>
                    <a:pt x="8269" y="15275"/>
                    <a:pt x="8393" y="15317"/>
                    <a:pt x="8529" y="15346"/>
                  </a:cubicBezTo>
                  <a:lnTo>
                    <a:pt x="8542" y="15360"/>
                  </a:lnTo>
                  <a:lnTo>
                    <a:pt x="8640" y="15375"/>
                  </a:lnTo>
                  <a:cubicBezTo>
                    <a:pt x="8901" y="15559"/>
                    <a:pt x="9185" y="15687"/>
                    <a:pt x="9495" y="15758"/>
                  </a:cubicBezTo>
                  <a:cubicBezTo>
                    <a:pt x="9557" y="15815"/>
                    <a:pt x="9631" y="15857"/>
                    <a:pt x="9693" y="15900"/>
                  </a:cubicBezTo>
                  <a:cubicBezTo>
                    <a:pt x="9148" y="15801"/>
                    <a:pt x="8616" y="15573"/>
                    <a:pt x="8133" y="15246"/>
                  </a:cubicBezTo>
                  <a:close/>
                  <a:moveTo>
                    <a:pt x="5843" y="13953"/>
                  </a:moveTo>
                  <a:cubicBezTo>
                    <a:pt x="5955" y="14053"/>
                    <a:pt x="6054" y="14138"/>
                    <a:pt x="6165" y="14223"/>
                  </a:cubicBezTo>
                  <a:cubicBezTo>
                    <a:pt x="6512" y="14621"/>
                    <a:pt x="6895" y="14962"/>
                    <a:pt x="7316" y="15246"/>
                  </a:cubicBezTo>
                  <a:cubicBezTo>
                    <a:pt x="7576" y="15502"/>
                    <a:pt x="7861" y="15729"/>
                    <a:pt x="8170" y="15914"/>
                  </a:cubicBezTo>
                  <a:cubicBezTo>
                    <a:pt x="7885" y="15758"/>
                    <a:pt x="7613" y="15602"/>
                    <a:pt x="7366" y="15431"/>
                  </a:cubicBezTo>
                  <a:cubicBezTo>
                    <a:pt x="6969" y="15161"/>
                    <a:pt x="6586" y="14877"/>
                    <a:pt x="6227" y="14550"/>
                  </a:cubicBezTo>
                  <a:lnTo>
                    <a:pt x="6227" y="14565"/>
                  </a:lnTo>
                  <a:cubicBezTo>
                    <a:pt x="6091" y="14366"/>
                    <a:pt x="5967" y="14166"/>
                    <a:pt x="5843" y="13953"/>
                  </a:cubicBezTo>
                  <a:close/>
                  <a:moveTo>
                    <a:pt x="16513" y="14735"/>
                  </a:moveTo>
                  <a:lnTo>
                    <a:pt x="16476" y="14919"/>
                  </a:lnTo>
                  <a:cubicBezTo>
                    <a:pt x="16389" y="15048"/>
                    <a:pt x="16303" y="15190"/>
                    <a:pt x="16216" y="15317"/>
                  </a:cubicBezTo>
                  <a:cubicBezTo>
                    <a:pt x="15956" y="15545"/>
                    <a:pt x="15696" y="15744"/>
                    <a:pt x="15424" y="15942"/>
                  </a:cubicBezTo>
                  <a:cubicBezTo>
                    <a:pt x="15498" y="15843"/>
                    <a:pt x="15548" y="15744"/>
                    <a:pt x="15597" y="15630"/>
                  </a:cubicBezTo>
                  <a:lnTo>
                    <a:pt x="15585" y="15630"/>
                  </a:lnTo>
                  <a:cubicBezTo>
                    <a:pt x="15907" y="15346"/>
                    <a:pt x="16216" y="15048"/>
                    <a:pt x="16513" y="14735"/>
                  </a:cubicBezTo>
                  <a:close/>
                  <a:moveTo>
                    <a:pt x="11785" y="15545"/>
                  </a:moveTo>
                  <a:cubicBezTo>
                    <a:pt x="11376" y="15787"/>
                    <a:pt x="10919" y="15928"/>
                    <a:pt x="10460" y="15957"/>
                  </a:cubicBezTo>
                  <a:lnTo>
                    <a:pt x="10250" y="15957"/>
                  </a:lnTo>
                  <a:cubicBezTo>
                    <a:pt x="10151" y="15914"/>
                    <a:pt x="10064" y="15872"/>
                    <a:pt x="9977" y="15815"/>
                  </a:cubicBezTo>
                  <a:lnTo>
                    <a:pt x="10176" y="15815"/>
                  </a:lnTo>
                  <a:cubicBezTo>
                    <a:pt x="10473" y="15787"/>
                    <a:pt x="10770" y="15701"/>
                    <a:pt x="11054" y="15573"/>
                  </a:cubicBezTo>
                  <a:cubicBezTo>
                    <a:pt x="11152" y="15585"/>
                    <a:pt x="11254" y="15592"/>
                    <a:pt x="11356" y="15592"/>
                  </a:cubicBezTo>
                  <a:cubicBezTo>
                    <a:pt x="11501" y="15592"/>
                    <a:pt x="11647" y="15578"/>
                    <a:pt x="11785" y="15545"/>
                  </a:cubicBezTo>
                  <a:close/>
                  <a:moveTo>
                    <a:pt x="14248" y="15545"/>
                  </a:moveTo>
                  <a:cubicBezTo>
                    <a:pt x="14236" y="15559"/>
                    <a:pt x="14223" y="15588"/>
                    <a:pt x="14211" y="15616"/>
                  </a:cubicBezTo>
                  <a:cubicBezTo>
                    <a:pt x="14038" y="15744"/>
                    <a:pt x="13840" y="15872"/>
                    <a:pt x="13641" y="15971"/>
                  </a:cubicBezTo>
                  <a:cubicBezTo>
                    <a:pt x="13790" y="15872"/>
                    <a:pt x="13963" y="15772"/>
                    <a:pt x="14112" y="15644"/>
                  </a:cubicBezTo>
                  <a:cubicBezTo>
                    <a:pt x="14162" y="15616"/>
                    <a:pt x="14211" y="15573"/>
                    <a:pt x="14248" y="15545"/>
                  </a:cubicBezTo>
                  <a:close/>
                  <a:moveTo>
                    <a:pt x="13555" y="14465"/>
                  </a:moveTo>
                  <a:cubicBezTo>
                    <a:pt x="13542" y="14507"/>
                    <a:pt x="13530" y="14536"/>
                    <a:pt x="13518" y="14565"/>
                  </a:cubicBezTo>
                  <a:cubicBezTo>
                    <a:pt x="13456" y="14692"/>
                    <a:pt x="13382" y="14820"/>
                    <a:pt x="13307" y="14948"/>
                  </a:cubicBezTo>
                  <a:cubicBezTo>
                    <a:pt x="12787" y="15488"/>
                    <a:pt x="12181" y="15928"/>
                    <a:pt x="11525" y="16227"/>
                  </a:cubicBezTo>
                  <a:cubicBezTo>
                    <a:pt x="11426" y="16241"/>
                    <a:pt x="11327" y="16269"/>
                    <a:pt x="11215" y="16284"/>
                  </a:cubicBezTo>
                  <a:cubicBezTo>
                    <a:pt x="11141" y="16269"/>
                    <a:pt x="11054" y="16255"/>
                    <a:pt x="10993" y="16241"/>
                  </a:cubicBezTo>
                  <a:cubicBezTo>
                    <a:pt x="11834" y="16042"/>
                    <a:pt x="12590" y="15502"/>
                    <a:pt x="13121" y="14735"/>
                  </a:cubicBezTo>
                  <a:cubicBezTo>
                    <a:pt x="13270" y="14664"/>
                    <a:pt x="13419" y="14565"/>
                    <a:pt x="13555" y="14465"/>
                  </a:cubicBezTo>
                  <a:close/>
                  <a:moveTo>
                    <a:pt x="16724" y="16113"/>
                  </a:moveTo>
                  <a:cubicBezTo>
                    <a:pt x="16711" y="16170"/>
                    <a:pt x="16687" y="16213"/>
                    <a:pt x="16674" y="16255"/>
                  </a:cubicBezTo>
                  <a:lnTo>
                    <a:pt x="16588" y="16340"/>
                  </a:lnTo>
                  <a:cubicBezTo>
                    <a:pt x="16637" y="16269"/>
                    <a:pt x="16674" y="16199"/>
                    <a:pt x="16711" y="16127"/>
                  </a:cubicBezTo>
                  <a:lnTo>
                    <a:pt x="16724" y="16113"/>
                  </a:lnTo>
                  <a:close/>
                  <a:moveTo>
                    <a:pt x="12416" y="16269"/>
                  </a:moveTo>
                  <a:lnTo>
                    <a:pt x="12391" y="16298"/>
                  </a:lnTo>
                  <a:lnTo>
                    <a:pt x="12230" y="16355"/>
                  </a:lnTo>
                  <a:lnTo>
                    <a:pt x="12119" y="16369"/>
                  </a:lnTo>
                  <a:cubicBezTo>
                    <a:pt x="12218" y="16340"/>
                    <a:pt x="12317" y="16312"/>
                    <a:pt x="12416" y="16269"/>
                  </a:cubicBezTo>
                  <a:close/>
                  <a:moveTo>
                    <a:pt x="6920" y="15389"/>
                  </a:moveTo>
                  <a:cubicBezTo>
                    <a:pt x="7465" y="15787"/>
                    <a:pt x="8034" y="16113"/>
                    <a:pt x="8628" y="16398"/>
                  </a:cubicBezTo>
                  <a:cubicBezTo>
                    <a:pt x="8306" y="16312"/>
                    <a:pt x="7985" y="16199"/>
                    <a:pt x="7675" y="16042"/>
                  </a:cubicBezTo>
                  <a:cubicBezTo>
                    <a:pt x="7415" y="15843"/>
                    <a:pt x="7155" y="15630"/>
                    <a:pt x="6920" y="15389"/>
                  </a:cubicBezTo>
                  <a:close/>
                  <a:moveTo>
                    <a:pt x="15090" y="15602"/>
                  </a:moveTo>
                  <a:cubicBezTo>
                    <a:pt x="14954" y="15744"/>
                    <a:pt x="14817" y="15872"/>
                    <a:pt x="14681" y="16000"/>
                  </a:cubicBezTo>
                  <a:cubicBezTo>
                    <a:pt x="14434" y="16156"/>
                    <a:pt x="14186" y="16312"/>
                    <a:pt x="13938" y="16440"/>
                  </a:cubicBezTo>
                  <a:cubicBezTo>
                    <a:pt x="14137" y="16312"/>
                    <a:pt x="14335" y="16156"/>
                    <a:pt x="14520" y="16000"/>
                  </a:cubicBezTo>
                  <a:cubicBezTo>
                    <a:pt x="14718" y="15872"/>
                    <a:pt x="14904" y="15744"/>
                    <a:pt x="15090" y="15602"/>
                  </a:cubicBezTo>
                  <a:close/>
                  <a:moveTo>
                    <a:pt x="8975" y="16312"/>
                  </a:moveTo>
                  <a:cubicBezTo>
                    <a:pt x="9334" y="16440"/>
                    <a:pt x="9705" y="16511"/>
                    <a:pt x="10089" y="16553"/>
                  </a:cubicBezTo>
                  <a:lnTo>
                    <a:pt x="9594" y="16553"/>
                  </a:lnTo>
                  <a:cubicBezTo>
                    <a:pt x="9383" y="16483"/>
                    <a:pt x="9173" y="16398"/>
                    <a:pt x="8975" y="16312"/>
                  </a:cubicBezTo>
                  <a:close/>
                  <a:moveTo>
                    <a:pt x="4729" y="15289"/>
                  </a:moveTo>
                  <a:cubicBezTo>
                    <a:pt x="5125" y="15715"/>
                    <a:pt x="5559" y="16085"/>
                    <a:pt x="6017" y="16412"/>
                  </a:cubicBezTo>
                  <a:cubicBezTo>
                    <a:pt x="6091" y="16468"/>
                    <a:pt x="6165" y="16511"/>
                    <a:pt x="6239" y="16568"/>
                  </a:cubicBezTo>
                  <a:lnTo>
                    <a:pt x="6227" y="16568"/>
                  </a:lnTo>
                  <a:cubicBezTo>
                    <a:pt x="5756" y="16312"/>
                    <a:pt x="5311" y="15985"/>
                    <a:pt x="4902" y="15602"/>
                  </a:cubicBezTo>
                  <a:cubicBezTo>
                    <a:pt x="4841" y="15502"/>
                    <a:pt x="4791" y="15403"/>
                    <a:pt x="4729" y="15289"/>
                  </a:cubicBezTo>
                  <a:close/>
                  <a:moveTo>
                    <a:pt x="15437" y="16255"/>
                  </a:moveTo>
                  <a:cubicBezTo>
                    <a:pt x="15325" y="16369"/>
                    <a:pt x="15213" y="16468"/>
                    <a:pt x="15102" y="16568"/>
                  </a:cubicBezTo>
                  <a:lnTo>
                    <a:pt x="15176" y="16440"/>
                  </a:lnTo>
                  <a:lnTo>
                    <a:pt x="15437" y="16255"/>
                  </a:lnTo>
                  <a:close/>
                  <a:moveTo>
                    <a:pt x="4816" y="13370"/>
                  </a:moveTo>
                  <a:cubicBezTo>
                    <a:pt x="5026" y="13627"/>
                    <a:pt x="5237" y="13868"/>
                    <a:pt x="5459" y="14095"/>
                  </a:cubicBezTo>
                  <a:lnTo>
                    <a:pt x="5509" y="14153"/>
                  </a:lnTo>
                  <a:cubicBezTo>
                    <a:pt x="5992" y="15048"/>
                    <a:pt x="6685" y="15758"/>
                    <a:pt x="7527" y="16199"/>
                  </a:cubicBezTo>
                  <a:cubicBezTo>
                    <a:pt x="7725" y="16340"/>
                    <a:pt x="7923" y="16468"/>
                    <a:pt x="8133" y="16596"/>
                  </a:cubicBezTo>
                  <a:cubicBezTo>
                    <a:pt x="6945" y="16312"/>
                    <a:pt x="5893" y="15516"/>
                    <a:pt x="5187" y="14394"/>
                  </a:cubicBezTo>
                  <a:cubicBezTo>
                    <a:pt x="5026" y="14081"/>
                    <a:pt x="4902" y="13726"/>
                    <a:pt x="4816" y="13370"/>
                  </a:cubicBezTo>
                  <a:close/>
                  <a:moveTo>
                    <a:pt x="11376" y="16539"/>
                  </a:moveTo>
                  <a:cubicBezTo>
                    <a:pt x="11426" y="16539"/>
                    <a:pt x="11463" y="16553"/>
                    <a:pt x="11500" y="16553"/>
                  </a:cubicBezTo>
                  <a:cubicBezTo>
                    <a:pt x="11339" y="16596"/>
                    <a:pt x="11178" y="16625"/>
                    <a:pt x="11005" y="16653"/>
                  </a:cubicBezTo>
                  <a:lnTo>
                    <a:pt x="11128" y="16611"/>
                  </a:lnTo>
                  <a:cubicBezTo>
                    <a:pt x="11215" y="16596"/>
                    <a:pt x="11302" y="16568"/>
                    <a:pt x="11376" y="16539"/>
                  </a:cubicBezTo>
                  <a:close/>
                  <a:moveTo>
                    <a:pt x="13592" y="16312"/>
                  </a:moveTo>
                  <a:cubicBezTo>
                    <a:pt x="13468" y="16383"/>
                    <a:pt x="13345" y="16440"/>
                    <a:pt x="13221" y="16511"/>
                  </a:cubicBezTo>
                  <a:cubicBezTo>
                    <a:pt x="13097" y="16568"/>
                    <a:pt x="12949" y="16639"/>
                    <a:pt x="12812" y="16710"/>
                  </a:cubicBezTo>
                  <a:lnTo>
                    <a:pt x="12936" y="16568"/>
                  </a:lnTo>
                  <a:cubicBezTo>
                    <a:pt x="13159" y="16483"/>
                    <a:pt x="13382" y="16412"/>
                    <a:pt x="13592" y="16312"/>
                  </a:cubicBezTo>
                  <a:close/>
                  <a:moveTo>
                    <a:pt x="8628" y="16625"/>
                  </a:moveTo>
                  <a:cubicBezTo>
                    <a:pt x="8827" y="16667"/>
                    <a:pt x="9024" y="16710"/>
                    <a:pt x="9223" y="16738"/>
                  </a:cubicBezTo>
                  <a:cubicBezTo>
                    <a:pt x="9091" y="16738"/>
                    <a:pt x="8971" y="16738"/>
                    <a:pt x="8839" y="16710"/>
                  </a:cubicBezTo>
                  <a:lnTo>
                    <a:pt x="8628" y="16625"/>
                  </a:lnTo>
                  <a:close/>
                  <a:moveTo>
                    <a:pt x="4407" y="13342"/>
                  </a:moveTo>
                  <a:cubicBezTo>
                    <a:pt x="4667" y="14067"/>
                    <a:pt x="5038" y="14735"/>
                    <a:pt x="5509" y="15317"/>
                  </a:cubicBezTo>
                  <a:cubicBezTo>
                    <a:pt x="5732" y="15616"/>
                    <a:pt x="5980" y="15886"/>
                    <a:pt x="6251" y="16113"/>
                  </a:cubicBezTo>
                  <a:cubicBezTo>
                    <a:pt x="6487" y="16312"/>
                    <a:pt x="6734" y="16497"/>
                    <a:pt x="6994" y="16667"/>
                  </a:cubicBezTo>
                  <a:lnTo>
                    <a:pt x="7143" y="16752"/>
                  </a:lnTo>
                  <a:cubicBezTo>
                    <a:pt x="7031" y="16738"/>
                    <a:pt x="6920" y="16724"/>
                    <a:pt x="6809" y="16696"/>
                  </a:cubicBezTo>
                  <a:cubicBezTo>
                    <a:pt x="6499" y="16511"/>
                    <a:pt x="6190" y="16312"/>
                    <a:pt x="5893" y="16085"/>
                  </a:cubicBezTo>
                  <a:cubicBezTo>
                    <a:pt x="5410" y="15715"/>
                    <a:pt x="4964" y="15289"/>
                    <a:pt x="4556" y="14806"/>
                  </a:cubicBezTo>
                  <a:cubicBezTo>
                    <a:pt x="4494" y="14565"/>
                    <a:pt x="4444" y="14308"/>
                    <a:pt x="4420" y="14053"/>
                  </a:cubicBezTo>
                  <a:cubicBezTo>
                    <a:pt x="4407" y="13826"/>
                    <a:pt x="4395" y="13584"/>
                    <a:pt x="4407" y="13342"/>
                  </a:cubicBezTo>
                  <a:close/>
                  <a:moveTo>
                    <a:pt x="12478" y="16710"/>
                  </a:moveTo>
                  <a:cubicBezTo>
                    <a:pt x="12416" y="16752"/>
                    <a:pt x="12354" y="16781"/>
                    <a:pt x="12292" y="16824"/>
                  </a:cubicBezTo>
                  <a:lnTo>
                    <a:pt x="12366" y="16738"/>
                  </a:lnTo>
                  <a:lnTo>
                    <a:pt x="12478" y="16710"/>
                  </a:lnTo>
                  <a:close/>
                  <a:moveTo>
                    <a:pt x="6809" y="16284"/>
                  </a:moveTo>
                  <a:cubicBezTo>
                    <a:pt x="7254" y="16553"/>
                    <a:pt x="7737" y="16738"/>
                    <a:pt x="8232" y="16852"/>
                  </a:cubicBezTo>
                  <a:cubicBezTo>
                    <a:pt x="8084" y="16852"/>
                    <a:pt x="7923" y="16838"/>
                    <a:pt x="7774" y="16824"/>
                  </a:cubicBezTo>
                  <a:cubicBezTo>
                    <a:pt x="7675" y="16781"/>
                    <a:pt x="7564" y="16738"/>
                    <a:pt x="7465" y="16682"/>
                  </a:cubicBezTo>
                  <a:cubicBezTo>
                    <a:pt x="7242" y="16568"/>
                    <a:pt x="7031" y="16440"/>
                    <a:pt x="6821" y="16298"/>
                  </a:cubicBezTo>
                  <a:lnTo>
                    <a:pt x="6809" y="16284"/>
                  </a:lnTo>
                  <a:close/>
                  <a:moveTo>
                    <a:pt x="14830" y="16241"/>
                  </a:moveTo>
                  <a:cubicBezTo>
                    <a:pt x="14780" y="16326"/>
                    <a:pt x="14731" y="16426"/>
                    <a:pt x="14681" y="16497"/>
                  </a:cubicBezTo>
                  <a:cubicBezTo>
                    <a:pt x="14243" y="16763"/>
                    <a:pt x="13804" y="17015"/>
                    <a:pt x="13353" y="17226"/>
                  </a:cubicBezTo>
                  <a:lnTo>
                    <a:pt x="13468" y="17094"/>
                  </a:lnTo>
                  <a:cubicBezTo>
                    <a:pt x="13938" y="16852"/>
                    <a:pt x="14396" y="16568"/>
                    <a:pt x="14830" y="16241"/>
                  </a:cubicBezTo>
                  <a:close/>
                  <a:moveTo>
                    <a:pt x="16476" y="16752"/>
                  </a:moveTo>
                  <a:cubicBezTo>
                    <a:pt x="16426" y="16824"/>
                    <a:pt x="16389" y="16909"/>
                    <a:pt x="16340" y="16994"/>
                  </a:cubicBezTo>
                  <a:cubicBezTo>
                    <a:pt x="16216" y="17079"/>
                    <a:pt x="16092" y="17164"/>
                    <a:pt x="15956" y="17250"/>
                  </a:cubicBezTo>
                  <a:cubicBezTo>
                    <a:pt x="16030" y="17150"/>
                    <a:pt x="16105" y="17065"/>
                    <a:pt x="16167" y="16980"/>
                  </a:cubicBezTo>
                  <a:cubicBezTo>
                    <a:pt x="16278" y="16909"/>
                    <a:pt x="16377" y="16838"/>
                    <a:pt x="16476" y="16752"/>
                  </a:cubicBezTo>
                  <a:close/>
                  <a:moveTo>
                    <a:pt x="9619" y="17193"/>
                  </a:moveTo>
                  <a:cubicBezTo>
                    <a:pt x="9693" y="17222"/>
                    <a:pt x="9767" y="17236"/>
                    <a:pt x="9841" y="17250"/>
                  </a:cubicBezTo>
                  <a:cubicBezTo>
                    <a:pt x="9718" y="17264"/>
                    <a:pt x="9581" y="17278"/>
                    <a:pt x="9457" y="17278"/>
                  </a:cubicBezTo>
                  <a:cubicBezTo>
                    <a:pt x="9441" y="17280"/>
                    <a:pt x="9423" y="17281"/>
                    <a:pt x="9405" y="17281"/>
                  </a:cubicBezTo>
                  <a:cubicBezTo>
                    <a:pt x="9294" y="17281"/>
                    <a:pt x="9168" y="17246"/>
                    <a:pt x="9061" y="17222"/>
                  </a:cubicBezTo>
                  <a:cubicBezTo>
                    <a:pt x="9247" y="17222"/>
                    <a:pt x="9420" y="17207"/>
                    <a:pt x="9619" y="17193"/>
                  </a:cubicBezTo>
                  <a:close/>
                  <a:moveTo>
                    <a:pt x="5385" y="16909"/>
                  </a:moveTo>
                  <a:cubicBezTo>
                    <a:pt x="5497" y="16994"/>
                    <a:pt x="5621" y="17051"/>
                    <a:pt x="5756" y="17108"/>
                  </a:cubicBezTo>
                  <a:cubicBezTo>
                    <a:pt x="5868" y="17250"/>
                    <a:pt x="5992" y="17378"/>
                    <a:pt x="6115" y="17506"/>
                  </a:cubicBezTo>
                  <a:cubicBezTo>
                    <a:pt x="6017" y="17449"/>
                    <a:pt x="5930" y="17392"/>
                    <a:pt x="5831" y="17336"/>
                  </a:cubicBezTo>
                  <a:cubicBezTo>
                    <a:pt x="5707" y="17236"/>
                    <a:pt x="5571" y="17122"/>
                    <a:pt x="5447" y="16994"/>
                  </a:cubicBezTo>
                  <a:lnTo>
                    <a:pt x="5385" y="16909"/>
                  </a:lnTo>
                  <a:close/>
                  <a:moveTo>
                    <a:pt x="16278" y="15744"/>
                  </a:moveTo>
                  <a:cubicBezTo>
                    <a:pt x="16229" y="15900"/>
                    <a:pt x="16179" y="16042"/>
                    <a:pt x="16130" y="16199"/>
                  </a:cubicBezTo>
                  <a:cubicBezTo>
                    <a:pt x="15969" y="16468"/>
                    <a:pt x="15783" y="16724"/>
                    <a:pt x="15585" y="16951"/>
                  </a:cubicBezTo>
                  <a:lnTo>
                    <a:pt x="15585" y="16966"/>
                  </a:lnTo>
                  <a:cubicBezTo>
                    <a:pt x="15449" y="17065"/>
                    <a:pt x="15313" y="17179"/>
                    <a:pt x="15176" y="17264"/>
                  </a:cubicBezTo>
                  <a:cubicBezTo>
                    <a:pt x="14966" y="17364"/>
                    <a:pt x="14768" y="17449"/>
                    <a:pt x="14558" y="17520"/>
                  </a:cubicBezTo>
                  <a:cubicBezTo>
                    <a:pt x="14706" y="17392"/>
                    <a:pt x="14867" y="17250"/>
                    <a:pt x="15003" y="17108"/>
                  </a:cubicBezTo>
                  <a:cubicBezTo>
                    <a:pt x="15474" y="16724"/>
                    <a:pt x="15894" y="16255"/>
                    <a:pt x="16278" y="15744"/>
                  </a:cubicBezTo>
                  <a:close/>
                  <a:moveTo>
                    <a:pt x="4729" y="17037"/>
                  </a:moveTo>
                  <a:cubicBezTo>
                    <a:pt x="4841" y="17122"/>
                    <a:pt x="4952" y="17193"/>
                    <a:pt x="5063" y="17264"/>
                  </a:cubicBezTo>
                  <a:lnTo>
                    <a:pt x="5224" y="17421"/>
                  </a:lnTo>
                  <a:lnTo>
                    <a:pt x="5298" y="17534"/>
                  </a:lnTo>
                  <a:lnTo>
                    <a:pt x="5076" y="17435"/>
                  </a:lnTo>
                  <a:cubicBezTo>
                    <a:pt x="4964" y="17307"/>
                    <a:pt x="4841" y="17179"/>
                    <a:pt x="4729" y="17037"/>
                  </a:cubicBezTo>
                  <a:close/>
                  <a:moveTo>
                    <a:pt x="6549" y="17065"/>
                  </a:moveTo>
                  <a:cubicBezTo>
                    <a:pt x="6710" y="17094"/>
                    <a:pt x="6858" y="17122"/>
                    <a:pt x="7019" y="17136"/>
                  </a:cubicBezTo>
                  <a:lnTo>
                    <a:pt x="7031" y="17150"/>
                  </a:lnTo>
                  <a:cubicBezTo>
                    <a:pt x="7155" y="17193"/>
                    <a:pt x="7279" y="17236"/>
                    <a:pt x="7403" y="17264"/>
                  </a:cubicBezTo>
                  <a:cubicBezTo>
                    <a:pt x="7589" y="17364"/>
                    <a:pt x="7786" y="17463"/>
                    <a:pt x="7972" y="17549"/>
                  </a:cubicBezTo>
                  <a:cubicBezTo>
                    <a:pt x="7762" y="17520"/>
                    <a:pt x="7564" y="17491"/>
                    <a:pt x="7366" y="17449"/>
                  </a:cubicBezTo>
                  <a:cubicBezTo>
                    <a:pt x="7081" y="17350"/>
                    <a:pt x="6809" y="17222"/>
                    <a:pt x="6549" y="17065"/>
                  </a:cubicBezTo>
                  <a:close/>
                  <a:moveTo>
                    <a:pt x="9260" y="17491"/>
                  </a:moveTo>
                  <a:cubicBezTo>
                    <a:pt x="9482" y="17534"/>
                    <a:pt x="9705" y="17563"/>
                    <a:pt x="9940" y="17563"/>
                  </a:cubicBezTo>
                  <a:cubicBezTo>
                    <a:pt x="9804" y="17577"/>
                    <a:pt x="9668" y="17591"/>
                    <a:pt x="9532" y="17605"/>
                  </a:cubicBezTo>
                  <a:cubicBezTo>
                    <a:pt x="9420" y="17563"/>
                    <a:pt x="9309" y="17534"/>
                    <a:pt x="9198" y="17491"/>
                  </a:cubicBezTo>
                  <a:close/>
                  <a:moveTo>
                    <a:pt x="8374" y="17457"/>
                  </a:moveTo>
                  <a:cubicBezTo>
                    <a:pt x="8430" y="17457"/>
                    <a:pt x="8489" y="17468"/>
                    <a:pt x="8542" y="17477"/>
                  </a:cubicBezTo>
                  <a:cubicBezTo>
                    <a:pt x="8665" y="17520"/>
                    <a:pt x="8789" y="17577"/>
                    <a:pt x="8913" y="17620"/>
                  </a:cubicBezTo>
                  <a:lnTo>
                    <a:pt x="8690" y="17620"/>
                  </a:lnTo>
                  <a:cubicBezTo>
                    <a:pt x="8554" y="17563"/>
                    <a:pt x="8430" y="17506"/>
                    <a:pt x="8306" y="17463"/>
                  </a:cubicBezTo>
                  <a:cubicBezTo>
                    <a:pt x="8328" y="17459"/>
                    <a:pt x="8351" y="17457"/>
                    <a:pt x="8374" y="17457"/>
                  </a:cubicBezTo>
                  <a:close/>
                  <a:moveTo>
                    <a:pt x="15164" y="17634"/>
                  </a:moveTo>
                  <a:lnTo>
                    <a:pt x="15040" y="17762"/>
                  </a:lnTo>
                  <a:lnTo>
                    <a:pt x="14879" y="17833"/>
                  </a:lnTo>
                  <a:cubicBezTo>
                    <a:pt x="14966" y="17776"/>
                    <a:pt x="15065" y="17705"/>
                    <a:pt x="15164" y="17634"/>
                  </a:cubicBezTo>
                  <a:close/>
                  <a:moveTo>
                    <a:pt x="14211" y="17023"/>
                  </a:moveTo>
                  <a:cubicBezTo>
                    <a:pt x="13901" y="17336"/>
                    <a:pt x="13555" y="17577"/>
                    <a:pt x="13183" y="17776"/>
                  </a:cubicBezTo>
                  <a:cubicBezTo>
                    <a:pt x="13121" y="17804"/>
                    <a:pt x="13060" y="17818"/>
                    <a:pt x="12998" y="17847"/>
                  </a:cubicBezTo>
                  <a:cubicBezTo>
                    <a:pt x="12899" y="17861"/>
                    <a:pt x="12800" y="17875"/>
                    <a:pt x="12688" y="17875"/>
                  </a:cubicBezTo>
                  <a:cubicBezTo>
                    <a:pt x="12775" y="17804"/>
                    <a:pt x="12862" y="17733"/>
                    <a:pt x="12936" y="17648"/>
                  </a:cubicBezTo>
                  <a:lnTo>
                    <a:pt x="12949" y="17648"/>
                  </a:lnTo>
                  <a:cubicBezTo>
                    <a:pt x="13369" y="17477"/>
                    <a:pt x="13790" y="17264"/>
                    <a:pt x="14211" y="17023"/>
                  </a:cubicBezTo>
                  <a:close/>
                  <a:moveTo>
                    <a:pt x="13047" y="17321"/>
                  </a:moveTo>
                  <a:lnTo>
                    <a:pt x="12887" y="17463"/>
                  </a:lnTo>
                  <a:cubicBezTo>
                    <a:pt x="12490" y="17634"/>
                    <a:pt x="12070" y="17790"/>
                    <a:pt x="11661" y="17903"/>
                  </a:cubicBezTo>
                  <a:lnTo>
                    <a:pt x="11661" y="17918"/>
                  </a:lnTo>
                  <a:lnTo>
                    <a:pt x="11512" y="17918"/>
                  </a:lnTo>
                  <a:lnTo>
                    <a:pt x="11525" y="17903"/>
                  </a:lnTo>
                  <a:cubicBezTo>
                    <a:pt x="12045" y="17748"/>
                    <a:pt x="12552" y="17549"/>
                    <a:pt x="13047" y="17321"/>
                  </a:cubicBezTo>
                  <a:close/>
                  <a:moveTo>
                    <a:pt x="10200" y="17961"/>
                  </a:moveTo>
                  <a:cubicBezTo>
                    <a:pt x="10102" y="17975"/>
                    <a:pt x="10002" y="17989"/>
                    <a:pt x="9915" y="18003"/>
                  </a:cubicBezTo>
                  <a:lnTo>
                    <a:pt x="9854" y="17989"/>
                  </a:lnTo>
                  <a:cubicBezTo>
                    <a:pt x="9965" y="17989"/>
                    <a:pt x="10089" y="17975"/>
                    <a:pt x="10200" y="17961"/>
                  </a:cubicBezTo>
                  <a:close/>
                  <a:moveTo>
                    <a:pt x="6376" y="17463"/>
                  </a:moveTo>
                  <a:lnTo>
                    <a:pt x="6487" y="17520"/>
                  </a:lnTo>
                  <a:cubicBezTo>
                    <a:pt x="6772" y="17705"/>
                    <a:pt x="7056" y="17875"/>
                    <a:pt x="7353" y="18017"/>
                  </a:cubicBezTo>
                  <a:lnTo>
                    <a:pt x="7254" y="18003"/>
                  </a:lnTo>
                  <a:cubicBezTo>
                    <a:pt x="7081" y="17947"/>
                    <a:pt x="6908" y="17875"/>
                    <a:pt x="6734" y="17804"/>
                  </a:cubicBezTo>
                  <a:cubicBezTo>
                    <a:pt x="6610" y="17705"/>
                    <a:pt x="6499" y="17591"/>
                    <a:pt x="6376" y="17477"/>
                  </a:cubicBezTo>
                  <a:lnTo>
                    <a:pt x="6376" y="17463"/>
                  </a:lnTo>
                  <a:close/>
                  <a:moveTo>
                    <a:pt x="9260" y="18046"/>
                  </a:moveTo>
                  <a:lnTo>
                    <a:pt x="9309" y="18060"/>
                  </a:lnTo>
                  <a:cubicBezTo>
                    <a:pt x="9086" y="18074"/>
                    <a:pt x="8876" y="18088"/>
                    <a:pt x="8653" y="18088"/>
                  </a:cubicBezTo>
                  <a:lnTo>
                    <a:pt x="8603" y="18074"/>
                  </a:lnTo>
                  <a:cubicBezTo>
                    <a:pt x="8827" y="18074"/>
                    <a:pt x="9049" y="18060"/>
                    <a:pt x="9260" y="18046"/>
                  </a:cubicBezTo>
                  <a:close/>
                  <a:moveTo>
                    <a:pt x="1833" y="14437"/>
                  </a:moveTo>
                  <a:cubicBezTo>
                    <a:pt x="1981" y="14650"/>
                    <a:pt x="2129" y="14863"/>
                    <a:pt x="2291" y="15033"/>
                  </a:cubicBezTo>
                  <a:cubicBezTo>
                    <a:pt x="2650" y="15942"/>
                    <a:pt x="3133" y="16795"/>
                    <a:pt x="3726" y="17520"/>
                  </a:cubicBezTo>
                  <a:cubicBezTo>
                    <a:pt x="3900" y="17733"/>
                    <a:pt x="4085" y="17932"/>
                    <a:pt x="4284" y="18131"/>
                  </a:cubicBezTo>
                  <a:cubicBezTo>
                    <a:pt x="3776" y="17804"/>
                    <a:pt x="3318" y="17406"/>
                    <a:pt x="2922" y="16937"/>
                  </a:cubicBezTo>
                  <a:cubicBezTo>
                    <a:pt x="2488" y="16227"/>
                    <a:pt x="2142" y="15445"/>
                    <a:pt x="1882" y="14635"/>
                  </a:cubicBezTo>
                  <a:cubicBezTo>
                    <a:pt x="1870" y="14565"/>
                    <a:pt x="1845" y="14507"/>
                    <a:pt x="1833" y="14437"/>
                  </a:cubicBezTo>
                  <a:close/>
                  <a:moveTo>
                    <a:pt x="2637" y="15460"/>
                  </a:moveTo>
                  <a:cubicBezTo>
                    <a:pt x="2674" y="15502"/>
                    <a:pt x="2699" y="15530"/>
                    <a:pt x="2724" y="15559"/>
                  </a:cubicBezTo>
                  <a:lnTo>
                    <a:pt x="2724" y="15545"/>
                  </a:lnTo>
                  <a:cubicBezTo>
                    <a:pt x="3194" y="16326"/>
                    <a:pt x="3726" y="17037"/>
                    <a:pt x="4333" y="17676"/>
                  </a:cubicBezTo>
                  <a:cubicBezTo>
                    <a:pt x="4420" y="17847"/>
                    <a:pt x="4506" y="18032"/>
                    <a:pt x="4593" y="18188"/>
                  </a:cubicBezTo>
                  <a:cubicBezTo>
                    <a:pt x="3788" y="17435"/>
                    <a:pt x="3133" y="16511"/>
                    <a:pt x="2637" y="15460"/>
                  </a:cubicBezTo>
                  <a:close/>
                  <a:moveTo>
                    <a:pt x="15857" y="17719"/>
                  </a:moveTo>
                  <a:lnTo>
                    <a:pt x="15833" y="17748"/>
                  </a:lnTo>
                  <a:cubicBezTo>
                    <a:pt x="15671" y="17903"/>
                    <a:pt x="15511" y="18046"/>
                    <a:pt x="15337" y="18188"/>
                  </a:cubicBezTo>
                  <a:cubicBezTo>
                    <a:pt x="15399" y="18102"/>
                    <a:pt x="15461" y="18003"/>
                    <a:pt x="15523" y="17903"/>
                  </a:cubicBezTo>
                  <a:lnTo>
                    <a:pt x="15523" y="17889"/>
                  </a:lnTo>
                  <a:cubicBezTo>
                    <a:pt x="15634" y="17833"/>
                    <a:pt x="15746" y="17776"/>
                    <a:pt x="15857" y="17719"/>
                  </a:cubicBezTo>
                  <a:close/>
                  <a:moveTo>
                    <a:pt x="9903" y="18245"/>
                  </a:moveTo>
                  <a:lnTo>
                    <a:pt x="9965" y="18259"/>
                  </a:lnTo>
                  <a:cubicBezTo>
                    <a:pt x="9829" y="18273"/>
                    <a:pt x="9681" y="18287"/>
                    <a:pt x="9544" y="18287"/>
                  </a:cubicBezTo>
                  <a:lnTo>
                    <a:pt x="9507" y="18287"/>
                  </a:lnTo>
                  <a:lnTo>
                    <a:pt x="9866" y="18245"/>
                  </a:lnTo>
                  <a:close/>
                  <a:moveTo>
                    <a:pt x="12045" y="18117"/>
                  </a:moveTo>
                  <a:lnTo>
                    <a:pt x="11921" y="18188"/>
                  </a:lnTo>
                  <a:cubicBezTo>
                    <a:pt x="11723" y="18231"/>
                    <a:pt x="11512" y="18273"/>
                    <a:pt x="11302" y="18301"/>
                  </a:cubicBezTo>
                  <a:lnTo>
                    <a:pt x="11091" y="18273"/>
                  </a:lnTo>
                  <a:cubicBezTo>
                    <a:pt x="11290" y="18231"/>
                    <a:pt x="11500" y="18174"/>
                    <a:pt x="11698" y="18117"/>
                  </a:cubicBezTo>
                  <a:close/>
                  <a:moveTo>
                    <a:pt x="5224" y="17975"/>
                  </a:moveTo>
                  <a:cubicBezTo>
                    <a:pt x="5323" y="18060"/>
                    <a:pt x="5435" y="18131"/>
                    <a:pt x="5534" y="18202"/>
                  </a:cubicBezTo>
                  <a:lnTo>
                    <a:pt x="5633" y="18259"/>
                  </a:lnTo>
                  <a:cubicBezTo>
                    <a:pt x="5658" y="18287"/>
                    <a:pt x="5695" y="18330"/>
                    <a:pt x="5732" y="18359"/>
                  </a:cubicBezTo>
                  <a:cubicBezTo>
                    <a:pt x="5670" y="18316"/>
                    <a:pt x="5608" y="18287"/>
                    <a:pt x="5546" y="18245"/>
                  </a:cubicBezTo>
                  <a:cubicBezTo>
                    <a:pt x="5435" y="18160"/>
                    <a:pt x="5336" y="18074"/>
                    <a:pt x="5224" y="17975"/>
                  </a:cubicBezTo>
                  <a:close/>
                  <a:moveTo>
                    <a:pt x="7316" y="18301"/>
                  </a:moveTo>
                  <a:cubicBezTo>
                    <a:pt x="7626" y="18387"/>
                    <a:pt x="7935" y="18472"/>
                    <a:pt x="8244" y="18543"/>
                  </a:cubicBezTo>
                  <a:cubicBezTo>
                    <a:pt x="7972" y="18514"/>
                    <a:pt x="7700" y="18458"/>
                    <a:pt x="7427" y="18373"/>
                  </a:cubicBezTo>
                  <a:lnTo>
                    <a:pt x="7390" y="18359"/>
                  </a:lnTo>
                  <a:lnTo>
                    <a:pt x="7316" y="18301"/>
                  </a:lnTo>
                  <a:close/>
                  <a:moveTo>
                    <a:pt x="1251" y="6962"/>
                  </a:moveTo>
                  <a:cubicBezTo>
                    <a:pt x="1201" y="7374"/>
                    <a:pt x="1177" y="7786"/>
                    <a:pt x="1177" y="8199"/>
                  </a:cubicBezTo>
                  <a:lnTo>
                    <a:pt x="1177" y="8255"/>
                  </a:lnTo>
                  <a:cubicBezTo>
                    <a:pt x="855" y="8895"/>
                    <a:pt x="607" y="9605"/>
                    <a:pt x="471" y="10330"/>
                  </a:cubicBezTo>
                  <a:cubicBezTo>
                    <a:pt x="273" y="11438"/>
                    <a:pt x="582" y="12447"/>
                    <a:pt x="1102" y="13356"/>
                  </a:cubicBezTo>
                  <a:cubicBezTo>
                    <a:pt x="1189" y="13967"/>
                    <a:pt x="1337" y="14565"/>
                    <a:pt x="1548" y="15133"/>
                  </a:cubicBezTo>
                  <a:cubicBezTo>
                    <a:pt x="1845" y="15872"/>
                    <a:pt x="2266" y="16553"/>
                    <a:pt x="2786" y="17122"/>
                  </a:cubicBezTo>
                  <a:cubicBezTo>
                    <a:pt x="3133" y="17690"/>
                    <a:pt x="3529" y="18216"/>
                    <a:pt x="3974" y="18685"/>
                  </a:cubicBezTo>
                  <a:cubicBezTo>
                    <a:pt x="2414" y="18017"/>
                    <a:pt x="1102" y="16824"/>
                    <a:pt x="533" y="14877"/>
                  </a:cubicBezTo>
                  <a:lnTo>
                    <a:pt x="520" y="14863"/>
                  </a:lnTo>
                  <a:cubicBezTo>
                    <a:pt x="-197" y="12362"/>
                    <a:pt x="236" y="9392"/>
                    <a:pt x="1251" y="6962"/>
                  </a:cubicBezTo>
                  <a:close/>
                  <a:moveTo>
                    <a:pt x="4791" y="18102"/>
                  </a:moveTo>
                  <a:cubicBezTo>
                    <a:pt x="5038" y="18330"/>
                    <a:pt x="5286" y="18543"/>
                    <a:pt x="5534" y="18742"/>
                  </a:cubicBezTo>
                  <a:cubicBezTo>
                    <a:pt x="5447" y="18713"/>
                    <a:pt x="5373" y="18671"/>
                    <a:pt x="5286" y="18643"/>
                  </a:cubicBezTo>
                  <a:lnTo>
                    <a:pt x="5051" y="18543"/>
                  </a:lnTo>
                  <a:cubicBezTo>
                    <a:pt x="4964" y="18401"/>
                    <a:pt x="4878" y="18245"/>
                    <a:pt x="4791" y="18102"/>
                  </a:cubicBezTo>
                  <a:close/>
                  <a:moveTo>
                    <a:pt x="6834" y="18359"/>
                  </a:moveTo>
                  <a:cubicBezTo>
                    <a:pt x="6883" y="18387"/>
                    <a:pt x="6932" y="18401"/>
                    <a:pt x="6982" y="18429"/>
                  </a:cubicBezTo>
                  <a:cubicBezTo>
                    <a:pt x="7155" y="18514"/>
                    <a:pt x="7329" y="18600"/>
                    <a:pt x="7514" y="18685"/>
                  </a:cubicBezTo>
                  <a:cubicBezTo>
                    <a:pt x="7539" y="18699"/>
                    <a:pt x="7551" y="18728"/>
                    <a:pt x="7576" y="18742"/>
                  </a:cubicBezTo>
                  <a:lnTo>
                    <a:pt x="7502" y="18713"/>
                  </a:lnTo>
                  <a:cubicBezTo>
                    <a:pt x="7390" y="18671"/>
                    <a:pt x="7279" y="18643"/>
                    <a:pt x="7155" y="18600"/>
                  </a:cubicBezTo>
                  <a:cubicBezTo>
                    <a:pt x="7044" y="18529"/>
                    <a:pt x="6932" y="18444"/>
                    <a:pt x="6834" y="18359"/>
                  </a:cubicBezTo>
                  <a:close/>
                  <a:moveTo>
                    <a:pt x="9235" y="18685"/>
                  </a:moveTo>
                  <a:cubicBezTo>
                    <a:pt x="9346" y="18699"/>
                    <a:pt x="9457" y="18713"/>
                    <a:pt x="9569" y="18713"/>
                  </a:cubicBezTo>
                  <a:cubicBezTo>
                    <a:pt x="9371" y="18799"/>
                    <a:pt x="9161" y="18856"/>
                    <a:pt x="8950" y="18912"/>
                  </a:cubicBezTo>
                  <a:cubicBezTo>
                    <a:pt x="8715" y="18870"/>
                    <a:pt x="8480" y="18799"/>
                    <a:pt x="8257" y="18728"/>
                  </a:cubicBezTo>
                  <a:cubicBezTo>
                    <a:pt x="8375" y="18738"/>
                    <a:pt x="8494" y="18743"/>
                    <a:pt x="8612" y="18743"/>
                  </a:cubicBezTo>
                  <a:cubicBezTo>
                    <a:pt x="8827" y="18743"/>
                    <a:pt x="9040" y="18727"/>
                    <a:pt x="9247" y="18699"/>
                  </a:cubicBezTo>
                  <a:lnTo>
                    <a:pt x="9235" y="18685"/>
                  </a:lnTo>
                  <a:close/>
                  <a:moveTo>
                    <a:pt x="13431" y="18713"/>
                  </a:moveTo>
                  <a:cubicBezTo>
                    <a:pt x="13233" y="18785"/>
                    <a:pt x="13035" y="18856"/>
                    <a:pt x="12849" y="18927"/>
                  </a:cubicBezTo>
                  <a:lnTo>
                    <a:pt x="12961" y="18841"/>
                  </a:lnTo>
                  <a:cubicBezTo>
                    <a:pt x="13121" y="18799"/>
                    <a:pt x="13270" y="18771"/>
                    <a:pt x="13431" y="18713"/>
                  </a:cubicBezTo>
                  <a:close/>
                  <a:moveTo>
                    <a:pt x="10040" y="18756"/>
                  </a:moveTo>
                  <a:cubicBezTo>
                    <a:pt x="10188" y="18771"/>
                    <a:pt x="10336" y="18785"/>
                    <a:pt x="10485" y="18785"/>
                  </a:cubicBezTo>
                  <a:cubicBezTo>
                    <a:pt x="10200" y="18870"/>
                    <a:pt x="9903" y="18912"/>
                    <a:pt x="9606" y="18941"/>
                  </a:cubicBezTo>
                  <a:lnTo>
                    <a:pt x="9594" y="18941"/>
                  </a:lnTo>
                  <a:cubicBezTo>
                    <a:pt x="9742" y="18884"/>
                    <a:pt x="9891" y="18827"/>
                    <a:pt x="10040" y="18756"/>
                  </a:cubicBezTo>
                  <a:close/>
                  <a:moveTo>
                    <a:pt x="11562" y="18827"/>
                  </a:moveTo>
                  <a:lnTo>
                    <a:pt x="11426" y="18870"/>
                  </a:lnTo>
                  <a:cubicBezTo>
                    <a:pt x="11141" y="18927"/>
                    <a:pt x="10869" y="18970"/>
                    <a:pt x="10584" y="18998"/>
                  </a:cubicBezTo>
                  <a:cubicBezTo>
                    <a:pt x="10782" y="18955"/>
                    <a:pt x="10968" y="18898"/>
                    <a:pt x="11141" y="18827"/>
                  </a:cubicBezTo>
                  <a:close/>
                  <a:moveTo>
                    <a:pt x="13258" y="18984"/>
                  </a:moveTo>
                  <a:cubicBezTo>
                    <a:pt x="13215" y="18999"/>
                    <a:pt x="13171" y="19014"/>
                    <a:pt x="13126" y="19029"/>
                  </a:cubicBezTo>
                  <a:cubicBezTo>
                    <a:pt x="13169" y="19013"/>
                    <a:pt x="13212" y="18997"/>
                    <a:pt x="13258" y="18984"/>
                  </a:cubicBezTo>
                  <a:close/>
                  <a:moveTo>
                    <a:pt x="7725" y="18984"/>
                  </a:moveTo>
                  <a:cubicBezTo>
                    <a:pt x="7861" y="19012"/>
                    <a:pt x="7985" y="19040"/>
                    <a:pt x="8109" y="19069"/>
                  </a:cubicBezTo>
                  <a:lnTo>
                    <a:pt x="7972" y="19083"/>
                  </a:lnTo>
                  <a:lnTo>
                    <a:pt x="7861" y="19069"/>
                  </a:lnTo>
                  <a:lnTo>
                    <a:pt x="7725" y="18984"/>
                  </a:lnTo>
                  <a:close/>
                  <a:moveTo>
                    <a:pt x="3504" y="17804"/>
                  </a:moveTo>
                  <a:cubicBezTo>
                    <a:pt x="3937" y="18174"/>
                    <a:pt x="4407" y="18472"/>
                    <a:pt x="4902" y="18713"/>
                  </a:cubicBezTo>
                  <a:cubicBezTo>
                    <a:pt x="4989" y="18841"/>
                    <a:pt x="5076" y="18970"/>
                    <a:pt x="5163" y="19097"/>
                  </a:cubicBezTo>
                  <a:cubicBezTo>
                    <a:pt x="4915" y="19026"/>
                    <a:pt x="4667" y="18955"/>
                    <a:pt x="4420" y="18870"/>
                  </a:cubicBezTo>
                  <a:cubicBezTo>
                    <a:pt x="4085" y="18543"/>
                    <a:pt x="3788" y="18188"/>
                    <a:pt x="3504" y="17804"/>
                  </a:cubicBezTo>
                  <a:close/>
                  <a:moveTo>
                    <a:pt x="5360" y="19026"/>
                  </a:moveTo>
                  <a:cubicBezTo>
                    <a:pt x="5447" y="19083"/>
                    <a:pt x="5546" y="19140"/>
                    <a:pt x="5645" y="19197"/>
                  </a:cubicBezTo>
                  <a:lnTo>
                    <a:pt x="5459" y="19168"/>
                  </a:lnTo>
                  <a:cubicBezTo>
                    <a:pt x="5422" y="19125"/>
                    <a:pt x="5385" y="19069"/>
                    <a:pt x="5360" y="19026"/>
                  </a:cubicBezTo>
                  <a:close/>
                  <a:moveTo>
                    <a:pt x="17516" y="16639"/>
                  </a:moveTo>
                  <a:cubicBezTo>
                    <a:pt x="16922" y="17676"/>
                    <a:pt x="16130" y="18543"/>
                    <a:pt x="15226" y="19211"/>
                  </a:cubicBezTo>
                  <a:cubicBezTo>
                    <a:pt x="15350" y="19083"/>
                    <a:pt x="15461" y="18941"/>
                    <a:pt x="15572" y="18813"/>
                  </a:cubicBezTo>
                  <a:cubicBezTo>
                    <a:pt x="15709" y="18657"/>
                    <a:pt x="15845" y="18486"/>
                    <a:pt x="15981" y="18330"/>
                  </a:cubicBezTo>
                  <a:cubicBezTo>
                    <a:pt x="16080" y="18216"/>
                    <a:pt x="16179" y="18117"/>
                    <a:pt x="16266" y="18003"/>
                  </a:cubicBezTo>
                  <a:cubicBezTo>
                    <a:pt x="16687" y="17620"/>
                    <a:pt x="17071" y="17193"/>
                    <a:pt x="17417" y="16724"/>
                  </a:cubicBezTo>
                  <a:lnTo>
                    <a:pt x="17516" y="16639"/>
                  </a:lnTo>
                  <a:close/>
                  <a:moveTo>
                    <a:pt x="5645" y="18998"/>
                  </a:moveTo>
                  <a:lnTo>
                    <a:pt x="5756" y="19040"/>
                  </a:lnTo>
                  <a:cubicBezTo>
                    <a:pt x="5843" y="19055"/>
                    <a:pt x="5930" y="19083"/>
                    <a:pt x="6017" y="19111"/>
                  </a:cubicBezTo>
                  <a:cubicBezTo>
                    <a:pt x="6103" y="19168"/>
                    <a:pt x="6202" y="19239"/>
                    <a:pt x="6314" y="19310"/>
                  </a:cubicBezTo>
                  <a:lnTo>
                    <a:pt x="6140" y="19282"/>
                  </a:lnTo>
                  <a:cubicBezTo>
                    <a:pt x="5967" y="19197"/>
                    <a:pt x="5806" y="19111"/>
                    <a:pt x="5645" y="18998"/>
                  </a:cubicBezTo>
                  <a:close/>
                  <a:moveTo>
                    <a:pt x="6858" y="19254"/>
                  </a:moveTo>
                  <a:lnTo>
                    <a:pt x="6982" y="19310"/>
                  </a:lnTo>
                  <a:lnTo>
                    <a:pt x="7056" y="19382"/>
                  </a:lnTo>
                  <a:lnTo>
                    <a:pt x="6945" y="19382"/>
                  </a:lnTo>
                  <a:cubicBezTo>
                    <a:pt x="6858" y="19339"/>
                    <a:pt x="6784" y="19296"/>
                    <a:pt x="6710" y="19254"/>
                  </a:cubicBezTo>
                  <a:close/>
                  <a:moveTo>
                    <a:pt x="15176" y="18102"/>
                  </a:moveTo>
                  <a:lnTo>
                    <a:pt x="15065" y="18259"/>
                  </a:lnTo>
                  <a:cubicBezTo>
                    <a:pt x="14991" y="18359"/>
                    <a:pt x="14904" y="18472"/>
                    <a:pt x="14817" y="18572"/>
                  </a:cubicBezTo>
                  <a:cubicBezTo>
                    <a:pt x="14248" y="18955"/>
                    <a:pt x="13654" y="19239"/>
                    <a:pt x="13023" y="19424"/>
                  </a:cubicBezTo>
                  <a:cubicBezTo>
                    <a:pt x="13493" y="19211"/>
                    <a:pt x="13938" y="18955"/>
                    <a:pt x="14372" y="18628"/>
                  </a:cubicBezTo>
                  <a:cubicBezTo>
                    <a:pt x="14583" y="18500"/>
                    <a:pt x="14792" y="18359"/>
                    <a:pt x="14991" y="18202"/>
                  </a:cubicBezTo>
                  <a:lnTo>
                    <a:pt x="15176" y="18102"/>
                  </a:lnTo>
                  <a:close/>
                  <a:moveTo>
                    <a:pt x="12428" y="18970"/>
                  </a:moveTo>
                  <a:cubicBezTo>
                    <a:pt x="12329" y="19026"/>
                    <a:pt x="12230" y="19083"/>
                    <a:pt x="12119" y="19140"/>
                  </a:cubicBezTo>
                  <a:cubicBezTo>
                    <a:pt x="11574" y="19296"/>
                    <a:pt x="11030" y="19396"/>
                    <a:pt x="10485" y="19481"/>
                  </a:cubicBezTo>
                  <a:lnTo>
                    <a:pt x="10398" y="19481"/>
                  </a:lnTo>
                  <a:cubicBezTo>
                    <a:pt x="10357" y="19486"/>
                    <a:pt x="10316" y="19488"/>
                    <a:pt x="10274" y="19488"/>
                  </a:cubicBezTo>
                  <a:cubicBezTo>
                    <a:pt x="10192" y="19488"/>
                    <a:pt x="10110" y="19481"/>
                    <a:pt x="10027" y="19481"/>
                  </a:cubicBezTo>
                  <a:cubicBezTo>
                    <a:pt x="10498" y="19410"/>
                    <a:pt x="10980" y="19296"/>
                    <a:pt x="11438" y="19154"/>
                  </a:cubicBezTo>
                  <a:lnTo>
                    <a:pt x="11834" y="19097"/>
                  </a:lnTo>
                  <a:cubicBezTo>
                    <a:pt x="12032" y="19055"/>
                    <a:pt x="12230" y="19012"/>
                    <a:pt x="12428" y="18970"/>
                  </a:cubicBezTo>
                  <a:close/>
                  <a:moveTo>
                    <a:pt x="12280" y="19467"/>
                  </a:moveTo>
                  <a:cubicBezTo>
                    <a:pt x="12007" y="19552"/>
                    <a:pt x="11735" y="19623"/>
                    <a:pt x="11450" y="19680"/>
                  </a:cubicBezTo>
                  <a:lnTo>
                    <a:pt x="11450" y="19666"/>
                  </a:lnTo>
                  <a:lnTo>
                    <a:pt x="11649" y="19581"/>
                  </a:lnTo>
                  <a:cubicBezTo>
                    <a:pt x="11859" y="19552"/>
                    <a:pt x="12070" y="19523"/>
                    <a:pt x="12280" y="19467"/>
                  </a:cubicBezTo>
                  <a:close/>
                  <a:moveTo>
                    <a:pt x="10968" y="19666"/>
                  </a:moveTo>
                  <a:cubicBezTo>
                    <a:pt x="10869" y="19680"/>
                    <a:pt x="10782" y="19708"/>
                    <a:pt x="10683" y="19736"/>
                  </a:cubicBezTo>
                  <a:lnTo>
                    <a:pt x="10584" y="19736"/>
                  </a:lnTo>
                  <a:lnTo>
                    <a:pt x="10386" y="19708"/>
                  </a:lnTo>
                  <a:cubicBezTo>
                    <a:pt x="10485" y="19694"/>
                    <a:pt x="10596" y="19680"/>
                    <a:pt x="10695" y="19666"/>
                  </a:cubicBezTo>
                  <a:close/>
                  <a:moveTo>
                    <a:pt x="8529" y="19708"/>
                  </a:moveTo>
                  <a:lnTo>
                    <a:pt x="8628" y="19722"/>
                  </a:lnTo>
                  <a:cubicBezTo>
                    <a:pt x="8827" y="19808"/>
                    <a:pt x="9024" y="19893"/>
                    <a:pt x="9235" y="19978"/>
                  </a:cubicBezTo>
                  <a:lnTo>
                    <a:pt x="9173" y="19978"/>
                  </a:lnTo>
                  <a:cubicBezTo>
                    <a:pt x="8963" y="19907"/>
                    <a:pt x="8740" y="19822"/>
                    <a:pt x="8529" y="19708"/>
                  </a:cubicBezTo>
                  <a:close/>
                  <a:moveTo>
                    <a:pt x="10832" y="19978"/>
                  </a:moveTo>
                  <a:cubicBezTo>
                    <a:pt x="10956" y="19978"/>
                    <a:pt x="11091" y="20007"/>
                    <a:pt x="11215" y="20021"/>
                  </a:cubicBezTo>
                  <a:lnTo>
                    <a:pt x="11463" y="20021"/>
                  </a:lnTo>
                  <a:cubicBezTo>
                    <a:pt x="11116" y="20078"/>
                    <a:pt x="10770" y="20106"/>
                    <a:pt x="10436" y="20120"/>
                  </a:cubicBezTo>
                  <a:lnTo>
                    <a:pt x="10448" y="20106"/>
                  </a:lnTo>
                  <a:cubicBezTo>
                    <a:pt x="10349" y="20092"/>
                    <a:pt x="10262" y="20063"/>
                    <a:pt x="10163" y="20035"/>
                  </a:cubicBezTo>
                  <a:cubicBezTo>
                    <a:pt x="10262" y="20021"/>
                    <a:pt x="10374" y="20007"/>
                    <a:pt x="10473" y="19978"/>
                  </a:cubicBezTo>
                  <a:close/>
                  <a:moveTo>
                    <a:pt x="4804" y="19225"/>
                  </a:moveTo>
                  <a:cubicBezTo>
                    <a:pt x="4915" y="19268"/>
                    <a:pt x="5026" y="19296"/>
                    <a:pt x="5150" y="19324"/>
                  </a:cubicBezTo>
                  <a:cubicBezTo>
                    <a:pt x="5224" y="19339"/>
                    <a:pt x="5298" y="19353"/>
                    <a:pt x="5373" y="19367"/>
                  </a:cubicBezTo>
                  <a:cubicBezTo>
                    <a:pt x="5608" y="19666"/>
                    <a:pt x="5855" y="19935"/>
                    <a:pt x="6128" y="20177"/>
                  </a:cubicBezTo>
                  <a:cubicBezTo>
                    <a:pt x="5992" y="20092"/>
                    <a:pt x="5843" y="20007"/>
                    <a:pt x="5707" y="19921"/>
                  </a:cubicBezTo>
                  <a:cubicBezTo>
                    <a:pt x="5397" y="19708"/>
                    <a:pt x="5101" y="19481"/>
                    <a:pt x="4816" y="19239"/>
                  </a:cubicBezTo>
                  <a:lnTo>
                    <a:pt x="4804" y="19225"/>
                  </a:lnTo>
                  <a:close/>
                  <a:moveTo>
                    <a:pt x="13840" y="19581"/>
                  </a:moveTo>
                  <a:cubicBezTo>
                    <a:pt x="13604" y="19765"/>
                    <a:pt x="13357" y="19935"/>
                    <a:pt x="13097" y="20092"/>
                  </a:cubicBezTo>
                  <a:cubicBezTo>
                    <a:pt x="12911" y="20149"/>
                    <a:pt x="12725" y="20206"/>
                    <a:pt x="12540" y="20248"/>
                  </a:cubicBezTo>
                  <a:cubicBezTo>
                    <a:pt x="12315" y="20272"/>
                    <a:pt x="12086" y="20282"/>
                    <a:pt x="11858" y="20282"/>
                  </a:cubicBezTo>
                  <a:cubicBezTo>
                    <a:pt x="11672" y="20282"/>
                    <a:pt x="11486" y="20275"/>
                    <a:pt x="11302" y="20262"/>
                  </a:cubicBezTo>
                  <a:lnTo>
                    <a:pt x="11389" y="20248"/>
                  </a:lnTo>
                  <a:cubicBezTo>
                    <a:pt x="12070" y="20149"/>
                    <a:pt x="12750" y="19978"/>
                    <a:pt x="13419" y="19722"/>
                  </a:cubicBezTo>
                  <a:cubicBezTo>
                    <a:pt x="13555" y="19680"/>
                    <a:pt x="13703" y="19637"/>
                    <a:pt x="13840" y="19581"/>
                  </a:cubicBezTo>
                  <a:close/>
                  <a:moveTo>
                    <a:pt x="8591" y="20177"/>
                  </a:moveTo>
                  <a:lnTo>
                    <a:pt x="8616" y="20192"/>
                  </a:lnTo>
                  <a:cubicBezTo>
                    <a:pt x="8839" y="20291"/>
                    <a:pt x="9061" y="20376"/>
                    <a:pt x="9285" y="20447"/>
                  </a:cubicBezTo>
                  <a:cubicBezTo>
                    <a:pt x="9185" y="20419"/>
                    <a:pt x="9074" y="20390"/>
                    <a:pt x="8975" y="20362"/>
                  </a:cubicBezTo>
                  <a:lnTo>
                    <a:pt x="8851" y="20319"/>
                  </a:lnTo>
                  <a:cubicBezTo>
                    <a:pt x="8752" y="20277"/>
                    <a:pt x="8678" y="20234"/>
                    <a:pt x="8591" y="20177"/>
                  </a:cubicBezTo>
                  <a:close/>
                  <a:moveTo>
                    <a:pt x="12045" y="20533"/>
                  </a:moveTo>
                  <a:cubicBezTo>
                    <a:pt x="11970" y="20547"/>
                    <a:pt x="11896" y="20575"/>
                    <a:pt x="11822" y="20589"/>
                  </a:cubicBezTo>
                  <a:cubicBezTo>
                    <a:pt x="11678" y="20599"/>
                    <a:pt x="11533" y="20604"/>
                    <a:pt x="11389" y="20604"/>
                  </a:cubicBezTo>
                  <a:cubicBezTo>
                    <a:pt x="11100" y="20604"/>
                    <a:pt x="10811" y="20585"/>
                    <a:pt x="10522" y="20547"/>
                  </a:cubicBezTo>
                  <a:cubicBezTo>
                    <a:pt x="10762" y="20573"/>
                    <a:pt x="11001" y="20588"/>
                    <a:pt x="11241" y="20588"/>
                  </a:cubicBezTo>
                  <a:cubicBezTo>
                    <a:pt x="11509" y="20588"/>
                    <a:pt x="11777" y="20570"/>
                    <a:pt x="12045" y="20533"/>
                  </a:cubicBezTo>
                  <a:close/>
                  <a:moveTo>
                    <a:pt x="5682" y="19438"/>
                  </a:moveTo>
                  <a:cubicBezTo>
                    <a:pt x="5868" y="19467"/>
                    <a:pt x="6041" y="19495"/>
                    <a:pt x="6227" y="19523"/>
                  </a:cubicBezTo>
                  <a:cubicBezTo>
                    <a:pt x="6610" y="19694"/>
                    <a:pt x="7007" y="19850"/>
                    <a:pt x="7415" y="19950"/>
                  </a:cubicBezTo>
                  <a:cubicBezTo>
                    <a:pt x="7514" y="20007"/>
                    <a:pt x="7626" y="20049"/>
                    <a:pt x="7725" y="20106"/>
                  </a:cubicBezTo>
                  <a:cubicBezTo>
                    <a:pt x="8071" y="20262"/>
                    <a:pt x="8443" y="20419"/>
                    <a:pt x="8802" y="20533"/>
                  </a:cubicBezTo>
                  <a:cubicBezTo>
                    <a:pt x="9420" y="20817"/>
                    <a:pt x="10064" y="20987"/>
                    <a:pt x="10720" y="21030"/>
                  </a:cubicBezTo>
                  <a:cubicBezTo>
                    <a:pt x="10365" y="21085"/>
                    <a:pt x="10006" y="21113"/>
                    <a:pt x="9649" y="21113"/>
                  </a:cubicBezTo>
                  <a:cubicBezTo>
                    <a:pt x="8813" y="21113"/>
                    <a:pt x="7981" y="20963"/>
                    <a:pt x="7193" y="20674"/>
                  </a:cubicBezTo>
                  <a:cubicBezTo>
                    <a:pt x="6994" y="20575"/>
                    <a:pt x="6809" y="20447"/>
                    <a:pt x="6623" y="20319"/>
                  </a:cubicBezTo>
                  <a:cubicBezTo>
                    <a:pt x="6289" y="20063"/>
                    <a:pt x="5967" y="19765"/>
                    <a:pt x="5682" y="19438"/>
                  </a:cubicBezTo>
                  <a:close/>
                  <a:moveTo>
                    <a:pt x="18160" y="16071"/>
                  </a:moveTo>
                  <a:cubicBezTo>
                    <a:pt x="17937" y="16653"/>
                    <a:pt x="17652" y="17193"/>
                    <a:pt x="17305" y="17705"/>
                  </a:cubicBezTo>
                  <a:cubicBezTo>
                    <a:pt x="15684" y="20049"/>
                    <a:pt x="12973" y="21285"/>
                    <a:pt x="10411" y="21385"/>
                  </a:cubicBezTo>
                  <a:cubicBezTo>
                    <a:pt x="10077" y="21385"/>
                    <a:pt x="9742" y="21385"/>
                    <a:pt x="9420" y="21343"/>
                  </a:cubicBezTo>
                  <a:lnTo>
                    <a:pt x="9681" y="21343"/>
                  </a:lnTo>
                  <a:cubicBezTo>
                    <a:pt x="10436" y="21343"/>
                    <a:pt x="11191" y="21215"/>
                    <a:pt x="11921" y="20987"/>
                  </a:cubicBezTo>
                  <a:cubicBezTo>
                    <a:pt x="12800" y="20845"/>
                    <a:pt x="13641" y="20490"/>
                    <a:pt x="14396" y="19935"/>
                  </a:cubicBezTo>
                  <a:cubicBezTo>
                    <a:pt x="14904" y="19694"/>
                    <a:pt x="15387" y="19382"/>
                    <a:pt x="15820" y="19012"/>
                  </a:cubicBezTo>
                  <a:cubicBezTo>
                    <a:pt x="16687" y="18273"/>
                    <a:pt x="17405" y="17336"/>
                    <a:pt x="17949" y="16269"/>
                  </a:cubicBezTo>
                  <a:cubicBezTo>
                    <a:pt x="18023" y="16199"/>
                    <a:pt x="18098" y="16127"/>
                    <a:pt x="18160" y="16071"/>
                  </a:cubicBezTo>
                  <a:close/>
                  <a:moveTo>
                    <a:pt x="9665" y="0"/>
                  </a:moveTo>
                  <a:cubicBezTo>
                    <a:pt x="7706" y="0"/>
                    <a:pt x="5671" y="477"/>
                    <a:pt x="4036" y="1733"/>
                  </a:cubicBezTo>
                  <a:cubicBezTo>
                    <a:pt x="2662" y="2798"/>
                    <a:pt x="1709" y="4432"/>
                    <a:pt x="1362" y="6294"/>
                  </a:cubicBezTo>
                  <a:cubicBezTo>
                    <a:pt x="1251" y="6522"/>
                    <a:pt x="1152" y="6763"/>
                    <a:pt x="1053" y="7004"/>
                  </a:cubicBezTo>
                  <a:cubicBezTo>
                    <a:pt x="112" y="9378"/>
                    <a:pt x="-383" y="12390"/>
                    <a:pt x="360" y="14934"/>
                  </a:cubicBezTo>
                  <a:cubicBezTo>
                    <a:pt x="978" y="17065"/>
                    <a:pt x="2563" y="18429"/>
                    <a:pt x="4358" y="19097"/>
                  </a:cubicBezTo>
                  <a:cubicBezTo>
                    <a:pt x="5175" y="19879"/>
                    <a:pt x="6115" y="20490"/>
                    <a:pt x="7131" y="20873"/>
                  </a:cubicBezTo>
                  <a:cubicBezTo>
                    <a:pt x="8064" y="21385"/>
                    <a:pt x="9093" y="21600"/>
                    <a:pt x="10129" y="21600"/>
                  </a:cubicBezTo>
                  <a:cubicBezTo>
                    <a:pt x="11139" y="21600"/>
                    <a:pt x="12156" y="21395"/>
                    <a:pt x="13097" y="21058"/>
                  </a:cubicBezTo>
                  <a:cubicBezTo>
                    <a:pt x="15102" y="20362"/>
                    <a:pt x="16984" y="18941"/>
                    <a:pt x="18023" y="16824"/>
                  </a:cubicBezTo>
                  <a:cubicBezTo>
                    <a:pt x="18197" y="16468"/>
                    <a:pt x="18345" y="16113"/>
                    <a:pt x="18481" y="15729"/>
                  </a:cubicBezTo>
                  <a:cubicBezTo>
                    <a:pt x="18543" y="15658"/>
                    <a:pt x="18618" y="15588"/>
                    <a:pt x="18692" y="15502"/>
                  </a:cubicBezTo>
                  <a:cubicBezTo>
                    <a:pt x="20264" y="13740"/>
                    <a:pt x="21217" y="11268"/>
                    <a:pt x="20907" y="8724"/>
                  </a:cubicBezTo>
                  <a:cubicBezTo>
                    <a:pt x="20796" y="7829"/>
                    <a:pt x="20536" y="6976"/>
                    <a:pt x="20128" y="6209"/>
                  </a:cubicBezTo>
                  <a:cubicBezTo>
                    <a:pt x="20115" y="5697"/>
                    <a:pt x="20029" y="5215"/>
                    <a:pt x="19868" y="4745"/>
                  </a:cubicBezTo>
                  <a:cubicBezTo>
                    <a:pt x="19460" y="3580"/>
                    <a:pt x="18543" y="2955"/>
                    <a:pt x="17553" y="2514"/>
                  </a:cubicBezTo>
                  <a:cubicBezTo>
                    <a:pt x="17355" y="2429"/>
                    <a:pt x="17157" y="2344"/>
                    <a:pt x="16959" y="2273"/>
                  </a:cubicBezTo>
                  <a:cubicBezTo>
                    <a:pt x="16068" y="1690"/>
                    <a:pt x="15102" y="1278"/>
                    <a:pt x="14100" y="1051"/>
                  </a:cubicBezTo>
                  <a:cubicBezTo>
                    <a:pt x="12936" y="369"/>
                    <a:pt x="11587" y="85"/>
                    <a:pt x="10237" y="13"/>
                  </a:cubicBezTo>
                  <a:cubicBezTo>
                    <a:pt x="10047" y="5"/>
                    <a:pt x="9857" y="0"/>
                    <a:pt x="9665" y="0"/>
                  </a:cubicBezTo>
                  <a:close/>
                </a:path>
              </a:pathLst>
            </a:custGeom>
            <a:solidFill>
              <a:srgbClr val="E93F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725" name="تجميع"/>
            <p:cNvGrpSpPr/>
            <p:nvPr/>
          </p:nvGrpSpPr>
          <p:grpSpPr>
            <a:xfrm>
              <a:off x="13032099" y="-25384"/>
              <a:ext cx="2813944" cy="1127611"/>
              <a:chOff x="0" y="0"/>
              <a:chExt cx="2813943" cy="1127609"/>
            </a:xfrm>
          </p:grpSpPr>
          <p:sp>
            <p:nvSpPr>
              <p:cNvPr id="723" name="Google Shape;1229;p45"/>
              <p:cNvSpPr/>
              <p:nvPr/>
            </p:nvSpPr>
            <p:spPr>
              <a:xfrm>
                <a:off x="0" y="0"/>
                <a:ext cx="2813944" cy="1127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0" h="21600" fill="norm" stroke="1" extrusionOk="0">
                    <a:moveTo>
                      <a:pt x="6618" y="1740"/>
                    </a:moveTo>
                    <a:cubicBezTo>
                      <a:pt x="5946" y="1992"/>
                      <a:pt x="5320" y="2330"/>
                      <a:pt x="4741" y="2755"/>
                    </a:cubicBezTo>
                    <a:cubicBezTo>
                      <a:pt x="4806" y="2640"/>
                      <a:pt x="4871" y="2533"/>
                      <a:pt x="4943" y="2427"/>
                    </a:cubicBezTo>
                    <a:cubicBezTo>
                      <a:pt x="5468" y="2127"/>
                      <a:pt x="6028" y="1895"/>
                      <a:pt x="6618" y="1740"/>
                    </a:cubicBezTo>
                    <a:close/>
                    <a:moveTo>
                      <a:pt x="10296" y="183"/>
                    </a:moveTo>
                    <a:cubicBezTo>
                      <a:pt x="12147" y="183"/>
                      <a:pt x="14185" y="426"/>
                      <a:pt x="15776" y="1392"/>
                    </a:cubicBezTo>
                    <a:cubicBezTo>
                      <a:pt x="16502" y="1847"/>
                      <a:pt x="17109" y="2485"/>
                      <a:pt x="17550" y="3240"/>
                    </a:cubicBezTo>
                    <a:cubicBezTo>
                      <a:pt x="16241" y="2075"/>
                      <a:pt x="14539" y="1476"/>
                      <a:pt x="12830" y="1476"/>
                    </a:cubicBezTo>
                    <a:cubicBezTo>
                      <a:pt x="12763" y="1476"/>
                      <a:pt x="12697" y="1477"/>
                      <a:pt x="12631" y="1479"/>
                    </a:cubicBezTo>
                    <a:lnTo>
                      <a:pt x="12613" y="1479"/>
                    </a:lnTo>
                    <a:cubicBezTo>
                      <a:pt x="11951" y="1344"/>
                      <a:pt x="11279" y="1257"/>
                      <a:pt x="10608" y="1218"/>
                    </a:cubicBezTo>
                    <a:cubicBezTo>
                      <a:pt x="10247" y="1164"/>
                      <a:pt x="9883" y="1137"/>
                      <a:pt x="9518" y="1137"/>
                    </a:cubicBezTo>
                    <a:cubicBezTo>
                      <a:pt x="9092" y="1137"/>
                      <a:pt x="8665" y="1174"/>
                      <a:pt x="8245" y="1248"/>
                    </a:cubicBezTo>
                    <a:cubicBezTo>
                      <a:pt x="8051" y="1276"/>
                      <a:pt x="7859" y="1324"/>
                      <a:pt x="7675" y="1383"/>
                    </a:cubicBezTo>
                    <a:cubicBezTo>
                      <a:pt x="6792" y="1460"/>
                      <a:pt x="5937" y="1711"/>
                      <a:pt x="5146" y="2117"/>
                    </a:cubicBezTo>
                    <a:cubicBezTo>
                      <a:pt x="5477" y="1625"/>
                      <a:pt x="5900" y="1208"/>
                      <a:pt x="6388" y="889"/>
                    </a:cubicBezTo>
                    <a:cubicBezTo>
                      <a:pt x="7343" y="280"/>
                      <a:pt x="8539" y="222"/>
                      <a:pt x="9633" y="193"/>
                    </a:cubicBezTo>
                    <a:cubicBezTo>
                      <a:pt x="9851" y="187"/>
                      <a:pt x="10072" y="183"/>
                      <a:pt x="10296" y="183"/>
                    </a:cubicBezTo>
                    <a:close/>
                    <a:moveTo>
                      <a:pt x="13532" y="1702"/>
                    </a:moveTo>
                    <a:cubicBezTo>
                      <a:pt x="15040" y="1808"/>
                      <a:pt x="16466" y="2447"/>
                      <a:pt x="17587" y="3510"/>
                    </a:cubicBezTo>
                    <a:cubicBezTo>
                      <a:pt x="17680" y="3588"/>
                      <a:pt x="17762" y="3674"/>
                      <a:pt x="17836" y="3761"/>
                    </a:cubicBezTo>
                    <a:cubicBezTo>
                      <a:pt x="17863" y="3810"/>
                      <a:pt x="17891" y="3868"/>
                      <a:pt x="17918" y="3925"/>
                    </a:cubicBezTo>
                    <a:cubicBezTo>
                      <a:pt x="16916" y="3036"/>
                      <a:pt x="15748" y="2378"/>
                      <a:pt x="14498" y="1982"/>
                    </a:cubicBezTo>
                    <a:cubicBezTo>
                      <a:pt x="14185" y="1876"/>
                      <a:pt x="13854" y="1789"/>
                      <a:pt x="13532" y="1702"/>
                    </a:cubicBezTo>
                    <a:close/>
                    <a:moveTo>
                      <a:pt x="12677" y="1682"/>
                    </a:moveTo>
                    <a:cubicBezTo>
                      <a:pt x="13118" y="1779"/>
                      <a:pt x="13550" y="1886"/>
                      <a:pt x="13983" y="2011"/>
                    </a:cubicBezTo>
                    <a:cubicBezTo>
                      <a:pt x="15518" y="2456"/>
                      <a:pt x="16953" y="3191"/>
                      <a:pt x="18102" y="4332"/>
                    </a:cubicBezTo>
                    <a:cubicBezTo>
                      <a:pt x="18323" y="4883"/>
                      <a:pt x="18507" y="5454"/>
                      <a:pt x="18645" y="6044"/>
                    </a:cubicBezTo>
                    <a:cubicBezTo>
                      <a:pt x="18645" y="6053"/>
                      <a:pt x="18645" y="6073"/>
                      <a:pt x="18654" y="6092"/>
                    </a:cubicBezTo>
                    <a:cubicBezTo>
                      <a:pt x="18185" y="5154"/>
                      <a:pt x="17642" y="4245"/>
                      <a:pt x="16852" y="3577"/>
                    </a:cubicBezTo>
                    <a:cubicBezTo>
                      <a:pt x="16125" y="2959"/>
                      <a:pt x="15242" y="2562"/>
                      <a:pt x="14360" y="2243"/>
                    </a:cubicBezTo>
                    <a:cubicBezTo>
                      <a:pt x="13818" y="2050"/>
                      <a:pt x="13256" y="1856"/>
                      <a:pt x="12677" y="1682"/>
                    </a:cubicBezTo>
                    <a:close/>
                    <a:moveTo>
                      <a:pt x="4622" y="2620"/>
                    </a:moveTo>
                    <a:cubicBezTo>
                      <a:pt x="4603" y="2659"/>
                      <a:pt x="4576" y="2698"/>
                      <a:pt x="4557" y="2737"/>
                    </a:cubicBezTo>
                    <a:cubicBezTo>
                      <a:pt x="4502" y="2833"/>
                      <a:pt x="4447" y="2921"/>
                      <a:pt x="4401" y="3017"/>
                    </a:cubicBezTo>
                    <a:cubicBezTo>
                      <a:pt x="3932" y="3384"/>
                      <a:pt x="3491" y="3800"/>
                      <a:pt x="3095" y="4255"/>
                    </a:cubicBezTo>
                    <a:cubicBezTo>
                      <a:pt x="2488" y="4942"/>
                      <a:pt x="1946" y="5686"/>
                      <a:pt x="1477" y="6489"/>
                    </a:cubicBezTo>
                    <a:cubicBezTo>
                      <a:pt x="1864" y="5502"/>
                      <a:pt x="2424" y="4612"/>
                      <a:pt x="3141" y="3848"/>
                    </a:cubicBezTo>
                    <a:cubicBezTo>
                      <a:pt x="3583" y="3375"/>
                      <a:pt x="4079" y="2959"/>
                      <a:pt x="4622" y="2620"/>
                    </a:cubicBezTo>
                    <a:close/>
                    <a:moveTo>
                      <a:pt x="18415" y="4661"/>
                    </a:moveTo>
                    <a:cubicBezTo>
                      <a:pt x="18525" y="4787"/>
                      <a:pt x="18635" y="4913"/>
                      <a:pt x="18746" y="5048"/>
                    </a:cubicBezTo>
                    <a:cubicBezTo>
                      <a:pt x="19224" y="6015"/>
                      <a:pt x="19518" y="7069"/>
                      <a:pt x="19592" y="8162"/>
                    </a:cubicBezTo>
                    <a:cubicBezTo>
                      <a:pt x="19408" y="7688"/>
                      <a:pt x="19197" y="7214"/>
                      <a:pt x="18976" y="6750"/>
                    </a:cubicBezTo>
                    <a:cubicBezTo>
                      <a:pt x="18911" y="6431"/>
                      <a:pt x="18838" y="6121"/>
                      <a:pt x="18765" y="5811"/>
                    </a:cubicBezTo>
                    <a:cubicBezTo>
                      <a:pt x="18664" y="5425"/>
                      <a:pt x="18553" y="5038"/>
                      <a:pt x="18415" y="4661"/>
                    </a:cubicBezTo>
                    <a:close/>
                    <a:moveTo>
                      <a:pt x="19105" y="7437"/>
                    </a:moveTo>
                    <a:cubicBezTo>
                      <a:pt x="19307" y="7862"/>
                      <a:pt x="19482" y="8306"/>
                      <a:pt x="19629" y="8761"/>
                    </a:cubicBezTo>
                    <a:cubicBezTo>
                      <a:pt x="19647" y="9631"/>
                      <a:pt x="19592" y="10502"/>
                      <a:pt x="19454" y="11362"/>
                    </a:cubicBezTo>
                    <a:lnTo>
                      <a:pt x="19454" y="11353"/>
                    </a:lnTo>
                    <a:cubicBezTo>
                      <a:pt x="19454" y="10037"/>
                      <a:pt x="19343" y="8722"/>
                      <a:pt x="19105" y="7437"/>
                    </a:cubicBezTo>
                    <a:close/>
                    <a:moveTo>
                      <a:pt x="19758" y="9196"/>
                    </a:moveTo>
                    <a:cubicBezTo>
                      <a:pt x="20024" y="10192"/>
                      <a:pt x="20107" y="11218"/>
                      <a:pt x="19831" y="12310"/>
                    </a:cubicBezTo>
                    <a:cubicBezTo>
                      <a:pt x="19684" y="12891"/>
                      <a:pt x="19482" y="13461"/>
                      <a:pt x="19215" y="13993"/>
                    </a:cubicBezTo>
                    <a:cubicBezTo>
                      <a:pt x="19288" y="13587"/>
                      <a:pt x="19353" y="13171"/>
                      <a:pt x="19389" y="12755"/>
                    </a:cubicBezTo>
                    <a:cubicBezTo>
                      <a:pt x="19399" y="12649"/>
                      <a:pt x="19408" y="12532"/>
                      <a:pt x="19417" y="12426"/>
                    </a:cubicBezTo>
                    <a:cubicBezTo>
                      <a:pt x="19638" y="11362"/>
                      <a:pt x="19748" y="10280"/>
                      <a:pt x="19758" y="9196"/>
                    </a:cubicBezTo>
                    <a:close/>
                    <a:moveTo>
                      <a:pt x="19113" y="13606"/>
                    </a:moveTo>
                    <a:cubicBezTo>
                      <a:pt x="19068" y="13915"/>
                      <a:pt x="19003" y="14225"/>
                      <a:pt x="18930" y="14524"/>
                    </a:cubicBezTo>
                    <a:cubicBezTo>
                      <a:pt x="18820" y="14718"/>
                      <a:pt x="18709" y="14902"/>
                      <a:pt x="18590" y="15085"/>
                    </a:cubicBezTo>
                    <a:cubicBezTo>
                      <a:pt x="18792" y="14602"/>
                      <a:pt x="18967" y="14109"/>
                      <a:pt x="19113" y="13606"/>
                    </a:cubicBezTo>
                    <a:close/>
                    <a:moveTo>
                      <a:pt x="18765" y="15134"/>
                    </a:moveTo>
                    <a:cubicBezTo>
                      <a:pt x="18424" y="16237"/>
                      <a:pt x="17854" y="17252"/>
                      <a:pt x="17091" y="18093"/>
                    </a:cubicBezTo>
                    <a:cubicBezTo>
                      <a:pt x="16530" y="18673"/>
                      <a:pt x="15887" y="19167"/>
                      <a:pt x="15179" y="19534"/>
                    </a:cubicBezTo>
                    <a:cubicBezTo>
                      <a:pt x="15362" y="19399"/>
                      <a:pt x="15555" y="19253"/>
                      <a:pt x="15739" y="19099"/>
                    </a:cubicBezTo>
                    <a:cubicBezTo>
                      <a:pt x="16741" y="18229"/>
                      <a:pt x="17579" y="17155"/>
                      <a:pt x="18185" y="15946"/>
                    </a:cubicBezTo>
                    <a:cubicBezTo>
                      <a:pt x="18388" y="15685"/>
                      <a:pt x="18580" y="15415"/>
                      <a:pt x="18765" y="15134"/>
                    </a:cubicBezTo>
                    <a:close/>
                    <a:moveTo>
                      <a:pt x="19224" y="5715"/>
                    </a:moveTo>
                    <a:cubicBezTo>
                      <a:pt x="20226" y="7291"/>
                      <a:pt x="20778" y="9139"/>
                      <a:pt x="20824" y="11034"/>
                    </a:cubicBezTo>
                    <a:cubicBezTo>
                      <a:pt x="20879" y="13123"/>
                      <a:pt x="20438" y="15492"/>
                      <a:pt x="19271" y="17214"/>
                    </a:cubicBezTo>
                    <a:cubicBezTo>
                      <a:pt x="18070" y="18976"/>
                      <a:pt x="16031" y="19751"/>
                      <a:pt x="14098" y="20206"/>
                    </a:cubicBezTo>
                    <a:cubicBezTo>
                      <a:pt x="15224" y="19761"/>
                      <a:pt x="16285" y="19153"/>
                      <a:pt x="17128" y="18277"/>
                    </a:cubicBezTo>
                    <a:cubicBezTo>
                      <a:pt x="18093" y="17271"/>
                      <a:pt x="18719" y="15975"/>
                      <a:pt x="19068" y="14612"/>
                    </a:cubicBezTo>
                    <a:cubicBezTo>
                      <a:pt x="19482" y="13906"/>
                      <a:pt x="19785" y="13152"/>
                      <a:pt x="19987" y="12359"/>
                    </a:cubicBezTo>
                    <a:cubicBezTo>
                      <a:pt x="20318" y="11024"/>
                      <a:pt x="20144" y="9786"/>
                      <a:pt x="19748" y="8587"/>
                    </a:cubicBezTo>
                    <a:cubicBezTo>
                      <a:pt x="19730" y="7610"/>
                      <a:pt x="19546" y="6633"/>
                      <a:pt x="19224" y="5715"/>
                    </a:cubicBezTo>
                    <a:close/>
                    <a:moveTo>
                      <a:pt x="17532" y="16749"/>
                    </a:moveTo>
                    <a:cubicBezTo>
                      <a:pt x="17036" y="17542"/>
                      <a:pt x="16438" y="18258"/>
                      <a:pt x="15748" y="18867"/>
                    </a:cubicBezTo>
                    <a:cubicBezTo>
                      <a:pt x="15215" y="19341"/>
                      <a:pt x="14627" y="19738"/>
                      <a:pt x="14001" y="20066"/>
                    </a:cubicBezTo>
                    <a:cubicBezTo>
                      <a:pt x="13605" y="20221"/>
                      <a:pt x="13211" y="20346"/>
                      <a:pt x="12806" y="20452"/>
                    </a:cubicBezTo>
                    <a:lnTo>
                      <a:pt x="12815" y="20452"/>
                    </a:lnTo>
                    <a:cubicBezTo>
                      <a:pt x="12631" y="20482"/>
                      <a:pt x="12447" y="20501"/>
                      <a:pt x="12263" y="20520"/>
                    </a:cubicBezTo>
                    <a:cubicBezTo>
                      <a:pt x="13955" y="19998"/>
                      <a:pt x="15463" y="18876"/>
                      <a:pt x="16723" y="17609"/>
                    </a:cubicBezTo>
                    <a:cubicBezTo>
                      <a:pt x="16999" y="17339"/>
                      <a:pt x="17265" y="17048"/>
                      <a:pt x="17532" y="16749"/>
                    </a:cubicBezTo>
                    <a:close/>
                    <a:moveTo>
                      <a:pt x="6350" y="2030"/>
                    </a:moveTo>
                    <a:cubicBezTo>
                      <a:pt x="5265" y="2755"/>
                      <a:pt x="4410" y="3829"/>
                      <a:pt x="3739" y="4989"/>
                    </a:cubicBezTo>
                    <a:cubicBezTo>
                      <a:pt x="2700" y="6759"/>
                      <a:pt x="2139" y="8790"/>
                      <a:pt x="2111" y="10879"/>
                    </a:cubicBezTo>
                    <a:cubicBezTo>
                      <a:pt x="2066" y="14728"/>
                      <a:pt x="4218" y="18509"/>
                      <a:pt x="7638" y="20027"/>
                    </a:cubicBezTo>
                    <a:cubicBezTo>
                      <a:pt x="8190" y="20269"/>
                      <a:pt x="8769" y="20452"/>
                      <a:pt x="9367" y="20569"/>
                    </a:cubicBezTo>
                    <a:cubicBezTo>
                      <a:pt x="8263" y="20385"/>
                      <a:pt x="7197" y="19911"/>
                      <a:pt x="6185" y="19282"/>
                    </a:cubicBezTo>
                    <a:cubicBezTo>
                      <a:pt x="4650" y="18316"/>
                      <a:pt x="3141" y="17088"/>
                      <a:pt x="2195" y="15453"/>
                    </a:cubicBezTo>
                    <a:cubicBezTo>
                      <a:pt x="1063" y="13490"/>
                      <a:pt x="1312" y="11391"/>
                      <a:pt x="1928" y="9283"/>
                    </a:cubicBezTo>
                    <a:cubicBezTo>
                      <a:pt x="2553" y="7175"/>
                      <a:pt x="3399" y="5154"/>
                      <a:pt x="4456" y="3249"/>
                    </a:cubicBezTo>
                    <a:lnTo>
                      <a:pt x="4530" y="3133"/>
                    </a:lnTo>
                    <a:cubicBezTo>
                      <a:pt x="5091" y="2678"/>
                      <a:pt x="5707" y="2311"/>
                      <a:pt x="6350" y="2030"/>
                    </a:cubicBezTo>
                    <a:close/>
                    <a:moveTo>
                      <a:pt x="9820" y="1360"/>
                    </a:moveTo>
                    <a:cubicBezTo>
                      <a:pt x="10037" y="1360"/>
                      <a:pt x="10254" y="1368"/>
                      <a:pt x="10470" y="1383"/>
                    </a:cubicBezTo>
                    <a:cubicBezTo>
                      <a:pt x="10838" y="1430"/>
                      <a:pt x="11197" y="1499"/>
                      <a:pt x="11555" y="1585"/>
                    </a:cubicBezTo>
                    <a:cubicBezTo>
                      <a:pt x="9900" y="1837"/>
                      <a:pt x="8337" y="2582"/>
                      <a:pt x="6948" y="3559"/>
                    </a:cubicBezTo>
                    <a:cubicBezTo>
                      <a:pt x="6909" y="3583"/>
                      <a:pt x="6936" y="3642"/>
                      <a:pt x="6968" y="3642"/>
                    </a:cubicBezTo>
                    <a:cubicBezTo>
                      <a:pt x="6973" y="3642"/>
                      <a:pt x="6980" y="3640"/>
                      <a:pt x="6985" y="3635"/>
                    </a:cubicBezTo>
                    <a:cubicBezTo>
                      <a:pt x="8493" y="2620"/>
                      <a:pt x="10286" y="1886"/>
                      <a:pt x="12079" y="1711"/>
                    </a:cubicBezTo>
                    <a:cubicBezTo>
                      <a:pt x="12723" y="1886"/>
                      <a:pt x="13357" y="2088"/>
                      <a:pt x="13965" y="2301"/>
                    </a:cubicBezTo>
                    <a:cubicBezTo>
                      <a:pt x="14856" y="2601"/>
                      <a:pt x="15757" y="2959"/>
                      <a:pt x="16530" y="3549"/>
                    </a:cubicBezTo>
                    <a:cubicBezTo>
                      <a:pt x="17385" y="4197"/>
                      <a:pt x="17964" y="5115"/>
                      <a:pt x="18452" y="6083"/>
                    </a:cubicBezTo>
                    <a:cubicBezTo>
                      <a:pt x="18571" y="6314"/>
                      <a:pt x="18691" y="6547"/>
                      <a:pt x="18810" y="6788"/>
                    </a:cubicBezTo>
                    <a:cubicBezTo>
                      <a:pt x="19187" y="8597"/>
                      <a:pt x="19343" y="10453"/>
                      <a:pt x="19252" y="12301"/>
                    </a:cubicBezTo>
                    <a:cubicBezTo>
                      <a:pt x="19252" y="12339"/>
                      <a:pt x="19252" y="12378"/>
                      <a:pt x="19252" y="12417"/>
                    </a:cubicBezTo>
                    <a:cubicBezTo>
                      <a:pt x="19096" y="13103"/>
                      <a:pt x="18893" y="13780"/>
                      <a:pt x="18654" y="14447"/>
                    </a:cubicBezTo>
                    <a:cubicBezTo>
                      <a:pt x="18470" y="14941"/>
                      <a:pt x="18258" y="15415"/>
                      <a:pt x="18020" y="15889"/>
                    </a:cubicBezTo>
                    <a:cubicBezTo>
                      <a:pt x="17624" y="16401"/>
                      <a:pt x="17192" y="16894"/>
                      <a:pt x="16741" y="17349"/>
                    </a:cubicBezTo>
                    <a:cubicBezTo>
                      <a:pt x="15381" y="18750"/>
                      <a:pt x="13744" y="19979"/>
                      <a:pt x="11877" y="20463"/>
                    </a:cubicBezTo>
                    <a:cubicBezTo>
                      <a:pt x="11702" y="20511"/>
                      <a:pt x="11528" y="20549"/>
                      <a:pt x="11353" y="20578"/>
                    </a:cubicBezTo>
                    <a:cubicBezTo>
                      <a:pt x="11280" y="20580"/>
                      <a:pt x="11207" y="20581"/>
                      <a:pt x="11134" y="20581"/>
                    </a:cubicBezTo>
                    <a:cubicBezTo>
                      <a:pt x="10040" y="20581"/>
                      <a:pt x="8949" y="20378"/>
                      <a:pt x="7923" y="19969"/>
                    </a:cubicBezTo>
                    <a:cubicBezTo>
                      <a:pt x="6287" y="19282"/>
                      <a:pt x="4888" y="18103"/>
                      <a:pt x="3895" y="16565"/>
                    </a:cubicBezTo>
                    <a:cubicBezTo>
                      <a:pt x="1744" y="13277"/>
                      <a:pt x="1818" y="8935"/>
                      <a:pt x="3638" y="5492"/>
                    </a:cubicBezTo>
                    <a:cubicBezTo>
                      <a:pt x="4493" y="3878"/>
                      <a:pt x="5744" y="2292"/>
                      <a:pt x="7427" y="1643"/>
                    </a:cubicBezTo>
                    <a:cubicBezTo>
                      <a:pt x="7601" y="1605"/>
                      <a:pt x="7776" y="1567"/>
                      <a:pt x="7960" y="1527"/>
                    </a:cubicBezTo>
                    <a:cubicBezTo>
                      <a:pt x="8574" y="1420"/>
                      <a:pt x="9198" y="1360"/>
                      <a:pt x="9820" y="1360"/>
                    </a:cubicBezTo>
                    <a:close/>
                    <a:moveTo>
                      <a:pt x="4162" y="3423"/>
                    </a:moveTo>
                    <a:cubicBezTo>
                      <a:pt x="3169" y="5270"/>
                      <a:pt x="2369" y="7214"/>
                      <a:pt x="1780" y="9245"/>
                    </a:cubicBezTo>
                    <a:cubicBezTo>
                      <a:pt x="1173" y="11324"/>
                      <a:pt x="907" y="13412"/>
                      <a:pt x="1983" y="15386"/>
                    </a:cubicBezTo>
                    <a:cubicBezTo>
                      <a:pt x="2920" y="17117"/>
                      <a:pt x="4502" y="18413"/>
                      <a:pt x="6112" y="19418"/>
                    </a:cubicBezTo>
                    <a:cubicBezTo>
                      <a:pt x="7435" y="20245"/>
                      <a:pt x="8876" y="20817"/>
                      <a:pt x="10384" y="20817"/>
                    </a:cubicBezTo>
                    <a:cubicBezTo>
                      <a:pt x="10709" y="20817"/>
                      <a:pt x="11040" y="20790"/>
                      <a:pt x="11371" y="20733"/>
                    </a:cubicBezTo>
                    <a:lnTo>
                      <a:pt x="11702" y="20724"/>
                    </a:lnTo>
                    <a:lnTo>
                      <a:pt x="11601" y="20742"/>
                    </a:lnTo>
                    <a:cubicBezTo>
                      <a:pt x="10663" y="20935"/>
                      <a:pt x="9572" y="21114"/>
                      <a:pt x="8495" y="21114"/>
                    </a:cubicBezTo>
                    <a:cubicBezTo>
                      <a:pt x="7291" y="21114"/>
                      <a:pt x="6106" y="20890"/>
                      <a:pt x="5174" y="20211"/>
                    </a:cubicBezTo>
                    <a:cubicBezTo>
                      <a:pt x="3628" y="19089"/>
                      <a:pt x="2507" y="17077"/>
                      <a:pt x="1771" y="15308"/>
                    </a:cubicBezTo>
                    <a:cubicBezTo>
                      <a:pt x="760" y="12862"/>
                      <a:pt x="438" y="9990"/>
                      <a:pt x="1146" y="7446"/>
                    </a:cubicBezTo>
                    <a:cubicBezTo>
                      <a:pt x="1670" y="6382"/>
                      <a:pt x="2323" y="5405"/>
                      <a:pt x="3086" y="4516"/>
                    </a:cubicBezTo>
                    <a:cubicBezTo>
                      <a:pt x="3426" y="4129"/>
                      <a:pt x="3785" y="3761"/>
                      <a:pt x="4162" y="3423"/>
                    </a:cubicBezTo>
                    <a:close/>
                    <a:moveTo>
                      <a:pt x="815" y="8239"/>
                    </a:moveTo>
                    <a:cubicBezTo>
                      <a:pt x="760" y="8490"/>
                      <a:pt x="714" y="8751"/>
                      <a:pt x="686" y="9013"/>
                    </a:cubicBezTo>
                    <a:cubicBezTo>
                      <a:pt x="419" y="11160"/>
                      <a:pt x="796" y="13325"/>
                      <a:pt x="1605" y="15298"/>
                    </a:cubicBezTo>
                    <a:cubicBezTo>
                      <a:pt x="2351" y="17126"/>
                      <a:pt x="3500" y="19215"/>
                      <a:pt x="5100" y="20356"/>
                    </a:cubicBezTo>
                    <a:cubicBezTo>
                      <a:pt x="6064" y="21049"/>
                      <a:pt x="7258" y="21272"/>
                      <a:pt x="8467" y="21272"/>
                    </a:cubicBezTo>
                    <a:cubicBezTo>
                      <a:pt x="9448" y="21272"/>
                      <a:pt x="10439" y="21126"/>
                      <a:pt x="11325" y="20966"/>
                    </a:cubicBezTo>
                    <a:cubicBezTo>
                      <a:pt x="11739" y="20888"/>
                      <a:pt x="12162" y="20801"/>
                      <a:pt x="12585" y="20695"/>
                    </a:cubicBezTo>
                    <a:cubicBezTo>
                      <a:pt x="11840" y="20955"/>
                      <a:pt x="11077" y="21159"/>
                      <a:pt x="10295" y="21294"/>
                    </a:cubicBezTo>
                    <a:cubicBezTo>
                      <a:pt x="9766" y="21389"/>
                      <a:pt x="9240" y="21439"/>
                      <a:pt x="8721" y="21439"/>
                    </a:cubicBezTo>
                    <a:cubicBezTo>
                      <a:pt x="7337" y="21439"/>
                      <a:pt x="5999" y="21086"/>
                      <a:pt x="4769" y="20298"/>
                    </a:cubicBezTo>
                    <a:cubicBezTo>
                      <a:pt x="3270" y="19312"/>
                      <a:pt x="2056" y="17919"/>
                      <a:pt x="1266" y="16255"/>
                    </a:cubicBezTo>
                    <a:cubicBezTo>
                      <a:pt x="328" y="14322"/>
                      <a:pt x="-95" y="12029"/>
                      <a:pt x="328" y="9873"/>
                    </a:cubicBezTo>
                    <a:cubicBezTo>
                      <a:pt x="438" y="9312"/>
                      <a:pt x="604" y="8761"/>
                      <a:pt x="815" y="8239"/>
                    </a:cubicBezTo>
                    <a:close/>
                    <a:moveTo>
                      <a:pt x="10326" y="0"/>
                    </a:moveTo>
                    <a:cubicBezTo>
                      <a:pt x="10019" y="0"/>
                      <a:pt x="9717" y="7"/>
                      <a:pt x="9422" y="19"/>
                    </a:cubicBezTo>
                    <a:cubicBezTo>
                      <a:pt x="8428" y="58"/>
                      <a:pt x="7372" y="145"/>
                      <a:pt x="6470" y="628"/>
                    </a:cubicBezTo>
                    <a:cubicBezTo>
                      <a:pt x="5781" y="1005"/>
                      <a:pt x="5256" y="1634"/>
                      <a:pt x="4824" y="2301"/>
                    </a:cubicBezTo>
                    <a:cubicBezTo>
                      <a:pt x="3040" y="3346"/>
                      <a:pt x="1707" y="5164"/>
                      <a:pt x="1054" y="7253"/>
                    </a:cubicBezTo>
                    <a:cubicBezTo>
                      <a:pt x="649" y="8065"/>
                      <a:pt x="346" y="8935"/>
                      <a:pt x="172" y="9824"/>
                    </a:cubicBezTo>
                    <a:cubicBezTo>
                      <a:pt x="-610" y="13828"/>
                      <a:pt x="1348" y="18247"/>
                      <a:pt x="4622" y="20385"/>
                    </a:cubicBezTo>
                    <a:cubicBezTo>
                      <a:pt x="5877" y="21207"/>
                      <a:pt x="7255" y="21600"/>
                      <a:pt x="8687" y="21600"/>
                    </a:cubicBezTo>
                    <a:cubicBezTo>
                      <a:pt x="9090" y="21600"/>
                      <a:pt x="9498" y="21568"/>
                      <a:pt x="9909" y="21507"/>
                    </a:cubicBezTo>
                    <a:cubicBezTo>
                      <a:pt x="11123" y="21342"/>
                      <a:pt x="12309" y="21014"/>
                      <a:pt x="13440" y="20520"/>
                    </a:cubicBezTo>
                    <a:cubicBezTo>
                      <a:pt x="13550" y="20501"/>
                      <a:pt x="13660" y="20482"/>
                      <a:pt x="13762" y="20463"/>
                    </a:cubicBezTo>
                    <a:cubicBezTo>
                      <a:pt x="15739" y="20037"/>
                      <a:pt x="17937" y="19292"/>
                      <a:pt x="19224" y="17562"/>
                    </a:cubicBezTo>
                    <a:cubicBezTo>
                      <a:pt x="20493" y="15869"/>
                      <a:pt x="20990" y="13480"/>
                      <a:pt x="20990" y="11362"/>
                    </a:cubicBezTo>
                    <a:cubicBezTo>
                      <a:pt x="20990" y="9245"/>
                      <a:pt x="20420" y="7127"/>
                      <a:pt x="19233" y="5415"/>
                    </a:cubicBezTo>
                    <a:cubicBezTo>
                      <a:pt x="19113" y="5250"/>
                      <a:pt x="19003" y="5096"/>
                      <a:pt x="18884" y="4942"/>
                    </a:cubicBezTo>
                    <a:cubicBezTo>
                      <a:pt x="18645" y="4477"/>
                      <a:pt x="18350" y="4051"/>
                      <a:pt x="18001" y="3674"/>
                    </a:cubicBezTo>
                    <a:cubicBezTo>
                      <a:pt x="17505" y="2678"/>
                      <a:pt x="16824" y="1808"/>
                      <a:pt x="15868" y="1228"/>
                    </a:cubicBezTo>
                    <a:cubicBezTo>
                      <a:pt x="14256" y="264"/>
                      <a:pt x="12203" y="0"/>
                      <a:pt x="10326" y="0"/>
                    </a:cubicBezTo>
                    <a:close/>
                  </a:path>
                </a:pathLst>
              </a:custGeom>
              <a:solidFill>
                <a:srgbClr val="E93F6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24" name="IMG_3070.png" descr="IMG_3070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rcRect l="79434" t="2524" r="4079" b="88619"/>
              <a:stretch>
                <a:fillRect/>
              </a:stretch>
            </p:blipFill>
            <p:spPr>
              <a:xfrm>
                <a:off x="566309" y="254178"/>
                <a:ext cx="1681267" cy="7284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26" name="IMG_3070.png" descr="IMG_307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22498" t="2853" r="22498" b="87112"/>
            <a:stretch>
              <a:fillRect/>
            </a:stretch>
          </p:blipFill>
          <p:spPr>
            <a:xfrm>
              <a:off x="10347625" y="1288170"/>
              <a:ext cx="5981067" cy="880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7" name="IMG_3070.png" descr="IMG_307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22498" t="11745" r="15324" b="65239"/>
            <a:stretch>
              <a:fillRect/>
            </a:stretch>
          </p:blipFill>
          <p:spPr>
            <a:xfrm>
              <a:off x="10954282" y="2058451"/>
              <a:ext cx="5925810" cy="1769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30" name="تجميع"/>
            <p:cNvGrpSpPr/>
            <p:nvPr/>
          </p:nvGrpSpPr>
          <p:grpSpPr>
            <a:xfrm>
              <a:off x="2734432" y="0"/>
              <a:ext cx="2813945" cy="1127610"/>
              <a:chOff x="0" y="0"/>
              <a:chExt cx="2813943" cy="1127609"/>
            </a:xfrm>
          </p:grpSpPr>
          <p:sp>
            <p:nvSpPr>
              <p:cNvPr id="728" name="Google Shape;1229;p45"/>
              <p:cNvSpPr/>
              <p:nvPr/>
            </p:nvSpPr>
            <p:spPr>
              <a:xfrm>
                <a:off x="0" y="0"/>
                <a:ext cx="2813944" cy="1127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0" h="21600" fill="norm" stroke="1" extrusionOk="0">
                    <a:moveTo>
                      <a:pt x="6618" y="1740"/>
                    </a:moveTo>
                    <a:cubicBezTo>
                      <a:pt x="5946" y="1992"/>
                      <a:pt x="5320" y="2330"/>
                      <a:pt x="4741" y="2755"/>
                    </a:cubicBezTo>
                    <a:cubicBezTo>
                      <a:pt x="4806" y="2640"/>
                      <a:pt x="4871" y="2533"/>
                      <a:pt x="4943" y="2427"/>
                    </a:cubicBezTo>
                    <a:cubicBezTo>
                      <a:pt x="5468" y="2127"/>
                      <a:pt x="6028" y="1895"/>
                      <a:pt x="6618" y="1740"/>
                    </a:cubicBezTo>
                    <a:close/>
                    <a:moveTo>
                      <a:pt x="10296" y="183"/>
                    </a:moveTo>
                    <a:cubicBezTo>
                      <a:pt x="12147" y="183"/>
                      <a:pt x="14185" y="426"/>
                      <a:pt x="15776" y="1392"/>
                    </a:cubicBezTo>
                    <a:cubicBezTo>
                      <a:pt x="16502" y="1847"/>
                      <a:pt x="17109" y="2485"/>
                      <a:pt x="17550" y="3240"/>
                    </a:cubicBezTo>
                    <a:cubicBezTo>
                      <a:pt x="16241" y="2075"/>
                      <a:pt x="14539" y="1476"/>
                      <a:pt x="12830" y="1476"/>
                    </a:cubicBezTo>
                    <a:cubicBezTo>
                      <a:pt x="12763" y="1476"/>
                      <a:pt x="12697" y="1477"/>
                      <a:pt x="12631" y="1479"/>
                    </a:cubicBezTo>
                    <a:lnTo>
                      <a:pt x="12613" y="1479"/>
                    </a:lnTo>
                    <a:cubicBezTo>
                      <a:pt x="11951" y="1344"/>
                      <a:pt x="11279" y="1257"/>
                      <a:pt x="10608" y="1218"/>
                    </a:cubicBezTo>
                    <a:cubicBezTo>
                      <a:pt x="10247" y="1164"/>
                      <a:pt x="9883" y="1137"/>
                      <a:pt x="9518" y="1137"/>
                    </a:cubicBezTo>
                    <a:cubicBezTo>
                      <a:pt x="9092" y="1137"/>
                      <a:pt x="8665" y="1174"/>
                      <a:pt x="8245" y="1248"/>
                    </a:cubicBezTo>
                    <a:cubicBezTo>
                      <a:pt x="8051" y="1276"/>
                      <a:pt x="7859" y="1324"/>
                      <a:pt x="7675" y="1383"/>
                    </a:cubicBezTo>
                    <a:cubicBezTo>
                      <a:pt x="6792" y="1460"/>
                      <a:pt x="5937" y="1711"/>
                      <a:pt x="5146" y="2117"/>
                    </a:cubicBezTo>
                    <a:cubicBezTo>
                      <a:pt x="5477" y="1625"/>
                      <a:pt x="5900" y="1208"/>
                      <a:pt x="6388" y="889"/>
                    </a:cubicBezTo>
                    <a:cubicBezTo>
                      <a:pt x="7343" y="280"/>
                      <a:pt x="8539" y="222"/>
                      <a:pt x="9633" y="193"/>
                    </a:cubicBezTo>
                    <a:cubicBezTo>
                      <a:pt x="9851" y="187"/>
                      <a:pt x="10072" y="183"/>
                      <a:pt x="10296" y="183"/>
                    </a:cubicBezTo>
                    <a:close/>
                    <a:moveTo>
                      <a:pt x="13532" y="1702"/>
                    </a:moveTo>
                    <a:cubicBezTo>
                      <a:pt x="15040" y="1808"/>
                      <a:pt x="16466" y="2447"/>
                      <a:pt x="17587" y="3510"/>
                    </a:cubicBezTo>
                    <a:cubicBezTo>
                      <a:pt x="17680" y="3588"/>
                      <a:pt x="17762" y="3674"/>
                      <a:pt x="17836" y="3761"/>
                    </a:cubicBezTo>
                    <a:cubicBezTo>
                      <a:pt x="17863" y="3810"/>
                      <a:pt x="17891" y="3868"/>
                      <a:pt x="17918" y="3925"/>
                    </a:cubicBezTo>
                    <a:cubicBezTo>
                      <a:pt x="16916" y="3036"/>
                      <a:pt x="15748" y="2378"/>
                      <a:pt x="14498" y="1982"/>
                    </a:cubicBezTo>
                    <a:cubicBezTo>
                      <a:pt x="14185" y="1876"/>
                      <a:pt x="13854" y="1789"/>
                      <a:pt x="13532" y="1702"/>
                    </a:cubicBezTo>
                    <a:close/>
                    <a:moveTo>
                      <a:pt x="12677" y="1682"/>
                    </a:moveTo>
                    <a:cubicBezTo>
                      <a:pt x="13118" y="1779"/>
                      <a:pt x="13550" y="1886"/>
                      <a:pt x="13983" y="2011"/>
                    </a:cubicBezTo>
                    <a:cubicBezTo>
                      <a:pt x="15518" y="2456"/>
                      <a:pt x="16953" y="3191"/>
                      <a:pt x="18102" y="4332"/>
                    </a:cubicBezTo>
                    <a:cubicBezTo>
                      <a:pt x="18323" y="4883"/>
                      <a:pt x="18507" y="5454"/>
                      <a:pt x="18645" y="6044"/>
                    </a:cubicBezTo>
                    <a:cubicBezTo>
                      <a:pt x="18645" y="6053"/>
                      <a:pt x="18645" y="6073"/>
                      <a:pt x="18654" y="6092"/>
                    </a:cubicBezTo>
                    <a:cubicBezTo>
                      <a:pt x="18185" y="5154"/>
                      <a:pt x="17642" y="4245"/>
                      <a:pt x="16852" y="3577"/>
                    </a:cubicBezTo>
                    <a:cubicBezTo>
                      <a:pt x="16125" y="2959"/>
                      <a:pt x="15242" y="2562"/>
                      <a:pt x="14360" y="2243"/>
                    </a:cubicBezTo>
                    <a:cubicBezTo>
                      <a:pt x="13818" y="2050"/>
                      <a:pt x="13256" y="1856"/>
                      <a:pt x="12677" y="1682"/>
                    </a:cubicBezTo>
                    <a:close/>
                    <a:moveTo>
                      <a:pt x="4622" y="2620"/>
                    </a:moveTo>
                    <a:cubicBezTo>
                      <a:pt x="4603" y="2659"/>
                      <a:pt x="4576" y="2698"/>
                      <a:pt x="4557" y="2737"/>
                    </a:cubicBezTo>
                    <a:cubicBezTo>
                      <a:pt x="4502" y="2833"/>
                      <a:pt x="4447" y="2921"/>
                      <a:pt x="4401" y="3017"/>
                    </a:cubicBezTo>
                    <a:cubicBezTo>
                      <a:pt x="3932" y="3384"/>
                      <a:pt x="3491" y="3800"/>
                      <a:pt x="3095" y="4255"/>
                    </a:cubicBezTo>
                    <a:cubicBezTo>
                      <a:pt x="2488" y="4942"/>
                      <a:pt x="1946" y="5686"/>
                      <a:pt x="1477" y="6489"/>
                    </a:cubicBezTo>
                    <a:cubicBezTo>
                      <a:pt x="1864" y="5502"/>
                      <a:pt x="2424" y="4612"/>
                      <a:pt x="3141" y="3848"/>
                    </a:cubicBezTo>
                    <a:cubicBezTo>
                      <a:pt x="3583" y="3375"/>
                      <a:pt x="4079" y="2959"/>
                      <a:pt x="4622" y="2620"/>
                    </a:cubicBezTo>
                    <a:close/>
                    <a:moveTo>
                      <a:pt x="18415" y="4661"/>
                    </a:moveTo>
                    <a:cubicBezTo>
                      <a:pt x="18525" y="4787"/>
                      <a:pt x="18635" y="4913"/>
                      <a:pt x="18746" y="5048"/>
                    </a:cubicBezTo>
                    <a:cubicBezTo>
                      <a:pt x="19224" y="6015"/>
                      <a:pt x="19518" y="7069"/>
                      <a:pt x="19592" y="8162"/>
                    </a:cubicBezTo>
                    <a:cubicBezTo>
                      <a:pt x="19408" y="7688"/>
                      <a:pt x="19197" y="7214"/>
                      <a:pt x="18976" y="6750"/>
                    </a:cubicBezTo>
                    <a:cubicBezTo>
                      <a:pt x="18911" y="6431"/>
                      <a:pt x="18838" y="6121"/>
                      <a:pt x="18765" y="5811"/>
                    </a:cubicBezTo>
                    <a:cubicBezTo>
                      <a:pt x="18664" y="5425"/>
                      <a:pt x="18553" y="5038"/>
                      <a:pt x="18415" y="4661"/>
                    </a:cubicBezTo>
                    <a:close/>
                    <a:moveTo>
                      <a:pt x="19105" y="7437"/>
                    </a:moveTo>
                    <a:cubicBezTo>
                      <a:pt x="19307" y="7862"/>
                      <a:pt x="19482" y="8306"/>
                      <a:pt x="19629" y="8761"/>
                    </a:cubicBezTo>
                    <a:cubicBezTo>
                      <a:pt x="19647" y="9631"/>
                      <a:pt x="19592" y="10502"/>
                      <a:pt x="19454" y="11362"/>
                    </a:cubicBezTo>
                    <a:lnTo>
                      <a:pt x="19454" y="11353"/>
                    </a:lnTo>
                    <a:cubicBezTo>
                      <a:pt x="19454" y="10037"/>
                      <a:pt x="19343" y="8722"/>
                      <a:pt x="19105" y="7437"/>
                    </a:cubicBezTo>
                    <a:close/>
                    <a:moveTo>
                      <a:pt x="19758" y="9196"/>
                    </a:moveTo>
                    <a:cubicBezTo>
                      <a:pt x="20024" y="10192"/>
                      <a:pt x="20107" y="11218"/>
                      <a:pt x="19831" y="12310"/>
                    </a:cubicBezTo>
                    <a:cubicBezTo>
                      <a:pt x="19684" y="12891"/>
                      <a:pt x="19482" y="13461"/>
                      <a:pt x="19215" y="13993"/>
                    </a:cubicBezTo>
                    <a:cubicBezTo>
                      <a:pt x="19288" y="13587"/>
                      <a:pt x="19353" y="13171"/>
                      <a:pt x="19389" y="12755"/>
                    </a:cubicBezTo>
                    <a:cubicBezTo>
                      <a:pt x="19399" y="12649"/>
                      <a:pt x="19408" y="12532"/>
                      <a:pt x="19417" y="12426"/>
                    </a:cubicBezTo>
                    <a:cubicBezTo>
                      <a:pt x="19638" y="11362"/>
                      <a:pt x="19748" y="10280"/>
                      <a:pt x="19758" y="9196"/>
                    </a:cubicBezTo>
                    <a:close/>
                    <a:moveTo>
                      <a:pt x="19113" y="13606"/>
                    </a:moveTo>
                    <a:cubicBezTo>
                      <a:pt x="19068" y="13915"/>
                      <a:pt x="19003" y="14225"/>
                      <a:pt x="18930" y="14524"/>
                    </a:cubicBezTo>
                    <a:cubicBezTo>
                      <a:pt x="18820" y="14718"/>
                      <a:pt x="18709" y="14902"/>
                      <a:pt x="18590" y="15085"/>
                    </a:cubicBezTo>
                    <a:cubicBezTo>
                      <a:pt x="18792" y="14602"/>
                      <a:pt x="18967" y="14109"/>
                      <a:pt x="19113" y="13606"/>
                    </a:cubicBezTo>
                    <a:close/>
                    <a:moveTo>
                      <a:pt x="18765" y="15134"/>
                    </a:moveTo>
                    <a:cubicBezTo>
                      <a:pt x="18424" y="16237"/>
                      <a:pt x="17854" y="17252"/>
                      <a:pt x="17091" y="18093"/>
                    </a:cubicBezTo>
                    <a:cubicBezTo>
                      <a:pt x="16530" y="18673"/>
                      <a:pt x="15887" y="19167"/>
                      <a:pt x="15179" y="19534"/>
                    </a:cubicBezTo>
                    <a:cubicBezTo>
                      <a:pt x="15362" y="19399"/>
                      <a:pt x="15555" y="19253"/>
                      <a:pt x="15739" y="19099"/>
                    </a:cubicBezTo>
                    <a:cubicBezTo>
                      <a:pt x="16741" y="18229"/>
                      <a:pt x="17579" y="17155"/>
                      <a:pt x="18185" y="15946"/>
                    </a:cubicBezTo>
                    <a:cubicBezTo>
                      <a:pt x="18388" y="15685"/>
                      <a:pt x="18580" y="15415"/>
                      <a:pt x="18765" y="15134"/>
                    </a:cubicBezTo>
                    <a:close/>
                    <a:moveTo>
                      <a:pt x="19224" y="5715"/>
                    </a:moveTo>
                    <a:cubicBezTo>
                      <a:pt x="20226" y="7291"/>
                      <a:pt x="20778" y="9139"/>
                      <a:pt x="20824" y="11034"/>
                    </a:cubicBezTo>
                    <a:cubicBezTo>
                      <a:pt x="20879" y="13123"/>
                      <a:pt x="20438" y="15492"/>
                      <a:pt x="19271" y="17214"/>
                    </a:cubicBezTo>
                    <a:cubicBezTo>
                      <a:pt x="18070" y="18976"/>
                      <a:pt x="16031" y="19751"/>
                      <a:pt x="14098" y="20206"/>
                    </a:cubicBezTo>
                    <a:cubicBezTo>
                      <a:pt x="15224" y="19761"/>
                      <a:pt x="16285" y="19153"/>
                      <a:pt x="17128" y="18277"/>
                    </a:cubicBezTo>
                    <a:cubicBezTo>
                      <a:pt x="18093" y="17271"/>
                      <a:pt x="18719" y="15975"/>
                      <a:pt x="19068" y="14612"/>
                    </a:cubicBezTo>
                    <a:cubicBezTo>
                      <a:pt x="19482" y="13906"/>
                      <a:pt x="19785" y="13152"/>
                      <a:pt x="19987" y="12359"/>
                    </a:cubicBezTo>
                    <a:cubicBezTo>
                      <a:pt x="20318" y="11024"/>
                      <a:pt x="20144" y="9786"/>
                      <a:pt x="19748" y="8587"/>
                    </a:cubicBezTo>
                    <a:cubicBezTo>
                      <a:pt x="19730" y="7610"/>
                      <a:pt x="19546" y="6633"/>
                      <a:pt x="19224" y="5715"/>
                    </a:cubicBezTo>
                    <a:close/>
                    <a:moveTo>
                      <a:pt x="17532" y="16749"/>
                    </a:moveTo>
                    <a:cubicBezTo>
                      <a:pt x="17036" y="17542"/>
                      <a:pt x="16438" y="18258"/>
                      <a:pt x="15748" y="18867"/>
                    </a:cubicBezTo>
                    <a:cubicBezTo>
                      <a:pt x="15215" y="19341"/>
                      <a:pt x="14627" y="19738"/>
                      <a:pt x="14001" y="20066"/>
                    </a:cubicBezTo>
                    <a:cubicBezTo>
                      <a:pt x="13605" y="20221"/>
                      <a:pt x="13211" y="20346"/>
                      <a:pt x="12806" y="20452"/>
                    </a:cubicBezTo>
                    <a:lnTo>
                      <a:pt x="12815" y="20452"/>
                    </a:lnTo>
                    <a:cubicBezTo>
                      <a:pt x="12631" y="20482"/>
                      <a:pt x="12447" y="20501"/>
                      <a:pt x="12263" y="20520"/>
                    </a:cubicBezTo>
                    <a:cubicBezTo>
                      <a:pt x="13955" y="19998"/>
                      <a:pt x="15463" y="18876"/>
                      <a:pt x="16723" y="17609"/>
                    </a:cubicBezTo>
                    <a:cubicBezTo>
                      <a:pt x="16999" y="17339"/>
                      <a:pt x="17265" y="17048"/>
                      <a:pt x="17532" y="16749"/>
                    </a:cubicBezTo>
                    <a:close/>
                    <a:moveTo>
                      <a:pt x="6350" y="2030"/>
                    </a:moveTo>
                    <a:cubicBezTo>
                      <a:pt x="5265" y="2755"/>
                      <a:pt x="4410" y="3829"/>
                      <a:pt x="3739" y="4989"/>
                    </a:cubicBezTo>
                    <a:cubicBezTo>
                      <a:pt x="2700" y="6759"/>
                      <a:pt x="2139" y="8790"/>
                      <a:pt x="2111" y="10879"/>
                    </a:cubicBezTo>
                    <a:cubicBezTo>
                      <a:pt x="2066" y="14728"/>
                      <a:pt x="4218" y="18509"/>
                      <a:pt x="7638" y="20027"/>
                    </a:cubicBezTo>
                    <a:cubicBezTo>
                      <a:pt x="8190" y="20269"/>
                      <a:pt x="8769" y="20452"/>
                      <a:pt x="9367" y="20569"/>
                    </a:cubicBezTo>
                    <a:cubicBezTo>
                      <a:pt x="8263" y="20385"/>
                      <a:pt x="7197" y="19911"/>
                      <a:pt x="6185" y="19282"/>
                    </a:cubicBezTo>
                    <a:cubicBezTo>
                      <a:pt x="4650" y="18316"/>
                      <a:pt x="3141" y="17088"/>
                      <a:pt x="2195" y="15453"/>
                    </a:cubicBezTo>
                    <a:cubicBezTo>
                      <a:pt x="1063" y="13490"/>
                      <a:pt x="1312" y="11391"/>
                      <a:pt x="1928" y="9283"/>
                    </a:cubicBezTo>
                    <a:cubicBezTo>
                      <a:pt x="2553" y="7175"/>
                      <a:pt x="3399" y="5154"/>
                      <a:pt x="4456" y="3249"/>
                    </a:cubicBezTo>
                    <a:lnTo>
                      <a:pt x="4530" y="3133"/>
                    </a:lnTo>
                    <a:cubicBezTo>
                      <a:pt x="5091" y="2678"/>
                      <a:pt x="5707" y="2311"/>
                      <a:pt x="6350" y="2030"/>
                    </a:cubicBezTo>
                    <a:close/>
                    <a:moveTo>
                      <a:pt x="9820" y="1360"/>
                    </a:moveTo>
                    <a:cubicBezTo>
                      <a:pt x="10037" y="1360"/>
                      <a:pt x="10254" y="1368"/>
                      <a:pt x="10470" y="1383"/>
                    </a:cubicBezTo>
                    <a:cubicBezTo>
                      <a:pt x="10838" y="1430"/>
                      <a:pt x="11197" y="1499"/>
                      <a:pt x="11555" y="1585"/>
                    </a:cubicBezTo>
                    <a:cubicBezTo>
                      <a:pt x="9900" y="1837"/>
                      <a:pt x="8337" y="2582"/>
                      <a:pt x="6948" y="3559"/>
                    </a:cubicBezTo>
                    <a:cubicBezTo>
                      <a:pt x="6909" y="3583"/>
                      <a:pt x="6936" y="3642"/>
                      <a:pt x="6968" y="3642"/>
                    </a:cubicBezTo>
                    <a:cubicBezTo>
                      <a:pt x="6973" y="3642"/>
                      <a:pt x="6980" y="3640"/>
                      <a:pt x="6985" y="3635"/>
                    </a:cubicBezTo>
                    <a:cubicBezTo>
                      <a:pt x="8493" y="2620"/>
                      <a:pt x="10286" y="1886"/>
                      <a:pt x="12079" y="1711"/>
                    </a:cubicBezTo>
                    <a:cubicBezTo>
                      <a:pt x="12723" y="1886"/>
                      <a:pt x="13357" y="2088"/>
                      <a:pt x="13965" y="2301"/>
                    </a:cubicBezTo>
                    <a:cubicBezTo>
                      <a:pt x="14856" y="2601"/>
                      <a:pt x="15757" y="2959"/>
                      <a:pt x="16530" y="3549"/>
                    </a:cubicBezTo>
                    <a:cubicBezTo>
                      <a:pt x="17385" y="4197"/>
                      <a:pt x="17964" y="5115"/>
                      <a:pt x="18452" y="6083"/>
                    </a:cubicBezTo>
                    <a:cubicBezTo>
                      <a:pt x="18571" y="6314"/>
                      <a:pt x="18691" y="6547"/>
                      <a:pt x="18810" y="6788"/>
                    </a:cubicBezTo>
                    <a:cubicBezTo>
                      <a:pt x="19187" y="8597"/>
                      <a:pt x="19343" y="10453"/>
                      <a:pt x="19252" y="12301"/>
                    </a:cubicBezTo>
                    <a:cubicBezTo>
                      <a:pt x="19252" y="12339"/>
                      <a:pt x="19252" y="12378"/>
                      <a:pt x="19252" y="12417"/>
                    </a:cubicBezTo>
                    <a:cubicBezTo>
                      <a:pt x="19096" y="13103"/>
                      <a:pt x="18893" y="13780"/>
                      <a:pt x="18654" y="14447"/>
                    </a:cubicBezTo>
                    <a:cubicBezTo>
                      <a:pt x="18470" y="14941"/>
                      <a:pt x="18258" y="15415"/>
                      <a:pt x="18020" y="15889"/>
                    </a:cubicBezTo>
                    <a:cubicBezTo>
                      <a:pt x="17624" y="16401"/>
                      <a:pt x="17192" y="16894"/>
                      <a:pt x="16741" y="17349"/>
                    </a:cubicBezTo>
                    <a:cubicBezTo>
                      <a:pt x="15381" y="18750"/>
                      <a:pt x="13744" y="19979"/>
                      <a:pt x="11877" y="20463"/>
                    </a:cubicBezTo>
                    <a:cubicBezTo>
                      <a:pt x="11702" y="20511"/>
                      <a:pt x="11528" y="20549"/>
                      <a:pt x="11353" y="20578"/>
                    </a:cubicBezTo>
                    <a:cubicBezTo>
                      <a:pt x="11280" y="20580"/>
                      <a:pt x="11207" y="20581"/>
                      <a:pt x="11134" y="20581"/>
                    </a:cubicBezTo>
                    <a:cubicBezTo>
                      <a:pt x="10040" y="20581"/>
                      <a:pt x="8949" y="20378"/>
                      <a:pt x="7923" y="19969"/>
                    </a:cubicBezTo>
                    <a:cubicBezTo>
                      <a:pt x="6287" y="19282"/>
                      <a:pt x="4888" y="18103"/>
                      <a:pt x="3895" y="16565"/>
                    </a:cubicBezTo>
                    <a:cubicBezTo>
                      <a:pt x="1744" y="13277"/>
                      <a:pt x="1818" y="8935"/>
                      <a:pt x="3638" y="5492"/>
                    </a:cubicBezTo>
                    <a:cubicBezTo>
                      <a:pt x="4493" y="3878"/>
                      <a:pt x="5744" y="2292"/>
                      <a:pt x="7427" y="1643"/>
                    </a:cubicBezTo>
                    <a:cubicBezTo>
                      <a:pt x="7601" y="1605"/>
                      <a:pt x="7776" y="1567"/>
                      <a:pt x="7960" y="1527"/>
                    </a:cubicBezTo>
                    <a:cubicBezTo>
                      <a:pt x="8574" y="1420"/>
                      <a:pt x="9198" y="1360"/>
                      <a:pt x="9820" y="1360"/>
                    </a:cubicBezTo>
                    <a:close/>
                    <a:moveTo>
                      <a:pt x="4162" y="3423"/>
                    </a:moveTo>
                    <a:cubicBezTo>
                      <a:pt x="3169" y="5270"/>
                      <a:pt x="2369" y="7214"/>
                      <a:pt x="1780" y="9245"/>
                    </a:cubicBezTo>
                    <a:cubicBezTo>
                      <a:pt x="1173" y="11324"/>
                      <a:pt x="907" y="13412"/>
                      <a:pt x="1983" y="15386"/>
                    </a:cubicBezTo>
                    <a:cubicBezTo>
                      <a:pt x="2920" y="17117"/>
                      <a:pt x="4502" y="18413"/>
                      <a:pt x="6112" y="19418"/>
                    </a:cubicBezTo>
                    <a:cubicBezTo>
                      <a:pt x="7435" y="20245"/>
                      <a:pt x="8876" y="20817"/>
                      <a:pt x="10384" y="20817"/>
                    </a:cubicBezTo>
                    <a:cubicBezTo>
                      <a:pt x="10709" y="20817"/>
                      <a:pt x="11040" y="20790"/>
                      <a:pt x="11371" y="20733"/>
                    </a:cubicBezTo>
                    <a:lnTo>
                      <a:pt x="11702" y="20724"/>
                    </a:lnTo>
                    <a:lnTo>
                      <a:pt x="11601" y="20742"/>
                    </a:lnTo>
                    <a:cubicBezTo>
                      <a:pt x="10663" y="20935"/>
                      <a:pt x="9572" y="21114"/>
                      <a:pt x="8495" y="21114"/>
                    </a:cubicBezTo>
                    <a:cubicBezTo>
                      <a:pt x="7291" y="21114"/>
                      <a:pt x="6106" y="20890"/>
                      <a:pt x="5174" y="20211"/>
                    </a:cubicBezTo>
                    <a:cubicBezTo>
                      <a:pt x="3628" y="19089"/>
                      <a:pt x="2507" y="17077"/>
                      <a:pt x="1771" y="15308"/>
                    </a:cubicBezTo>
                    <a:cubicBezTo>
                      <a:pt x="760" y="12862"/>
                      <a:pt x="438" y="9990"/>
                      <a:pt x="1146" y="7446"/>
                    </a:cubicBezTo>
                    <a:cubicBezTo>
                      <a:pt x="1670" y="6382"/>
                      <a:pt x="2323" y="5405"/>
                      <a:pt x="3086" y="4516"/>
                    </a:cubicBezTo>
                    <a:cubicBezTo>
                      <a:pt x="3426" y="4129"/>
                      <a:pt x="3785" y="3761"/>
                      <a:pt x="4162" y="3423"/>
                    </a:cubicBezTo>
                    <a:close/>
                    <a:moveTo>
                      <a:pt x="815" y="8239"/>
                    </a:moveTo>
                    <a:cubicBezTo>
                      <a:pt x="760" y="8490"/>
                      <a:pt x="714" y="8751"/>
                      <a:pt x="686" y="9013"/>
                    </a:cubicBezTo>
                    <a:cubicBezTo>
                      <a:pt x="419" y="11160"/>
                      <a:pt x="796" y="13325"/>
                      <a:pt x="1605" y="15298"/>
                    </a:cubicBezTo>
                    <a:cubicBezTo>
                      <a:pt x="2351" y="17126"/>
                      <a:pt x="3500" y="19215"/>
                      <a:pt x="5100" y="20356"/>
                    </a:cubicBezTo>
                    <a:cubicBezTo>
                      <a:pt x="6064" y="21049"/>
                      <a:pt x="7258" y="21272"/>
                      <a:pt x="8467" y="21272"/>
                    </a:cubicBezTo>
                    <a:cubicBezTo>
                      <a:pt x="9448" y="21272"/>
                      <a:pt x="10439" y="21126"/>
                      <a:pt x="11325" y="20966"/>
                    </a:cubicBezTo>
                    <a:cubicBezTo>
                      <a:pt x="11739" y="20888"/>
                      <a:pt x="12162" y="20801"/>
                      <a:pt x="12585" y="20695"/>
                    </a:cubicBezTo>
                    <a:cubicBezTo>
                      <a:pt x="11840" y="20955"/>
                      <a:pt x="11077" y="21159"/>
                      <a:pt x="10295" y="21294"/>
                    </a:cubicBezTo>
                    <a:cubicBezTo>
                      <a:pt x="9766" y="21389"/>
                      <a:pt x="9240" y="21439"/>
                      <a:pt x="8721" y="21439"/>
                    </a:cubicBezTo>
                    <a:cubicBezTo>
                      <a:pt x="7337" y="21439"/>
                      <a:pt x="5999" y="21086"/>
                      <a:pt x="4769" y="20298"/>
                    </a:cubicBezTo>
                    <a:cubicBezTo>
                      <a:pt x="3270" y="19312"/>
                      <a:pt x="2056" y="17919"/>
                      <a:pt x="1266" y="16255"/>
                    </a:cubicBezTo>
                    <a:cubicBezTo>
                      <a:pt x="328" y="14322"/>
                      <a:pt x="-95" y="12029"/>
                      <a:pt x="328" y="9873"/>
                    </a:cubicBezTo>
                    <a:cubicBezTo>
                      <a:pt x="438" y="9312"/>
                      <a:pt x="604" y="8761"/>
                      <a:pt x="815" y="8239"/>
                    </a:cubicBezTo>
                    <a:close/>
                    <a:moveTo>
                      <a:pt x="10326" y="0"/>
                    </a:moveTo>
                    <a:cubicBezTo>
                      <a:pt x="10019" y="0"/>
                      <a:pt x="9717" y="7"/>
                      <a:pt x="9422" y="19"/>
                    </a:cubicBezTo>
                    <a:cubicBezTo>
                      <a:pt x="8428" y="58"/>
                      <a:pt x="7372" y="145"/>
                      <a:pt x="6470" y="628"/>
                    </a:cubicBezTo>
                    <a:cubicBezTo>
                      <a:pt x="5781" y="1005"/>
                      <a:pt x="5256" y="1634"/>
                      <a:pt x="4824" y="2301"/>
                    </a:cubicBezTo>
                    <a:cubicBezTo>
                      <a:pt x="3040" y="3346"/>
                      <a:pt x="1707" y="5164"/>
                      <a:pt x="1054" y="7253"/>
                    </a:cubicBezTo>
                    <a:cubicBezTo>
                      <a:pt x="649" y="8065"/>
                      <a:pt x="346" y="8935"/>
                      <a:pt x="172" y="9824"/>
                    </a:cubicBezTo>
                    <a:cubicBezTo>
                      <a:pt x="-610" y="13828"/>
                      <a:pt x="1348" y="18247"/>
                      <a:pt x="4622" y="20385"/>
                    </a:cubicBezTo>
                    <a:cubicBezTo>
                      <a:pt x="5877" y="21207"/>
                      <a:pt x="7255" y="21600"/>
                      <a:pt x="8687" y="21600"/>
                    </a:cubicBezTo>
                    <a:cubicBezTo>
                      <a:pt x="9090" y="21600"/>
                      <a:pt x="9498" y="21568"/>
                      <a:pt x="9909" y="21507"/>
                    </a:cubicBezTo>
                    <a:cubicBezTo>
                      <a:pt x="11123" y="21342"/>
                      <a:pt x="12309" y="21014"/>
                      <a:pt x="13440" y="20520"/>
                    </a:cubicBezTo>
                    <a:cubicBezTo>
                      <a:pt x="13550" y="20501"/>
                      <a:pt x="13660" y="20482"/>
                      <a:pt x="13762" y="20463"/>
                    </a:cubicBezTo>
                    <a:cubicBezTo>
                      <a:pt x="15739" y="20037"/>
                      <a:pt x="17937" y="19292"/>
                      <a:pt x="19224" y="17562"/>
                    </a:cubicBezTo>
                    <a:cubicBezTo>
                      <a:pt x="20493" y="15869"/>
                      <a:pt x="20990" y="13480"/>
                      <a:pt x="20990" y="11362"/>
                    </a:cubicBezTo>
                    <a:cubicBezTo>
                      <a:pt x="20990" y="9245"/>
                      <a:pt x="20420" y="7127"/>
                      <a:pt x="19233" y="5415"/>
                    </a:cubicBezTo>
                    <a:cubicBezTo>
                      <a:pt x="19113" y="5250"/>
                      <a:pt x="19003" y="5096"/>
                      <a:pt x="18884" y="4942"/>
                    </a:cubicBezTo>
                    <a:cubicBezTo>
                      <a:pt x="18645" y="4477"/>
                      <a:pt x="18350" y="4051"/>
                      <a:pt x="18001" y="3674"/>
                    </a:cubicBezTo>
                    <a:cubicBezTo>
                      <a:pt x="17505" y="2678"/>
                      <a:pt x="16824" y="1808"/>
                      <a:pt x="15868" y="1228"/>
                    </a:cubicBezTo>
                    <a:cubicBezTo>
                      <a:pt x="14256" y="264"/>
                      <a:pt x="12203" y="0"/>
                      <a:pt x="10326" y="0"/>
                    </a:cubicBezTo>
                    <a:close/>
                  </a:path>
                </a:pathLst>
              </a:custGeom>
              <a:solidFill>
                <a:srgbClr val="E93F6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29" name="IMG_3070.png" descr="IMG_3070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rcRect l="79028" t="44214" r="3430" b="47877"/>
              <a:stretch>
                <a:fillRect/>
              </a:stretch>
            </p:blipFill>
            <p:spPr>
              <a:xfrm>
                <a:off x="513223" y="238771"/>
                <a:ext cx="1787739" cy="6501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31" name="IMG_3070.png" descr="IMG_307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32162" t="44214" r="21315" b="46543"/>
            <a:stretch>
              <a:fillRect/>
            </a:stretch>
          </p:blipFill>
          <p:spPr>
            <a:xfrm>
              <a:off x="1005777" y="1127610"/>
              <a:ext cx="5215375" cy="8357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2" name="Google Shape;1232;p45"/>
            <p:cNvSpPr/>
            <p:nvPr/>
          </p:nvSpPr>
          <p:spPr>
            <a:xfrm>
              <a:off x="16550287" y="1432372"/>
              <a:ext cx="329736" cy="295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11279" y="915"/>
                  </a:moveTo>
                  <a:cubicBezTo>
                    <a:pt x="11751" y="915"/>
                    <a:pt x="12222" y="951"/>
                    <a:pt x="12688" y="1022"/>
                  </a:cubicBezTo>
                  <a:cubicBezTo>
                    <a:pt x="12775" y="1036"/>
                    <a:pt x="12874" y="1051"/>
                    <a:pt x="12961" y="1079"/>
                  </a:cubicBezTo>
                  <a:cubicBezTo>
                    <a:pt x="12581" y="1013"/>
                    <a:pt x="12199" y="981"/>
                    <a:pt x="11817" y="981"/>
                  </a:cubicBezTo>
                  <a:cubicBezTo>
                    <a:pt x="11376" y="981"/>
                    <a:pt x="10935" y="1024"/>
                    <a:pt x="10498" y="1108"/>
                  </a:cubicBezTo>
                  <a:cubicBezTo>
                    <a:pt x="10289" y="1087"/>
                    <a:pt x="10074" y="1074"/>
                    <a:pt x="9862" y="1074"/>
                  </a:cubicBezTo>
                  <a:cubicBezTo>
                    <a:pt x="9785" y="1074"/>
                    <a:pt x="9707" y="1075"/>
                    <a:pt x="9631" y="1079"/>
                  </a:cubicBezTo>
                  <a:cubicBezTo>
                    <a:pt x="9817" y="1036"/>
                    <a:pt x="10002" y="1008"/>
                    <a:pt x="10176" y="980"/>
                  </a:cubicBezTo>
                  <a:cubicBezTo>
                    <a:pt x="10544" y="936"/>
                    <a:pt x="10912" y="915"/>
                    <a:pt x="11279" y="915"/>
                  </a:cubicBezTo>
                  <a:close/>
                  <a:moveTo>
                    <a:pt x="10361" y="1378"/>
                  </a:moveTo>
                  <a:cubicBezTo>
                    <a:pt x="10423" y="1378"/>
                    <a:pt x="10498" y="1378"/>
                    <a:pt x="10559" y="1392"/>
                  </a:cubicBezTo>
                  <a:cubicBezTo>
                    <a:pt x="10498" y="1392"/>
                    <a:pt x="10436" y="1392"/>
                    <a:pt x="10374" y="1406"/>
                  </a:cubicBezTo>
                  <a:lnTo>
                    <a:pt x="10311" y="1378"/>
                  </a:lnTo>
                  <a:close/>
                  <a:moveTo>
                    <a:pt x="11901" y="1200"/>
                  </a:moveTo>
                  <a:cubicBezTo>
                    <a:pt x="12448" y="1200"/>
                    <a:pt x="12995" y="1277"/>
                    <a:pt x="13530" y="1420"/>
                  </a:cubicBezTo>
                  <a:cubicBezTo>
                    <a:pt x="13080" y="1368"/>
                    <a:pt x="12624" y="1338"/>
                    <a:pt x="12165" y="1338"/>
                  </a:cubicBezTo>
                  <a:cubicBezTo>
                    <a:pt x="12005" y="1338"/>
                    <a:pt x="11846" y="1342"/>
                    <a:pt x="11686" y="1349"/>
                  </a:cubicBezTo>
                  <a:lnTo>
                    <a:pt x="11686" y="1335"/>
                  </a:lnTo>
                  <a:lnTo>
                    <a:pt x="11661" y="1335"/>
                  </a:lnTo>
                  <a:cubicBezTo>
                    <a:pt x="11537" y="1292"/>
                    <a:pt x="11401" y="1264"/>
                    <a:pt x="11265" y="1235"/>
                  </a:cubicBezTo>
                  <a:cubicBezTo>
                    <a:pt x="11476" y="1212"/>
                    <a:pt x="11688" y="1200"/>
                    <a:pt x="11901" y="1200"/>
                  </a:cubicBezTo>
                  <a:close/>
                  <a:moveTo>
                    <a:pt x="14718" y="1463"/>
                  </a:moveTo>
                  <a:cubicBezTo>
                    <a:pt x="15016" y="1568"/>
                    <a:pt x="15302" y="1673"/>
                    <a:pt x="15588" y="1811"/>
                  </a:cubicBezTo>
                  <a:cubicBezTo>
                    <a:pt x="15375" y="1750"/>
                    <a:pt x="15153" y="1699"/>
                    <a:pt x="14941" y="1647"/>
                  </a:cubicBezTo>
                  <a:cubicBezTo>
                    <a:pt x="14867" y="1591"/>
                    <a:pt x="14792" y="1520"/>
                    <a:pt x="14718" y="1463"/>
                  </a:cubicBezTo>
                  <a:close/>
                  <a:moveTo>
                    <a:pt x="9396" y="1378"/>
                  </a:moveTo>
                  <a:lnTo>
                    <a:pt x="9408" y="1392"/>
                  </a:lnTo>
                  <a:cubicBezTo>
                    <a:pt x="9086" y="1491"/>
                    <a:pt x="8777" y="1605"/>
                    <a:pt x="8468" y="1747"/>
                  </a:cubicBezTo>
                  <a:lnTo>
                    <a:pt x="8418" y="1747"/>
                  </a:lnTo>
                  <a:cubicBezTo>
                    <a:pt x="8366" y="1745"/>
                    <a:pt x="8314" y="1744"/>
                    <a:pt x="8262" y="1744"/>
                  </a:cubicBezTo>
                  <a:cubicBezTo>
                    <a:pt x="8002" y="1744"/>
                    <a:pt x="7735" y="1773"/>
                    <a:pt x="7477" y="1833"/>
                  </a:cubicBezTo>
                  <a:lnTo>
                    <a:pt x="7465" y="1833"/>
                  </a:lnTo>
                  <a:lnTo>
                    <a:pt x="7564" y="1775"/>
                  </a:lnTo>
                  <a:cubicBezTo>
                    <a:pt x="7663" y="1733"/>
                    <a:pt x="7762" y="1690"/>
                    <a:pt x="7848" y="1647"/>
                  </a:cubicBezTo>
                  <a:lnTo>
                    <a:pt x="7923" y="1633"/>
                  </a:lnTo>
                  <a:cubicBezTo>
                    <a:pt x="8406" y="1491"/>
                    <a:pt x="8901" y="1406"/>
                    <a:pt x="9396" y="1378"/>
                  </a:cubicBezTo>
                  <a:close/>
                  <a:moveTo>
                    <a:pt x="11553" y="1601"/>
                  </a:moveTo>
                  <a:cubicBezTo>
                    <a:pt x="11677" y="1601"/>
                    <a:pt x="11791" y="1622"/>
                    <a:pt x="11921" y="1633"/>
                  </a:cubicBezTo>
                  <a:lnTo>
                    <a:pt x="12094" y="1676"/>
                  </a:lnTo>
                  <a:cubicBezTo>
                    <a:pt x="12169" y="1705"/>
                    <a:pt x="12255" y="1733"/>
                    <a:pt x="12317" y="1761"/>
                  </a:cubicBezTo>
                  <a:cubicBezTo>
                    <a:pt x="12490" y="1833"/>
                    <a:pt x="12651" y="1918"/>
                    <a:pt x="12812" y="2003"/>
                  </a:cubicBezTo>
                  <a:cubicBezTo>
                    <a:pt x="12292" y="1903"/>
                    <a:pt x="11773" y="1833"/>
                    <a:pt x="11240" y="1775"/>
                  </a:cubicBezTo>
                  <a:cubicBezTo>
                    <a:pt x="11153" y="1733"/>
                    <a:pt x="11067" y="1690"/>
                    <a:pt x="10980" y="1647"/>
                  </a:cubicBezTo>
                  <a:cubicBezTo>
                    <a:pt x="11141" y="1633"/>
                    <a:pt x="11302" y="1619"/>
                    <a:pt x="11463" y="1605"/>
                  </a:cubicBezTo>
                  <a:cubicBezTo>
                    <a:pt x="11494" y="1602"/>
                    <a:pt x="11523" y="1601"/>
                    <a:pt x="11553" y="1601"/>
                  </a:cubicBezTo>
                  <a:close/>
                  <a:moveTo>
                    <a:pt x="7861" y="2032"/>
                  </a:moveTo>
                  <a:lnTo>
                    <a:pt x="7861" y="2046"/>
                  </a:lnTo>
                  <a:lnTo>
                    <a:pt x="7700" y="2117"/>
                  </a:lnTo>
                  <a:cubicBezTo>
                    <a:pt x="7539" y="2117"/>
                    <a:pt x="7378" y="2131"/>
                    <a:pt x="7205" y="2145"/>
                  </a:cubicBezTo>
                  <a:lnTo>
                    <a:pt x="7193" y="2145"/>
                  </a:lnTo>
                  <a:lnTo>
                    <a:pt x="7304" y="2102"/>
                  </a:lnTo>
                  <a:cubicBezTo>
                    <a:pt x="7502" y="2074"/>
                    <a:pt x="7675" y="2060"/>
                    <a:pt x="7861" y="2032"/>
                  </a:cubicBezTo>
                  <a:close/>
                  <a:moveTo>
                    <a:pt x="10213" y="2131"/>
                  </a:moveTo>
                  <a:cubicBezTo>
                    <a:pt x="10460" y="2131"/>
                    <a:pt x="10695" y="2145"/>
                    <a:pt x="10943" y="2187"/>
                  </a:cubicBezTo>
                  <a:cubicBezTo>
                    <a:pt x="10807" y="2181"/>
                    <a:pt x="10671" y="2177"/>
                    <a:pt x="10533" y="2177"/>
                  </a:cubicBezTo>
                  <a:cubicBezTo>
                    <a:pt x="10395" y="2177"/>
                    <a:pt x="10256" y="2181"/>
                    <a:pt x="10114" y="2187"/>
                  </a:cubicBezTo>
                  <a:lnTo>
                    <a:pt x="10002" y="2131"/>
                  </a:lnTo>
                  <a:close/>
                  <a:moveTo>
                    <a:pt x="9594" y="2159"/>
                  </a:moveTo>
                  <a:lnTo>
                    <a:pt x="9693" y="2202"/>
                  </a:lnTo>
                  <a:cubicBezTo>
                    <a:pt x="9532" y="2202"/>
                    <a:pt x="9383" y="2230"/>
                    <a:pt x="9223" y="2245"/>
                  </a:cubicBezTo>
                  <a:lnTo>
                    <a:pt x="9173" y="2245"/>
                  </a:lnTo>
                  <a:cubicBezTo>
                    <a:pt x="9309" y="2202"/>
                    <a:pt x="9445" y="2173"/>
                    <a:pt x="9594" y="2159"/>
                  </a:cubicBezTo>
                  <a:close/>
                  <a:moveTo>
                    <a:pt x="8047" y="1307"/>
                  </a:moveTo>
                  <a:cubicBezTo>
                    <a:pt x="7985" y="1335"/>
                    <a:pt x="7935" y="1363"/>
                    <a:pt x="7873" y="1392"/>
                  </a:cubicBezTo>
                  <a:cubicBezTo>
                    <a:pt x="7725" y="1434"/>
                    <a:pt x="7564" y="1491"/>
                    <a:pt x="7415" y="1548"/>
                  </a:cubicBezTo>
                  <a:cubicBezTo>
                    <a:pt x="6945" y="1705"/>
                    <a:pt x="6487" y="1903"/>
                    <a:pt x="6041" y="2117"/>
                  </a:cubicBezTo>
                  <a:lnTo>
                    <a:pt x="6041" y="2131"/>
                  </a:lnTo>
                  <a:cubicBezTo>
                    <a:pt x="5917" y="2159"/>
                    <a:pt x="5806" y="2202"/>
                    <a:pt x="5682" y="2245"/>
                  </a:cubicBezTo>
                  <a:lnTo>
                    <a:pt x="5583" y="2259"/>
                  </a:lnTo>
                  <a:cubicBezTo>
                    <a:pt x="5447" y="2287"/>
                    <a:pt x="5298" y="2316"/>
                    <a:pt x="5163" y="2358"/>
                  </a:cubicBezTo>
                  <a:cubicBezTo>
                    <a:pt x="6029" y="1733"/>
                    <a:pt x="7019" y="1378"/>
                    <a:pt x="8047" y="1307"/>
                  </a:cubicBezTo>
                  <a:close/>
                  <a:moveTo>
                    <a:pt x="13072" y="1833"/>
                  </a:moveTo>
                  <a:cubicBezTo>
                    <a:pt x="13530" y="1946"/>
                    <a:pt x="13975" y="2102"/>
                    <a:pt x="14409" y="2301"/>
                  </a:cubicBezTo>
                  <a:cubicBezTo>
                    <a:pt x="14583" y="2386"/>
                    <a:pt x="14743" y="2458"/>
                    <a:pt x="14904" y="2557"/>
                  </a:cubicBezTo>
                  <a:cubicBezTo>
                    <a:pt x="14533" y="2429"/>
                    <a:pt x="14162" y="2316"/>
                    <a:pt x="13790" y="2230"/>
                  </a:cubicBezTo>
                  <a:cubicBezTo>
                    <a:pt x="13617" y="2117"/>
                    <a:pt x="13444" y="2017"/>
                    <a:pt x="13270" y="1932"/>
                  </a:cubicBezTo>
                  <a:cubicBezTo>
                    <a:pt x="13196" y="1889"/>
                    <a:pt x="13134" y="1861"/>
                    <a:pt x="13072" y="1833"/>
                  </a:cubicBezTo>
                  <a:close/>
                  <a:moveTo>
                    <a:pt x="10596" y="2429"/>
                  </a:moveTo>
                  <a:cubicBezTo>
                    <a:pt x="10993" y="2429"/>
                    <a:pt x="11401" y="2458"/>
                    <a:pt x="11785" y="2500"/>
                  </a:cubicBezTo>
                  <a:lnTo>
                    <a:pt x="11822" y="2529"/>
                  </a:lnTo>
                  <a:lnTo>
                    <a:pt x="12057" y="2685"/>
                  </a:lnTo>
                  <a:cubicBezTo>
                    <a:pt x="11587" y="2585"/>
                    <a:pt x="11116" y="2514"/>
                    <a:pt x="10634" y="2458"/>
                  </a:cubicBezTo>
                  <a:lnTo>
                    <a:pt x="10596" y="2429"/>
                  </a:lnTo>
                  <a:close/>
                  <a:moveTo>
                    <a:pt x="11723" y="2060"/>
                  </a:moveTo>
                  <a:cubicBezTo>
                    <a:pt x="12255" y="2131"/>
                    <a:pt x="12787" y="2216"/>
                    <a:pt x="13320" y="2330"/>
                  </a:cubicBezTo>
                  <a:cubicBezTo>
                    <a:pt x="13493" y="2444"/>
                    <a:pt x="13654" y="2585"/>
                    <a:pt x="13815" y="2713"/>
                  </a:cubicBezTo>
                  <a:cubicBezTo>
                    <a:pt x="13332" y="2557"/>
                    <a:pt x="12824" y="2429"/>
                    <a:pt x="12329" y="2344"/>
                  </a:cubicBezTo>
                  <a:cubicBezTo>
                    <a:pt x="12193" y="2287"/>
                    <a:pt x="12057" y="2245"/>
                    <a:pt x="11921" y="2202"/>
                  </a:cubicBezTo>
                  <a:cubicBezTo>
                    <a:pt x="11859" y="2159"/>
                    <a:pt x="11785" y="2102"/>
                    <a:pt x="11723" y="2060"/>
                  </a:cubicBezTo>
                  <a:close/>
                  <a:moveTo>
                    <a:pt x="13307" y="1662"/>
                  </a:moveTo>
                  <a:cubicBezTo>
                    <a:pt x="13555" y="1690"/>
                    <a:pt x="13803" y="1747"/>
                    <a:pt x="14038" y="1804"/>
                  </a:cubicBezTo>
                  <a:cubicBezTo>
                    <a:pt x="14483" y="1918"/>
                    <a:pt x="14904" y="2088"/>
                    <a:pt x="15313" y="2301"/>
                  </a:cubicBezTo>
                  <a:cubicBezTo>
                    <a:pt x="15445" y="2454"/>
                    <a:pt x="15576" y="2619"/>
                    <a:pt x="15696" y="2770"/>
                  </a:cubicBezTo>
                  <a:cubicBezTo>
                    <a:pt x="14954" y="2259"/>
                    <a:pt x="14149" y="1875"/>
                    <a:pt x="13307" y="1662"/>
                  </a:cubicBezTo>
                  <a:close/>
                  <a:moveTo>
                    <a:pt x="12552" y="2699"/>
                  </a:moveTo>
                  <a:lnTo>
                    <a:pt x="12725" y="2784"/>
                  </a:lnTo>
                  <a:lnTo>
                    <a:pt x="12627" y="2770"/>
                  </a:lnTo>
                  <a:lnTo>
                    <a:pt x="12552" y="2699"/>
                  </a:lnTo>
                  <a:close/>
                  <a:moveTo>
                    <a:pt x="6969" y="2415"/>
                  </a:moveTo>
                  <a:lnTo>
                    <a:pt x="7081" y="2429"/>
                  </a:lnTo>
                  <a:cubicBezTo>
                    <a:pt x="6932" y="2500"/>
                    <a:pt x="6797" y="2585"/>
                    <a:pt x="6648" y="2685"/>
                  </a:cubicBezTo>
                  <a:cubicBezTo>
                    <a:pt x="6475" y="2728"/>
                    <a:pt x="6301" y="2770"/>
                    <a:pt x="6140" y="2827"/>
                  </a:cubicBezTo>
                  <a:cubicBezTo>
                    <a:pt x="6202" y="2756"/>
                    <a:pt x="6276" y="2685"/>
                    <a:pt x="6351" y="2628"/>
                  </a:cubicBezTo>
                  <a:cubicBezTo>
                    <a:pt x="6549" y="2543"/>
                    <a:pt x="6759" y="2472"/>
                    <a:pt x="6969" y="2415"/>
                  </a:cubicBezTo>
                  <a:close/>
                  <a:moveTo>
                    <a:pt x="10287" y="2884"/>
                  </a:moveTo>
                  <a:lnTo>
                    <a:pt x="10510" y="2912"/>
                  </a:lnTo>
                  <a:lnTo>
                    <a:pt x="10349" y="2912"/>
                  </a:lnTo>
                  <a:lnTo>
                    <a:pt x="10287" y="2884"/>
                  </a:lnTo>
                  <a:close/>
                  <a:moveTo>
                    <a:pt x="9928" y="2898"/>
                  </a:moveTo>
                  <a:lnTo>
                    <a:pt x="10040" y="2955"/>
                  </a:lnTo>
                  <a:lnTo>
                    <a:pt x="10002" y="2955"/>
                  </a:lnTo>
                  <a:lnTo>
                    <a:pt x="9767" y="2898"/>
                  </a:lnTo>
                  <a:close/>
                  <a:moveTo>
                    <a:pt x="13975" y="2599"/>
                  </a:moveTo>
                  <a:cubicBezTo>
                    <a:pt x="14149" y="2713"/>
                    <a:pt x="14310" y="2841"/>
                    <a:pt x="14471" y="2955"/>
                  </a:cubicBezTo>
                  <a:lnTo>
                    <a:pt x="14285" y="2898"/>
                  </a:lnTo>
                  <a:cubicBezTo>
                    <a:pt x="14186" y="2798"/>
                    <a:pt x="14075" y="2699"/>
                    <a:pt x="13975" y="2599"/>
                  </a:cubicBezTo>
                  <a:close/>
                  <a:moveTo>
                    <a:pt x="13369" y="2827"/>
                  </a:moveTo>
                  <a:cubicBezTo>
                    <a:pt x="13666" y="2912"/>
                    <a:pt x="13926" y="3012"/>
                    <a:pt x="14199" y="3111"/>
                  </a:cubicBezTo>
                  <a:lnTo>
                    <a:pt x="14186" y="3111"/>
                  </a:lnTo>
                  <a:lnTo>
                    <a:pt x="14248" y="3140"/>
                  </a:lnTo>
                  <a:lnTo>
                    <a:pt x="14236" y="3140"/>
                  </a:lnTo>
                  <a:cubicBezTo>
                    <a:pt x="14050" y="3097"/>
                    <a:pt x="13864" y="3055"/>
                    <a:pt x="13679" y="3012"/>
                  </a:cubicBezTo>
                  <a:cubicBezTo>
                    <a:pt x="13579" y="2955"/>
                    <a:pt x="13481" y="2898"/>
                    <a:pt x="13369" y="2827"/>
                  </a:cubicBezTo>
                  <a:close/>
                  <a:moveTo>
                    <a:pt x="6017" y="3125"/>
                  </a:moveTo>
                  <a:cubicBezTo>
                    <a:pt x="5905" y="3210"/>
                    <a:pt x="5793" y="3296"/>
                    <a:pt x="5682" y="3395"/>
                  </a:cubicBezTo>
                  <a:cubicBezTo>
                    <a:pt x="5732" y="3324"/>
                    <a:pt x="5769" y="3254"/>
                    <a:pt x="5818" y="3196"/>
                  </a:cubicBezTo>
                  <a:lnTo>
                    <a:pt x="6017" y="3125"/>
                  </a:lnTo>
                  <a:close/>
                  <a:moveTo>
                    <a:pt x="8158" y="2983"/>
                  </a:moveTo>
                  <a:cubicBezTo>
                    <a:pt x="7848" y="3097"/>
                    <a:pt x="7527" y="3225"/>
                    <a:pt x="7230" y="3395"/>
                  </a:cubicBezTo>
                  <a:lnTo>
                    <a:pt x="7081" y="3424"/>
                  </a:lnTo>
                  <a:cubicBezTo>
                    <a:pt x="7193" y="3324"/>
                    <a:pt x="7304" y="3225"/>
                    <a:pt x="7415" y="3140"/>
                  </a:cubicBezTo>
                  <a:cubicBezTo>
                    <a:pt x="7564" y="3097"/>
                    <a:pt x="7688" y="3055"/>
                    <a:pt x="7811" y="3026"/>
                  </a:cubicBezTo>
                  <a:cubicBezTo>
                    <a:pt x="7923" y="3012"/>
                    <a:pt x="8047" y="2997"/>
                    <a:pt x="8158" y="2983"/>
                  </a:cubicBezTo>
                  <a:close/>
                  <a:moveTo>
                    <a:pt x="13047" y="3168"/>
                  </a:moveTo>
                  <a:cubicBezTo>
                    <a:pt x="13369" y="3268"/>
                    <a:pt x="13691" y="3381"/>
                    <a:pt x="14000" y="3509"/>
                  </a:cubicBezTo>
                  <a:cubicBezTo>
                    <a:pt x="13864" y="3481"/>
                    <a:pt x="13728" y="3467"/>
                    <a:pt x="13592" y="3452"/>
                  </a:cubicBezTo>
                  <a:cubicBezTo>
                    <a:pt x="13444" y="3381"/>
                    <a:pt x="13283" y="3310"/>
                    <a:pt x="13134" y="3254"/>
                  </a:cubicBezTo>
                  <a:lnTo>
                    <a:pt x="13047" y="3168"/>
                  </a:lnTo>
                  <a:close/>
                  <a:moveTo>
                    <a:pt x="8406" y="3467"/>
                  </a:moveTo>
                  <a:lnTo>
                    <a:pt x="8319" y="3509"/>
                  </a:lnTo>
                  <a:cubicBezTo>
                    <a:pt x="8244" y="3509"/>
                    <a:pt x="8158" y="3523"/>
                    <a:pt x="8071" y="3537"/>
                  </a:cubicBezTo>
                  <a:lnTo>
                    <a:pt x="8232" y="3481"/>
                  </a:lnTo>
                  <a:lnTo>
                    <a:pt x="8406" y="3467"/>
                  </a:lnTo>
                  <a:close/>
                  <a:moveTo>
                    <a:pt x="14199" y="3339"/>
                  </a:moveTo>
                  <a:lnTo>
                    <a:pt x="14508" y="3424"/>
                  </a:lnTo>
                  <a:cubicBezTo>
                    <a:pt x="14545" y="3467"/>
                    <a:pt x="14583" y="3509"/>
                    <a:pt x="14620" y="3552"/>
                  </a:cubicBezTo>
                  <a:cubicBezTo>
                    <a:pt x="14508" y="3495"/>
                    <a:pt x="14396" y="3438"/>
                    <a:pt x="14285" y="3395"/>
                  </a:cubicBezTo>
                  <a:lnTo>
                    <a:pt x="14199" y="3339"/>
                  </a:lnTo>
                  <a:close/>
                  <a:moveTo>
                    <a:pt x="6871" y="3353"/>
                  </a:moveTo>
                  <a:cubicBezTo>
                    <a:pt x="6809" y="3409"/>
                    <a:pt x="6759" y="3467"/>
                    <a:pt x="6697" y="3537"/>
                  </a:cubicBezTo>
                  <a:lnTo>
                    <a:pt x="6685" y="3523"/>
                  </a:lnTo>
                  <a:cubicBezTo>
                    <a:pt x="6549" y="3580"/>
                    <a:pt x="6400" y="3623"/>
                    <a:pt x="6264" y="3680"/>
                  </a:cubicBezTo>
                  <a:cubicBezTo>
                    <a:pt x="6462" y="3552"/>
                    <a:pt x="6660" y="3452"/>
                    <a:pt x="6871" y="3353"/>
                  </a:cubicBezTo>
                  <a:close/>
                  <a:moveTo>
                    <a:pt x="4927" y="2784"/>
                  </a:moveTo>
                  <a:cubicBezTo>
                    <a:pt x="4531" y="3055"/>
                    <a:pt x="4159" y="3367"/>
                    <a:pt x="3801" y="3722"/>
                  </a:cubicBezTo>
                  <a:lnTo>
                    <a:pt x="3813" y="3708"/>
                  </a:lnTo>
                  <a:cubicBezTo>
                    <a:pt x="3900" y="3580"/>
                    <a:pt x="3987" y="3467"/>
                    <a:pt x="4085" y="3339"/>
                  </a:cubicBezTo>
                  <a:cubicBezTo>
                    <a:pt x="4346" y="3111"/>
                    <a:pt x="4630" y="2927"/>
                    <a:pt x="4927" y="2784"/>
                  </a:cubicBezTo>
                  <a:close/>
                  <a:moveTo>
                    <a:pt x="5422" y="3481"/>
                  </a:moveTo>
                  <a:lnTo>
                    <a:pt x="5422" y="3495"/>
                  </a:lnTo>
                  <a:cubicBezTo>
                    <a:pt x="5397" y="3537"/>
                    <a:pt x="5373" y="3580"/>
                    <a:pt x="5348" y="3637"/>
                  </a:cubicBezTo>
                  <a:cubicBezTo>
                    <a:pt x="5298" y="3666"/>
                    <a:pt x="5249" y="3694"/>
                    <a:pt x="5200" y="3722"/>
                  </a:cubicBezTo>
                  <a:cubicBezTo>
                    <a:pt x="5274" y="3637"/>
                    <a:pt x="5348" y="3552"/>
                    <a:pt x="5422" y="3481"/>
                  </a:cubicBezTo>
                  <a:close/>
                  <a:moveTo>
                    <a:pt x="14322" y="2571"/>
                  </a:moveTo>
                  <a:cubicBezTo>
                    <a:pt x="14755" y="2699"/>
                    <a:pt x="15201" y="2841"/>
                    <a:pt x="15634" y="2997"/>
                  </a:cubicBezTo>
                  <a:cubicBezTo>
                    <a:pt x="15796" y="3125"/>
                    <a:pt x="15956" y="3254"/>
                    <a:pt x="16105" y="3395"/>
                  </a:cubicBezTo>
                  <a:cubicBezTo>
                    <a:pt x="16167" y="3509"/>
                    <a:pt x="16229" y="3623"/>
                    <a:pt x="16291" y="3722"/>
                  </a:cubicBezTo>
                  <a:cubicBezTo>
                    <a:pt x="16043" y="3637"/>
                    <a:pt x="15796" y="3566"/>
                    <a:pt x="15548" y="3495"/>
                  </a:cubicBezTo>
                  <a:cubicBezTo>
                    <a:pt x="15412" y="3409"/>
                    <a:pt x="15288" y="3353"/>
                    <a:pt x="15164" y="3282"/>
                  </a:cubicBezTo>
                  <a:cubicBezTo>
                    <a:pt x="14892" y="3026"/>
                    <a:pt x="14607" y="2784"/>
                    <a:pt x="14322" y="2571"/>
                  </a:cubicBezTo>
                  <a:close/>
                  <a:moveTo>
                    <a:pt x="12725" y="3594"/>
                  </a:moveTo>
                  <a:cubicBezTo>
                    <a:pt x="12862" y="3623"/>
                    <a:pt x="13010" y="3651"/>
                    <a:pt x="13146" y="3680"/>
                  </a:cubicBezTo>
                  <a:lnTo>
                    <a:pt x="13245" y="3736"/>
                  </a:lnTo>
                  <a:cubicBezTo>
                    <a:pt x="13097" y="3708"/>
                    <a:pt x="12949" y="3694"/>
                    <a:pt x="12800" y="3694"/>
                  </a:cubicBezTo>
                  <a:lnTo>
                    <a:pt x="12676" y="3594"/>
                  </a:lnTo>
                  <a:close/>
                  <a:moveTo>
                    <a:pt x="7477" y="3566"/>
                  </a:moveTo>
                  <a:cubicBezTo>
                    <a:pt x="7366" y="3637"/>
                    <a:pt x="7267" y="3708"/>
                    <a:pt x="7155" y="3779"/>
                  </a:cubicBezTo>
                  <a:lnTo>
                    <a:pt x="7056" y="3807"/>
                  </a:lnTo>
                  <a:cubicBezTo>
                    <a:pt x="7193" y="3722"/>
                    <a:pt x="7329" y="3637"/>
                    <a:pt x="7477" y="3566"/>
                  </a:cubicBezTo>
                  <a:close/>
                  <a:moveTo>
                    <a:pt x="14842" y="3509"/>
                  </a:moveTo>
                  <a:cubicBezTo>
                    <a:pt x="14966" y="3552"/>
                    <a:pt x="15077" y="3580"/>
                    <a:pt x="15201" y="3623"/>
                  </a:cubicBezTo>
                  <a:cubicBezTo>
                    <a:pt x="15275" y="3694"/>
                    <a:pt x="15337" y="3751"/>
                    <a:pt x="15387" y="3821"/>
                  </a:cubicBezTo>
                  <a:cubicBezTo>
                    <a:pt x="15263" y="3779"/>
                    <a:pt x="15115" y="3736"/>
                    <a:pt x="14979" y="3708"/>
                  </a:cubicBezTo>
                  <a:cubicBezTo>
                    <a:pt x="14929" y="3637"/>
                    <a:pt x="14892" y="3580"/>
                    <a:pt x="14842" y="3509"/>
                  </a:cubicBezTo>
                  <a:close/>
                  <a:moveTo>
                    <a:pt x="10956" y="3722"/>
                  </a:moveTo>
                  <a:cubicBezTo>
                    <a:pt x="11042" y="3751"/>
                    <a:pt x="11128" y="3779"/>
                    <a:pt x="11203" y="3793"/>
                  </a:cubicBezTo>
                  <a:lnTo>
                    <a:pt x="11302" y="3850"/>
                  </a:lnTo>
                  <a:lnTo>
                    <a:pt x="11141" y="3850"/>
                  </a:lnTo>
                  <a:lnTo>
                    <a:pt x="10956" y="3722"/>
                  </a:lnTo>
                  <a:close/>
                  <a:moveTo>
                    <a:pt x="10436" y="3637"/>
                  </a:moveTo>
                  <a:cubicBezTo>
                    <a:pt x="10559" y="3708"/>
                    <a:pt x="10683" y="3779"/>
                    <a:pt x="10807" y="3864"/>
                  </a:cubicBezTo>
                  <a:lnTo>
                    <a:pt x="10596" y="3864"/>
                  </a:lnTo>
                  <a:cubicBezTo>
                    <a:pt x="10448" y="3807"/>
                    <a:pt x="10299" y="3765"/>
                    <a:pt x="10151" y="3722"/>
                  </a:cubicBezTo>
                  <a:lnTo>
                    <a:pt x="9990" y="3680"/>
                  </a:lnTo>
                  <a:cubicBezTo>
                    <a:pt x="10151" y="3666"/>
                    <a:pt x="10287" y="3651"/>
                    <a:pt x="10436" y="3637"/>
                  </a:cubicBezTo>
                  <a:close/>
                  <a:moveTo>
                    <a:pt x="9210" y="3836"/>
                  </a:moveTo>
                  <a:cubicBezTo>
                    <a:pt x="9457" y="3836"/>
                    <a:pt x="9705" y="3850"/>
                    <a:pt x="9953" y="3907"/>
                  </a:cubicBezTo>
                  <a:lnTo>
                    <a:pt x="9965" y="3907"/>
                  </a:lnTo>
                  <a:cubicBezTo>
                    <a:pt x="9817" y="3921"/>
                    <a:pt x="9668" y="3935"/>
                    <a:pt x="9519" y="3950"/>
                  </a:cubicBezTo>
                  <a:cubicBezTo>
                    <a:pt x="9433" y="3943"/>
                    <a:pt x="9346" y="3939"/>
                    <a:pt x="9260" y="3939"/>
                  </a:cubicBezTo>
                  <a:cubicBezTo>
                    <a:pt x="9173" y="3939"/>
                    <a:pt x="9086" y="3943"/>
                    <a:pt x="9000" y="3950"/>
                  </a:cubicBezTo>
                  <a:cubicBezTo>
                    <a:pt x="9061" y="3907"/>
                    <a:pt x="9136" y="3879"/>
                    <a:pt x="9210" y="3836"/>
                  </a:cubicBezTo>
                  <a:close/>
                  <a:moveTo>
                    <a:pt x="14372" y="3821"/>
                  </a:moveTo>
                  <a:lnTo>
                    <a:pt x="14545" y="3864"/>
                  </a:lnTo>
                  <a:lnTo>
                    <a:pt x="14718" y="3992"/>
                  </a:lnTo>
                  <a:cubicBezTo>
                    <a:pt x="14607" y="3935"/>
                    <a:pt x="14496" y="3879"/>
                    <a:pt x="14372" y="3821"/>
                  </a:cubicBezTo>
                  <a:close/>
                  <a:moveTo>
                    <a:pt x="16303" y="3296"/>
                  </a:moveTo>
                  <a:lnTo>
                    <a:pt x="16451" y="3367"/>
                  </a:lnTo>
                  <a:cubicBezTo>
                    <a:pt x="16625" y="3566"/>
                    <a:pt x="16786" y="3765"/>
                    <a:pt x="16922" y="3992"/>
                  </a:cubicBezTo>
                  <a:lnTo>
                    <a:pt x="16897" y="3978"/>
                  </a:lnTo>
                  <a:cubicBezTo>
                    <a:pt x="16724" y="3736"/>
                    <a:pt x="16526" y="3495"/>
                    <a:pt x="16303" y="3296"/>
                  </a:cubicBezTo>
                  <a:close/>
                  <a:moveTo>
                    <a:pt x="16897" y="3580"/>
                  </a:moveTo>
                  <a:lnTo>
                    <a:pt x="16959" y="3608"/>
                  </a:lnTo>
                  <a:cubicBezTo>
                    <a:pt x="17132" y="3807"/>
                    <a:pt x="17281" y="4020"/>
                    <a:pt x="17429" y="4234"/>
                  </a:cubicBezTo>
                  <a:lnTo>
                    <a:pt x="17293" y="4163"/>
                  </a:lnTo>
                  <a:cubicBezTo>
                    <a:pt x="17169" y="3964"/>
                    <a:pt x="17033" y="3765"/>
                    <a:pt x="16897" y="3580"/>
                  </a:cubicBezTo>
                  <a:close/>
                  <a:moveTo>
                    <a:pt x="13084" y="3935"/>
                  </a:moveTo>
                  <a:cubicBezTo>
                    <a:pt x="13208" y="3950"/>
                    <a:pt x="13320" y="3978"/>
                    <a:pt x="13444" y="4006"/>
                  </a:cubicBezTo>
                  <a:cubicBezTo>
                    <a:pt x="13505" y="4078"/>
                    <a:pt x="13567" y="4163"/>
                    <a:pt x="13617" y="4248"/>
                  </a:cubicBezTo>
                  <a:cubicBezTo>
                    <a:pt x="13518" y="4219"/>
                    <a:pt x="13419" y="4205"/>
                    <a:pt x="13320" y="4177"/>
                  </a:cubicBezTo>
                  <a:cubicBezTo>
                    <a:pt x="13245" y="4092"/>
                    <a:pt x="13159" y="4006"/>
                    <a:pt x="13084" y="3935"/>
                  </a:cubicBezTo>
                  <a:close/>
                  <a:moveTo>
                    <a:pt x="11500" y="4120"/>
                  </a:moveTo>
                  <a:lnTo>
                    <a:pt x="11698" y="4134"/>
                  </a:lnTo>
                  <a:cubicBezTo>
                    <a:pt x="11834" y="4234"/>
                    <a:pt x="11958" y="4333"/>
                    <a:pt x="12094" y="4447"/>
                  </a:cubicBezTo>
                  <a:lnTo>
                    <a:pt x="12107" y="4447"/>
                  </a:lnTo>
                  <a:lnTo>
                    <a:pt x="11908" y="4461"/>
                  </a:lnTo>
                  <a:cubicBezTo>
                    <a:pt x="11859" y="4418"/>
                    <a:pt x="11810" y="4376"/>
                    <a:pt x="11760" y="4333"/>
                  </a:cubicBezTo>
                  <a:cubicBezTo>
                    <a:pt x="11673" y="4262"/>
                    <a:pt x="11587" y="4191"/>
                    <a:pt x="11500" y="4120"/>
                  </a:cubicBezTo>
                  <a:close/>
                  <a:moveTo>
                    <a:pt x="15325" y="1989"/>
                  </a:moveTo>
                  <a:cubicBezTo>
                    <a:pt x="15758" y="2088"/>
                    <a:pt x="16204" y="2216"/>
                    <a:pt x="16650" y="2358"/>
                  </a:cubicBezTo>
                  <a:cubicBezTo>
                    <a:pt x="17479" y="2884"/>
                    <a:pt x="18184" y="3623"/>
                    <a:pt x="18742" y="4490"/>
                  </a:cubicBezTo>
                  <a:cubicBezTo>
                    <a:pt x="18246" y="4092"/>
                    <a:pt x="17739" y="3751"/>
                    <a:pt x="17194" y="3481"/>
                  </a:cubicBezTo>
                  <a:cubicBezTo>
                    <a:pt x="16711" y="2941"/>
                    <a:pt x="16154" y="2486"/>
                    <a:pt x="15548" y="2159"/>
                  </a:cubicBezTo>
                  <a:cubicBezTo>
                    <a:pt x="15474" y="2102"/>
                    <a:pt x="15399" y="2046"/>
                    <a:pt x="15325" y="1989"/>
                  </a:cubicBezTo>
                  <a:close/>
                  <a:moveTo>
                    <a:pt x="13988" y="4191"/>
                  </a:moveTo>
                  <a:lnTo>
                    <a:pt x="14149" y="4262"/>
                  </a:lnTo>
                  <a:cubicBezTo>
                    <a:pt x="14273" y="4347"/>
                    <a:pt x="14396" y="4432"/>
                    <a:pt x="14508" y="4532"/>
                  </a:cubicBezTo>
                  <a:cubicBezTo>
                    <a:pt x="14396" y="4490"/>
                    <a:pt x="14285" y="4447"/>
                    <a:pt x="14174" y="4418"/>
                  </a:cubicBezTo>
                  <a:cubicBezTo>
                    <a:pt x="14112" y="4347"/>
                    <a:pt x="14050" y="4262"/>
                    <a:pt x="13988" y="4191"/>
                  </a:cubicBezTo>
                  <a:close/>
                  <a:moveTo>
                    <a:pt x="16724" y="4177"/>
                  </a:moveTo>
                  <a:lnTo>
                    <a:pt x="16810" y="4219"/>
                  </a:lnTo>
                  <a:cubicBezTo>
                    <a:pt x="16884" y="4319"/>
                    <a:pt x="16947" y="4418"/>
                    <a:pt x="17009" y="4532"/>
                  </a:cubicBezTo>
                  <a:lnTo>
                    <a:pt x="16872" y="4447"/>
                  </a:lnTo>
                  <a:lnTo>
                    <a:pt x="16810" y="4390"/>
                  </a:lnTo>
                  <a:cubicBezTo>
                    <a:pt x="16773" y="4319"/>
                    <a:pt x="16748" y="4248"/>
                    <a:pt x="16724" y="4177"/>
                  </a:cubicBezTo>
                  <a:close/>
                  <a:moveTo>
                    <a:pt x="6371" y="3871"/>
                  </a:moveTo>
                  <a:cubicBezTo>
                    <a:pt x="6323" y="3939"/>
                    <a:pt x="6263" y="3994"/>
                    <a:pt x="6214" y="4063"/>
                  </a:cubicBezTo>
                  <a:cubicBezTo>
                    <a:pt x="6054" y="4134"/>
                    <a:pt x="5905" y="4205"/>
                    <a:pt x="5769" y="4291"/>
                  </a:cubicBezTo>
                  <a:cubicBezTo>
                    <a:pt x="5546" y="4376"/>
                    <a:pt x="5336" y="4490"/>
                    <a:pt x="5150" y="4646"/>
                  </a:cubicBezTo>
                  <a:cubicBezTo>
                    <a:pt x="5163" y="4631"/>
                    <a:pt x="5175" y="4603"/>
                    <a:pt x="5187" y="4589"/>
                  </a:cubicBezTo>
                  <a:cubicBezTo>
                    <a:pt x="5224" y="4532"/>
                    <a:pt x="5261" y="4490"/>
                    <a:pt x="5298" y="4432"/>
                  </a:cubicBezTo>
                  <a:cubicBezTo>
                    <a:pt x="5640" y="4195"/>
                    <a:pt x="5994" y="4012"/>
                    <a:pt x="6371" y="3871"/>
                  </a:cubicBezTo>
                  <a:close/>
                  <a:moveTo>
                    <a:pt x="17169" y="4362"/>
                  </a:moveTo>
                  <a:cubicBezTo>
                    <a:pt x="17243" y="4490"/>
                    <a:pt x="17318" y="4631"/>
                    <a:pt x="17380" y="4759"/>
                  </a:cubicBezTo>
                  <a:lnTo>
                    <a:pt x="17343" y="4731"/>
                  </a:lnTo>
                  <a:cubicBezTo>
                    <a:pt x="17293" y="4617"/>
                    <a:pt x="17219" y="4490"/>
                    <a:pt x="17145" y="4362"/>
                  </a:cubicBezTo>
                  <a:close/>
                  <a:moveTo>
                    <a:pt x="15375" y="4234"/>
                  </a:moveTo>
                  <a:cubicBezTo>
                    <a:pt x="15647" y="4418"/>
                    <a:pt x="15919" y="4631"/>
                    <a:pt x="16167" y="4859"/>
                  </a:cubicBezTo>
                  <a:cubicBezTo>
                    <a:pt x="16055" y="4788"/>
                    <a:pt x="15944" y="4717"/>
                    <a:pt x="15833" y="4646"/>
                  </a:cubicBezTo>
                  <a:cubicBezTo>
                    <a:pt x="15671" y="4504"/>
                    <a:pt x="15523" y="4376"/>
                    <a:pt x="15375" y="4234"/>
                  </a:cubicBezTo>
                  <a:close/>
                  <a:moveTo>
                    <a:pt x="7031" y="4461"/>
                  </a:moveTo>
                  <a:cubicBezTo>
                    <a:pt x="6920" y="4589"/>
                    <a:pt x="6809" y="4717"/>
                    <a:pt x="6697" y="4845"/>
                  </a:cubicBezTo>
                  <a:lnTo>
                    <a:pt x="6536" y="4859"/>
                  </a:lnTo>
                  <a:cubicBezTo>
                    <a:pt x="6413" y="4873"/>
                    <a:pt x="6301" y="4902"/>
                    <a:pt x="6190" y="4930"/>
                  </a:cubicBezTo>
                  <a:cubicBezTo>
                    <a:pt x="6301" y="4817"/>
                    <a:pt x="6413" y="4689"/>
                    <a:pt x="6524" y="4575"/>
                  </a:cubicBezTo>
                  <a:cubicBezTo>
                    <a:pt x="6697" y="4532"/>
                    <a:pt x="6858" y="4490"/>
                    <a:pt x="7031" y="4461"/>
                  </a:cubicBezTo>
                  <a:close/>
                  <a:moveTo>
                    <a:pt x="6078" y="4745"/>
                  </a:moveTo>
                  <a:cubicBezTo>
                    <a:pt x="6004" y="4845"/>
                    <a:pt x="5917" y="4944"/>
                    <a:pt x="5831" y="5044"/>
                  </a:cubicBezTo>
                  <a:lnTo>
                    <a:pt x="5818" y="5044"/>
                  </a:lnTo>
                  <a:cubicBezTo>
                    <a:pt x="5855" y="4987"/>
                    <a:pt x="5893" y="4930"/>
                    <a:pt x="5930" y="4873"/>
                  </a:cubicBezTo>
                  <a:cubicBezTo>
                    <a:pt x="5967" y="4802"/>
                    <a:pt x="6004" y="4802"/>
                    <a:pt x="6041" y="4759"/>
                  </a:cubicBezTo>
                  <a:lnTo>
                    <a:pt x="6078" y="4745"/>
                  </a:lnTo>
                  <a:close/>
                  <a:moveTo>
                    <a:pt x="17504" y="4546"/>
                  </a:moveTo>
                  <a:lnTo>
                    <a:pt x="17677" y="4631"/>
                  </a:lnTo>
                  <a:cubicBezTo>
                    <a:pt x="17788" y="4830"/>
                    <a:pt x="17887" y="5044"/>
                    <a:pt x="17986" y="5257"/>
                  </a:cubicBezTo>
                  <a:cubicBezTo>
                    <a:pt x="17912" y="5200"/>
                    <a:pt x="17838" y="5129"/>
                    <a:pt x="17764" y="5058"/>
                  </a:cubicBezTo>
                  <a:cubicBezTo>
                    <a:pt x="17677" y="4888"/>
                    <a:pt x="17602" y="4703"/>
                    <a:pt x="17504" y="4546"/>
                  </a:cubicBezTo>
                  <a:close/>
                  <a:moveTo>
                    <a:pt x="13109" y="4944"/>
                  </a:moveTo>
                  <a:cubicBezTo>
                    <a:pt x="13183" y="4973"/>
                    <a:pt x="13270" y="5001"/>
                    <a:pt x="13332" y="5030"/>
                  </a:cubicBezTo>
                  <a:cubicBezTo>
                    <a:pt x="13406" y="5072"/>
                    <a:pt x="13481" y="5157"/>
                    <a:pt x="13542" y="5229"/>
                  </a:cubicBezTo>
                  <a:lnTo>
                    <a:pt x="13555" y="5271"/>
                  </a:lnTo>
                  <a:cubicBezTo>
                    <a:pt x="13481" y="5229"/>
                    <a:pt x="13406" y="5186"/>
                    <a:pt x="13332" y="5143"/>
                  </a:cubicBezTo>
                  <a:cubicBezTo>
                    <a:pt x="13258" y="5072"/>
                    <a:pt x="13171" y="5016"/>
                    <a:pt x="13109" y="4944"/>
                  </a:cubicBezTo>
                  <a:close/>
                  <a:moveTo>
                    <a:pt x="16130" y="4362"/>
                  </a:moveTo>
                  <a:cubicBezTo>
                    <a:pt x="16315" y="4447"/>
                    <a:pt x="16501" y="4532"/>
                    <a:pt x="16687" y="4617"/>
                  </a:cubicBezTo>
                  <a:lnTo>
                    <a:pt x="16687" y="4631"/>
                  </a:lnTo>
                  <a:cubicBezTo>
                    <a:pt x="16761" y="4845"/>
                    <a:pt x="16835" y="5072"/>
                    <a:pt x="16909" y="5285"/>
                  </a:cubicBezTo>
                  <a:cubicBezTo>
                    <a:pt x="16761" y="5129"/>
                    <a:pt x="16613" y="4973"/>
                    <a:pt x="16451" y="4830"/>
                  </a:cubicBezTo>
                  <a:cubicBezTo>
                    <a:pt x="16352" y="4674"/>
                    <a:pt x="16241" y="4518"/>
                    <a:pt x="16130" y="4362"/>
                  </a:cubicBezTo>
                  <a:close/>
                  <a:moveTo>
                    <a:pt x="7613" y="5143"/>
                  </a:moveTo>
                  <a:cubicBezTo>
                    <a:pt x="7527" y="5186"/>
                    <a:pt x="7452" y="5243"/>
                    <a:pt x="7366" y="5300"/>
                  </a:cubicBezTo>
                  <a:cubicBezTo>
                    <a:pt x="7403" y="5243"/>
                    <a:pt x="7440" y="5186"/>
                    <a:pt x="7477" y="5143"/>
                  </a:cubicBezTo>
                  <a:close/>
                  <a:moveTo>
                    <a:pt x="8059" y="5172"/>
                  </a:moveTo>
                  <a:cubicBezTo>
                    <a:pt x="7972" y="5215"/>
                    <a:pt x="7898" y="5257"/>
                    <a:pt x="7811" y="5300"/>
                  </a:cubicBezTo>
                  <a:lnTo>
                    <a:pt x="7848" y="5271"/>
                  </a:lnTo>
                  <a:cubicBezTo>
                    <a:pt x="7898" y="5229"/>
                    <a:pt x="7972" y="5200"/>
                    <a:pt x="8034" y="5172"/>
                  </a:cubicBezTo>
                  <a:close/>
                  <a:moveTo>
                    <a:pt x="4680" y="5001"/>
                  </a:moveTo>
                  <a:cubicBezTo>
                    <a:pt x="4618" y="5101"/>
                    <a:pt x="4568" y="5200"/>
                    <a:pt x="4506" y="5300"/>
                  </a:cubicBezTo>
                  <a:lnTo>
                    <a:pt x="4494" y="5314"/>
                  </a:lnTo>
                  <a:cubicBezTo>
                    <a:pt x="4531" y="5229"/>
                    <a:pt x="4580" y="5143"/>
                    <a:pt x="4630" y="5058"/>
                  </a:cubicBezTo>
                  <a:lnTo>
                    <a:pt x="4680" y="5001"/>
                  </a:lnTo>
                  <a:close/>
                  <a:moveTo>
                    <a:pt x="5125" y="5328"/>
                  </a:moveTo>
                  <a:cubicBezTo>
                    <a:pt x="5101" y="5370"/>
                    <a:pt x="5076" y="5399"/>
                    <a:pt x="5051" y="5442"/>
                  </a:cubicBezTo>
                  <a:lnTo>
                    <a:pt x="4989" y="5484"/>
                  </a:lnTo>
                  <a:lnTo>
                    <a:pt x="4989" y="5456"/>
                  </a:lnTo>
                  <a:cubicBezTo>
                    <a:pt x="5038" y="5399"/>
                    <a:pt x="5076" y="5370"/>
                    <a:pt x="5125" y="5328"/>
                  </a:cubicBezTo>
                  <a:close/>
                  <a:moveTo>
                    <a:pt x="9804" y="190"/>
                  </a:moveTo>
                  <a:cubicBezTo>
                    <a:pt x="11028" y="190"/>
                    <a:pt x="12264" y="404"/>
                    <a:pt x="13369" y="895"/>
                  </a:cubicBezTo>
                  <a:cubicBezTo>
                    <a:pt x="12998" y="809"/>
                    <a:pt x="12614" y="752"/>
                    <a:pt x="12230" y="710"/>
                  </a:cubicBezTo>
                  <a:cubicBezTo>
                    <a:pt x="11931" y="668"/>
                    <a:pt x="11626" y="641"/>
                    <a:pt x="11318" y="641"/>
                  </a:cubicBezTo>
                  <a:cubicBezTo>
                    <a:pt x="11206" y="641"/>
                    <a:pt x="11093" y="645"/>
                    <a:pt x="10980" y="653"/>
                  </a:cubicBezTo>
                  <a:cubicBezTo>
                    <a:pt x="10596" y="653"/>
                    <a:pt x="10200" y="696"/>
                    <a:pt x="9817" y="752"/>
                  </a:cubicBezTo>
                  <a:cubicBezTo>
                    <a:pt x="9420" y="809"/>
                    <a:pt x="9012" y="909"/>
                    <a:pt x="8628" y="1051"/>
                  </a:cubicBezTo>
                  <a:cubicBezTo>
                    <a:pt x="8499" y="1041"/>
                    <a:pt x="8371" y="1036"/>
                    <a:pt x="8242" y="1036"/>
                  </a:cubicBezTo>
                  <a:cubicBezTo>
                    <a:pt x="7443" y="1036"/>
                    <a:pt x="6653" y="1226"/>
                    <a:pt x="5917" y="1605"/>
                  </a:cubicBezTo>
                  <a:cubicBezTo>
                    <a:pt x="5472" y="1833"/>
                    <a:pt x="5051" y="2131"/>
                    <a:pt x="4655" y="2472"/>
                  </a:cubicBezTo>
                  <a:lnTo>
                    <a:pt x="4519" y="2585"/>
                  </a:lnTo>
                  <a:cubicBezTo>
                    <a:pt x="3342" y="3168"/>
                    <a:pt x="2414" y="4291"/>
                    <a:pt x="1721" y="5569"/>
                  </a:cubicBezTo>
                  <a:cubicBezTo>
                    <a:pt x="1857" y="5072"/>
                    <a:pt x="2043" y="4603"/>
                    <a:pt x="2278" y="4163"/>
                  </a:cubicBezTo>
                  <a:lnTo>
                    <a:pt x="2266" y="4163"/>
                  </a:lnTo>
                  <a:cubicBezTo>
                    <a:pt x="3305" y="2117"/>
                    <a:pt x="5212" y="980"/>
                    <a:pt x="7180" y="511"/>
                  </a:cubicBezTo>
                  <a:cubicBezTo>
                    <a:pt x="8010" y="306"/>
                    <a:pt x="8903" y="190"/>
                    <a:pt x="9804" y="190"/>
                  </a:cubicBezTo>
                  <a:close/>
                  <a:moveTo>
                    <a:pt x="9693" y="5612"/>
                  </a:moveTo>
                  <a:cubicBezTo>
                    <a:pt x="9767" y="5627"/>
                    <a:pt x="9854" y="5641"/>
                    <a:pt x="9928" y="5669"/>
                  </a:cubicBezTo>
                  <a:lnTo>
                    <a:pt x="10052" y="5697"/>
                  </a:lnTo>
                  <a:lnTo>
                    <a:pt x="9854" y="5697"/>
                  </a:lnTo>
                  <a:cubicBezTo>
                    <a:pt x="9792" y="5669"/>
                    <a:pt x="9742" y="5641"/>
                    <a:pt x="9693" y="5612"/>
                  </a:cubicBezTo>
                  <a:close/>
                  <a:moveTo>
                    <a:pt x="11228" y="5413"/>
                  </a:moveTo>
                  <a:cubicBezTo>
                    <a:pt x="11401" y="5456"/>
                    <a:pt x="11562" y="5499"/>
                    <a:pt x="11723" y="5541"/>
                  </a:cubicBezTo>
                  <a:lnTo>
                    <a:pt x="11847" y="5627"/>
                  </a:lnTo>
                  <a:lnTo>
                    <a:pt x="11673" y="5697"/>
                  </a:lnTo>
                  <a:cubicBezTo>
                    <a:pt x="11599" y="5655"/>
                    <a:pt x="11525" y="5598"/>
                    <a:pt x="11450" y="5555"/>
                  </a:cubicBezTo>
                  <a:lnTo>
                    <a:pt x="11228" y="5413"/>
                  </a:lnTo>
                  <a:close/>
                  <a:moveTo>
                    <a:pt x="17516" y="3907"/>
                  </a:moveTo>
                  <a:cubicBezTo>
                    <a:pt x="17677" y="3992"/>
                    <a:pt x="17813" y="4092"/>
                    <a:pt x="17962" y="4177"/>
                  </a:cubicBezTo>
                  <a:cubicBezTo>
                    <a:pt x="18395" y="4461"/>
                    <a:pt x="18779" y="4802"/>
                    <a:pt x="19138" y="5186"/>
                  </a:cubicBezTo>
                  <a:cubicBezTo>
                    <a:pt x="19224" y="5370"/>
                    <a:pt x="19311" y="5555"/>
                    <a:pt x="19397" y="5754"/>
                  </a:cubicBezTo>
                  <a:cubicBezTo>
                    <a:pt x="18952" y="5229"/>
                    <a:pt x="18432" y="4788"/>
                    <a:pt x="17863" y="4461"/>
                  </a:cubicBezTo>
                  <a:cubicBezTo>
                    <a:pt x="17751" y="4277"/>
                    <a:pt x="17640" y="4092"/>
                    <a:pt x="17516" y="3907"/>
                  </a:cubicBezTo>
                  <a:close/>
                  <a:moveTo>
                    <a:pt x="9111" y="5655"/>
                  </a:moveTo>
                  <a:cubicBezTo>
                    <a:pt x="9185" y="5683"/>
                    <a:pt x="9260" y="5697"/>
                    <a:pt x="9334" y="5726"/>
                  </a:cubicBezTo>
                  <a:cubicBezTo>
                    <a:pt x="9285" y="5740"/>
                    <a:pt x="9223" y="5740"/>
                    <a:pt x="9173" y="5768"/>
                  </a:cubicBezTo>
                  <a:lnTo>
                    <a:pt x="9098" y="5669"/>
                  </a:lnTo>
                  <a:lnTo>
                    <a:pt x="9111" y="5655"/>
                  </a:lnTo>
                  <a:close/>
                  <a:moveTo>
                    <a:pt x="17541" y="2728"/>
                  </a:moveTo>
                  <a:cubicBezTo>
                    <a:pt x="17937" y="2912"/>
                    <a:pt x="18308" y="3140"/>
                    <a:pt x="18667" y="3409"/>
                  </a:cubicBezTo>
                  <a:lnTo>
                    <a:pt x="18655" y="3395"/>
                  </a:lnTo>
                  <a:cubicBezTo>
                    <a:pt x="19360" y="3950"/>
                    <a:pt x="19818" y="4830"/>
                    <a:pt x="19893" y="5797"/>
                  </a:cubicBezTo>
                  <a:cubicBezTo>
                    <a:pt x="19818" y="5669"/>
                    <a:pt x="19731" y="5541"/>
                    <a:pt x="19633" y="5428"/>
                  </a:cubicBezTo>
                  <a:cubicBezTo>
                    <a:pt x="19509" y="5257"/>
                    <a:pt x="19385" y="5101"/>
                    <a:pt x="19236" y="4958"/>
                  </a:cubicBezTo>
                  <a:cubicBezTo>
                    <a:pt x="18803" y="4092"/>
                    <a:pt x="18222" y="3339"/>
                    <a:pt x="17541" y="2728"/>
                  </a:cubicBezTo>
                  <a:close/>
                  <a:moveTo>
                    <a:pt x="10155" y="5385"/>
                  </a:moveTo>
                  <a:cubicBezTo>
                    <a:pt x="10291" y="5385"/>
                    <a:pt x="10431" y="5404"/>
                    <a:pt x="10572" y="5442"/>
                  </a:cubicBezTo>
                  <a:cubicBezTo>
                    <a:pt x="10723" y="5576"/>
                    <a:pt x="10887" y="5723"/>
                    <a:pt x="11050" y="5882"/>
                  </a:cubicBezTo>
                  <a:cubicBezTo>
                    <a:pt x="10998" y="5855"/>
                    <a:pt x="10946" y="5821"/>
                    <a:pt x="10894" y="5797"/>
                  </a:cubicBezTo>
                  <a:cubicBezTo>
                    <a:pt x="10683" y="5683"/>
                    <a:pt x="10460" y="5598"/>
                    <a:pt x="10237" y="5527"/>
                  </a:cubicBezTo>
                  <a:cubicBezTo>
                    <a:pt x="10139" y="5484"/>
                    <a:pt x="10040" y="5442"/>
                    <a:pt x="9953" y="5399"/>
                  </a:cubicBezTo>
                  <a:cubicBezTo>
                    <a:pt x="10019" y="5390"/>
                    <a:pt x="10086" y="5385"/>
                    <a:pt x="10155" y="5385"/>
                  </a:cubicBezTo>
                  <a:close/>
                  <a:moveTo>
                    <a:pt x="13938" y="5726"/>
                  </a:moveTo>
                  <a:lnTo>
                    <a:pt x="14075" y="5811"/>
                  </a:lnTo>
                  <a:cubicBezTo>
                    <a:pt x="14100" y="5868"/>
                    <a:pt x="14112" y="5911"/>
                    <a:pt x="14124" y="5953"/>
                  </a:cubicBezTo>
                  <a:lnTo>
                    <a:pt x="13951" y="5768"/>
                  </a:lnTo>
                  <a:cubicBezTo>
                    <a:pt x="13951" y="5754"/>
                    <a:pt x="13938" y="5740"/>
                    <a:pt x="13938" y="5726"/>
                  </a:cubicBezTo>
                  <a:close/>
                  <a:moveTo>
                    <a:pt x="7230" y="5200"/>
                  </a:moveTo>
                  <a:cubicBezTo>
                    <a:pt x="7155" y="5328"/>
                    <a:pt x="7081" y="5442"/>
                    <a:pt x="7019" y="5569"/>
                  </a:cubicBezTo>
                  <a:lnTo>
                    <a:pt x="7007" y="5569"/>
                  </a:lnTo>
                  <a:cubicBezTo>
                    <a:pt x="6883" y="5669"/>
                    <a:pt x="6759" y="5782"/>
                    <a:pt x="6635" y="5896"/>
                  </a:cubicBezTo>
                  <a:cubicBezTo>
                    <a:pt x="6586" y="5925"/>
                    <a:pt x="6536" y="5967"/>
                    <a:pt x="6487" y="5996"/>
                  </a:cubicBezTo>
                  <a:cubicBezTo>
                    <a:pt x="6512" y="5939"/>
                    <a:pt x="6536" y="5882"/>
                    <a:pt x="6573" y="5826"/>
                  </a:cubicBezTo>
                  <a:cubicBezTo>
                    <a:pt x="6784" y="5612"/>
                    <a:pt x="7007" y="5399"/>
                    <a:pt x="7230" y="5200"/>
                  </a:cubicBezTo>
                  <a:close/>
                  <a:moveTo>
                    <a:pt x="5125" y="3495"/>
                  </a:moveTo>
                  <a:cubicBezTo>
                    <a:pt x="4927" y="3722"/>
                    <a:pt x="4729" y="3964"/>
                    <a:pt x="4531" y="4205"/>
                  </a:cubicBezTo>
                  <a:cubicBezTo>
                    <a:pt x="4469" y="4262"/>
                    <a:pt x="4407" y="4319"/>
                    <a:pt x="4346" y="4362"/>
                  </a:cubicBezTo>
                  <a:cubicBezTo>
                    <a:pt x="3962" y="4703"/>
                    <a:pt x="3615" y="5072"/>
                    <a:pt x="3293" y="5499"/>
                  </a:cubicBezTo>
                  <a:cubicBezTo>
                    <a:pt x="3133" y="5669"/>
                    <a:pt x="2971" y="5840"/>
                    <a:pt x="2823" y="6024"/>
                  </a:cubicBezTo>
                  <a:cubicBezTo>
                    <a:pt x="2835" y="5981"/>
                    <a:pt x="2835" y="5939"/>
                    <a:pt x="2848" y="5882"/>
                  </a:cubicBezTo>
                  <a:cubicBezTo>
                    <a:pt x="3231" y="5370"/>
                    <a:pt x="3627" y="4873"/>
                    <a:pt x="4061" y="4418"/>
                  </a:cubicBezTo>
                  <a:lnTo>
                    <a:pt x="4061" y="4404"/>
                  </a:lnTo>
                  <a:cubicBezTo>
                    <a:pt x="4284" y="4163"/>
                    <a:pt x="4519" y="3935"/>
                    <a:pt x="4766" y="3708"/>
                  </a:cubicBezTo>
                  <a:cubicBezTo>
                    <a:pt x="4878" y="3637"/>
                    <a:pt x="5001" y="3566"/>
                    <a:pt x="5125" y="3495"/>
                  </a:cubicBezTo>
                  <a:close/>
                  <a:moveTo>
                    <a:pt x="16984" y="4888"/>
                  </a:moveTo>
                  <a:cubicBezTo>
                    <a:pt x="17132" y="5030"/>
                    <a:pt x="17268" y="5172"/>
                    <a:pt x="17392" y="5328"/>
                  </a:cubicBezTo>
                  <a:cubicBezTo>
                    <a:pt x="17491" y="5584"/>
                    <a:pt x="17578" y="5854"/>
                    <a:pt x="17652" y="6138"/>
                  </a:cubicBezTo>
                  <a:cubicBezTo>
                    <a:pt x="17528" y="5996"/>
                    <a:pt x="17392" y="5854"/>
                    <a:pt x="17243" y="5712"/>
                  </a:cubicBezTo>
                  <a:lnTo>
                    <a:pt x="17206" y="5655"/>
                  </a:lnTo>
                  <a:cubicBezTo>
                    <a:pt x="17145" y="5399"/>
                    <a:pt x="17071" y="5143"/>
                    <a:pt x="16984" y="4888"/>
                  </a:cubicBezTo>
                  <a:close/>
                  <a:moveTo>
                    <a:pt x="17962" y="5555"/>
                  </a:moveTo>
                  <a:cubicBezTo>
                    <a:pt x="18036" y="5627"/>
                    <a:pt x="18110" y="5697"/>
                    <a:pt x="18172" y="5768"/>
                  </a:cubicBezTo>
                  <a:cubicBezTo>
                    <a:pt x="18209" y="5896"/>
                    <a:pt x="18246" y="6010"/>
                    <a:pt x="18271" y="6138"/>
                  </a:cubicBezTo>
                  <a:cubicBezTo>
                    <a:pt x="18197" y="6010"/>
                    <a:pt x="18122" y="5896"/>
                    <a:pt x="18048" y="5768"/>
                  </a:cubicBezTo>
                  <a:lnTo>
                    <a:pt x="18023" y="5712"/>
                  </a:lnTo>
                  <a:cubicBezTo>
                    <a:pt x="18011" y="5655"/>
                    <a:pt x="17986" y="5598"/>
                    <a:pt x="17962" y="5555"/>
                  </a:cubicBezTo>
                  <a:close/>
                  <a:moveTo>
                    <a:pt x="14372" y="5215"/>
                  </a:moveTo>
                  <a:cubicBezTo>
                    <a:pt x="14508" y="5328"/>
                    <a:pt x="14657" y="5442"/>
                    <a:pt x="14780" y="5569"/>
                  </a:cubicBezTo>
                  <a:cubicBezTo>
                    <a:pt x="14904" y="5754"/>
                    <a:pt x="15028" y="5953"/>
                    <a:pt x="15139" y="6152"/>
                  </a:cubicBezTo>
                  <a:lnTo>
                    <a:pt x="15077" y="6095"/>
                  </a:lnTo>
                  <a:cubicBezTo>
                    <a:pt x="14879" y="5854"/>
                    <a:pt x="14681" y="5627"/>
                    <a:pt x="14458" y="5413"/>
                  </a:cubicBezTo>
                  <a:cubicBezTo>
                    <a:pt x="14434" y="5342"/>
                    <a:pt x="14409" y="5285"/>
                    <a:pt x="14372" y="5215"/>
                  </a:cubicBezTo>
                  <a:close/>
                  <a:moveTo>
                    <a:pt x="14421" y="4703"/>
                  </a:moveTo>
                  <a:cubicBezTo>
                    <a:pt x="14620" y="4774"/>
                    <a:pt x="14817" y="4859"/>
                    <a:pt x="15016" y="4944"/>
                  </a:cubicBezTo>
                  <a:cubicBezTo>
                    <a:pt x="15152" y="5072"/>
                    <a:pt x="15288" y="5215"/>
                    <a:pt x="15424" y="5356"/>
                  </a:cubicBezTo>
                  <a:cubicBezTo>
                    <a:pt x="15597" y="5612"/>
                    <a:pt x="15733" y="5896"/>
                    <a:pt x="15833" y="6195"/>
                  </a:cubicBezTo>
                  <a:lnTo>
                    <a:pt x="15771" y="6109"/>
                  </a:lnTo>
                  <a:cubicBezTo>
                    <a:pt x="15597" y="5840"/>
                    <a:pt x="15387" y="5598"/>
                    <a:pt x="15152" y="5399"/>
                  </a:cubicBezTo>
                  <a:cubicBezTo>
                    <a:pt x="14966" y="5215"/>
                    <a:pt x="14768" y="5044"/>
                    <a:pt x="14558" y="4888"/>
                  </a:cubicBezTo>
                  <a:lnTo>
                    <a:pt x="14421" y="4703"/>
                  </a:lnTo>
                  <a:close/>
                  <a:moveTo>
                    <a:pt x="10386" y="6010"/>
                  </a:moveTo>
                  <a:cubicBezTo>
                    <a:pt x="10547" y="6067"/>
                    <a:pt x="10695" y="6124"/>
                    <a:pt x="10844" y="6195"/>
                  </a:cubicBezTo>
                  <a:lnTo>
                    <a:pt x="10819" y="6209"/>
                  </a:lnTo>
                  <a:cubicBezTo>
                    <a:pt x="10720" y="6166"/>
                    <a:pt x="10621" y="6124"/>
                    <a:pt x="10510" y="6095"/>
                  </a:cubicBezTo>
                  <a:lnTo>
                    <a:pt x="10386" y="6010"/>
                  </a:lnTo>
                  <a:close/>
                  <a:moveTo>
                    <a:pt x="8220" y="6138"/>
                  </a:moveTo>
                  <a:cubicBezTo>
                    <a:pt x="8195" y="6166"/>
                    <a:pt x="8170" y="6209"/>
                    <a:pt x="8146" y="6238"/>
                  </a:cubicBezTo>
                  <a:cubicBezTo>
                    <a:pt x="8121" y="6266"/>
                    <a:pt x="8059" y="6266"/>
                    <a:pt x="8022" y="6280"/>
                  </a:cubicBezTo>
                  <a:lnTo>
                    <a:pt x="8059" y="6252"/>
                  </a:lnTo>
                  <a:lnTo>
                    <a:pt x="8220" y="6138"/>
                  </a:lnTo>
                  <a:close/>
                  <a:moveTo>
                    <a:pt x="12020" y="5740"/>
                  </a:moveTo>
                  <a:cubicBezTo>
                    <a:pt x="12082" y="5768"/>
                    <a:pt x="12132" y="5811"/>
                    <a:pt x="12193" y="5854"/>
                  </a:cubicBezTo>
                  <a:cubicBezTo>
                    <a:pt x="12305" y="6024"/>
                    <a:pt x="12416" y="6209"/>
                    <a:pt x="12503" y="6393"/>
                  </a:cubicBezTo>
                  <a:lnTo>
                    <a:pt x="12391" y="6308"/>
                  </a:lnTo>
                  <a:cubicBezTo>
                    <a:pt x="12230" y="6124"/>
                    <a:pt x="12045" y="5953"/>
                    <a:pt x="11847" y="5811"/>
                  </a:cubicBezTo>
                  <a:lnTo>
                    <a:pt x="12020" y="5740"/>
                  </a:lnTo>
                  <a:close/>
                  <a:moveTo>
                    <a:pt x="14112" y="6308"/>
                  </a:moveTo>
                  <a:lnTo>
                    <a:pt x="14248" y="6451"/>
                  </a:lnTo>
                  <a:cubicBezTo>
                    <a:pt x="14248" y="6465"/>
                    <a:pt x="14260" y="6479"/>
                    <a:pt x="14260" y="6493"/>
                  </a:cubicBezTo>
                  <a:lnTo>
                    <a:pt x="14199" y="6437"/>
                  </a:lnTo>
                  <a:cubicBezTo>
                    <a:pt x="14174" y="6393"/>
                    <a:pt x="14149" y="6351"/>
                    <a:pt x="14112" y="6308"/>
                  </a:cubicBezTo>
                  <a:close/>
                  <a:moveTo>
                    <a:pt x="7589" y="5854"/>
                  </a:moveTo>
                  <a:cubicBezTo>
                    <a:pt x="7477" y="6053"/>
                    <a:pt x="7390" y="6252"/>
                    <a:pt x="7304" y="6465"/>
                  </a:cubicBezTo>
                  <a:lnTo>
                    <a:pt x="7267" y="6507"/>
                  </a:lnTo>
                  <a:lnTo>
                    <a:pt x="7193" y="6507"/>
                  </a:lnTo>
                  <a:cubicBezTo>
                    <a:pt x="7254" y="6337"/>
                    <a:pt x="7329" y="6166"/>
                    <a:pt x="7403" y="5996"/>
                  </a:cubicBezTo>
                  <a:cubicBezTo>
                    <a:pt x="7465" y="5939"/>
                    <a:pt x="7527" y="5896"/>
                    <a:pt x="7589" y="5854"/>
                  </a:cubicBezTo>
                  <a:close/>
                  <a:moveTo>
                    <a:pt x="9359" y="6337"/>
                  </a:moveTo>
                  <a:lnTo>
                    <a:pt x="9272" y="6379"/>
                  </a:lnTo>
                  <a:cubicBezTo>
                    <a:pt x="9185" y="6408"/>
                    <a:pt x="9098" y="6451"/>
                    <a:pt x="9012" y="6493"/>
                  </a:cubicBezTo>
                  <a:cubicBezTo>
                    <a:pt x="8913" y="6507"/>
                    <a:pt x="8814" y="6550"/>
                    <a:pt x="8727" y="6592"/>
                  </a:cubicBezTo>
                  <a:cubicBezTo>
                    <a:pt x="8789" y="6507"/>
                    <a:pt x="8864" y="6451"/>
                    <a:pt x="8938" y="6379"/>
                  </a:cubicBezTo>
                  <a:cubicBezTo>
                    <a:pt x="9074" y="6351"/>
                    <a:pt x="9223" y="6351"/>
                    <a:pt x="9359" y="6337"/>
                  </a:cubicBezTo>
                  <a:close/>
                  <a:moveTo>
                    <a:pt x="19657" y="5868"/>
                  </a:moveTo>
                  <a:cubicBezTo>
                    <a:pt x="19756" y="6024"/>
                    <a:pt x="19843" y="6180"/>
                    <a:pt x="19930" y="6337"/>
                  </a:cubicBezTo>
                  <a:cubicBezTo>
                    <a:pt x="19942" y="6422"/>
                    <a:pt x="19942" y="6507"/>
                    <a:pt x="19942" y="6592"/>
                  </a:cubicBezTo>
                  <a:lnTo>
                    <a:pt x="19930" y="6592"/>
                  </a:lnTo>
                  <a:cubicBezTo>
                    <a:pt x="19905" y="6550"/>
                    <a:pt x="19880" y="6493"/>
                    <a:pt x="19856" y="6437"/>
                  </a:cubicBezTo>
                  <a:cubicBezTo>
                    <a:pt x="19794" y="6252"/>
                    <a:pt x="19719" y="6053"/>
                    <a:pt x="19657" y="5868"/>
                  </a:cubicBezTo>
                  <a:close/>
                  <a:moveTo>
                    <a:pt x="5509" y="6095"/>
                  </a:moveTo>
                  <a:lnTo>
                    <a:pt x="5509" y="6109"/>
                  </a:lnTo>
                  <a:cubicBezTo>
                    <a:pt x="5348" y="6294"/>
                    <a:pt x="5200" y="6493"/>
                    <a:pt x="5051" y="6692"/>
                  </a:cubicBezTo>
                  <a:cubicBezTo>
                    <a:pt x="5076" y="6635"/>
                    <a:pt x="5101" y="6578"/>
                    <a:pt x="5125" y="6522"/>
                  </a:cubicBezTo>
                  <a:cubicBezTo>
                    <a:pt x="5249" y="6365"/>
                    <a:pt x="5373" y="6238"/>
                    <a:pt x="5509" y="6095"/>
                  </a:cubicBezTo>
                  <a:close/>
                  <a:moveTo>
                    <a:pt x="8566" y="6479"/>
                  </a:moveTo>
                  <a:cubicBezTo>
                    <a:pt x="8517" y="6550"/>
                    <a:pt x="8443" y="6621"/>
                    <a:pt x="8393" y="6692"/>
                  </a:cubicBezTo>
                  <a:lnTo>
                    <a:pt x="8257" y="6650"/>
                  </a:lnTo>
                  <a:lnTo>
                    <a:pt x="8306" y="6578"/>
                  </a:lnTo>
                  <a:lnTo>
                    <a:pt x="8368" y="6550"/>
                  </a:lnTo>
                  <a:cubicBezTo>
                    <a:pt x="8430" y="6522"/>
                    <a:pt x="8492" y="6507"/>
                    <a:pt x="8566" y="6479"/>
                  </a:cubicBezTo>
                  <a:close/>
                  <a:moveTo>
                    <a:pt x="12701" y="5981"/>
                  </a:moveTo>
                  <a:cubicBezTo>
                    <a:pt x="12911" y="6109"/>
                    <a:pt x="13121" y="6266"/>
                    <a:pt x="13307" y="6437"/>
                  </a:cubicBezTo>
                  <a:cubicBezTo>
                    <a:pt x="13332" y="6522"/>
                    <a:pt x="13357" y="6607"/>
                    <a:pt x="13382" y="6692"/>
                  </a:cubicBezTo>
                  <a:cubicBezTo>
                    <a:pt x="13171" y="6437"/>
                    <a:pt x="12949" y="6195"/>
                    <a:pt x="12701" y="5981"/>
                  </a:cubicBezTo>
                  <a:close/>
                  <a:moveTo>
                    <a:pt x="12651" y="6323"/>
                  </a:moveTo>
                  <a:cubicBezTo>
                    <a:pt x="12762" y="6451"/>
                    <a:pt x="12874" y="6578"/>
                    <a:pt x="12961" y="6706"/>
                  </a:cubicBezTo>
                  <a:lnTo>
                    <a:pt x="12874" y="6720"/>
                  </a:lnTo>
                  <a:lnTo>
                    <a:pt x="12787" y="6650"/>
                  </a:lnTo>
                  <a:cubicBezTo>
                    <a:pt x="12738" y="6536"/>
                    <a:pt x="12701" y="6422"/>
                    <a:pt x="12651" y="6323"/>
                  </a:cubicBezTo>
                  <a:close/>
                  <a:moveTo>
                    <a:pt x="11921" y="6166"/>
                  </a:moveTo>
                  <a:lnTo>
                    <a:pt x="11921" y="6166"/>
                  </a:lnTo>
                  <a:cubicBezTo>
                    <a:pt x="12107" y="6308"/>
                    <a:pt x="12292" y="6465"/>
                    <a:pt x="12478" y="6635"/>
                  </a:cubicBezTo>
                  <a:cubicBezTo>
                    <a:pt x="12515" y="6678"/>
                    <a:pt x="12552" y="6735"/>
                    <a:pt x="12577" y="6777"/>
                  </a:cubicBezTo>
                  <a:lnTo>
                    <a:pt x="12391" y="6820"/>
                  </a:lnTo>
                  <a:cubicBezTo>
                    <a:pt x="12246" y="6584"/>
                    <a:pt x="12089" y="6362"/>
                    <a:pt x="11921" y="6166"/>
                  </a:cubicBezTo>
                  <a:close/>
                  <a:moveTo>
                    <a:pt x="17751" y="5782"/>
                  </a:moveTo>
                  <a:cubicBezTo>
                    <a:pt x="17813" y="5868"/>
                    <a:pt x="17875" y="5953"/>
                    <a:pt x="17925" y="6039"/>
                  </a:cubicBezTo>
                  <a:lnTo>
                    <a:pt x="17949" y="6095"/>
                  </a:lnTo>
                  <a:cubicBezTo>
                    <a:pt x="18023" y="6337"/>
                    <a:pt x="18085" y="6592"/>
                    <a:pt x="18147" y="6834"/>
                  </a:cubicBezTo>
                  <a:cubicBezTo>
                    <a:pt x="18073" y="6720"/>
                    <a:pt x="18011" y="6621"/>
                    <a:pt x="17937" y="6507"/>
                  </a:cubicBezTo>
                  <a:cubicBezTo>
                    <a:pt x="17887" y="6266"/>
                    <a:pt x="17826" y="6024"/>
                    <a:pt x="17751" y="5782"/>
                  </a:cubicBezTo>
                  <a:close/>
                  <a:moveTo>
                    <a:pt x="11500" y="6763"/>
                  </a:moveTo>
                  <a:cubicBezTo>
                    <a:pt x="11562" y="6806"/>
                    <a:pt x="11636" y="6849"/>
                    <a:pt x="11698" y="6905"/>
                  </a:cubicBezTo>
                  <a:lnTo>
                    <a:pt x="11649" y="6905"/>
                  </a:lnTo>
                  <a:lnTo>
                    <a:pt x="11611" y="6863"/>
                  </a:lnTo>
                  <a:lnTo>
                    <a:pt x="11500" y="6763"/>
                  </a:lnTo>
                  <a:close/>
                  <a:moveTo>
                    <a:pt x="3566" y="5541"/>
                  </a:moveTo>
                  <a:cubicBezTo>
                    <a:pt x="3318" y="5896"/>
                    <a:pt x="3095" y="6280"/>
                    <a:pt x="2909" y="6692"/>
                  </a:cubicBezTo>
                  <a:cubicBezTo>
                    <a:pt x="2835" y="6763"/>
                    <a:pt x="2761" y="6849"/>
                    <a:pt x="2699" y="6934"/>
                  </a:cubicBezTo>
                  <a:cubicBezTo>
                    <a:pt x="2699" y="6881"/>
                    <a:pt x="2700" y="6830"/>
                    <a:pt x="2712" y="6791"/>
                  </a:cubicBezTo>
                  <a:cubicBezTo>
                    <a:pt x="2860" y="6465"/>
                    <a:pt x="3046" y="6166"/>
                    <a:pt x="3231" y="5882"/>
                  </a:cubicBezTo>
                  <a:cubicBezTo>
                    <a:pt x="3342" y="5754"/>
                    <a:pt x="3454" y="5641"/>
                    <a:pt x="3566" y="5541"/>
                  </a:cubicBezTo>
                  <a:close/>
                  <a:moveTo>
                    <a:pt x="14520" y="6720"/>
                  </a:moveTo>
                  <a:lnTo>
                    <a:pt x="14595" y="6806"/>
                  </a:lnTo>
                  <a:lnTo>
                    <a:pt x="14706" y="6962"/>
                  </a:lnTo>
                  <a:lnTo>
                    <a:pt x="14706" y="6976"/>
                  </a:lnTo>
                  <a:lnTo>
                    <a:pt x="14520" y="6763"/>
                  </a:lnTo>
                  <a:lnTo>
                    <a:pt x="14520" y="6720"/>
                  </a:lnTo>
                  <a:close/>
                  <a:moveTo>
                    <a:pt x="9581" y="6664"/>
                  </a:moveTo>
                  <a:lnTo>
                    <a:pt x="9594" y="6692"/>
                  </a:lnTo>
                  <a:cubicBezTo>
                    <a:pt x="9507" y="6692"/>
                    <a:pt x="9420" y="6706"/>
                    <a:pt x="9346" y="6720"/>
                  </a:cubicBezTo>
                  <a:cubicBezTo>
                    <a:pt x="9297" y="6735"/>
                    <a:pt x="9260" y="6791"/>
                    <a:pt x="9260" y="6834"/>
                  </a:cubicBezTo>
                  <a:cubicBezTo>
                    <a:pt x="9260" y="6877"/>
                    <a:pt x="9272" y="6919"/>
                    <a:pt x="9285" y="6962"/>
                  </a:cubicBezTo>
                  <a:lnTo>
                    <a:pt x="9136" y="6990"/>
                  </a:lnTo>
                  <a:lnTo>
                    <a:pt x="8987" y="6919"/>
                  </a:lnTo>
                  <a:cubicBezTo>
                    <a:pt x="9148" y="6791"/>
                    <a:pt x="9334" y="6706"/>
                    <a:pt x="9532" y="6664"/>
                  </a:cubicBezTo>
                  <a:close/>
                  <a:moveTo>
                    <a:pt x="4085" y="6791"/>
                  </a:moveTo>
                  <a:cubicBezTo>
                    <a:pt x="4061" y="6877"/>
                    <a:pt x="4048" y="6962"/>
                    <a:pt x="4036" y="7047"/>
                  </a:cubicBezTo>
                  <a:lnTo>
                    <a:pt x="3962" y="7147"/>
                  </a:lnTo>
                  <a:cubicBezTo>
                    <a:pt x="3999" y="7033"/>
                    <a:pt x="4036" y="6905"/>
                    <a:pt x="4085" y="6791"/>
                  </a:cubicBezTo>
                  <a:close/>
                  <a:moveTo>
                    <a:pt x="8640" y="7004"/>
                  </a:moveTo>
                  <a:cubicBezTo>
                    <a:pt x="8566" y="7076"/>
                    <a:pt x="8492" y="7161"/>
                    <a:pt x="8430" y="7246"/>
                  </a:cubicBezTo>
                  <a:lnTo>
                    <a:pt x="8319" y="7289"/>
                  </a:lnTo>
                  <a:cubicBezTo>
                    <a:pt x="8331" y="7275"/>
                    <a:pt x="8344" y="7246"/>
                    <a:pt x="8356" y="7232"/>
                  </a:cubicBezTo>
                  <a:cubicBezTo>
                    <a:pt x="8443" y="7147"/>
                    <a:pt x="8529" y="7076"/>
                    <a:pt x="8616" y="7004"/>
                  </a:cubicBezTo>
                  <a:close/>
                  <a:moveTo>
                    <a:pt x="15313" y="6081"/>
                  </a:moveTo>
                  <a:cubicBezTo>
                    <a:pt x="15486" y="6266"/>
                    <a:pt x="15647" y="6437"/>
                    <a:pt x="15808" y="6621"/>
                  </a:cubicBezTo>
                  <a:cubicBezTo>
                    <a:pt x="15882" y="6777"/>
                    <a:pt x="15956" y="6934"/>
                    <a:pt x="16030" y="7090"/>
                  </a:cubicBezTo>
                  <a:lnTo>
                    <a:pt x="16030" y="7104"/>
                  </a:lnTo>
                  <a:cubicBezTo>
                    <a:pt x="16043" y="7175"/>
                    <a:pt x="16043" y="7232"/>
                    <a:pt x="16055" y="7303"/>
                  </a:cubicBezTo>
                  <a:cubicBezTo>
                    <a:pt x="15956" y="7189"/>
                    <a:pt x="15870" y="7090"/>
                    <a:pt x="15771" y="6990"/>
                  </a:cubicBezTo>
                  <a:lnTo>
                    <a:pt x="15746" y="6948"/>
                  </a:lnTo>
                  <a:cubicBezTo>
                    <a:pt x="15622" y="6664"/>
                    <a:pt x="15474" y="6365"/>
                    <a:pt x="15313" y="6081"/>
                  </a:cubicBezTo>
                  <a:close/>
                  <a:moveTo>
                    <a:pt x="8158" y="6849"/>
                  </a:moveTo>
                  <a:lnTo>
                    <a:pt x="8269" y="6891"/>
                  </a:lnTo>
                  <a:cubicBezTo>
                    <a:pt x="8207" y="6976"/>
                    <a:pt x="8158" y="7076"/>
                    <a:pt x="8096" y="7189"/>
                  </a:cubicBezTo>
                  <a:lnTo>
                    <a:pt x="8109" y="7189"/>
                  </a:lnTo>
                  <a:cubicBezTo>
                    <a:pt x="8071" y="7232"/>
                    <a:pt x="8022" y="7275"/>
                    <a:pt x="7985" y="7331"/>
                  </a:cubicBezTo>
                  <a:lnTo>
                    <a:pt x="7947" y="7331"/>
                  </a:lnTo>
                  <a:cubicBezTo>
                    <a:pt x="8010" y="7161"/>
                    <a:pt x="8071" y="7004"/>
                    <a:pt x="8158" y="6849"/>
                  </a:cubicBezTo>
                  <a:close/>
                  <a:moveTo>
                    <a:pt x="18023" y="6990"/>
                  </a:moveTo>
                  <a:cubicBezTo>
                    <a:pt x="18060" y="7076"/>
                    <a:pt x="18098" y="7147"/>
                    <a:pt x="18147" y="7232"/>
                  </a:cubicBezTo>
                  <a:cubicBezTo>
                    <a:pt x="18160" y="7275"/>
                    <a:pt x="18184" y="7317"/>
                    <a:pt x="18197" y="7360"/>
                  </a:cubicBezTo>
                  <a:cubicBezTo>
                    <a:pt x="18147" y="7289"/>
                    <a:pt x="18098" y="7218"/>
                    <a:pt x="18048" y="7147"/>
                  </a:cubicBezTo>
                  <a:cubicBezTo>
                    <a:pt x="18048" y="7118"/>
                    <a:pt x="18036" y="7104"/>
                    <a:pt x="18036" y="7090"/>
                  </a:cubicBezTo>
                  <a:cubicBezTo>
                    <a:pt x="18023" y="7076"/>
                    <a:pt x="18023" y="7033"/>
                    <a:pt x="18023" y="6990"/>
                  </a:cubicBezTo>
                  <a:close/>
                  <a:moveTo>
                    <a:pt x="13629" y="6905"/>
                  </a:moveTo>
                  <a:cubicBezTo>
                    <a:pt x="13666" y="6905"/>
                    <a:pt x="13716" y="6919"/>
                    <a:pt x="13753" y="6934"/>
                  </a:cubicBezTo>
                  <a:cubicBezTo>
                    <a:pt x="13790" y="7076"/>
                    <a:pt x="13827" y="7218"/>
                    <a:pt x="13864" y="7374"/>
                  </a:cubicBezTo>
                  <a:lnTo>
                    <a:pt x="13778" y="7232"/>
                  </a:lnTo>
                  <a:cubicBezTo>
                    <a:pt x="13741" y="7175"/>
                    <a:pt x="13703" y="7133"/>
                    <a:pt x="13666" y="7076"/>
                  </a:cubicBezTo>
                  <a:cubicBezTo>
                    <a:pt x="13654" y="7019"/>
                    <a:pt x="13641" y="6962"/>
                    <a:pt x="13629" y="6905"/>
                  </a:cubicBezTo>
                  <a:close/>
                  <a:moveTo>
                    <a:pt x="18366" y="6822"/>
                  </a:moveTo>
                  <a:lnTo>
                    <a:pt x="18432" y="6962"/>
                  </a:lnTo>
                  <a:cubicBezTo>
                    <a:pt x="18432" y="6962"/>
                    <a:pt x="18432" y="6976"/>
                    <a:pt x="18432" y="6990"/>
                  </a:cubicBezTo>
                  <a:cubicBezTo>
                    <a:pt x="18457" y="7118"/>
                    <a:pt x="18469" y="7246"/>
                    <a:pt x="18481" y="7388"/>
                  </a:cubicBezTo>
                  <a:cubicBezTo>
                    <a:pt x="18447" y="7204"/>
                    <a:pt x="18402" y="7007"/>
                    <a:pt x="18366" y="6822"/>
                  </a:cubicBezTo>
                  <a:close/>
                  <a:moveTo>
                    <a:pt x="5521" y="7360"/>
                  </a:moveTo>
                  <a:cubicBezTo>
                    <a:pt x="5513" y="7374"/>
                    <a:pt x="5504" y="7388"/>
                    <a:pt x="5496" y="7402"/>
                  </a:cubicBezTo>
                  <a:lnTo>
                    <a:pt x="5484" y="7388"/>
                  </a:lnTo>
                  <a:lnTo>
                    <a:pt x="5521" y="7360"/>
                  </a:lnTo>
                  <a:close/>
                  <a:moveTo>
                    <a:pt x="2481" y="6802"/>
                  </a:moveTo>
                  <a:cubicBezTo>
                    <a:pt x="2476" y="6813"/>
                    <a:pt x="2476" y="6824"/>
                    <a:pt x="2476" y="6834"/>
                  </a:cubicBezTo>
                  <a:lnTo>
                    <a:pt x="2476" y="6849"/>
                  </a:lnTo>
                  <a:cubicBezTo>
                    <a:pt x="2390" y="7033"/>
                    <a:pt x="2316" y="7203"/>
                    <a:pt x="2241" y="7402"/>
                  </a:cubicBezTo>
                  <a:cubicBezTo>
                    <a:pt x="2278" y="7246"/>
                    <a:pt x="2328" y="7090"/>
                    <a:pt x="2377" y="6948"/>
                  </a:cubicBezTo>
                  <a:cubicBezTo>
                    <a:pt x="2412" y="6895"/>
                    <a:pt x="2446" y="6854"/>
                    <a:pt x="2481" y="6802"/>
                  </a:cubicBezTo>
                  <a:close/>
                  <a:moveTo>
                    <a:pt x="7093" y="7118"/>
                  </a:moveTo>
                  <a:cubicBezTo>
                    <a:pt x="7081" y="7175"/>
                    <a:pt x="7068" y="7232"/>
                    <a:pt x="7056" y="7289"/>
                  </a:cubicBezTo>
                  <a:cubicBezTo>
                    <a:pt x="7044" y="7346"/>
                    <a:pt x="6994" y="7374"/>
                    <a:pt x="6969" y="7417"/>
                  </a:cubicBezTo>
                  <a:cubicBezTo>
                    <a:pt x="6982" y="7346"/>
                    <a:pt x="6994" y="7275"/>
                    <a:pt x="7007" y="7203"/>
                  </a:cubicBezTo>
                  <a:lnTo>
                    <a:pt x="7093" y="7118"/>
                  </a:lnTo>
                  <a:close/>
                  <a:moveTo>
                    <a:pt x="12577" y="7118"/>
                  </a:moveTo>
                  <a:cubicBezTo>
                    <a:pt x="12651" y="7133"/>
                    <a:pt x="12713" y="7147"/>
                    <a:pt x="12787" y="7175"/>
                  </a:cubicBezTo>
                  <a:cubicBezTo>
                    <a:pt x="12810" y="7268"/>
                    <a:pt x="12823" y="7348"/>
                    <a:pt x="12844" y="7438"/>
                  </a:cubicBezTo>
                  <a:cubicBezTo>
                    <a:pt x="12759" y="7328"/>
                    <a:pt x="12662" y="7230"/>
                    <a:pt x="12577" y="7118"/>
                  </a:cubicBezTo>
                  <a:close/>
                  <a:moveTo>
                    <a:pt x="6772" y="6749"/>
                  </a:moveTo>
                  <a:cubicBezTo>
                    <a:pt x="6710" y="6905"/>
                    <a:pt x="6672" y="7076"/>
                    <a:pt x="6635" y="7246"/>
                  </a:cubicBezTo>
                  <a:lnTo>
                    <a:pt x="6425" y="7474"/>
                  </a:lnTo>
                  <a:cubicBezTo>
                    <a:pt x="6499" y="7232"/>
                    <a:pt x="6573" y="6990"/>
                    <a:pt x="6660" y="6763"/>
                  </a:cubicBezTo>
                  <a:lnTo>
                    <a:pt x="6772" y="6749"/>
                  </a:lnTo>
                  <a:close/>
                  <a:moveTo>
                    <a:pt x="8851" y="7388"/>
                  </a:moveTo>
                  <a:cubicBezTo>
                    <a:pt x="8802" y="7431"/>
                    <a:pt x="8740" y="7474"/>
                    <a:pt x="8690" y="7530"/>
                  </a:cubicBezTo>
                  <a:lnTo>
                    <a:pt x="8715" y="7417"/>
                  </a:lnTo>
                  <a:lnTo>
                    <a:pt x="8851" y="7388"/>
                  </a:lnTo>
                  <a:close/>
                  <a:moveTo>
                    <a:pt x="4580" y="7275"/>
                  </a:moveTo>
                  <a:cubicBezTo>
                    <a:pt x="4546" y="7392"/>
                    <a:pt x="4513" y="7485"/>
                    <a:pt x="4469" y="7576"/>
                  </a:cubicBezTo>
                  <a:lnTo>
                    <a:pt x="4469" y="7516"/>
                  </a:lnTo>
                  <a:cubicBezTo>
                    <a:pt x="4506" y="7431"/>
                    <a:pt x="4543" y="7360"/>
                    <a:pt x="4580" y="7275"/>
                  </a:cubicBezTo>
                  <a:close/>
                  <a:moveTo>
                    <a:pt x="10324" y="7516"/>
                  </a:moveTo>
                  <a:lnTo>
                    <a:pt x="10423" y="7545"/>
                  </a:lnTo>
                  <a:lnTo>
                    <a:pt x="10349" y="7587"/>
                  </a:lnTo>
                  <a:lnTo>
                    <a:pt x="10311" y="7516"/>
                  </a:lnTo>
                  <a:close/>
                  <a:moveTo>
                    <a:pt x="11377" y="7417"/>
                  </a:moveTo>
                  <a:lnTo>
                    <a:pt x="11450" y="7460"/>
                  </a:lnTo>
                  <a:cubicBezTo>
                    <a:pt x="11537" y="7516"/>
                    <a:pt x="11611" y="7573"/>
                    <a:pt x="11686" y="7630"/>
                  </a:cubicBezTo>
                  <a:lnTo>
                    <a:pt x="11636" y="7630"/>
                  </a:lnTo>
                  <a:cubicBezTo>
                    <a:pt x="11562" y="7559"/>
                    <a:pt x="11475" y="7474"/>
                    <a:pt x="11377" y="7417"/>
                  </a:cubicBezTo>
                  <a:close/>
                  <a:moveTo>
                    <a:pt x="9111" y="7488"/>
                  </a:moveTo>
                  <a:cubicBezTo>
                    <a:pt x="9049" y="7530"/>
                    <a:pt x="9012" y="7587"/>
                    <a:pt x="8963" y="7644"/>
                  </a:cubicBezTo>
                  <a:lnTo>
                    <a:pt x="8950" y="7673"/>
                  </a:lnTo>
                  <a:lnTo>
                    <a:pt x="8888" y="7630"/>
                  </a:lnTo>
                  <a:cubicBezTo>
                    <a:pt x="8950" y="7573"/>
                    <a:pt x="9024" y="7516"/>
                    <a:pt x="9111" y="7488"/>
                  </a:cubicBezTo>
                  <a:close/>
                  <a:moveTo>
                    <a:pt x="6326" y="7203"/>
                  </a:moveTo>
                  <a:cubicBezTo>
                    <a:pt x="6264" y="7374"/>
                    <a:pt x="6227" y="7559"/>
                    <a:pt x="6177" y="7744"/>
                  </a:cubicBezTo>
                  <a:cubicBezTo>
                    <a:pt x="6177" y="7644"/>
                    <a:pt x="6190" y="7530"/>
                    <a:pt x="6190" y="7417"/>
                  </a:cubicBezTo>
                  <a:cubicBezTo>
                    <a:pt x="6227" y="7346"/>
                    <a:pt x="6276" y="7275"/>
                    <a:pt x="6326" y="7203"/>
                  </a:cubicBezTo>
                  <a:close/>
                  <a:moveTo>
                    <a:pt x="10634" y="7658"/>
                  </a:moveTo>
                  <a:lnTo>
                    <a:pt x="10683" y="7701"/>
                  </a:lnTo>
                  <a:lnTo>
                    <a:pt x="10473" y="7744"/>
                  </a:lnTo>
                  <a:lnTo>
                    <a:pt x="10634" y="7658"/>
                  </a:lnTo>
                  <a:close/>
                  <a:moveTo>
                    <a:pt x="15894" y="5470"/>
                  </a:moveTo>
                  <a:cubicBezTo>
                    <a:pt x="16266" y="5826"/>
                    <a:pt x="16600" y="6209"/>
                    <a:pt x="16897" y="6650"/>
                  </a:cubicBezTo>
                  <a:cubicBezTo>
                    <a:pt x="17033" y="6849"/>
                    <a:pt x="17145" y="7062"/>
                    <a:pt x="17268" y="7275"/>
                  </a:cubicBezTo>
                  <a:cubicBezTo>
                    <a:pt x="17281" y="7431"/>
                    <a:pt x="17293" y="7587"/>
                    <a:pt x="17293" y="7744"/>
                  </a:cubicBezTo>
                  <a:cubicBezTo>
                    <a:pt x="16934" y="7019"/>
                    <a:pt x="16501" y="6337"/>
                    <a:pt x="15993" y="5726"/>
                  </a:cubicBezTo>
                  <a:cubicBezTo>
                    <a:pt x="15969" y="5641"/>
                    <a:pt x="15931" y="5555"/>
                    <a:pt x="15894" y="5470"/>
                  </a:cubicBezTo>
                  <a:close/>
                  <a:moveTo>
                    <a:pt x="8381" y="7701"/>
                  </a:moveTo>
                  <a:lnTo>
                    <a:pt x="8455" y="7729"/>
                  </a:lnTo>
                  <a:cubicBezTo>
                    <a:pt x="8455" y="7729"/>
                    <a:pt x="8455" y="7744"/>
                    <a:pt x="8455" y="7744"/>
                  </a:cubicBezTo>
                  <a:lnTo>
                    <a:pt x="8344" y="7772"/>
                  </a:lnTo>
                  <a:cubicBezTo>
                    <a:pt x="8356" y="7744"/>
                    <a:pt x="8368" y="7715"/>
                    <a:pt x="8381" y="7701"/>
                  </a:cubicBezTo>
                  <a:close/>
                  <a:moveTo>
                    <a:pt x="5492" y="7410"/>
                  </a:moveTo>
                  <a:cubicBezTo>
                    <a:pt x="5418" y="7538"/>
                    <a:pt x="5352" y="7676"/>
                    <a:pt x="5286" y="7814"/>
                  </a:cubicBezTo>
                  <a:cubicBezTo>
                    <a:pt x="5347" y="7675"/>
                    <a:pt x="5407" y="7536"/>
                    <a:pt x="5492" y="7410"/>
                  </a:cubicBezTo>
                  <a:close/>
                  <a:moveTo>
                    <a:pt x="3999" y="3140"/>
                  </a:moveTo>
                  <a:lnTo>
                    <a:pt x="3925" y="3225"/>
                  </a:lnTo>
                  <a:cubicBezTo>
                    <a:pt x="3355" y="3765"/>
                    <a:pt x="2897" y="4447"/>
                    <a:pt x="2575" y="5215"/>
                  </a:cubicBezTo>
                  <a:cubicBezTo>
                    <a:pt x="2538" y="5285"/>
                    <a:pt x="2513" y="5356"/>
                    <a:pt x="2488" y="5428"/>
                  </a:cubicBezTo>
                  <a:cubicBezTo>
                    <a:pt x="2204" y="5911"/>
                    <a:pt x="1981" y="6437"/>
                    <a:pt x="1820" y="6976"/>
                  </a:cubicBezTo>
                  <a:cubicBezTo>
                    <a:pt x="1771" y="7090"/>
                    <a:pt x="1733" y="7218"/>
                    <a:pt x="1696" y="7331"/>
                  </a:cubicBezTo>
                  <a:cubicBezTo>
                    <a:pt x="1585" y="7502"/>
                    <a:pt x="1486" y="7687"/>
                    <a:pt x="1399" y="7857"/>
                  </a:cubicBezTo>
                  <a:cubicBezTo>
                    <a:pt x="1399" y="7346"/>
                    <a:pt x="1449" y="6820"/>
                    <a:pt x="1548" y="6308"/>
                  </a:cubicBezTo>
                  <a:cubicBezTo>
                    <a:pt x="1696" y="5996"/>
                    <a:pt x="1857" y="5697"/>
                    <a:pt x="2018" y="5413"/>
                  </a:cubicBezTo>
                  <a:cubicBezTo>
                    <a:pt x="2538" y="4504"/>
                    <a:pt x="3207" y="3722"/>
                    <a:pt x="3999" y="3140"/>
                  </a:cubicBezTo>
                  <a:close/>
                  <a:moveTo>
                    <a:pt x="8802" y="7900"/>
                  </a:moveTo>
                  <a:cubicBezTo>
                    <a:pt x="8802" y="7928"/>
                    <a:pt x="8777" y="7957"/>
                    <a:pt x="8777" y="7971"/>
                  </a:cubicBezTo>
                  <a:cubicBezTo>
                    <a:pt x="8727" y="8000"/>
                    <a:pt x="8690" y="8042"/>
                    <a:pt x="8653" y="8071"/>
                  </a:cubicBezTo>
                  <a:cubicBezTo>
                    <a:pt x="8640" y="8028"/>
                    <a:pt x="8640" y="7985"/>
                    <a:pt x="8640" y="7928"/>
                  </a:cubicBezTo>
                  <a:cubicBezTo>
                    <a:pt x="8702" y="7914"/>
                    <a:pt x="8752" y="7914"/>
                    <a:pt x="8802" y="7900"/>
                  </a:cubicBezTo>
                  <a:close/>
                  <a:moveTo>
                    <a:pt x="2464" y="7573"/>
                  </a:moveTo>
                  <a:lnTo>
                    <a:pt x="2464" y="7729"/>
                  </a:lnTo>
                  <a:cubicBezTo>
                    <a:pt x="2377" y="7829"/>
                    <a:pt x="2291" y="7957"/>
                    <a:pt x="2204" y="8085"/>
                  </a:cubicBezTo>
                  <a:cubicBezTo>
                    <a:pt x="2229" y="8028"/>
                    <a:pt x="2241" y="7985"/>
                    <a:pt x="2254" y="7928"/>
                  </a:cubicBezTo>
                  <a:cubicBezTo>
                    <a:pt x="2328" y="7800"/>
                    <a:pt x="2390" y="7687"/>
                    <a:pt x="2464" y="7573"/>
                  </a:cubicBezTo>
                  <a:close/>
                  <a:moveTo>
                    <a:pt x="14124" y="7573"/>
                  </a:moveTo>
                  <a:cubicBezTo>
                    <a:pt x="14199" y="7744"/>
                    <a:pt x="14260" y="7914"/>
                    <a:pt x="14322" y="8085"/>
                  </a:cubicBezTo>
                  <a:cubicBezTo>
                    <a:pt x="14273" y="8042"/>
                    <a:pt x="14236" y="7985"/>
                    <a:pt x="14186" y="7942"/>
                  </a:cubicBezTo>
                  <a:cubicBezTo>
                    <a:pt x="14174" y="7857"/>
                    <a:pt x="14162" y="7758"/>
                    <a:pt x="14137" y="7644"/>
                  </a:cubicBezTo>
                  <a:lnTo>
                    <a:pt x="14124" y="7644"/>
                  </a:lnTo>
                  <a:lnTo>
                    <a:pt x="14124" y="7573"/>
                  </a:lnTo>
                  <a:close/>
                  <a:moveTo>
                    <a:pt x="17627" y="7175"/>
                  </a:moveTo>
                  <a:cubicBezTo>
                    <a:pt x="17726" y="7346"/>
                    <a:pt x="17813" y="7530"/>
                    <a:pt x="17900" y="7701"/>
                  </a:cubicBezTo>
                  <a:cubicBezTo>
                    <a:pt x="17912" y="7829"/>
                    <a:pt x="17925" y="7957"/>
                    <a:pt x="17925" y="8085"/>
                  </a:cubicBezTo>
                  <a:cubicBezTo>
                    <a:pt x="17887" y="8000"/>
                    <a:pt x="17850" y="7928"/>
                    <a:pt x="17813" y="7857"/>
                  </a:cubicBezTo>
                  <a:cubicBezTo>
                    <a:pt x="17764" y="7630"/>
                    <a:pt x="17701" y="7402"/>
                    <a:pt x="17627" y="7175"/>
                  </a:cubicBezTo>
                  <a:close/>
                  <a:moveTo>
                    <a:pt x="10832" y="7872"/>
                  </a:moveTo>
                  <a:cubicBezTo>
                    <a:pt x="10906" y="7971"/>
                    <a:pt x="10968" y="8071"/>
                    <a:pt x="11030" y="8170"/>
                  </a:cubicBezTo>
                  <a:cubicBezTo>
                    <a:pt x="10919" y="8071"/>
                    <a:pt x="10819" y="7971"/>
                    <a:pt x="10695" y="7886"/>
                  </a:cubicBezTo>
                  <a:lnTo>
                    <a:pt x="10708" y="7886"/>
                  </a:lnTo>
                  <a:lnTo>
                    <a:pt x="10832" y="7872"/>
                  </a:lnTo>
                  <a:close/>
                  <a:moveTo>
                    <a:pt x="4271" y="7957"/>
                  </a:moveTo>
                  <a:lnTo>
                    <a:pt x="4271" y="8014"/>
                  </a:lnTo>
                  <a:lnTo>
                    <a:pt x="4184" y="8184"/>
                  </a:lnTo>
                  <a:cubicBezTo>
                    <a:pt x="4209" y="8099"/>
                    <a:pt x="4234" y="8028"/>
                    <a:pt x="4271" y="7957"/>
                  </a:cubicBezTo>
                  <a:close/>
                  <a:moveTo>
                    <a:pt x="12057" y="8141"/>
                  </a:moveTo>
                  <a:cubicBezTo>
                    <a:pt x="12107" y="8170"/>
                    <a:pt x="12144" y="8213"/>
                    <a:pt x="12193" y="8255"/>
                  </a:cubicBezTo>
                  <a:lnTo>
                    <a:pt x="12267" y="8369"/>
                  </a:lnTo>
                  <a:lnTo>
                    <a:pt x="12119" y="8241"/>
                  </a:lnTo>
                  <a:lnTo>
                    <a:pt x="12057" y="8141"/>
                  </a:lnTo>
                  <a:close/>
                  <a:moveTo>
                    <a:pt x="7279" y="7559"/>
                  </a:moveTo>
                  <a:cubicBezTo>
                    <a:pt x="7242" y="7772"/>
                    <a:pt x="7205" y="8000"/>
                    <a:pt x="7180" y="8213"/>
                  </a:cubicBezTo>
                  <a:cubicBezTo>
                    <a:pt x="7155" y="8269"/>
                    <a:pt x="7118" y="8326"/>
                    <a:pt x="7093" y="8383"/>
                  </a:cubicBezTo>
                  <a:cubicBezTo>
                    <a:pt x="7093" y="8269"/>
                    <a:pt x="7093" y="8156"/>
                    <a:pt x="7106" y="8042"/>
                  </a:cubicBezTo>
                  <a:cubicBezTo>
                    <a:pt x="7131" y="7886"/>
                    <a:pt x="7155" y="7729"/>
                    <a:pt x="7180" y="7587"/>
                  </a:cubicBezTo>
                  <a:lnTo>
                    <a:pt x="7279" y="7559"/>
                  </a:lnTo>
                  <a:close/>
                  <a:moveTo>
                    <a:pt x="10089" y="8170"/>
                  </a:moveTo>
                  <a:cubicBezTo>
                    <a:pt x="10213" y="8199"/>
                    <a:pt x="10324" y="8227"/>
                    <a:pt x="10411" y="8255"/>
                  </a:cubicBezTo>
                  <a:lnTo>
                    <a:pt x="10423" y="8255"/>
                  </a:lnTo>
                  <a:lnTo>
                    <a:pt x="10473" y="8383"/>
                  </a:lnTo>
                  <a:cubicBezTo>
                    <a:pt x="10386" y="8355"/>
                    <a:pt x="10299" y="8340"/>
                    <a:pt x="10213" y="8312"/>
                  </a:cubicBezTo>
                  <a:cubicBezTo>
                    <a:pt x="10176" y="8269"/>
                    <a:pt x="10139" y="8213"/>
                    <a:pt x="10089" y="8170"/>
                  </a:cubicBezTo>
                  <a:close/>
                  <a:moveTo>
                    <a:pt x="13840" y="8056"/>
                  </a:moveTo>
                  <a:cubicBezTo>
                    <a:pt x="13864" y="8085"/>
                    <a:pt x="13877" y="8127"/>
                    <a:pt x="13889" y="8170"/>
                  </a:cubicBezTo>
                  <a:cubicBezTo>
                    <a:pt x="13877" y="8255"/>
                    <a:pt x="13864" y="8340"/>
                    <a:pt x="13864" y="8412"/>
                  </a:cubicBezTo>
                  <a:cubicBezTo>
                    <a:pt x="13864" y="8284"/>
                    <a:pt x="13852" y="8170"/>
                    <a:pt x="13840" y="8056"/>
                  </a:cubicBezTo>
                  <a:close/>
                  <a:moveTo>
                    <a:pt x="9235" y="8284"/>
                  </a:moveTo>
                  <a:cubicBezTo>
                    <a:pt x="9161" y="8340"/>
                    <a:pt x="9086" y="8398"/>
                    <a:pt x="9024" y="8454"/>
                  </a:cubicBezTo>
                  <a:cubicBezTo>
                    <a:pt x="9024" y="8426"/>
                    <a:pt x="9037" y="8398"/>
                    <a:pt x="9049" y="8369"/>
                  </a:cubicBezTo>
                  <a:lnTo>
                    <a:pt x="9235" y="8284"/>
                  </a:lnTo>
                  <a:close/>
                  <a:moveTo>
                    <a:pt x="16179" y="6266"/>
                  </a:moveTo>
                  <a:cubicBezTo>
                    <a:pt x="16613" y="6849"/>
                    <a:pt x="16996" y="7502"/>
                    <a:pt x="17305" y="8184"/>
                  </a:cubicBezTo>
                  <a:cubicBezTo>
                    <a:pt x="17305" y="8284"/>
                    <a:pt x="17293" y="8369"/>
                    <a:pt x="17293" y="8468"/>
                  </a:cubicBezTo>
                  <a:cubicBezTo>
                    <a:pt x="17021" y="7957"/>
                    <a:pt x="16724" y="7474"/>
                    <a:pt x="16389" y="7033"/>
                  </a:cubicBezTo>
                  <a:cubicBezTo>
                    <a:pt x="16328" y="6777"/>
                    <a:pt x="16254" y="6522"/>
                    <a:pt x="16179" y="6266"/>
                  </a:cubicBezTo>
                  <a:close/>
                  <a:moveTo>
                    <a:pt x="3987" y="7843"/>
                  </a:moveTo>
                  <a:lnTo>
                    <a:pt x="3987" y="8042"/>
                  </a:lnTo>
                  <a:cubicBezTo>
                    <a:pt x="3950" y="8184"/>
                    <a:pt x="3900" y="8340"/>
                    <a:pt x="3850" y="8483"/>
                  </a:cubicBezTo>
                  <a:cubicBezTo>
                    <a:pt x="3850" y="8426"/>
                    <a:pt x="3838" y="8355"/>
                    <a:pt x="3825" y="8284"/>
                  </a:cubicBezTo>
                  <a:cubicBezTo>
                    <a:pt x="3875" y="8141"/>
                    <a:pt x="3937" y="8000"/>
                    <a:pt x="3987" y="7843"/>
                  </a:cubicBezTo>
                  <a:close/>
                  <a:moveTo>
                    <a:pt x="13047" y="7261"/>
                  </a:moveTo>
                  <a:cubicBezTo>
                    <a:pt x="13146" y="7303"/>
                    <a:pt x="13245" y="7360"/>
                    <a:pt x="13345" y="7445"/>
                  </a:cubicBezTo>
                  <a:cubicBezTo>
                    <a:pt x="13431" y="7530"/>
                    <a:pt x="13505" y="7615"/>
                    <a:pt x="13592" y="7715"/>
                  </a:cubicBezTo>
                  <a:lnTo>
                    <a:pt x="13604" y="7701"/>
                  </a:lnTo>
                  <a:cubicBezTo>
                    <a:pt x="13641" y="7957"/>
                    <a:pt x="13666" y="8227"/>
                    <a:pt x="13679" y="8497"/>
                  </a:cubicBezTo>
                  <a:cubicBezTo>
                    <a:pt x="13555" y="8340"/>
                    <a:pt x="13431" y="8184"/>
                    <a:pt x="13295" y="8028"/>
                  </a:cubicBezTo>
                  <a:cubicBezTo>
                    <a:pt x="13245" y="7758"/>
                    <a:pt x="13159" y="7502"/>
                    <a:pt x="13047" y="7261"/>
                  </a:cubicBezTo>
                  <a:close/>
                  <a:moveTo>
                    <a:pt x="1486" y="8127"/>
                  </a:moveTo>
                  <a:cubicBezTo>
                    <a:pt x="1474" y="8227"/>
                    <a:pt x="1449" y="8326"/>
                    <a:pt x="1437" y="8440"/>
                  </a:cubicBezTo>
                  <a:lnTo>
                    <a:pt x="1399" y="8539"/>
                  </a:lnTo>
                  <a:lnTo>
                    <a:pt x="1399" y="8312"/>
                  </a:lnTo>
                  <a:lnTo>
                    <a:pt x="1486" y="8127"/>
                  </a:lnTo>
                  <a:close/>
                  <a:moveTo>
                    <a:pt x="11128" y="7843"/>
                  </a:moveTo>
                  <a:lnTo>
                    <a:pt x="11191" y="7872"/>
                  </a:lnTo>
                  <a:cubicBezTo>
                    <a:pt x="11426" y="8085"/>
                    <a:pt x="11636" y="8340"/>
                    <a:pt x="11810" y="8639"/>
                  </a:cubicBezTo>
                  <a:cubicBezTo>
                    <a:pt x="11649" y="8525"/>
                    <a:pt x="11475" y="8426"/>
                    <a:pt x="11302" y="8340"/>
                  </a:cubicBezTo>
                  <a:cubicBezTo>
                    <a:pt x="11240" y="8170"/>
                    <a:pt x="11153" y="8000"/>
                    <a:pt x="11054" y="7843"/>
                  </a:cubicBezTo>
                  <a:close/>
                  <a:moveTo>
                    <a:pt x="8480" y="8468"/>
                  </a:moveTo>
                  <a:lnTo>
                    <a:pt x="8492" y="8525"/>
                  </a:lnTo>
                  <a:cubicBezTo>
                    <a:pt x="8430" y="8553"/>
                    <a:pt x="8368" y="8596"/>
                    <a:pt x="8306" y="8653"/>
                  </a:cubicBezTo>
                  <a:cubicBezTo>
                    <a:pt x="8306" y="8639"/>
                    <a:pt x="8306" y="8639"/>
                    <a:pt x="8306" y="8639"/>
                  </a:cubicBezTo>
                  <a:cubicBezTo>
                    <a:pt x="8368" y="8582"/>
                    <a:pt x="8430" y="8525"/>
                    <a:pt x="8480" y="8468"/>
                  </a:cubicBezTo>
                  <a:close/>
                  <a:moveTo>
                    <a:pt x="15412" y="6905"/>
                  </a:moveTo>
                  <a:cubicBezTo>
                    <a:pt x="15486" y="6976"/>
                    <a:pt x="15548" y="7047"/>
                    <a:pt x="15622" y="7118"/>
                  </a:cubicBezTo>
                  <a:cubicBezTo>
                    <a:pt x="15808" y="7545"/>
                    <a:pt x="15969" y="7985"/>
                    <a:pt x="16092" y="8454"/>
                  </a:cubicBezTo>
                  <a:cubicBezTo>
                    <a:pt x="16105" y="8539"/>
                    <a:pt x="16105" y="8625"/>
                    <a:pt x="16092" y="8710"/>
                  </a:cubicBezTo>
                  <a:cubicBezTo>
                    <a:pt x="15981" y="8412"/>
                    <a:pt x="15870" y="8141"/>
                    <a:pt x="15733" y="7872"/>
                  </a:cubicBezTo>
                  <a:cubicBezTo>
                    <a:pt x="15647" y="7530"/>
                    <a:pt x="15548" y="7218"/>
                    <a:pt x="15412" y="6905"/>
                  </a:cubicBezTo>
                  <a:close/>
                  <a:moveTo>
                    <a:pt x="10225" y="8710"/>
                  </a:moveTo>
                  <a:lnTo>
                    <a:pt x="10237" y="8738"/>
                  </a:lnTo>
                  <a:cubicBezTo>
                    <a:pt x="10237" y="8752"/>
                    <a:pt x="10225" y="8781"/>
                    <a:pt x="10225" y="8810"/>
                  </a:cubicBezTo>
                  <a:lnTo>
                    <a:pt x="10163" y="8738"/>
                  </a:lnTo>
                  <a:lnTo>
                    <a:pt x="10225" y="8710"/>
                  </a:lnTo>
                  <a:close/>
                  <a:moveTo>
                    <a:pt x="17491" y="7715"/>
                  </a:moveTo>
                  <a:cubicBezTo>
                    <a:pt x="17627" y="8113"/>
                    <a:pt x="17726" y="8539"/>
                    <a:pt x="17801" y="8965"/>
                  </a:cubicBezTo>
                  <a:cubicBezTo>
                    <a:pt x="17714" y="8682"/>
                    <a:pt x="17602" y="8412"/>
                    <a:pt x="17491" y="8156"/>
                  </a:cubicBezTo>
                  <a:cubicBezTo>
                    <a:pt x="17491" y="8000"/>
                    <a:pt x="17491" y="7857"/>
                    <a:pt x="17491" y="7715"/>
                  </a:cubicBezTo>
                  <a:close/>
                  <a:moveTo>
                    <a:pt x="18060" y="4859"/>
                  </a:moveTo>
                  <a:cubicBezTo>
                    <a:pt x="18531" y="5157"/>
                    <a:pt x="18964" y="5555"/>
                    <a:pt x="19323" y="6010"/>
                  </a:cubicBezTo>
                  <a:cubicBezTo>
                    <a:pt x="19460" y="6180"/>
                    <a:pt x="19583" y="6379"/>
                    <a:pt x="19694" y="6578"/>
                  </a:cubicBezTo>
                  <a:cubicBezTo>
                    <a:pt x="19769" y="6820"/>
                    <a:pt x="19831" y="7062"/>
                    <a:pt x="19893" y="7303"/>
                  </a:cubicBezTo>
                  <a:cubicBezTo>
                    <a:pt x="19818" y="7872"/>
                    <a:pt x="19707" y="8440"/>
                    <a:pt x="19546" y="8980"/>
                  </a:cubicBezTo>
                  <a:cubicBezTo>
                    <a:pt x="19534" y="7758"/>
                    <a:pt x="19125" y="6592"/>
                    <a:pt x="18395" y="5697"/>
                  </a:cubicBezTo>
                  <a:lnTo>
                    <a:pt x="18358" y="5669"/>
                  </a:lnTo>
                  <a:cubicBezTo>
                    <a:pt x="18284" y="5413"/>
                    <a:pt x="18197" y="5172"/>
                    <a:pt x="18085" y="4930"/>
                  </a:cubicBezTo>
                  <a:lnTo>
                    <a:pt x="18060" y="4859"/>
                  </a:lnTo>
                  <a:close/>
                  <a:moveTo>
                    <a:pt x="6957" y="7829"/>
                  </a:moveTo>
                  <a:cubicBezTo>
                    <a:pt x="6908" y="8170"/>
                    <a:pt x="6883" y="8511"/>
                    <a:pt x="6895" y="8852"/>
                  </a:cubicBezTo>
                  <a:cubicBezTo>
                    <a:pt x="6883" y="8895"/>
                    <a:pt x="6858" y="8951"/>
                    <a:pt x="6846" y="8994"/>
                  </a:cubicBezTo>
                  <a:cubicBezTo>
                    <a:pt x="6846" y="8653"/>
                    <a:pt x="6858" y="8312"/>
                    <a:pt x="6883" y="7971"/>
                  </a:cubicBezTo>
                  <a:cubicBezTo>
                    <a:pt x="6908" y="7928"/>
                    <a:pt x="6932" y="7886"/>
                    <a:pt x="6957" y="7829"/>
                  </a:cubicBezTo>
                  <a:close/>
                  <a:moveTo>
                    <a:pt x="8455" y="8696"/>
                  </a:moveTo>
                  <a:cubicBezTo>
                    <a:pt x="8418" y="8795"/>
                    <a:pt x="8393" y="8895"/>
                    <a:pt x="8381" y="8994"/>
                  </a:cubicBezTo>
                  <a:cubicBezTo>
                    <a:pt x="8356" y="8937"/>
                    <a:pt x="8331" y="8880"/>
                    <a:pt x="8306" y="8824"/>
                  </a:cubicBezTo>
                  <a:cubicBezTo>
                    <a:pt x="8356" y="8781"/>
                    <a:pt x="8406" y="8738"/>
                    <a:pt x="8455" y="8696"/>
                  </a:cubicBezTo>
                  <a:close/>
                  <a:moveTo>
                    <a:pt x="9544" y="8511"/>
                  </a:moveTo>
                  <a:cubicBezTo>
                    <a:pt x="9606" y="8582"/>
                    <a:pt x="9656" y="8653"/>
                    <a:pt x="9718" y="8724"/>
                  </a:cubicBezTo>
                  <a:cubicBezTo>
                    <a:pt x="9730" y="8738"/>
                    <a:pt x="9742" y="8752"/>
                    <a:pt x="9755" y="8767"/>
                  </a:cubicBezTo>
                  <a:cubicBezTo>
                    <a:pt x="9705" y="8838"/>
                    <a:pt x="9668" y="8909"/>
                    <a:pt x="9656" y="8994"/>
                  </a:cubicBezTo>
                  <a:cubicBezTo>
                    <a:pt x="9631" y="8965"/>
                    <a:pt x="9619" y="8951"/>
                    <a:pt x="9606" y="8923"/>
                  </a:cubicBezTo>
                  <a:cubicBezTo>
                    <a:pt x="9570" y="8786"/>
                    <a:pt x="9534" y="8648"/>
                    <a:pt x="9521" y="8511"/>
                  </a:cubicBezTo>
                  <a:close/>
                  <a:moveTo>
                    <a:pt x="14038" y="8738"/>
                  </a:moveTo>
                  <a:cubicBezTo>
                    <a:pt x="14038" y="8838"/>
                    <a:pt x="14050" y="8923"/>
                    <a:pt x="14050" y="9023"/>
                  </a:cubicBezTo>
                  <a:cubicBezTo>
                    <a:pt x="14025" y="8994"/>
                    <a:pt x="14013" y="8980"/>
                    <a:pt x="13988" y="8951"/>
                  </a:cubicBezTo>
                  <a:lnTo>
                    <a:pt x="14000" y="8937"/>
                  </a:lnTo>
                  <a:cubicBezTo>
                    <a:pt x="14013" y="8866"/>
                    <a:pt x="14025" y="8810"/>
                    <a:pt x="14038" y="8738"/>
                  </a:cubicBezTo>
                  <a:close/>
                  <a:moveTo>
                    <a:pt x="5695" y="7957"/>
                  </a:moveTo>
                  <a:cubicBezTo>
                    <a:pt x="5695" y="7957"/>
                    <a:pt x="5695" y="7971"/>
                    <a:pt x="5695" y="7985"/>
                  </a:cubicBezTo>
                  <a:cubicBezTo>
                    <a:pt x="5571" y="8298"/>
                    <a:pt x="5472" y="8611"/>
                    <a:pt x="5397" y="8951"/>
                  </a:cubicBezTo>
                  <a:lnTo>
                    <a:pt x="5360" y="9037"/>
                  </a:lnTo>
                  <a:cubicBezTo>
                    <a:pt x="5385" y="8852"/>
                    <a:pt x="5410" y="8667"/>
                    <a:pt x="5447" y="8497"/>
                  </a:cubicBezTo>
                  <a:cubicBezTo>
                    <a:pt x="5484" y="8426"/>
                    <a:pt x="5509" y="8369"/>
                    <a:pt x="5534" y="8298"/>
                  </a:cubicBezTo>
                  <a:cubicBezTo>
                    <a:pt x="5583" y="8184"/>
                    <a:pt x="5633" y="8071"/>
                    <a:pt x="5695" y="7957"/>
                  </a:cubicBezTo>
                  <a:close/>
                  <a:moveTo>
                    <a:pt x="11785" y="8227"/>
                  </a:moveTo>
                  <a:cubicBezTo>
                    <a:pt x="11871" y="8284"/>
                    <a:pt x="11945" y="8340"/>
                    <a:pt x="12020" y="8412"/>
                  </a:cubicBezTo>
                  <a:cubicBezTo>
                    <a:pt x="12144" y="8596"/>
                    <a:pt x="12243" y="8795"/>
                    <a:pt x="12317" y="9023"/>
                  </a:cubicBezTo>
                  <a:lnTo>
                    <a:pt x="12317" y="9051"/>
                  </a:lnTo>
                  <a:cubicBezTo>
                    <a:pt x="12267" y="9009"/>
                    <a:pt x="12230" y="8965"/>
                    <a:pt x="12181" y="8923"/>
                  </a:cubicBezTo>
                  <a:cubicBezTo>
                    <a:pt x="12070" y="8667"/>
                    <a:pt x="11945" y="8440"/>
                    <a:pt x="11785" y="8227"/>
                  </a:cubicBezTo>
                  <a:close/>
                  <a:moveTo>
                    <a:pt x="18172" y="8298"/>
                  </a:moveTo>
                  <a:cubicBezTo>
                    <a:pt x="18209" y="8426"/>
                    <a:pt x="18259" y="8568"/>
                    <a:pt x="18308" y="8710"/>
                  </a:cubicBezTo>
                  <a:cubicBezTo>
                    <a:pt x="18321" y="8752"/>
                    <a:pt x="18333" y="8795"/>
                    <a:pt x="18333" y="8838"/>
                  </a:cubicBezTo>
                  <a:lnTo>
                    <a:pt x="18333" y="9051"/>
                  </a:lnTo>
                  <a:cubicBezTo>
                    <a:pt x="18284" y="8909"/>
                    <a:pt x="18234" y="8781"/>
                    <a:pt x="18184" y="8653"/>
                  </a:cubicBezTo>
                  <a:cubicBezTo>
                    <a:pt x="18184" y="8525"/>
                    <a:pt x="18172" y="8412"/>
                    <a:pt x="18172" y="8298"/>
                  </a:cubicBezTo>
                  <a:close/>
                  <a:moveTo>
                    <a:pt x="11413" y="8625"/>
                  </a:moveTo>
                  <a:cubicBezTo>
                    <a:pt x="11624" y="8738"/>
                    <a:pt x="11834" y="8880"/>
                    <a:pt x="12032" y="9051"/>
                  </a:cubicBezTo>
                  <a:cubicBezTo>
                    <a:pt x="12032" y="9051"/>
                    <a:pt x="12032" y="9065"/>
                    <a:pt x="12032" y="9065"/>
                  </a:cubicBezTo>
                  <a:cubicBezTo>
                    <a:pt x="11859" y="8937"/>
                    <a:pt x="11673" y="8824"/>
                    <a:pt x="11475" y="8738"/>
                  </a:cubicBezTo>
                  <a:lnTo>
                    <a:pt x="11426" y="8682"/>
                  </a:lnTo>
                  <a:lnTo>
                    <a:pt x="11413" y="8625"/>
                  </a:lnTo>
                  <a:close/>
                  <a:moveTo>
                    <a:pt x="2215" y="8475"/>
                  </a:moveTo>
                  <a:cubicBezTo>
                    <a:pt x="2172" y="8594"/>
                    <a:pt x="2138" y="8722"/>
                    <a:pt x="2105" y="8838"/>
                  </a:cubicBezTo>
                  <a:cubicBezTo>
                    <a:pt x="2068" y="8923"/>
                    <a:pt x="2031" y="9009"/>
                    <a:pt x="2006" y="9094"/>
                  </a:cubicBezTo>
                  <a:cubicBezTo>
                    <a:pt x="2018" y="8980"/>
                    <a:pt x="2031" y="8880"/>
                    <a:pt x="2055" y="8752"/>
                  </a:cubicBezTo>
                  <a:cubicBezTo>
                    <a:pt x="2101" y="8660"/>
                    <a:pt x="2158" y="8568"/>
                    <a:pt x="2215" y="8475"/>
                  </a:cubicBezTo>
                  <a:close/>
                  <a:moveTo>
                    <a:pt x="16266" y="8241"/>
                  </a:moveTo>
                  <a:cubicBezTo>
                    <a:pt x="16303" y="8298"/>
                    <a:pt x="16328" y="8369"/>
                    <a:pt x="16365" y="8440"/>
                  </a:cubicBezTo>
                  <a:cubicBezTo>
                    <a:pt x="16402" y="8667"/>
                    <a:pt x="16426" y="8895"/>
                    <a:pt x="16439" y="9122"/>
                  </a:cubicBezTo>
                  <a:lnTo>
                    <a:pt x="16426" y="9122"/>
                  </a:lnTo>
                  <a:cubicBezTo>
                    <a:pt x="16389" y="8895"/>
                    <a:pt x="16328" y="8653"/>
                    <a:pt x="16266" y="8412"/>
                  </a:cubicBezTo>
                  <a:lnTo>
                    <a:pt x="16266" y="8241"/>
                  </a:lnTo>
                  <a:close/>
                  <a:moveTo>
                    <a:pt x="4358" y="8625"/>
                  </a:moveTo>
                  <a:lnTo>
                    <a:pt x="4358" y="8639"/>
                  </a:lnTo>
                  <a:cubicBezTo>
                    <a:pt x="4333" y="8810"/>
                    <a:pt x="4308" y="8980"/>
                    <a:pt x="4284" y="9150"/>
                  </a:cubicBezTo>
                  <a:lnTo>
                    <a:pt x="4284" y="9164"/>
                  </a:lnTo>
                  <a:cubicBezTo>
                    <a:pt x="4284" y="9136"/>
                    <a:pt x="4271" y="9108"/>
                    <a:pt x="4271" y="9079"/>
                  </a:cubicBezTo>
                  <a:cubicBezTo>
                    <a:pt x="4296" y="8923"/>
                    <a:pt x="4321" y="8781"/>
                    <a:pt x="4358" y="8625"/>
                  </a:cubicBezTo>
                  <a:close/>
                  <a:moveTo>
                    <a:pt x="3083" y="8085"/>
                  </a:moveTo>
                  <a:cubicBezTo>
                    <a:pt x="2996" y="8454"/>
                    <a:pt x="2946" y="8824"/>
                    <a:pt x="2897" y="9193"/>
                  </a:cubicBezTo>
                  <a:cubicBezTo>
                    <a:pt x="2872" y="9079"/>
                    <a:pt x="2848" y="8965"/>
                    <a:pt x="2823" y="8838"/>
                  </a:cubicBezTo>
                  <a:cubicBezTo>
                    <a:pt x="2835" y="8738"/>
                    <a:pt x="2860" y="8639"/>
                    <a:pt x="2885" y="8539"/>
                  </a:cubicBezTo>
                  <a:lnTo>
                    <a:pt x="2885" y="8553"/>
                  </a:lnTo>
                  <a:cubicBezTo>
                    <a:pt x="2946" y="8398"/>
                    <a:pt x="3008" y="8241"/>
                    <a:pt x="3083" y="8085"/>
                  </a:cubicBezTo>
                  <a:close/>
                  <a:moveTo>
                    <a:pt x="7589" y="8454"/>
                  </a:moveTo>
                  <a:cubicBezTo>
                    <a:pt x="7601" y="8710"/>
                    <a:pt x="7626" y="8951"/>
                    <a:pt x="7675" y="9179"/>
                  </a:cubicBezTo>
                  <a:lnTo>
                    <a:pt x="7675" y="9193"/>
                  </a:lnTo>
                  <a:cubicBezTo>
                    <a:pt x="7613" y="8965"/>
                    <a:pt x="7576" y="8724"/>
                    <a:pt x="7589" y="8483"/>
                  </a:cubicBezTo>
                  <a:lnTo>
                    <a:pt x="7576" y="8483"/>
                  </a:lnTo>
                  <a:lnTo>
                    <a:pt x="7589" y="8454"/>
                  </a:lnTo>
                  <a:close/>
                  <a:moveTo>
                    <a:pt x="12614" y="8980"/>
                  </a:moveTo>
                  <a:lnTo>
                    <a:pt x="12651" y="9023"/>
                  </a:lnTo>
                  <a:cubicBezTo>
                    <a:pt x="12664" y="9065"/>
                    <a:pt x="12676" y="9094"/>
                    <a:pt x="12688" y="9136"/>
                  </a:cubicBezTo>
                  <a:lnTo>
                    <a:pt x="12627" y="9193"/>
                  </a:lnTo>
                  <a:cubicBezTo>
                    <a:pt x="12627" y="9122"/>
                    <a:pt x="12627" y="9051"/>
                    <a:pt x="12614" y="8980"/>
                  </a:cubicBezTo>
                  <a:close/>
                  <a:moveTo>
                    <a:pt x="6549" y="7914"/>
                  </a:moveTo>
                  <a:lnTo>
                    <a:pt x="6549" y="8199"/>
                  </a:lnTo>
                  <a:cubicBezTo>
                    <a:pt x="6425" y="8525"/>
                    <a:pt x="6351" y="8866"/>
                    <a:pt x="6314" y="9207"/>
                  </a:cubicBezTo>
                  <a:cubicBezTo>
                    <a:pt x="6276" y="9009"/>
                    <a:pt x="6239" y="8795"/>
                    <a:pt x="6214" y="8582"/>
                  </a:cubicBezTo>
                  <a:cubicBezTo>
                    <a:pt x="6239" y="8468"/>
                    <a:pt x="6251" y="8326"/>
                    <a:pt x="6276" y="8199"/>
                  </a:cubicBezTo>
                  <a:lnTo>
                    <a:pt x="6264" y="8213"/>
                  </a:lnTo>
                  <a:cubicBezTo>
                    <a:pt x="6326" y="8127"/>
                    <a:pt x="6388" y="8056"/>
                    <a:pt x="6450" y="8000"/>
                  </a:cubicBezTo>
                  <a:cubicBezTo>
                    <a:pt x="6487" y="7971"/>
                    <a:pt x="6524" y="7942"/>
                    <a:pt x="6549" y="7914"/>
                  </a:cubicBezTo>
                  <a:close/>
                  <a:moveTo>
                    <a:pt x="11253" y="9023"/>
                  </a:moveTo>
                  <a:cubicBezTo>
                    <a:pt x="11277" y="9037"/>
                    <a:pt x="11290" y="9051"/>
                    <a:pt x="11315" y="9065"/>
                  </a:cubicBezTo>
                  <a:lnTo>
                    <a:pt x="11327" y="9065"/>
                  </a:lnTo>
                  <a:cubicBezTo>
                    <a:pt x="11339" y="9122"/>
                    <a:pt x="11352" y="9164"/>
                    <a:pt x="11352" y="9207"/>
                  </a:cubicBezTo>
                  <a:cubicBezTo>
                    <a:pt x="11327" y="9136"/>
                    <a:pt x="11290" y="9079"/>
                    <a:pt x="11253" y="9023"/>
                  </a:cubicBezTo>
                  <a:close/>
                  <a:moveTo>
                    <a:pt x="16513" y="7545"/>
                  </a:moveTo>
                  <a:cubicBezTo>
                    <a:pt x="16798" y="7957"/>
                    <a:pt x="17046" y="8398"/>
                    <a:pt x="17268" y="8866"/>
                  </a:cubicBezTo>
                  <a:cubicBezTo>
                    <a:pt x="17256" y="9023"/>
                    <a:pt x="17243" y="9179"/>
                    <a:pt x="17231" y="9335"/>
                  </a:cubicBezTo>
                  <a:cubicBezTo>
                    <a:pt x="17120" y="8994"/>
                    <a:pt x="16971" y="8667"/>
                    <a:pt x="16798" y="8369"/>
                  </a:cubicBezTo>
                  <a:lnTo>
                    <a:pt x="16773" y="8326"/>
                  </a:lnTo>
                  <a:cubicBezTo>
                    <a:pt x="16699" y="8056"/>
                    <a:pt x="16613" y="7800"/>
                    <a:pt x="16513" y="7545"/>
                  </a:cubicBezTo>
                  <a:close/>
                  <a:moveTo>
                    <a:pt x="4841" y="7786"/>
                  </a:moveTo>
                  <a:cubicBezTo>
                    <a:pt x="4841" y="7857"/>
                    <a:pt x="4853" y="7928"/>
                    <a:pt x="4865" y="8014"/>
                  </a:cubicBezTo>
                  <a:cubicBezTo>
                    <a:pt x="4841" y="8156"/>
                    <a:pt x="4828" y="8312"/>
                    <a:pt x="4816" y="8468"/>
                  </a:cubicBezTo>
                  <a:cubicBezTo>
                    <a:pt x="4779" y="8724"/>
                    <a:pt x="4766" y="8980"/>
                    <a:pt x="4766" y="9250"/>
                  </a:cubicBezTo>
                  <a:cubicBezTo>
                    <a:pt x="4766" y="9292"/>
                    <a:pt x="4754" y="9349"/>
                    <a:pt x="4754" y="9392"/>
                  </a:cubicBezTo>
                  <a:cubicBezTo>
                    <a:pt x="4680" y="9122"/>
                    <a:pt x="4618" y="8838"/>
                    <a:pt x="4568" y="8553"/>
                  </a:cubicBezTo>
                  <a:cubicBezTo>
                    <a:pt x="4593" y="8369"/>
                    <a:pt x="4630" y="8199"/>
                    <a:pt x="4667" y="8028"/>
                  </a:cubicBezTo>
                  <a:cubicBezTo>
                    <a:pt x="4667" y="8014"/>
                    <a:pt x="4680" y="8000"/>
                    <a:pt x="4680" y="7971"/>
                  </a:cubicBezTo>
                  <a:lnTo>
                    <a:pt x="4841" y="7786"/>
                  </a:lnTo>
                  <a:close/>
                  <a:moveTo>
                    <a:pt x="10002" y="9165"/>
                  </a:moveTo>
                  <a:cubicBezTo>
                    <a:pt x="10040" y="9222"/>
                    <a:pt x="10077" y="9293"/>
                    <a:pt x="10114" y="9363"/>
                  </a:cubicBezTo>
                  <a:lnTo>
                    <a:pt x="10114" y="9392"/>
                  </a:lnTo>
                  <a:lnTo>
                    <a:pt x="10015" y="9335"/>
                  </a:lnTo>
                  <a:cubicBezTo>
                    <a:pt x="10015" y="9270"/>
                    <a:pt x="10005" y="9217"/>
                    <a:pt x="10002" y="9165"/>
                  </a:cubicBezTo>
                  <a:close/>
                  <a:moveTo>
                    <a:pt x="13951" y="9164"/>
                  </a:moveTo>
                  <a:lnTo>
                    <a:pt x="14050" y="9307"/>
                  </a:lnTo>
                  <a:lnTo>
                    <a:pt x="14050" y="9392"/>
                  </a:lnTo>
                  <a:cubicBezTo>
                    <a:pt x="14013" y="9335"/>
                    <a:pt x="13975" y="9264"/>
                    <a:pt x="13951" y="9207"/>
                  </a:cubicBezTo>
                  <a:lnTo>
                    <a:pt x="13951" y="9164"/>
                  </a:lnTo>
                  <a:close/>
                  <a:moveTo>
                    <a:pt x="10646" y="8852"/>
                  </a:moveTo>
                  <a:lnTo>
                    <a:pt x="10658" y="8866"/>
                  </a:lnTo>
                  <a:cubicBezTo>
                    <a:pt x="10720" y="9051"/>
                    <a:pt x="10782" y="9236"/>
                    <a:pt x="10832" y="9421"/>
                  </a:cubicBezTo>
                  <a:lnTo>
                    <a:pt x="10757" y="9363"/>
                  </a:lnTo>
                  <a:cubicBezTo>
                    <a:pt x="10745" y="9349"/>
                    <a:pt x="10732" y="9335"/>
                    <a:pt x="10720" y="9321"/>
                  </a:cubicBezTo>
                  <a:cubicBezTo>
                    <a:pt x="10671" y="9179"/>
                    <a:pt x="10621" y="9051"/>
                    <a:pt x="10559" y="8909"/>
                  </a:cubicBezTo>
                  <a:cubicBezTo>
                    <a:pt x="10584" y="8895"/>
                    <a:pt x="10609" y="8866"/>
                    <a:pt x="10646" y="8852"/>
                  </a:cubicBezTo>
                  <a:close/>
                  <a:moveTo>
                    <a:pt x="14359" y="9179"/>
                  </a:moveTo>
                  <a:cubicBezTo>
                    <a:pt x="14384" y="9236"/>
                    <a:pt x="14409" y="9278"/>
                    <a:pt x="14421" y="9335"/>
                  </a:cubicBezTo>
                  <a:cubicBezTo>
                    <a:pt x="14421" y="9378"/>
                    <a:pt x="14421" y="9421"/>
                    <a:pt x="14409" y="9463"/>
                  </a:cubicBezTo>
                  <a:lnTo>
                    <a:pt x="14396" y="9463"/>
                  </a:lnTo>
                  <a:cubicBezTo>
                    <a:pt x="14384" y="9363"/>
                    <a:pt x="14372" y="9278"/>
                    <a:pt x="14359" y="9179"/>
                  </a:cubicBezTo>
                  <a:close/>
                  <a:moveTo>
                    <a:pt x="15919" y="8994"/>
                  </a:moveTo>
                  <a:cubicBezTo>
                    <a:pt x="15969" y="9122"/>
                    <a:pt x="16006" y="9250"/>
                    <a:pt x="16055" y="9378"/>
                  </a:cubicBezTo>
                  <a:lnTo>
                    <a:pt x="16043" y="9463"/>
                  </a:lnTo>
                  <a:cubicBezTo>
                    <a:pt x="16006" y="9335"/>
                    <a:pt x="15969" y="9222"/>
                    <a:pt x="15919" y="9108"/>
                  </a:cubicBezTo>
                  <a:cubicBezTo>
                    <a:pt x="15919" y="9065"/>
                    <a:pt x="15919" y="9023"/>
                    <a:pt x="15919" y="8994"/>
                  </a:cubicBezTo>
                  <a:close/>
                  <a:moveTo>
                    <a:pt x="17467" y="8596"/>
                  </a:moveTo>
                  <a:lnTo>
                    <a:pt x="17479" y="8611"/>
                  </a:lnTo>
                  <a:cubicBezTo>
                    <a:pt x="17590" y="8895"/>
                    <a:pt x="17689" y="9193"/>
                    <a:pt x="17764" y="9491"/>
                  </a:cubicBezTo>
                  <a:cubicBezTo>
                    <a:pt x="17677" y="9250"/>
                    <a:pt x="17578" y="9023"/>
                    <a:pt x="17467" y="8795"/>
                  </a:cubicBezTo>
                  <a:cubicBezTo>
                    <a:pt x="17467" y="8738"/>
                    <a:pt x="17467" y="8667"/>
                    <a:pt x="17467" y="8596"/>
                  </a:cubicBezTo>
                  <a:close/>
                  <a:moveTo>
                    <a:pt x="3566" y="9136"/>
                  </a:moveTo>
                  <a:cubicBezTo>
                    <a:pt x="3566" y="9222"/>
                    <a:pt x="3578" y="9321"/>
                    <a:pt x="3590" y="9392"/>
                  </a:cubicBezTo>
                  <a:cubicBezTo>
                    <a:pt x="3566" y="9449"/>
                    <a:pt x="3541" y="9491"/>
                    <a:pt x="3516" y="9548"/>
                  </a:cubicBezTo>
                  <a:cubicBezTo>
                    <a:pt x="3529" y="9421"/>
                    <a:pt x="3541" y="9292"/>
                    <a:pt x="3553" y="9164"/>
                  </a:cubicBezTo>
                  <a:cubicBezTo>
                    <a:pt x="3553" y="9164"/>
                    <a:pt x="3553" y="9150"/>
                    <a:pt x="3566" y="9136"/>
                  </a:cubicBezTo>
                  <a:close/>
                  <a:moveTo>
                    <a:pt x="9260" y="8568"/>
                  </a:moveTo>
                  <a:lnTo>
                    <a:pt x="9260" y="8582"/>
                  </a:lnTo>
                  <a:cubicBezTo>
                    <a:pt x="9285" y="8781"/>
                    <a:pt x="9359" y="8980"/>
                    <a:pt x="9482" y="9136"/>
                  </a:cubicBezTo>
                  <a:cubicBezTo>
                    <a:pt x="9482" y="9150"/>
                    <a:pt x="9495" y="9179"/>
                    <a:pt x="9507" y="9207"/>
                  </a:cubicBezTo>
                  <a:cubicBezTo>
                    <a:pt x="9420" y="9307"/>
                    <a:pt x="9359" y="9421"/>
                    <a:pt x="9334" y="9562"/>
                  </a:cubicBezTo>
                  <a:cubicBezTo>
                    <a:pt x="9297" y="9555"/>
                    <a:pt x="9260" y="9552"/>
                    <a:pt x="9223" y="9552"/>
                  </a:cubicBezTo>
                  <a:cubicBezTo>
                    <a:pt x="9185" y="9552"/>
                    <a:pt x="9148" y="9555"/>
                    <a:pt x="9111" y="9562"/>
                  </a:cubicBezTo>
                  <a:cubicBezTo>
                    <a:pt x="9061" y="9463"/>
                    <a:pt x="9037" y="9363"/>
                    <a:pt x="9012" y="9250"/>
                  </a:cubicBezTo>
                  <a:cubicBezTo>
                    <a:pt x="8963" y="8880"/>
                    <a:pt x="9074" y="8667"/>
                    <a:pt x="9260" y="8568"/>
                  </a:cubicBezTo>
                  <a:close/>
                  <a:moveTo>
                    <a:pt x="12738" y="9435"/>
                  </a:moveTo>
                  <a:cubicBezTo>
                    <a:pt x="12738" y="9477"/>
                    <a:pt x="12750" y="9534"/>
                    <a:pt x="12762" y="9576"/>
                  </a:cubicBezTo>
                  <a:cubicBezTo>
                    <a:pt x="12738" y="9548"/>
                    <a:pt x="12713" y="9506"/>
                    <a:pt x="12688" y="9477"/>
                  </a:cubicBezTo>
                  <a:lnTo>
                    <a:pt x="12738" y="9435"/>
                  </a:lnTo>
                  <a:close/>
                  <a:moveTo>
                    <a:pt x="10349" y="9321"/>
                  </a:moveTo>
                  <a:cubicBezTo>
                    <a:pt x="10436" y="9406"/>
                    <a:pt x="10510" y="9491"/>
                    <a:pt x="10609" y="9562"/>
                  </a:cubicBezTo>
                  <a:lnTo>
                    <a:pt x="10634" y="9634"/>
                  </a:lnTo>
                  <a:cubicBezTo>
                    <a:pt x="10547" y="9605"/>
                    <a:pt x="10460" y="9576"/>
                    <a:pt x="10386" y="9548"/>
                  </a:cubicBezTo>
                  <a:cubicBezTo>
                    <a:pt x="10374" y="9506"/>
                    <a:pt x="10374" y="9491"/>
                    <a:pt x="10361" y="9463"/>
                  </a:cubicBezTo>
                  <a:lnTo>
                    <a:pt x="10349" y="9477"/>
                  </a:lnTo>
                  <a:lnTo>
                    <a:pt x="10349" y="9321"/>
                  </a:lnTo>
                  <a:close/>
                  <a:moveTo>
                    <a:pt x="10980" y="9222"/>
                  </a:moveTo>
                  <a:cubicBezTo>
                    <a:pt x="11067" y="9349"/>
                    <a:pt x="11141" y="9491"/>
                    <a:pt x="11191" y="9648"/>
                  </a:cubicBezTo>
                  <a:cubicBezTo>
                    <a:pt x="11166" y="9619"/>
                    <a:pt x="11116" y="9605"/>
                    <a:pt x="11079" y="9576"/>
                  </a:cubicBezTo>
                  <a:lnTo>
                    <a:pt x="11079" y="9591"/>
                  </a:lnTo>
                  <a:cubicBezTo>
                    <a:pt x="11042" y="9463"/>
                    <a:pt x="11017" y="9335"/>
                    <a:pt x="10980" y="9222"/>
                  </a:cubicBezTo>
                  <a:close/>
                  <a:moveTo>
                    <a:pt x="11767" y="9458"/>
                  </a:moveTo>
                  <a:lnTo>
                    <a:pt x="11859" y="9562"/>
                  </a:lnTo>
                  <a:lnTo>
                    <a:pt x="11884" y="9634"/>
                  </a:lnTo>
                  <a:lnTo>
                    <a:pt x="11810" y="9648"/>
                  </a:lnTo>
                  <a:cubicBezTo>
                    <a:pt x="11799" y="9584"/>
                    <a:pt x="11787" y="9521"/>
                    <a:pt x="11767" y="9458"/>
                  </a:cubicBezTo>
                  <a:close/>
                  <a:moveTo>
                    <a:pt x="9569" y="9435"/>
                  </a:moveTo>
                  <a:cubicBezTo>
                    <a:pt x="9594" y="9506"/>
                    <a:pt x="9619" y="9576"/>
                    <a:pt x="9643" y="9662"/>
                  </a:cubicBezTo>
                  <a:lnTo>
                    <a:pt x="9631" y="9662"/>
                  </a:lnTo>
                  <a:cubicBezTo>
                    <a:pt x="9594" y="9648"/>
                    <a:pt x="9544" y="9619"/>
                    <a:pt x="9495" y="9605"/>
                  </a:cubicBezTo>
                  <a:cubicBezTo>
                    <a:pt x="9519" y="9548"/>
                    <a:pt x="9532" y="9491"/>
                    <a:pt x="9569" y="9435"/>
                  </a:cubicBezTo>
                  <a:close/>
                  <a:moveTo>
                    <a:pt x="14199" y="9534"/>
                  </a:moveTo>
                  <a:cubicBezTo>
                    <a:pt x="14199" y="9619"/>
                    <a:pt x="14199" y="9690"/>
                    <a:pt x="14211" y="9761"/>
                  </a:cubicBezTo>
                  <a:lnTo>
                    <a:pt x="14174" y="9690"/>
                  </a:lnTo>
                  <a:cubicBezTo>
                    <a:pt x="14174" y="9634"/>
                    <a:pt x="14199" y="9591"/>
                    <a:pt x="14199" y="9534"/>
                  </a:cubicBezTo>
                  <a:close/>
                  <a:moveTo>
                    <a:pt x="18506" y="6209"/>
                  </a:moveTo>
                  <a:cubicBezTo>
                    <a:pt x="18543" y="6266"/>
                    <a:pt x="18580" y="6323"/>
                    <a:pt x="18618" y="6379"/>
                  </a:cubicBezTo>
                  <a:cubicBezTo>
                    <a:pt x="19175" y="7331"/>
                    <a:pt x="19435" y="8483"/>
                    <a:pt x="19348" y="9619"/>
                  </a:cubicBezTo>
                  <a:cubicBezTo>
                    <a:pt x="19323" y="9676"/>
                    <a:pt x="19311" y="9719"/>
                    <a:pt x="19286" y="9775"/>
                  </a:cubicBezTo>
                  <a:cubicBezTo>
                    <a:pt x="19236" y="8752"/>
                    <a:pt x="19001" y="7758"/>
                    <a:pt x="18630" y="6849"/>
                  </a:cubicBezTo>
                  <a:cubicBezTo>
                    <a:pt x="18593" y="6635"/>
                    <a:pt x="18556" y="6422"/>
                    <a:pt x="18506" y="6209"/>
                  </a:cubicBezTo>
                  <a:close/>
                  <a:moveTo>
                    <a:pt x="13889" y="9463"/>
                  </a:moveTo>
                  <a:lnTo>
                    <a:pt x="13963" y="9619"/>
                  </a:lnTo>
                  <a:cubicBezTo>
                    <a:pt x="13938" y="9676"/>
                    <a:pt x="13914" y="9733"/>
                    <a:pt x="13889" y="9790"/>
                  </a:cubicBezTo>
                  <a:cubicBezTo>
                    <a:pt x="13877" y="9747"/>
                    <a:pt x="13864" y="9690"/>
                    <a:pt x="13852" y="9648"/>
                  </a:cubicBezTo>
                  <a:cubicBezTo>
                    <a:pt x="13864" y="9591"/>
                    <a:pt x="13877" y="9534"/>
                    <a:pt x="13889" y="9463"/>
                  </a:cubicBezTo>
                  <a:close/>
                  <a:moveTo>
                    <a:pt x="6190" y="9506"/>
                  </a:moveTo>
                  <a:cubicBezTo>
                    <a:pt x="6214" y="9619"/>
                    <a:pt x="6239" y="9719"/>
                    <a:pt x="6264" y="9833"/>
                  </a:cubicBezTo>
                  <a:cubicBezTo>
                    <a:pt x="6239" y="9761"/>
                    <a:pt x="6214" y="9690"/>
                    <a:pt x="6190" y="9634"/>
                  </a:cubicBezTo>
                  <a:cubicBezTo>
                    <a:pt x="6190" y="9591"/>
                    <a:pt x="6190" y="9548"/>
                    <a:pt x="6190" y="9506"/>
                  </a:cubicBezTo>
                  <a:close/>
                  <a:moveTo>
                    <a:pt x="7390" y="9292"/>
                  </a:moveTo>
                  <a:cubicBezTo>
                    <a:pt x="7415" y="9378"/>
                    <a:pt x="7452" y="9477"/>
                    <a:pt x="7502" y="9562"/>
                  </a:cubicBezTo>
                  <a:cubicBezTo>
                    <a:pt x="7465" y="9662"/>
                    <a:pt x="7440" y="9747"/>
                    <a:pt x="7415" y="9847"/>
                  </a:cubicBezTo>
                  <a:cubicBezTo>
                    <a:pt x="7390" y="9662"/>
                    <a:pt x="7390" y="9477"/>
                    <a:pt x="7390" y="9292"/>
                  </a:cubicBezTo>
                  <a:close/>
                  <a:moveTo>
                    <a:pt x="9804" y="9449"/>
                  </a:moveTo>
                  <a:lnTo>
                    <a:pt x="9854" y="9506"/>
                  </a:lnTo>
                  <a:cubicBezTo>
                    <a:pt x="9878" y="9619"/>
                    <a:pt x="9903" y="9747"/>
                    <a:pt x="9928" y="9861"/>
                  </a:cubicBezTo>
                  <a:lnTo>
                    <a:pt x="9891" y="9833"/>
                  </a:lnTo>
                  <a:cubicBezTo>
                    <a:pt x="9878" y="9775"/>
                    <a:pt x="9854" y="9719"/>
                    <a:pt x="9841" y="9662"/>
                  </a:cubicBezTo>
                  <a:cubicBezTo>
                    <a:pt x="9829" y="9591"/>
                    <a:pt x="9804" y="9520"/>
                    <a:pt x="9804" y="9449"/>
                  </a:cubicBezTo>
                  <a:close/>
                  <a:moveTo>
                    <a:pt x="2736" y="9421"/>
                  </a:moveTo>
                  <a:cubicBezTo>
                    <a:pt x="2761" y="9491"/>
                    <a:pt x="2773" y="9548"/>
                    <a:pt x="2798" y="9619"/>
                  </a:cubicBezTo>
                  <a:cubicBezTo>
                    <a:pt x="2761" y="9747"/>
                    <a:pt x="2736" y="9889"/>
                    <a:pt x="2712" y="10017"/>
                  </a:cubicBezTo>
                  <a:lnTo>
                    <a:pt x="2699" y="10017"/>
                  </a:lnTo>
                  <a:cubicBezTo>
                    <a:pt x="2699" y="9818"/>
                    <a:pt x="2724" y="9619"/>
                    <a:pt x="2736" y="9421"/>
                  </a:cubicBezTo>
                  <a:close/>
                  <a:moveTo>
                    <a:pt x="16984" y="9207"/>
                  </a:moveTo>
                  <a:cubicBezTo>
                    <a:pt x="17046" y="9378"/>
                    <a:pt x="17108" y="9562"/>
                    <a:pt x="17157" y="9747"/>
                  </a:cubicBezTo>
                  <a:cubicBezTo>
                    <a:pt x="17157" y="9833"/>
                    <a:pt x="17145" y="9918"/>
                    <a:pt x="17120" y="10003"/>
                  </a:cubicBezTo>
                  <a:lnTo>
                    <a:pt x="17120" y="10017"/>
                  </a:lnTo>
                  <a:cubicBezTo>
                    <a:pt x="17083" y="9747"/>
                    <a:pt x="17033" y="9477"/>
                    <a:pt x="16984" y="9207"/>
                  </a:cubicBezTo>
                  <a:close/>
                  <a:moveTo>
                    <a:pt x="8071" y="9591"/>
                  </a:moveTo>
                  <a:cubicBezTo>
                    <a:pt x="8084" y="9747"/>
                    <a:pt x="8109" y="9889"/>
                    <a:pt x="8146" y="10032"/>
                  </a:cubicBezTo>
                  <a:lnTo>
                    <a:pt x="8121" y="10003"/>
                  </a:lnTo>
                  <a:cubicBezTo>
                    <a:pt x="8096" y="9946"/>
                    <a:pt x="8071" y="9903"/>
                    <a:pt x="8047" y="9861"/>
                  </a:cubicBezTo>
                  <a:cubicBezTo>
                    <a:pt x="8047" y="9775"/>
                    <a:pt x="8034" y="9705"/>
                    <a:pt x="8034" y="9634"/>
                  </a:cubicBezTo>
                  <a:lnTo>
                    <a:pt x="8071" y="9591"/>
                  </a:lnTo>
                  <a:close/>
                  <a:moveTo>
                    <a:pt x="6598" y="8767"/>
                  </a:moveTo>
                  <a:cubicBezTo>
                    <a:pt x="6623" y="8866"/>
                    <a:pt x="6635" y="8951"/>
                    <a:pt x="6660" y="9051"/>
                  </a:cubicBezTo>
                  <a:cubicBezTo>
                    <a:pt x="6660" y="9179"/>
                    <a:pt x="6672" y="9307"/>
                    <a:pt x="6672" y="9435"/>
                  </a:cubicBezTo>
                  <a:cubicBezTo>
                    <a:pt x="6610" y="9634"/>
                    <a:pt x="6549" y="9833"/>
                    <a:pt x="6512" y="10046"/>
                  </a:cubicBezTo>
                  <a:lnTo>
                    <a:pt x="6512" y="10032"/>
                  </a:lnTo>
                  <a:cubicBezTo>
                    <a:pt x="6512" y="9974"/>
                    <a:pt x="6512" y="9932"/>
                    <a:pt x="6499" y="9889"/>
                  </a:cubicBezTo>
                  <a:cubicBezTo>
                    <a:pt x="6487" y="9506"/>
                    <a:pt x="6524" y="9136"/>
                    <a:pt x="6598" y="8767"/>
                  </a:cubicBezTo>
                  <a:close/>
                  <a:moveTo>
                    <a:pt x="18704" y="7673"/>
                  </a:moveTo>
                  <a:cubicBezTo>
                    <a:pt x="18803" y="7971"/>
                    <a:pt x="18890" y="8284"/>
                    <a:pt x="18952" y="8611"/>
                  </a:cubicBezTo>
                  <a:cubicBezTo>
                    <a:pt x="19039" y="9122"/>
                    <a:pt x="19101" y="9648"/>
                    <a:pt x="19113" y="10187"/>
                  </a:cubicBezTo>
                  <a:cubicBezTo>
                    <a:pt x="19063" y="9747"/>
                    <a:pt x="18977" y="9307"/>
                    <a:pt x="18853" y="8880"/>
                  </a:cubicBezTo>
                  <a:lnTo>
                    <a:pt x="18853" y="8895"/>
                  </a:lnTo>
                  <a:cubicBezTo>
                    <a:pt x="18816" y="8738"/>
                    <a:pt x="18766" y="8582"/>
                    <a:pt x="18704" y="8440"/>
                  </a:cubicBezTo>
                  <a:cubicBezTo>
                    <a:pt x="18717" y="8184"/>
                    <a:pt x="18704" y="7928"/>
                    <a:pt x="18704" y="7673"/>
                  </a:cubicBezTo>
                  <a:close/>
                  <a:moveTo>
                    <a:pt x="15931" y="9818"/>
                  </a:moveTo>
                  <a:cubicBezTo>
                    <a:pt x="15944" y="9875"/>
                    <a:pt x="15956" y="9932"/>
                    <a:pt x="15969" y="10003"/>
                  </a:cubicBezTo>
                  <a:cubicBezTo>
                    <a:pt x="15956" y="10088"/>
                    <a:pt x="15944" y="10173"/>
                    <a:pt x="15919" y="10259"/>
                  </a:cubicBezTo>
                  <a:cubicBezTo>
                    <a:pt x="15919" y="10145"/>
                    <a:pt x="15919" y="10032"/>
                    <a:pt x="15919" y="9918"/>
                  </a:cubicBezTo>
                  <a:lnTo>
                    <a:pt x="15931" y="9918"/>
                  </a:lnTo>
                  <a:lnTo>
                    <a:pt x="15931" y="9818"/>
                  </a:lnTo>
                  <a:close/>
                  <a:moveTo>
                    <a:pt x="5744" y="9292"/>
                  </a:moveTo>
                  <a:cubicBezTo>
                    <a:pt x="5719" y="9619"/>
                    <a:pt x="5719" y="9946"/>
                    <a:pt x="5756" y="10273"/>
                  </a:cubicBezTo>
                  <a:cubicBezTo>
                    <a:pt x="5707" y="10159"/>
                    <a:pt x="5658" y="10060"/>
                    <a:pt x="5608" y="9946"/>
                  </a:cubicBezTo>
                  <a:cubicBezTo>
                    <a:pt x="5645" y="9719"/>
                    <a:pt x="5682" y="9506"/>
                    <a:pt x="5744" y="9292"/>
                  </a:cubicBezTo>
                  <a:close/>
                  <a:moveTo>
                    <a:pt x="14434" y="9946"/>
                  </a:moveTo>
                  <a:cubicBezTo>
                    <a:pt x="14458" y="9989"/>
                    <a:pt x="14483" y="10032"/>
                    <a:pt x="14508" y="10074"/>
                  </a:cubicBezTo>
                  <a:lnTo>
                    <a:pt x="14496" y="10187"/>
                  </a:lnTo>
                  <a:cubicBezTo>
                    <a:pt x="14496" y="10216"/>
                    <a:pt x="14483" y="10245"/>
                    <a:pt x="14471" y="10287"/>
                  </a:cubicBezTo>
                  <a:lnTo>
                    <a:pt x="14446" y="10301"/>
                  </a:lnTo>
                  <a:cubicBezTo>
                    <a:pt x="14446" y="10187"/>
                    <a:pt x="14446" y="10060"/>
                    <a:pt x="14434" y="9946"/>
                  </a:cubicBezTo>
                  <a:close/>
                  <a:moveTo>
                    <a:pt x="13295" y="9378"/>
                  </a:moveTo>
                  <a:cubicBezTo>
                    <a:pt x="13394" y="9605"/>
                    <a:pt x="13481" y="9833"/>
                    <a:pt x="13555" y="10060"/>
                  </a:cubicBezTo>
                  <a:cubicBezTo>
                    <a:pt x="13530" y="10145"/>
                    <a:pt x="13505" y="10245"/>
                    <a:pt x="13481" y="10316"/>
                  </a:cubicBezTo>
                  <a:cubicBezTo>
                    <a:pt x="13481" y="10273"/>
                    <a:pt x="13468" y="10245"/>
                    <a:pt x="13456" y="10202"/>
                  </a:cubicBezTo>
                  <a:cubicBezTo>
                    <a:pt x="13419" y="10017"/>
                    <a:pt x="13369" y="9818"/>
                    <a:pt x="13307" y="9648"/>
                  </a:cubicBezTo>
                  <a:cubicBezTo>
                    <a:pt x="13307" y="9562"/>
                    <a:pt x="13295" y="9491"/>
                    <a:pt x="13283" y="9421"/>
                  </a:cubicBezTo>
                  <a:cubicBezTo>
                    <a:pt x="13283" y="9406"/>
                    <a:pt x="13283" y="9392"/>
                    <a:pt x="13295" y="9378"/>
                  </a:cubicBezTo>
                  <a:close/>
                  <a:moveTo>
                    <a:pt x="15498" y="8710"/>
                  </a:moveTo>
                  <a:cubicBezTo>
                    <a:pt x="15572" y="8852"/>
                    <a:pt x="15634" y="8994"/>
                    <a:pt x="15696" y="9136"/>
                  </a:cubicBezTo>
                  <a:cubicBezTo>
                    <a:pt x="15721" y="9349"/>
                    <a:pt x="15733" y="9562"/>
                    <a:pt x="15746" y="9761"/>
                  </a:cubicBezTo>
                  <a:cubicBezTo>
                    <a:pt x="15758" y="9974"/>
                    <a:pt x="15709" y="10145"/>
                    <a:pt x="15696" y="10330"/>
                  </a:cubicBezTo>
                  <a:cubicBezTo>
                    <a:pt x="15696" y="10316"/>
                    <a:pt x="15696" y="10316"/>
                    <a:pt x="15684" y="10301"/>
                  </a:cubicBezTo>
                  <a:cubicBezTo>
                    <a:pt x="15659" y="10230"/>
                    <a:pt x="15622" y="10173"/>
                    <a:pt x="15585" y="10102"/>
                  </a:cubicBezTo>
                  <a:cubicBezTo>
                    <a:pt x="15560" y="9804"/>
                    <a:pt x="15523" y="9520"/>
                    <a:pt x="15461" y="9222"/>
                  </a:cubicBezTo>
                  <a:cubicBezTo>
                    <a:pt x="15449" y="9136"/>
                    <a:pt x="15449" y="9051"/>
                    <a:pt x="15437" y="8980"/>
                  </a:cubicBezTo>
                  <a:cubicBezTo>
                    <a:pt x="15461" y="8880"/>
                    <a:pt x="15474" y="8795"/>
                    <a:pt x="15498" y="8710"/>
                  </a:cubicBezTo>
                  <a:close/>
                  <a:moveTo>
                    <a:pt x="3950" y="9662"/>
                  </a:moveTo>
                  <a:cubicBezTo>
                    <a:pt x="3962" y="9705"/>
                    <a:pt x="3974" y="9747"/>
                    <a:pt x="3987" y="9790"/>
                  </a:cubicBezTo>
                  <a:cubicBezTo>
                    <a:pt x="3974" y="9918"/>
                    <a:pt x="3962" y="10060"/>
                    <a:pt x="3950" y="10173"/>
                  </a:cubicBezTo>
                  <a:lnTo>
                    <a:pt x="3950" y="10358"/>
                  </a:lnTo>
                  <a:cubicBezTo>
                    <a:pt x="3925" y="10173"/>
                    <a:pt x="3912" y="9974"/>
                    <a:pt x="3925" y="9790"/>
                  </a:cubicBezTo>
                  <a:lnTo>
                    <a:pt x="3925" y="9761"/>
                  </a:lnTo>
                  <a:cubicBezTo>
                    <a:pt x="3925" y="9747"/>
                    <a:pt x="3937" y="9705"/>
                    <a:pt x="3950" y="9662"/>
                  </a:cubicBezTo>
                  <a:close/>
                  <a:moveTo>
                    <a:pt x="10287" y="10102"/>
                  </a:moveTo>
                  <a:cubicBezTo>
                    <a:pt x="10311" y="10202"/>
                    <a:pt x="10349" y="10301"/>
                    <a:pt x="10398" y="10386"/>
                  </a:cubicBezTo>
                  <a:lnTo>
                    <a:pt x="10361" y="10330"/>
                  </a:lnTo>
                  <a:lnTo>
                    <a:pt x="10299" y="10245"/>
                  </a:lnTo>
                  <a:cubicBezTo>
                    <a:pt x="10299" y="10202"/>
                    <a:pt x="10287" y="10145"/>
                    <a:pt x="10287" y="10102"/>
                  </a:cubicBezTo>
                  <a:close/>
                  <a:moveTo>
                    <a:pt x="18184" y="9634"/>
                  </a:moveTo>
                  <a:cubicBezTo>
                    <a:pt x="18209" y="9761"/>
                    <a:pt x="18234" y="9889"/>
                    <a:pt x="18246" y="10017"/>
                  </a:cubicBezTo>
                  <a:cubicBezTo>
                    <a:pt x="18222" y="10159"/>
                    <a:pt x="18197" y="10301"/>
                    <a:pt x="18172" y="10444"/>
                  </a:cubicBezTo>
                  <a:cubicBezTo>
                    <a:pt x="18160" y="10372"/>
                    <a:pt x="18147" y="10316"/>
                    <a:pt x="18135" y="10245"/>
                  </a:cubicBezTo>
                  <a:cubicBezTo>
                    <a:pt x="18160" y="10046"/>
                    <a:pt x="18172" y="9847"/>
                    <a:pt x="18184" y="9634"/>
                  </a:cubicBezTo>
                  <a:close/>
                  <a:moveTo>
                    <a:pt x="12701" y="9989"/>
                  </a:moveTo>
                  <a:cubicBezTo>
                    <a:pt x="12725" y="10032"/>
                    <a:pt x="12762" y="10074"/>
                    <a:pt x="12800" y="10117"/>
                  </a:cubicBezTo>
                  <a:lnTo>
                    <a:pt x="12800" y="10173"/>
                  </a:lnTo>
                  <a:cubicBezTo>
                    <a:pt x="12778" y="10274"/>
                    <a:pt x="12756" y="10364"/>
                    <a:pt x="12725" y="10452"/>
                  </a:cubicBezTo>
                  <a:cubicBezTo>
                    <a:pt x="12724" y="10295"/>
                    <a:pt x="12712" y="10148"/>
                    <a:pt x="12701" y="9989"/>
                  </a:cubicBezTo>
                  <a:close/>
                  <a:moveTo>
                    <a:pt x="11995" y="9960"/>
                  </a:moveTo>
                  <a:cubicBezTo>
                    <a:pt x="12020" y="10145"/>
                    <a:pt x="11983" y="10330"/>
                    <a:pt x="11908" y="10500"/>
                  </a:cubicBezTo>
                  <a:cubicBezTo>
                    <a:pt x="11908" y="10330"/>
                    <a:pt x="11896" y="10145"/>
                    <a:pt x="11884" y="9974"/>
                  </a:cubicBezTo>
                  <a:cubicBezTo>
                    <a:pt x="11921" y="9974"/>
                    <a:pt x="11958" y="9974"/>
                    <a:pt x="11995" y="9960"/>
                  </a:cubicBezTo>
                  <a:close/>
                  <a:moveTo>
                    <a:pt x="11277" y="9946"/>
                  </a:moveTo>
                  <a:cubicBezTo>
                    <a:pt x="11302" y="9989"/>
                    <a:pt x="11302" y="10017"/>
                    <a:pt x="11302" y="10060"/>
                  </a:cubicBezTo>
                  <a:cubicBezTo>
                    <a:pt x="11327" y="10202"/>
                    <a:pt x="11327" y="10358"/>
                    <a:pt x="11302" y="10514"/>
                  </a:cubicBezTo>
                  <a:cubicBezTo>
                    <a:pt x="11290" y="10529"/>
                    <a:pt x="11290" y="10543"/>
                    <a:pt x="11277" y="10557"/>
                  </a:cubicBezTo>
                  <a:cubicBezTo>
                    <a:pt x="11240" y="10358"/>
                    <a:pt x="11203" y="10159"/>
                    <a:pt x="11166" y="9946"/>
                  </a:cubicBezTo>
                  <a:close/>
                  <a:moveTo>
                    <a:pt x="9470" y="9892"/>
                  </a:moveTo>
                  <a:cubicBezTo>
                    <a:pt x="9551" y="9906"/>
                    <a:pt x="9622" y="9934"/>
                    <a:pt x="9693" y="9974"/>
                  </a:cubicBezTo>
                  <a:cubicBezTo>
                    <a:pt x="9705" y="9974"/>
                    <a:pt x="9730" y="9989"/>
                    <a:pt x="9755" y="10003"/>
                  </a:cubicBezTo>
                  <a:cubicBezTo>
                    <a:pt x="9829" y="10202"/>
                    <a:pt x="9915" y="10386"/>
                    <a:pt x="10015" y="10571"/>
                  </a:cubicBezTo>
                  <a:lnTo>
                    <a:pt x="9940" y="10543"/>
                  </a:lnTo>
                  <a:cubicBezTo>
                    <a:pt x="9779" y="10415"/>
                    <a:pt x="9619" y="10259"/>
                    <a:pt x="9470" y="10102"/>
                  </a:cubicBezTo>
                  <a:cubicBezTo>
                    <a:pt x="9458" y="10032"/>
                    <a:pt x="9457" y="9962"/>
                    <a:pt x="9470" y="9892"/>
                  </a:cubicBezTo>
                  <a:close/>
                  <a:moveTo>
                    <a:pt x="14137" y="9974"/>
                  </a:moveTo>
                  <a:lnTo>
                    <a:pt x="14199" y="10145"/>
                  </a:lnTo>
                  <a:cubicBezTo>
                    <a:pt x="14149" y="10245"/>
                    <a:pt x="14112" y="10344"/>
                    <a:pt x="14087" y="10444"/>
                  </a:cubicBezTo>
                  <a:cubicBezTo>
                    <a:pt x="14062" y="10500"/>
                    <a:pt x="14038" y="10557"/>
                    <a:pt x="14013" y="10600"/>
                  </a:cubicBezTo>
                  <a:lnTo>
                    <a:pt x="13988" y="10486"/>
                  </a:lnTo>
                  <a:cubicBezTo>
                    <a:pt x="14050" y="10316"/>
                    <a:pt x="14100" y="10145"/>
                    <a:pt x="14137" y="9974"/>
                  </a:cubicBezTo>
                  <a:close/>
                  <a:moveTo>
                    <a:pt x="5113" y="10245"/>
                  </a:moveTo>
                  <a:cubicBezTo>
                    <a:pt x="5125" y="10301"/>
                    <a:pt x="5163" y="10372"/>
                    <a:pt x="5187" y="10444"/>
                  </a:cubicBezTo>
                  <a:cubicBezTo>
                    <a:pt x="5212" y="10500"/>
                    <a:pt x="5212" y="10600"/>
                    <a:pt x="5224" y="10685"/>
                  </a:cubicBezTo>
                  <a:cubicBezTo>
                    <a:pt x="5163" y="10571"/>
                    <a:pt x="5113" y="10458"/>
                    <a:pt x="5063" y="10330"/>
                  </a:cubicBezTo>
                  <a:cubicBezTo>
                    <a:pt x="5076" y="10301"/>
                    <a:pt x="5101" y="10259"/>
                    <a:pt x="5113" y="10245"/>
                  </a:cubicBezTo>
                  <a:close/>
                  <a:moveTo>
                    <a:pt x="10485" y="9818"/>
                  </a:moveTo>
                  <a:lnTo>
                    <a:pt x="10535" y="9847"/>
                  </a:lnTo>
                  <a:lnTo>
                    <a:pt x="10683" y="9889"/>
                  </a:lnTo>
                  <a:cubicBezTo>
                    <a:pt x="10745" y="10145"/>
                    <a:pt x="10782" y="10401"/>
                    <a:pt x="10807" y="10671"/>
                  </a:cubicBezTo>
                  <a:lnTo>
                    <a:pt x="10807" y="10685"/>
                  </a:lnTo>
                  <a:cubicBezTo>
                    <a:pt x="10745" y="10614"/>
                    <a:pt x="10695" y="10543"/>
                    <a:pt x="10658" y="10472"/>
                  </a:cubicBezTo>
                  <a:cubicBezTo>
                    <a:pt x="10609" y="10245"/>
                    <a:pt x="10547" y="10032"/>
                    <a:pt x="10485" y="9818"/>
                  </a:cubicBezTo>
                  <a:close/>
                  <a:moveTo>
                    <a:pt x="7093" y="10245"/>
                  </a:moveTo>
                  <a:lnTo>
                    <a:pt x="7131" y="10330"/>
                  </a:lnTo>
                  <a:lnTo>
                    <a:pt x="7143" y="10386"/>
                  </a:lnTo>
                  <a:cubicBezTo>
                    <a:pt x="7143" y="10472"/>
                    <a:pt x="7155" y="10557"/>
                    <a:pt x="7168" y="10643"/>
                  </a:cubicBezTo>
                  <a:cubicBezTo>
                    <a:pt x="7155" y="10671"/>
                    <a:pt x="7131" y="10713"/>
                    <a:pt x="7118" y="10756"/>
                  </a:cubicBezTo>
                  <a:cubicBezTo>
                    <a:pt x="7118" y="10728"/>
                    <a:pt x="7106" y="10713"/>
                    <a:pt x="7106" y="10699"/>
                  </a:cubicBezTo>
                  <a:cubicBezTo>
                    <a:pt x="7081" y="10543"/>
                    <a:pt x="7081" y="10401"/>
                    <a:pt x="7093" y="10245"/>
                  </a:cubicBezTo>
                  <a:close/>
                  <a:moveTo>
                    <a:pt x="4469" y="9136"/>
                  </a:moveTo>
                  <a:cubicBezTo>
                    <a:pt x="4531" y="9421"/>
                    <a:pt x="4618" y="9690"/>
                    <a:pt x="4717" y="9960"/>
                  </a:cubicBezTo>
                  <a:cubicBezTo>
                    <a:pt x="4717" y="10187"/>
                    <a:pt x="4717" y="10415"/>
                    <a:pt x="4729" y="10628"/>
                  </a:cubicBezTo>
                  <a:cubicBezTo>
                    <a:pt x="4717" y="10685"/>
                    <a:pt x="4704" y="10742"/>
                    <a:pt x="4692" y="10798"/>
                  </a:cubicBezTo>
                  <a:cubicBezTo>
                    <a:pt x="4568" y="10444"/>
                    <a:pt x="4469" y="10102"/>
                    <a:pt x="4395" y="9733"/>
                  </a:cubicBezTo>
                  <a:cubicBezTo>
                    <a:pt x="4407" y="9534"/>
                    <a:pt x="4432" y="9335"/>
                    <a:pt x="4469" y="9136"/>
                  </a:cubicBezTo>
                  <a:close/>
                  <a:moveTo>
                    <a:pt x="7910" y="10330"/>
                  </a:moveTo>
                  <a:cubicBezTo>
                    <a:pt x="7935" y="10486"/>
                    <a:pt x="7972" y="10657"/>
                    <a:pt x="7997" y="10813"/>
                  </a:cubicBezTo>
                  <a:cubicBezTo>
                    <a:pt x="7960" y="10657"/>
                    <a:pt x="7935" y="10500"/>
                    <a:pt x="7910" y="10330"/>
                  </a:cubicBezTo>
                  <a:close/>
                  <a:moveTo>
                    <a:pt x="18717" y="9264"/>
                  </a:moveTo>
                  <a:cubicBezTo>
                    <a:pt x="18828" y="9719"/>
                    <a:pt x="18902" y="10187"/>
                    <a:pt x="18939" y="10657"/>
                  </a:cubicBezTo>
                  <a:cubicBezTo>
                    <a:pt x="18914" y="10713"/>
                    <a:pt x="18890" y="10770"/>
                    <a:pt x="18865" y="10841"/>
                  </a:cubicBezTo>
                  <a:cubicBezTo>
                    <a:pt x="18853" y="10415"/>
                    <a:pt x="18803" y="9989"/>
                    <a:pt x="18717" y="9562"/>
                  </a:cubicBezTo>
                  <a:lnTo>
                    <a:pt x="18717" y="9264"/>
                  </a:lnTo>
                  <a:close/>
                  <a:moveTo>
                    <a:pt x="13691" y="10600"/>
                  </a:moveTo>
                  <a:cubicBezTo>
                    <a:pt x="13703" y="10643"/>
                    <a:pt x="13716" y="10685"/>
                    <a:pt x="13716" y="10728"/>
                  </a:cubicBezTo>
                  <a:cubicBezTo>
                    <a:pt x="13703" y="10770"/>
                    <a:pt x="13679" y="10813"/>
                    <a:pt x="13666" y="10841"/>
                  </a:cubicBezTo>
                  <a:lnTo>
                    <a:pt x="13666" y="10856"/>
                  </a:lnTo>
                  <a:lnTo>
                    <a:pt x="13641" y="10798"/>
                  </a:lnTo>
                  <a:cubicBezTo>
                    <a:pt x="13666" y="10728"/>
                    <a:pt x="13679" y="10657"/>
                    <a:pt x="13691" y="10600"/>
                  </a:cubicBezTo>
                  <a:close/>
                  <a:moveTo>
                    <a:pt x="15609" y="10600"/>
                  </a:moveTo>
                  <a:lnTo>
                    <a:pt x="15634" y="10671"/>
                  </a:lnTo>
                  <a:cubicBezTo>
                    <a:pt x="15634" y="10742"/>
                    <a:pt x="15622" y="10798"/>
                    <a:pt x="15609" y="10856"/>
                  </a:cubicBezTo>
                  <a:lnTo>
                    <a:pt x="15609" y="10600"/>
                  </a:lnTo>
                  <a:close/>
                  <a:moveTo>
                    <a:pt x="11611" y="10472"/>
                  </a:moveTo>
                  <a:cubicBezTo>
                    <a:pt x="11624" y="10600"/>
                    <a:pt x="11624" y="10713"/>
                    <a:pt x="11611" y="10841"/>
                  </a:cubicBezTo>
                  <a:lnTo>
                    <a:pt x="11562" y="10870"/>
                  </a:lnTo>
                  <a:cubicBezTo>
                    <a:pt x="11574" y="10742"/>
                    <a:pt x="11599" y="10600"/>
                    <a:pt x="11611" y="10472"/>
                  </a:cubicBezTo>
                  <a:close/>
                  <a:moveTo>
                    <a:pt x="16167" y="9747"/>
                  </a:moveTo>
                  <a:cubicBezTo>
                    <a:pt x="16254" y="10088"/>
                    <a:pt x="16315" y="10429"/>
                    <a:pt x="16352" y="10784"/>
                  </a:cubicBezTo>
                  <a:cubicBezTo>
                    <a:pt x="16352" y="10827"/>
                    <a:pt x="16340" y="10884"/>
                    <a:pt x="16328" y="10941"/>
                  </a:cubicBezTo>
                  <a:cubicBezTo>
                    <a:pt x="16303" y="10657"/>
                    <a:pt x="16254" y="10386"/>
                    <a:pt x="16192" y="10117"/>
                  </a:cubicBezTo>
                  <a:cubicBezTo>
                    <a:pt x="16179" y="10017"/>
                    <a:pt x="16154" y="9946"/>
                    <a:pt x="16142" y="9861"/>
                  </a:cubicBezTo>
                  <a:lnTo>
                    <a:pt x="16167" y="9747"/>
                  </a:lnTo>
                  <a:close/>
                  <a:moveTo>
                    <a:pt x="4147" y="10245"/>
                  </a:moveTo>
                  <a:cubicBezTo>
                    <a:pt x="4147" y="10273"/>
                    <a:pt x="4172" y="10287"/>
                    <a:pt x="4172" y="10316"/>
                  </a:cubicBezTo>
                  <a:cubicBezTo>
                    <a:pt x="4159" y="10529"/>
                    <a:pt x="4159" y="10742"/>
                    <a:pt x="4159" y="10955"/>
                  </a:cubicBezTo>
                  <a:cubicBezTo>
                    <a:pt x="4135" y="10728"/>
                    <a:pt x="4135" y="10486"/>
                    <a:pt x="4147" y="10245"/>
                  </a:cubicBezTo>
                  <a:close/>
                  <a:moveTo>
                    <a:pt x="8257" y="9378"/>
                  </a:moveTo>
                  <a:cubicBezTo>
                    <a:pt x="8393" y="9576"/>
                    <a:pt x="8529" y="9761"/>
                    <a:pt x="8690" y="9946"/>
                  </a:cubicBezTo>
                  <a:cubicBezTo>
                    <a:pt x="8702" y="10003"/>
                    <a:pt x="8727" y="10074"/>
                    <a:pt x="8752" y="10131"/>
                  </a:cubicBezTo>
                  <a:cubicBezTo>
                    <a:pt x="8740" y="10330"/>
                    <a:pt x="8752" y="10514"/>
                    <a:pt x="8789" y="10699"/>
                  </a:cubicBezTo>
                  <a:cubicBezTo>
                    <a:pt x="8802" y="10784"/>
                    <a:pt x="8827" y="10870"/>
                    <a:pt x="8851" y="10955"/>
                  </a:cubicBezTo>
                  <a:cubicBezTo>
                    <a:pt x="8802" y="10912"/>
                    <a:pt x="8740" y="10870"/>
                    <a:pt x="8678" y="10813"/>
                  </a:cubicBezTo>
                  <a:cubicBezTo>
                    <a:pt x="8628" y="10728"/>
                    <a:pt x="8579" y="10643"/>
                    <a:pt x="8542" y="10557"/>
                  </a:cubicBezTo>
                  <a:cubicBezTo>
                    <a:pt x="8505" y="10458"/>
                    <a:pt x="8468" y="10372"/>
                    <a:pt x="8430" y="10273"/>
                  </a:cubicBezTo>
                  <a:cubicBezTo>
                    <a:pt x="8443" y="10245"/>
                    <a:pt x="8430" y="10202"/>
                    <a:pt x="8406" y="10187"/>
                  </a:cubicBezTo>
                  <a:cubicBezTo>
                    <a:pt x="8319" y="9932"/>
                    <a:pt x="8269" y="9662"/>
                    <a:pt x="8257" y="9378"/>
                  </a:cubicBezTo>
                  <a:close/>
                  <a:moveTo>
                    <a:pt x="15213" y="9833"/>
                  </a:moveTo>
                  <a:cubicBezTo>
                    <a:pt x="15263" y="9918"/>
                    <a:pt x="15313" y="10003"/>
                    <a:pt x="15350" y="10088"/>
                  </a:cubicBezTo>
                  <a:cubicBezTo>
                    <a:pt x="15350" y="10386"/>
                    <a:pt x="15325" y="10699"/>
                    <a:pt x="15288" y="10997"/>
                  </a:cubicBezTo>
                  <a:cubicBezTo>
                    <a:pt x="15275" y="10673"/>
                    <a:pt x="15227" y="10363"/>
                    <a:pt x="15177" y="10039"/>
                  </a:cubicBezTo>
                  <a:cubicBezTo>
                    <a:pt x="15190" y="9970"/>
                    <a:pt x="15202" y="9901"/>
                    <a:pt x="15213" y="9833"/>
                  </a:cubicBezTo>
                  <a:close/>
                  <a:moveTo>
                    <a:pt x="12528" y="10600"/>
                  </a:moveTo>
                  <a:cubicBezTo>
                    <a:pt x="12528" y="10614"/>
                    <a:pt x="12540" y="10643"/>
                    <a:pt x="12540" y="10671"/>
                  </a:cubicBezTo>
                  <a:cubicBezTo>
                    <a:pt x="12528" y="10784"/>
                    <a:pt x="12515" y="10884"/>
                    <a:pt x="12503" y="10997"/>
                  </a:cubicBezTo>
                  <a:lnTo>
                    <a:pt x="12466" y="11012"/>
                  </a:lnTo>
                  <a:cubicBezTo>
                    <a:pt x="12478" y="10927"/>
                    <a:pt x="12490" y="10841"/>
                    <a:pt x="12503" y="10742"/>
                  </a:cubicBezTo>
                  <a:cubicBezTo>
                    <a:pt x="12503" y="10728"/>
                    <a:pt x="12503" y="10713"/>
                    <a:pt x="12503" y="10699"/>
                  </a:cubicBezTo>
                  <a:cubicBezTo>
                    <a:pt x="12515" y="10671"/>
                    <a:pt x="12515" y="10628"/>
                    <a:pt x="12528" y="10600"/>
                  </a:cubicBezTo>
                  <a:close/>
                  <a:moveTo>
                    <a:pt x="6301" y="10429"/>
                  </a:moveTo>
                  <a:lnTo>
                    <a:pt x="6376" y="10600"/>
                  </a:lnTo>
                  <a:cubicBezTo>
                    <a:pt x="6400" y="10713"/>
                    <a:pt x="6425" y="10841"/>
                    <a:pt x="6462" y="10969"/>
                  </a:cubicBezTo>
                  <a:lnTo>
                    <a:pt x="6462" y="11026"/>
                  </a:lnTo>
                  <a:cubicBezTo>
                    <a:pt x="6400" y="10827"/>
                    <a:pt x="6351" y="10628"/>
                    <a:pt x="6301" y="10429"/>
                  </a:cubicBezTo>
                  <a:close/>
                  <a:moveTo>
                    <a:pt x="7725" y="10046"/>
                  </a:moveTo>
                  <a:cubicBezTo>
                    <a:pt x="7737" y="10401"/>
                    <a:pt x="7799" y="10770"/>
                    <a:pt x="7923" y="11111"/>
                  </a:cubicBezTo>
                  <a:cubicBezTo>
                    <a:pt x="7848" y="11040"/>
                    <a:pt x="7774" y="10955"/>
                    <a:pt x="7712" y="10870"/>
                  </a:cubicBezTo>
                  <a:cubicBezTo>
                    <a:pt x="7638" y="10657"/>
                    <a:pt x="7601" y="10444"/>
                    <a:pt x="7601" y="10216"/>
                  </a:cubicBezTo>
                  <a:cubicBezTo>
                    <a:pt x="7651" y="10159"/>
                    <a:pt x="7688" y="10102"/>
                    <a:pt x="7725" y="10046"/>
                  </a:cubicBezTo>
                  <a:close/>
                  <a:moveTo>
                    <a:pt x="5893" y="9307"/>
                  </a:moveTo>
                  <a:lnTo>
                    <a:pt x="5893" y="9321"/>
                  </a:lnTo>
                  <a:cubicBezTo>
                    <a:pt x="5893" y="9392"/>
                    <a:pt x="5905" y="9463"/>
                    <a:pt x="5905" y="9548"/>
                  </a:cubicBezTo>
                  <a:cubicBezTo>
                    <a:pt x="5967" y="10088"/>
                    <a:pt x="6078" y="10614"/>
                    <a:pt x="6214" y="11140"/>
                  </a:cubicBezTo>
                  <a:cubicBezTo>
                    <a:pt x="6177" y="11069"/>
                    <a:pt x="6128" y="10997"/>
                    <a:pt x="6078" y="10927"/>
                  </a:cubicBezTo>
                  <a:cubicBezTo>
                    <a:pt x="6041" y="10841"/>
                    <a:pt x="5992" y="10742"/>
                    <a:pt x="5942" y="10657"/>
                  </a:cubicBezTo>
                  <a:cubicBezTo>
                    <a:pt x="5868" y="10216"/>
                    <a:pt x="5843" y="9747"/>
                    <a:pt x="5893" y="9307"/>
                  </a:cubicBezTo>
                  <a:close/>
                  <a:moveTo>
                    <a:pt x="6734" y="9989"/>
                  </a:moveTo>
                  <a:cubicBezTo>
                    <a:pt x="6747" y="10386"/>
                    <a:pt x="6809" y="10770"/>
                    <a:pt x="6920" y="11140"/>
                  </a:cubicBezTo>
                  <a:cubicBezTo>
                    <a:pt x="6834" y="10927"/>
                    <a:pt x="6747" y="10713"/>
                    <a:pt x="6660" y="10500"/>
                  </a:cubicBezTo>
                  <a:cubicBezTo>
                    <a:pt x="6672" y="10330"/>
                    <a:pt x="6697" y="10159"/>
                    <a:pt x="6734" y="9989"/>
                  </a:cubicBezTo>
                  <a:close/>
                  <a:moveTo>
                    <a:pt x="12317" y="10500"/>
                  </a:moveTo>
                  <a:lnTo>
                    <a:pt x="12317" y="10543"/>
                  </a:lnTo>
                  <a:lnTo>
                    <a:pt x="12305" y="10614"/>
                  </a:lnTo>
                  <a:cubicBezTo>
                    <a:pt x="12292" y="10671"/>
                    <a:pt x="12280" y="10742"/>
                    <a:pt x="12267" y="10798"/>
                  </a:cubicBezTo>
                  <a:cubicBezTo>
                    <a:pt x="12230" y="10941"/>
                    <a:pt x="12144" y="11055"/>
                    <a:pt x="12032" y="11140"/>
                  </a:cubicBezTo>
                  <a:lnTo>
                    <a:pt x="11970" y="11140"/>
                  </a:lnTo>
                  <a:cubicBezTo>
                    <a:pt x="12020" y="11026"/>
                    <a:pt x="12070" y="10927"/>
                    <a:pt x="12107" y="10813"/>
                  </a:cubicBezTo>
                  <a:cubicBezTo>
                    <a:pt x="12181" y="10713"/>
                    <a:pt x="12255" y="10614"/>
                    <a:pt x="12317" y="10500"/>
                  </a:cubicBezTo>
                  <a:close/>
                  <a:moveTo>
                    <a:pt x="8950" y="10543"/>
                  </a:moveTo>
                  <a:cubicBezTo>
                    <a:pt x="8975" y="10571"/>
                    <a:pt x="8987" y="10600"/>
                    <a:pt x="9012" y="10643"/>
                  </a:cubicBezTo>
                  <a:cubicBezTo>
                    <a:pt x="9049" y="10742"/>
                    <a:pt x="9098" y="10841"/>
                    <a:pt x="9148" y="10927"/>
                  </a:cubicBezTo>
                  <a:cubicBezTo>
                    <a:pt x="9210" y="11026"/>
                    <a:pt x="9260" y="11125"/>
                    <a:pt x="9334" y="11225"/>
                  </a:cubicBezTo>
                  <a:cubicBezTo>
                    <a:pt x="9260" y="11183"/>
                    <a:pt x="9185" y="11154"/>
                    <a:pt x="9123" y="11111"/>
                  </a:cubicBezTo>
                  <a:cubicBezTo>
                    <a:pt x="9061" y="10969"/>
                    <a:pt x="9012" y="10798"/>
                    <a:pt x="8975" y="10643"/>
                  </a:cubicBezTo>
                  <a:cubicBezTo>
                    <a:pt x="8975" y="10614"/>
                    <a:pt x="8950" y="10571"/>
                    <a:pt x="8950" y="10543"/>
                  </a:cubicBezTo>
                  <a:close/>
                  <a:moveTo>
                    <a:pt x="16043" y="10472"/>
                  </a:moveTo>
                  <a:cubicBezTo>
                    <a:pt x="16055" y="10728"/>
                    <a:pt x="16055" y="10983"/>
                    <a:pt x="16030" y="11254"/>
                  </a:cubicBezTo>
                  <a:cubicBezTo>
                    <a:pt x="16006" y="11140"/>
                    <a:pt x="15969" y="11026"/>
                    <a:pt x="15931" y="10927"/>
                  </a:cubicBezTo>
                  <a:cubicBezTo>
                    <a:pt x="15969" y="10770"/>
                    <a:pt x="16006" y="10628"/>
                    <a:pt x="16043" y="10472"/>
                  </a:cubicBezTo>
                  <a:close/>
                  <a:moveTo>
                    <a:pt x="18667" y="10955"/>
                  </a:moveTo>
                  <a:cubicBezTo>
                    <a:pt x="18667" y="10983"/>
                    <a:pt x="18680" y="11012"/>
                    <a:pt x="18692" y="11040"/>
                  </a:cubicBezTo>
                  <a:lnTo>
                    <a:pt x="18692" y="11225"/>
                  </a:lnTo>
                  <a:lnTo>
                    <a:pt x="18655" y="11282"/>
                  </a:lnTo>
                  <a:lnTo>
                    <a:pt x="18655" y="11225"/>
                  </a:lnTo>
                  <a:cubicBezTo>
                    <a:pt x="18655" y="11125"/>
                    <a:pt x="18667" y="11040"/>
                    <a:pt x="18667" y="10955"/>
                  </a:cubicBezTo>
                  <a:close/>
                  <a:moveTo>
                    <a:pt x="5571" y="10429"/>
                  </a:moveTo>
                  <a:cubicBezTo>
                    <a:pt x="5633" y="10529"/>
                    <a:pt x="5695" y="10643"/>
                    <a:pt x="5744" y="10742"/>
                  </a:cubicBezTo>
                  <a:cubicBezTo>
                    <a:pt x="5781" y="10798"/>
                    <a:pt x="5806" y="10841"/>
                    <a:pt x="5843" y="10898"/>
                  </a:cubicBezTo>
                  <a:cubicBezTo>
                    <a:pt x="5868" y="11026"/>
                    <a:pt x="5893" y="11140"/>
                    <a:pt x="5905" y="11254"/>
                  </a:cubicBezTo>
                  <a:cubicBezTo>
                    <a:pt x="5917" y="11282"/>
                    <a:pt x="5917" y="11310"/>
                    <a:pt x="5930" y="11353"/>
                  </a:cubicBezTo>
                  <a:cubicBezTo>
                    <a:pt x="5806" y="11168"/>
                    <a:pt x="5682" y="10997"/>
                    <a:pt x="5583" y="10798"/>
                  </a:cubicBezTo>
                  <a:cubicBezTo>
                    <a:pt x="5583" y="10770"/>
                    <a:pt x="5571" y="10728"/>
                    <a:pt x="5571" y="10685"/>
                  </a:cubicBezTo>
                  <a:lnTo>
                    <a:pt x="5571" y="10429"/>
                  </a:lnTo>
                  <a:close/>
                  <a:moveTo>
                    <a:pt x="14223" y="10728"/>
                  </a:moveTo>
                  <a:lnTo>
                    <a:pt x="14223" y="11069"/>
                  </a:lnTo>
                  <a:cubicBezTo>
                    <a:pt x="14174" y="11168"/>
                    <a:pt x="14124" y="11268"/>
                    <a:pt x="14087" y="11367"/>
                  </a:cubicBezTo>
                  <a:cubicBezTo>
                    <a:pt x="14087" y="11225"/>
                    <a:pt x="14062" y="11083"/>
                    <a:pt x="14050" y="10927"/>
                  </a:cubicBezTo>
                  <a:lnTo>
                    <a:pt x="14112" y="10813"/>
                  </a:lnTo>
                  <a:lnTo>
                    <a:pt x="14223" y="10728"/>
                  </a:lnTo>
                  <a:close/>
                  <a:moveTo>
                    <a:pt x="17281" y="10259"/>
                  </a:moveTo>
                  <a:cubicBezTo>
                    <a:pt x="17343" y="10671"/>
                    <a:pt x="17355" y="11083"/>
                    <a:pt x="17330" y="11509"/>
                  </a:cubicBezTo>
                  <a:lnTo>
                    <a:pt x="17330" y="11523"/>
                  </a:lnTo>
                  <a:cubicBezTo>
                    <a:pt x="17305" y="11410"/>
                    <a:pt x="17281" y="11310"/>
                    <a:pt x="17243" y="11197"/>
                  </a:cubicBezTo>
                  <a:cubicBezTo>
                    <a:pt x="17231" y="10997"/>
                    <a:pt x="17219" y="10813"/>
                    <a:pt x="17194" y="10614"/>
                  </a:cubicBezTo>
                  <a:cubicBezTo>
                    <a:pt x="17231" y="10500"/>
                    <a:pt x="17256" y="10372"/>
                    <a:pt x="17281" y="10259"/>
                  </a:cubicBezTo>
                  <a:close/>
                  <a:moveTo>
                    <a:pt x="2848" y="10102"/>
                  </a:moveTo>
                  <a:lnTo>
                    <a:pt x="2848" y="10230"/>
                  </a:lnTo>
                  <a:cubicBezTo>
                    <a:pt x="2848" y="10614"/>
                    <a:pt x="2872" y="10983"/>
                    <a:pt x="2909" y="11353"/>
                  </a:cubicBezTo>
                  <a:lnTo>
                    <a:pt x="2909" y="11581"/>
                  </a:lnTo>
                  <a:cubicBezTo>
                    <a:pt x="2835" y="11310"/>
                    <a:pt x="2786" y="11026"/>
                    <a:pt x="2749" y="10742"/>
                  </a:cubicBezTo>
                  <a:cubicBezTo>
                    <a:pt x="2773" y="10529"/>
                    <a:pt x="2798" y="10316"/>
                    <a:pt x="2848" y="10102"/>
                  </a:cubicBezTo>
                  <a:close/>
                  <a:moveTo>
                    <a:pt x="3256" y="10870"/>
                  </a:moveTo>
                  <a:cubicBezTo>
                    <a:pt x="3256" y="10870"/>
                    <a:pt x="3256" y="10870"/>
                    <a:pt x="3256" y="10884"/>
                  </a:cubicBezTo>
                  <a:cubicBezTo>
                    <a:pt x="3231" y="10997"/>
                    <a:pt x="3219" y="11111"/>
                    <a:pt x="3207" y="11239"/>
                  </a:cubicBezTo>
                  <a:cubicBezTo>
                    <a:pt x="3207" y="11268"/>
                    <a:pt x="3194" y="11296"/>
                    <a:pt x="3194" y="11339"/>
                  </a:cubicBezTo>
                  <a:cubicBezTo>
                    <a:pt x="3170" y="11410"/>
                    <a:pt x="3157" y="11495"/>
                    <a:pt x="3145" y="11581"/>
                  </a:cubicBezTo>
                  <a:lnTo>
                    <a:pt x="3145" y="11538"/>
                  </a:lnTo>
                  <a:cubicBezTo>
                    <a:pt x="3157" y="11452"/>
                    <a:pt x="3157" y="11382"/>
                    <a:pt x="3170" y="11310"/>
                  </a:cubicBezTo>
                  <a:cubicBezTo>
                    <a:pt x="3194" y="11154"/>
                    <a:pt x="3219" y="11012"/>
                    <a:pt x="3256" y="10870"/>
                  </a:cubicBezTo>
                  <a:close/>
                  <a:moveTo>
                    <a:pt x="18964" y="11154"/>
                  </a:moveTo>
                  <a:lnTo>
                    <a:pt x="18964" y="11509"/>
                  </a:lnTo>
                  <a:lnTo>
                    <a:pt x="18927" y="11595"/>
                  </a:lnTo>
                  <a:cubicBezTo>
                    <a:pt x="18914" y="11495"/>
                    <a:pt x="18902" y="11396"/>
                    <a:pt x="18890" y="11310"/>
                  </a:cubicBezTo>
                  <a:cubicBezTo>
                    <a:pt x="18914" y="11254"/>
                    <a:pt x="18939" y="11197"/>
                    <a:pt x="18964" y="11154"/>
                  </a:cubicBezTo>
                  <a:close/>
                  <a:moveTo>
                    <a:pt x="9433" y="11481"/>
                  </a:moveTo>
                  <a:cubicBezTo>
                    <a:pt x="9482" y="11495"/>
                    <a:pt x="9532" y="11509"/>
                    <a:pt x="9581" y="11523"/>
                  </a:cubicBezTo>
                  <a:lnTo>
                    <a:pt x="9668" y="11609"/>
                  </a:lnTo>
                  <a:cubicBezTo>
                    <a:pt x="9581" y="11566"/>
                    <a:pt x="9507" y="11523"/>
                    <a:pt x="9433" y="11481"/>
                  </a:cubicBezTo>
                  <a:close/>
                  <a:moveTo>
                    <a:pt x="6772" y="11282"/>
                  </a:moveTo>
                  <a:lnTo>
                    <a:pt x="6797" y="11324"/>
                  </a:lnTo>
                  <a:cubicBezTo>
                    <a:pt x="6821" y="11396"/>
                    <a:pt x="6871" y="11481"/>
                    <a:pt x="6908" y="11552"/>
                  </a:cubicBezTo>
                  <a:lnTo>
                    <a:pt x="6908" y="11637"/>
                  </a:lnTo>
                  <a:cubicBezTo>
                    <a:pt x="6858" y="11523"/>
                    <a:pt x="6809" y="11396"/>
                    <a:pt x="6772" y="11282"/>
                  </a:cubicBezTo>
                  <a:close/>
                  <a:moveTo>
                    <a:pt x="11005" y="11552"/>
                  </a:moveTo>
                  <a:cubicBezTo>
                    <a:pt x="11042" y="11552"/>
                    <a:pt x="11079" y="11566"/>
                    <a:pt x="11128" y="11581"/>
                  </a:cubicBezTo>
                  <a:cubicBezTo>
                    <a:pt x="11091" y="11623"/>
                    <a:pt x="11067" y="11666"/>
                    <a:pt x="11042" y="11708"/>
                  </a:cubicBezTo>
                  <a:cubicBezTo>
                    <a:pt x="11005" y="11666"/>
                    <a:pt x="10956" y="11623"/>
                    <a:pt x="10919" y="11581"/>
                  </a:cubicBezTo>
                  <a:cubicBezTo>
                    <a:pt x="10919" y="11581"/>
                    <a:pt x="10919" y="11566"/>
                    <a:pt x="10919" y="11566"/>
                  </a:cubicBezTo>
                  <a:lnTo>
                    <a:pt x="11005" y="11552"/>
                  </a:lnTo>
                  <a:close/>
                  <a:moveTo>
                    <a:pt x="4333" y="10671"/>
                  </a:moveTo>
                  <a:cubicBezTo>
                    <a:pt x="4407" y="10856"/>
                    <a:pt x="4494" y="11012"/>
                    <a:pt x="4580" y="11183"/>
                  </a:cubicBezTo>
                  <a:cubicBezTo>
                    <a:pt x="4531" y="11353"/>
                    <a:pt x="4482" y="11538"/>
                    <a:pt x="4432" y="11722"/>
                  </a:cubicBezTo>
                  <a:cubicBezTo>
                    <a:pt x="4395" y="11666"/>
                    <a:pt x="4370" y="11595"/>
                    <a:pt x="4346" y="11523"/>
                  </a:cubicBezTo>
                  <a:cubicBezTo>
                    <a:pt x="4321" y="11239"/>
                    <a:pt x="4321" y="10955"/>
                    <a:pt x="4333" y="10671"/>
                  </a:cubicBezTo>
                  <a:close/>
                  <a:moveTo>
                    <a:pt x="10498" y="11637"/>
                  </a:moveTo>
                  <a:lnTo>
                    <a:pt x="10535" y="11651"/>
                  </a:lnTo>
                  <a:lnTo>
                    <a:pt x="10609" y="11694"/>
                  </a:lnTo>
                  <a:cubicBezTo>
                    <a:pt x="10609" y="11708"/>
                    <a:pt x="10609" y="11722"/>
                    <a:pt x="10609" y="11736"/>
                  </a:cubicBezTo>
                  <a:cubicBezTo>
                    <a:pt x="10510" y="11708"/>
                    <a:pt x="10423" y="11680"/>
                    <a:pt x="10349" y="11637"/>
                  </a:cubicBezTo>
                  <a:close/>
                  <a:moveTo>
                    <a:pt x="16613" y="10643"/>
                  </a:moveTo>
                  <a:cubicBezTo>
                    <a:pt x="16674" y="10813"/>
                    <a:pt x="16724" y="11012"/>
                    <a:pt x="16761" y="11197"/>
                  </a:cubicBezTo>
                  <a:cubicBezTo>
                    <a:pt x="16761" y="11211"/>
                    <a:pt x="16773" y="11239"/>
                    <a:pt x="16773" y="11254"/>
                  </a:cubicBezTo>
                  <a:lnTo>
                    <a:pt x="16786" y="11367"/>
                  </a:lnTo>
                  <a:cubicBezTo>
                    <a:pt x="16736" y="11481"/>
                    <a:pt x="16699" y="11609"/>
                    <a:pt x="16650" y="11736"/>
                  </a:cubicBezTo>
                  <a:cubicBezTo>
                    <a:pt x="16650" y="11509"/>
                    <a:pt x="16650" y="11296"/>
                    <a:pt x="16625" y="11083"/>
                  </a:cubicBezTo>
                  <a:cubicBezTo>
                    <a:pt x="16625" y="10927"/>
                    <a:pt x="16625" y="10784"/>
                    <a:pt x="16613" y="10643"/>
                  </a:cubicBezTo>
                  <a:close/>
                  <a:moveTo>
                    <a:pt x="8207" y="10912"/>
                  </a:moveTo>
                  <a:cubicBezTo>
                    <a:pt x="8356" y="11225"/>
                    <a:pt x="8542" y="11509"/>
                    <a:pt x="8752" y="11765"/>
                  </a:cubicBezTo>
                  <a:cubicBezTo>
                    <a:pt x="8616" y="11694"/>
                    <a:pt x="8492" y="11595"/>
                    <a:pt x="8368" y="11509"/>
                  </a:cubicBezTo>
                  <a:cubicBezTo>
                    <a:pt x="8306" y="11310"/>
                    <a:pt x="8244" y="11111"/>
                    <a:pt x="8207" y="10912"/>
                  </a:cubicBezTo>
                  <a:close/>
                  <a:moveTo>
                    <a:pt x="12020" y="11609"/>
                  </a:moveTo>
                  <a:cubicBezTo>
                    <a:pt x="11995" y="11651"/>
                    <a:pt x="11983" y="11694"/>
                    <a:pt x="11958" y="11736"/>
                  </a:cubicBezTo>
                  <a:lnTo>
                    <a:pt x="11822" y="11794"/>
                  </a:lnTo>
                  <a:cubicBezTo>
                    <a:pt x="11834" y="11736"/>
                    <a:pt x="11847" y="11680"/>
                    <a:pt x="11847" y="11637"/>
                  </a:cubicBezTo>
                  <a:cubicBezTo>
                    <a:pt x="11908" y="11637"/>
                    <a:pt x="11958" y="11623"/>
                    <a:pt x="12020" y="11609"/>
                  </a:cubicBezTo>
                  <a:close/>
                  <a:moveTo>
                    <a:pt x="5063" y="11353"/>
                  </a:moveTo>
                  <a:cubicBezTo>
                    <a:pt x="5113" y="11495"/>
                    <a:pt x="5150" y="11666"/>
                    <a:pt x="5212" y="11808"/>
                  </a:cubicBezTo>
                  <a:lnTo>
                    <a:pt x="5200" y="11808"/>
                  </a:lnTo>
                  <a:lnTo>
                    <a:pt x="5125" y="11694"/>
                  </a:lnTo>
                  <a:cubicBezTo>
                    <a:pt x="5101" y="11581"/>
                    <a:pt x="5076" y="11467"/>
                    <a:pt x="5063" y="11353"/>
                  </a:cubicBezTo>
                  <a:close/>
                  <a:moveTo>
                    <a:pt x="13010" y="11282"/>
                  </a:moveTo>
                  <a:cubicBezTo>
                    <a:pt x="12949" y="11495"/>
                    <a:pt x="12874" y="11680"/>
                    <a:pt x="12775" y="11879"/>
                  </a:cubicBezTo>
                  <a:cubicBezTo>
                    <a:pt x="12824" y="11708"/>
                    <a:pt x="12849" y="11552"/>
                    <a:pt x="12887" y="11396"/>
                  </a:cubicBezTo>
                  <a:lnTo>
                    <a:pt x="12899" y="11367"/>
                  </a:lnTo>
                  <a:cubicBezTo>
                    <a:pt x="12936" y="11353"/>
                    <a:pt x="12961" y="11310"/>
                    <a:pt x="12998" y="11282"/>
                  </a:cubicBezTo>
                  <a:close/>
                  <a:moveTo>
                    <a:pt x="11686" y="11637"/>
                  </a:moveTo>
                  <a:cubicBezTo>
                    <a:pt x="11673" y="11708"/>
                    <a:pt x="11661" y="11779"/>
                    <a:pt x="11649" y="11850"/>
                  </a:cubicBezTo>
                  <a:cubicBezTo>
                    <a:pt x="11562" y="11865"/>
                    <a:pt x="11488" y="11879"/>
                    <a:pt x="11413" y="11893"/>
                  </a:cubicBezTo>
                  <a:lnTo>
                    <a:pt x="11413" y="11822"/>
                  </a:lnTo>
                  <a:cubicBezTo>
                    <a:pt x="11438" y="11794"/>
                    <a:pt x="11475" y="11765"/>
                    <a:pt x="11500" y="11736"/>
                  </a:cubicBezTo>
                  <a:lnTo>
                    <a:pt x="11562" y="11694"/>
                  </a:lnTo>
                  <a:lnTo>
                    <a:pt x="11611" y="11637"/>
                  </a:lnTo>
                  <a:close/>
                  <a:moveTo>
                    <a:pt x="3763" y="10500"/>
                  </a:moveTo>
                  <a:cubicBezTo>
                    <a:pt x="3801" y="10813"/>
                    <a:pt x="3875" y="11125"/>
                    <a:pt x="3974" y="11424"/>
                  </a:cubicBezTo>
                  <a:cubicBezTo>
                    <a:pt x="3999" y="11595"/>
                    <a:pt x="4011" y="11765"/>
                    <a:pt x="4036" y="11921"/>
                  </a:cubicBezTo>
                  <a:cubicBezTo>
                    <a:pt x="3912" y="11722"/>
                    <a:pt x="3801" y="11509"/>
                    <a:pt x="3689" y="11296"/>
                  </a:cubicBezTo>
                  <a:cubicBezTo>
                    <a:pt x="3702" y="11026"/>
                    <a:pt x="3726" y="10756"/>
                    <a:pt x="3763" y="10500"/>
                  </a:cubicBezTo>
                  <a:close/>
                  <a:moveTo>
                    <a:pt x="6078" y="11282"/>
                  </a:moveTo>
                  <a:cubicBezTo>
                    <a:pt x="6091" y="11310"/>
                    <a:pt x="6103" y="11324"/>
                    <a:pt x="6115" y="11339"/>
                  </a:cubicBezTo>
                  <a:cubicBezTo>
                    <a:pt x="6227" y="11523"/>
                    <a:pt x="6351" y="11694"/>
                    <a:pt x="6475" y="11879"/>
                  </a:cubicBezTo>
                  <a:cubicBezTo>
                    <a:pt x="6487" y="11921"/>
                    <a:pt x="6499" y="11978"/>
                    <a:pt x="6524" y="12021"/>
                  </a:cubicBezTo>
                  <a:cubicBezTo>
                    <a:pt x="6400" y="11907"/>
                    <a:pt x="6289" y="11779"/>
                    <a:pt x="6177" y="11651"/>
                  </a:cubicBezTo>
                  <a:cubicBezTo>
                    <a:pt x="6140" y="11538"/>
                    <a:pt x="6103" y="11410"/>
                    <a:pt x="6078" y="11282"/>
                  </a:cubicBezTo>
                  <a:close/>
                  <a:moveTo>
                    <a:pt x="7427" y="11396"/>
                  </a:moveTo>
                  <a:cubicBezTo>
                    <a:pt x="7489" y="11623"/>
                    <a:pt x="7576" y="11850"/>
                    <a:pt x="7675" y="12063"/>
                  </a:cubicBezTo>
                  <a:lnTo>
                    <a:pt x="7638" y="12021"/>
                  </a:lnTo>
                  <a:cubicBezTo>
                    <a:pt x="7589" y="11921"/>
                    <a:pt x="7539" y="11822"/>
                    <a:pt x="7489" y="11736"/>
                  </a:cubicBezTo>
                  <a:cubicBezTo>
                    <a:pt x="7465" y="11623"/>
                    <a:pt x="7452" y="11509"/>
                    <a:pt x="7427" y="11396"/>
                  </a:cubicBezTo>
                  <a:close/>
                  <a:moveTo>
                    <a:pt x="14817" y="11637"/>
                  </a:moveTo>
                  <a:cubicBezTo>
                    <a:pt x="14817" y="11722"/>
                    <a:pt x="14817" y="11794"/>
                    <a:pt x="14805" y="11879"/>
                  </a:cubicBezTo>
                  <a:cubicBezTo>
                    <a:pt x="14780" y="11964"/>
                    <a:pt x="14768" y="12021"/>
                    <a:pt x="14743" y="12078"/>
                  </a:cubicBezTo>
                  <a:lnTo>
                    <a:pt x="14743" y="11950"/>
                  </a:lnTo>
                  <a:cubicBezTo>
                    <a:pt x="14768" y="11850"/>
                    <a:pt x="14792" y="11736"/>
                    <a:pt x="14817" y="11637"/>
                  </a:cubicBezTo>
                  <a:close/>
                  <a:moveTo>
                    <a:pt x="8331" y="10756"/>
                  </a:moveTo>
                  <a:cubicBezTo>
                    <a:pt x="8393" y="10813"/>
                    <a:pt x="8443" y="10870"/>
                    <a:pt x="8517" y="10927"/>
                  </a:cubicBezTo>
                  <a:cubicBezTo>
                    <a:pt x="8764" y="11396"/>
                    <a:pt x="9111" y="11808"/>
                    <a:pt x="9519" y="12120"/>
                  </a:cubicBezTo>
                  <a:lnTo>
                    <a:pt x="9445" y="12092"/>
                  </a:lnTo>
                  <a:cubicBezTo>
                    <a:pt x="8975" y="11765"/>
                    <a:pt x="8591" y="11310"/>
                    <a:pt x="8331" y="10756"/>
                  </a:cubicBezTo>
                  <a:close/>
                  <a:moveTo>
                    <a:pt x="9470" y="11722"/>
                  </a:moveTo>
                  <a:cubicBezTo>
                    <a:pt x="9755" y="11879"/>
                    <a:pt x="10052" y="11993"/>
                    <a:pt x="10374" y="12063"/>
                  </a:cubicBezTo>
                  <a:lnTo>
                    <a:pt x="10398" y="12063"/>
                  </a:lnTo>
                  <a:cubicBezTo>
                    <a:pt x="10324" y="12106"/>
                    <a:pt x="10237" y="12134"/>
                    <a:pt x="10151" y="12134"/>
                  </a:cubicBezTo>
                  <a:lnTo>
                    <a:pt x="10052" y="12134"/>
                  </a:lnTo>
                  <a:cubicBezTo>
                    <a:pt x="9928" y="12092"/>
                    <a:pt x="9829" y="12049"/>
                    <a:pt x="9718" y="11978"/>
                  </a:cubicBezTo>
                  <a:cubicBezTo>
                    <a:pt x="9631" y="11907"/>
                    <a:pt x="9544" y="11822"/>
                    <a:pt x="9470" y="11722"/>
                  </a:cubicBezTo>
                  <a:close/>
                  <a:moveTo>
                    <a:pt x="7873" y="11324"/>
                  </a:moveTo>
                  <a:cubicBezTo>
                    <a:pt x="7935" y="11382"/>
                    <a:pt x="7997" y="11438"/>
                    <a:pt x="8071" y="11495"/>
                  </a:cubicBezTo>
                  <a:cubicBezTo>
                    <a:pt x="8158" y="11694"/>
                    <a:pt x="8257" y="11865"/>
                    <a:pt x="8381" y="12035"/>
                  </a:cubicBezTo>
                  <a:cubicBezTo>
                    <a:pt x="8393" y="12063"/>
                    <a:pt x="8418" y="12106"/>
                    <a:pt x="8430" y="12148"/>
                  </a:cubicBezTo>
                  <a:cubicBezTo>
                    <a:pt x="8207" y="11907"/>
                    <a:pt x="8010" y="11637"/>
                    <a:pt x="7873" y="11324"/>
                  </a:cubicBezTo>
                  <a:close/>
                  <a:moveTo>
                    <a:pt x="13579" y="11779"/>
                  </a:moveTo>
                  <a:cubicBezTo>
                    <a:pt x="13579" y="11794"/>
                    <a:pt x="13579" y="11808"/>
                    <a:pt x="13592" y="11836"/>
                  </a:cubicBezTo>
                  <a:cubicBezTo>
                    <a:pt x="13592" y="11850"/>
                    <a:pt x="13555" y="11921"/>
                    <a:pt x="13542" y="11964"/>
                  </a:cubicBezTo>
                  <a:cubicBezTo>
                    <a:pt x="13530" y="12007"/>
                    <a:pt x="13505" y="12063"/>
                    <a:pt x="13493" y="12106"/>
                  </a:cubicBezTo>
                  <a:lnTo>
                    <a:pt x="13382" y="12148"/>
                  </a:lnTo>
                  <a:cubicBezTo>
                    <a:pt x="13394" y="12092"/>
                    <a:pt x="13406" y="12035"/>
                    <a:pt x="13431" y="11978"/>
                  </a:cubicBezTo>
                  <a:lnTo>
                    <a:pt x="13419" y="11993"/>
                  </a:lnTo>
                  <a:cubicBezTo>
                    <a:pt x="13468" y="11921"/>
                    <a:pt x="13518" y="11850"/>
                    <a:pt x="13579" y="11779"/>
                  </a:cubicBezTo>
                  <a:close/>
                  <a:moveTo>
                    <a:pt x="12515" y="11865"/>
                  </a:moveTo>
                  <a:cubicBezTo>
                    <a:pt x="12503" y="11935"/>
                    <a:pt x="12478" y="11993"/>
                    <a:pt x="12441" y="12063"/>
                  </a:cubicBezTo>
                  <a:cubicBezTo>
                    <a:pt x="12416" y="12106"/>
                    <a:pt x="12379" y="12148"/>
                    <a:pt x="12354" y="12192"/>
                  </a:cubicBezTo>
                  <a:lnTo>
                    <a:pt x="12342" y="12206"/>
                  </a:lnTo>
                  <a:lnTo>
                    <a:pt x="12305" y="12206"/>
                  </a:lnTo>
                  <a:cubicBezTo>
                    <a:pt x="12342" y="12120"/>
                    <a:pt x="12379" y="12035"/>
                    <a:pt x="12416" y="11964"/>
                  </a:cubicBezTo>
                  <a:cubicBezTo>
                    <a:pt x="12453" y="11921"/>
                    <a:pt x="12490" y="11893"/>
                    <a:pt x="12515" y="11865"/>
                  </a:cubicBezTo>
                  <a:close/>
                  <a:moveTo>
                    <a:pt x="5658" y="11296"/>
                  </a:moveTo>
                  <a:cubicBezTo>
                    <a:pt x="5769" y="11467"/>
                    <a:pt x="5905" y="11623"/>
                    <a:pt x="6041" y="11779"/>
                  </a:cubicBezTo>
                  <a:cubicBezTo>
                    <a:pt x="6091" y="11935"/>
                    <a:pt x="6128" y="12092"/>
                    <a:pt x="6190" y="12248"/>
                  </a:cubicBezTo>
                  <a:cubicBezTo>
                    <a:pt x="6054" y="12078"/>
                    <a:pt x="5930" y="11893"/>
                    <a:pt x="5806" y="11722"/>
                  </a:cubicBezTo>
                  <a:cubicBezTo>
                    <a:pt x="5744" y="11581"/>
                    <a:pt x="5707" y="11438"/>
                    <a:pt x="5658" y="11310"/>
                  </a:cubicBezTo>
                  <a:lnTo>
                    <a:pt x="5658" y="11296"/>
                  </a:lnTo>
                  <a:close/>
                  <a:moveTo>
                    <a:pt x="15090" y="11438"/>
                  </a:moveTo>
                  <a:cubicBezTo>
                    <a:pt x="15102" y="11467"/>
                    <a:pt x="15115" y="11509"/>
                    <a:pt x="15127" y="11538"/>
                  </a:cubicBezTo>
                  <a:cubicBezTo>
                    <a:pt x="15127" y="11651"/>
                    <a:pt x="15127" y="11751"/>
                    <a:pt x="15127" y="11865"/>
                  </a:cubicBezTo>
                  <a:cubicBezTo>
                    <a:pt x="15077" y="11993"/>
                    <a:pt x="15028" y="12106"/>
                    <a:pt x="14966" y="12220"/>
                  </a:cubicBezTo>
                  <a:lnTo>
                    <a:pt x="14941" y="12262"/>
                  </a:lnTo>
                  <a:cubicBezTo>
                    <a:pt x="14954" y="12148"/>
                    <a:pt x="14966" y="12035"/>
                    <a:pt x="14979" y="11921"/>
                  </a:cubicBezTo>
                  <a:cubicBezTo>
                    <a:pt x="15028" y="11765"/>
                    <a:pt x="15065" y="11595"/>
                    <a:pt x="15090" y="11438"/>
                  </a:cubicBezTo>
                  <a:close/>
                  <a:moveTo>
                    <a:pt x="10931" y="12120"/>
                  </a:moveTo>
                  <a:cubicBezTo>
                    <a:pt x="10993" y="12177"/>
                    <a:pt x="11042" y="12248"/>
                    <a:pt x="11104" y="12305"/>
                  </a:cubicBezTo>
                  <a:cubicBezTo>
                    <a:pt x="11042" y="12305"/>
                    <a:pt x="10980" y="12319"/>
                    <a:pt x="10919" y="12319"/>
                  </a:cubicBezTo>
                  <a:lnTo>
                    <a:pt x="10720" y="12319"/>
                  </a:lnTo>
                  <a:lnTo>
                    <a:pt x="10732" y="12248"/>
                  </a:lnTo>
                  <a:cubicBezTo>
                    <a:pt x="10794" y="12206"/>
                    <a:pt x="10857" y="12163"/>
                    <a:pt x="10919" y="12120"/>
                  </a:cubicBezTo>
                  <a:close/>
                  <a:moveTo>
                    <a:pt x="14149" y="12092"/>
                  </a:moveTo>
                  <a:lnTo>
                    <a:pt x="14124" y="12192"/>
                  </a:lnTo>
                  <a:cubicBezTo>
                    <a:pt x="14087" y="12234"/>
                    <a:pt x="14062" y="12277"/>
                    <a:pt x="14025" y="12333"/>
                  </a:cubicBezTo>
                  <a:lnTo>
                    <a:pt x="14025" y="12319"/>
                  </a:lnTo>
                  <a:cubicBezTo>
                    <a:pt x="14062" y="12248"/>
                    <a:pt x="14112" y="12163"/>
                    <a:pt x="14149" y="12092"/>
                  </a:cubicBezTo>
                  <a:close/>
                  <a:moveTo>
                    <a:pt x="13827" y="12148"/>
                  </a:moveTo>
                  <a:lnTo>
                    <a:pt x="13815" y="12333"/>
                  </a:lnTo>
                  <a:lnTo>
                    <a:pt x="13753" y="12433"/>
                  </a:lnTo>
                  <a:cubicBezTo>
                    <a:pt x="13778" y="12347"/>
                    <a:pt x="13790" y="12248"/>
                    <a:pt x="13790" y="12163"/>
                  </a:cubicBezTo>
                  <a:lnTo>
                    <a:pt x="13827" y="12148"/>
                  </a:lnTo>
                  <a:close/>
                  <a:moveTo>
                    <a:pt x="17429" y="9207"/>
                  </a:moveTo>
                  <a:cubicBezTo>
                    <a:pt x="17615" y="9619"/>
                    <a:pt x="17764" y="10060"/>
                    <a:pt x="17887" y="10500"/>
                  </a:cubicBezTo>
                  <a:lnTo>
                    <a:pt x="17887" y="10643"/>
                  </a:lnTo>
                  <a:cubicBezTo>
                    <a:pt x="17826" y="11268"/>
                    <a:pt x="17689" y="11879"/>
                    <a:pt x="17491" y="12475"/>
                  </a:cubicBezTo>
                  <a:cubicBezTo>
                    <a:pt x="17479" y="12347"/>
                    <a:pt x="17467" y="12220"/>
                    <a:pt x="17442" y="12092"/>
                  </a:cubicBezTo>
                  <a:cubicBezTo>
                    <a:pt x="17578" y="11324"/>
                    <a:pt x="17541" y="10529"/>
                    <a:pt x="17355" y="9775"/>
                  </a:cubicBezTo>
                  <a:cubicBezTo>
                    <a:pt x="17392" y="9591"/>
                    <a:pt x="17417" y="9406"/>
                    <a:pt x="17429" y="9207"/>
                  </a:cubicBezTo>
                  <a:close/>
                  <a:moveTo>
                    <a:pt x="5212" y="11111"/>
                  </a:moveTo>
                  <a:cubicBezTo>
                    <a:pt x="5261" y="11197"/>
                    <a:pt x="5323" y="11310"/>
                    <a:pt x="5373" y="11396"/>
                  </a:cubicBezTo>
                  <a:lnTo>
                    <a:pt x="5373" y="11410"/>
                  </a:lnTo>
                  <a:cubicBezTo>
                    <a:pt x="5447" y="11694"/>
                    <a:pt x="5534" y="11964"/>
                    <a:pt x="5645" y="12248"/>
                  </a:cubicBezTo>
                  <a:cubicBezTo>
                    <a:pt x="5670" y="12319"/>
                    <a:pt x="5695" y="12405"/>
                    <a:pt x="5732" y="12490"/>
                  </a:cubicBezTo>
                  <a:lnTo>
                    <a:pt x="5658" y="12405"/>
                  </a:lnTo>
                  <a:cubicBezTo>
                    <a:pt x="5559" y="12192"/>
                    <a:pt x="5472" y="11964"/>
                    <a:pt x="5397" y="11736"/>
                  </a:cubicBezTo>
                  <a:cubicBezTo>
                    <a:pt x="5336" y="11538"/>
                    <a:pt x="5274" y="11324"/>
                    <a:pt x="5212" y="11111"/>
                  </a:cubicBezTo>
                  <a:close/>
                  <a:moveTo>
                    <a:pt x="13419" y="12319"/>
                  </a:moveTo>
                  <a:lnTo>
                    <a:pt x="13245" y="12490"/>
                  </a:lnTo>
                  <a:cubicBezTo>
                    <a:pt x="13270" y="12447"/>
                    <a:pt x="13283" y="12390"/>
                    <a:pt x="13307" y="12347"/>
                  </a:cubicBezTo>
                  <a:cubicBezTo>
                    <a:pt x="13345" y="12347"/>
                    <a:pt x="13382" y="12333"/>
                    <a:pt x="13419" y="12319"/>
                  </a:cubicBezTo>
                  <a:close/>
                  <a:moveTo>
                    <a:pt x="4742" y="11523"/>
                  </a:moveTo>
                  <a:cubicBezTo>
                    <a:pt x="4754" y="11581"/>
                    <a:pt x="4779" y="11637"/>
                    <a:pt x="4804" y="11694"/>
                  </a:cubicBezTo>
                  <a:cubicBezTo>
                    <a:pt x="4828" y="12007"/>
                    <a:pt x="4878" y="12319"/>
                    <a:pt x="4939" y="12618"/>
                  </a:cubicBezTo>
                  <a:cubicBezTo>
                    <a:pt x="4853" y="12490"/>
                    <a:pt x="4766" y="12347"/>
                    <a:pt x="4692" y="12206"/>
                  </a:cubicBezTo>
                  <a:cubicBezTo>
                    <a:pt x="4680" y="12134"/>
                    <a:pt x="4692" y="12063"/>
                    <a:pt x="4692" y="11993"/>
                  </a:cubicBezTo>
                  <a:cubicBezTo>
                    <a:pt x="4704" y="11836"/>
                    <a:pt x="4717" y="11680"/>
                    <a:pt x="4742" y="11523"/>
                  </a:cubicBezTo>
                  <a:close/>
                  <a:moveTo>
                    <a:pt x="4482" y="12433"/>
                  </a:moveTo>
                  <a:cubicBezTo>
                    <a:pt x="4494" y="12461"/>
                    <a:pt x="4519" y="12490"/>
                    <a:pt x="4531" y="12518"/>
                  </a:cubicBezTo>
                  <a:cubicBezTo>
                    <a:pt x="4531" y="12575"/>
                    <a:pt x="4543" y="12632"/>
                    <a:pt x="4543" y="12689"/>
                  </a:cubicBezTo>
                  <a:lnTo>
                    <a:pt x="4494" y="12618"/>
                  </a:lnTo>
                  <a:lnTo>
                    <a:pt x="4469" y="12504"/>
                  </a:lnTo>
                  <a:cubicBezTo>
                    <a:pt x="4469" y="12490"/>
                    <a:pt x="4469" y="12461"/>
                    <a:pt x="4482" y="12433"/>
                  </a:cubicBezTo>
                  <a:close/>
                  <a:moveTo>
                    <a:pt x="16377" y="11680"/>
                  </a:moveTo>
                  <a:cubicBezTo>
                    <a:pt x="16365" y="12007"/>
                    <a:pt x="16328" y="12319"/>
                    <a:pt x="16266" y="12646"/>
                  </a:cubicBezTo>
                  <a:lnTo>
                    <a:pt x="16241" y="12689"/>
                  </a:lnTo>
                  <a:cubicBezTo>
                    <a:pt x="16241" y="12674"/>
                    <a:pt x="16241" y="12674"/>
                    <a:pt x="16241" y="12660"/>
                  </a:cubicBezTo>
                  <a:cubicBezTo>
                    <a:pt x="16303" y="12376"/>
                    <a:pt x="16340" y="12092"/>
                    <a:pt x="16352" y="11808"/>
                  </a:cubicBezTo>
                  <a:cubicBezTo>
                    <a:pt x="16365" y="11765"/>
                    <a:pt x="16365" y="11722"/>
                    <a:pt x="16377" y="11680"/>
                  </a:cubicBezTo>
                  <a:close/>
                  <a:moveTo>
                    <a:pt x="2501" y="9889"/>
                  </a:moveTo>
                  <a:cubicBezTo>
                    <a:pt x="2476" y="10358"/>
                    <a:pt x="2501" y="10841"/>
                    <a:pt x="2563" y="11310"/>
                  </a:cubicBezTo>
                  <a:cubicBezTo>
                    <a:pt x="2550" y="11779"/>
                    <a:pt x="2575" y="12248"/>
                    <a:pt x="2650" y="12703"/>
                  </a:cubicBezTo>
                  <a:cubicBezTo>
                    <a:pt x="2588" y="12575"/>
                    <a:pt x="2538" y="12433"/>
                    <a:pt x="2488" y="12291"/>
                  </a:cubicBezTo>
                  <a:cubicBezTo>
                    <a:pt x="2451" y="12078"/>
                    <a:pt x="2427" y="11850"/>
                    <a:pt x="2402" y="11637"/>
                  </a:cubicBezTo>
                  <a:cubicBezTo>
                    <a:pt x="2377" y="11239"/>
                    <a:pt x="2377" y="10856"/>
                    <a:pt x="2390" y="10472"/>
                  </a:cubicBezTo>
                  <a:lnTo>
                    <a:pt x="2402" y="10486"/>
                  </a:lnTo>
                  <a:cubicBezTo>
                    <a:pt x="2427" y="10287"/>
                    <a:pt x="2451" y="10088"/>
                    <a:pt x="2501" y="9889"/>
                  </a:cubicBezTo>
                  <a:close/>
                  <a:moveTo>
                    <a:pt x="7068" y="11871"/>
                  </a:moveTo>
                  <a:cubicBezTo>
                    <a:pt x="7200" y="12091"/>
                    <a:pt x="7333" y="12311"/>
                    <a:pt x="7477" y="12518"/>
                  </a:cubicBezTo>
                  <a:cubicBezTo>
                    <a:pt x="7489" y="12589"/>
                    <a:pt x="7514" y="12660"/>
                    <a:pt x="7527" y="12717"/>
                  </a:cubicBezTo>
                  <a:lnTo>
                    <a:pt x="7465" y="12660"/>
                  </a:lnTo>
                  <a:cubicBezTo>
                    <a:pt x="7316" y="12447"/>
                    <a:pt x="7180" y="12220"/>
                    <a:pt x="7056" y="11993"/>
                  </a:cubicBezTo>
                  <a:cubicBezTo>
                    <a:pt x="7067" y="11944"/>
                    <a:pt x="7068" y="11907"/>
                    <a:pt x="7068" y="11871"/>
                  </a:cubicBezTo>
                  <a:close/>
                  <a:moveTo>
                    <a:pt x="14458" y="12192"/>
                  </a:moveTo>
                  <a:cubicBezTo>
                    <a:pt x="14446" y="12234"/>
                    <a:pt x="14446" y="12262"/>
                    <a:pt x="14434" y="12305"/>
                  </a:cubicBezTo>
                  <a:cubicBezTo>
                    <a:pt x="14384" y="12447"/>
                    <a:pt x="14335" y="12604"/>
                    <a:pt x="14273" y="12731"/>
                  </a:cubicBezTo>
                  <a:cubicBezTo>
                    <a:pt x="14273" y="12660"/>
                    <a:pt x="14298" y="12561"/>
                    <a:pt x="14310" y="12475"/>
                  </a:cubicBezTo>
                  <a:lnTo>
                    <a:pt x="14310" y="12461"/>
                  </a:lnTo>
                  <a:cubicBezTo>
                    <a:pt x="14359" y="12376"/>
                    <a:pt x="14409" y="12291"/>
                    <a:pt x="14458" y="12192"/>
                  </a:cubicBezTo>
                  <a:close/>
                  <a:moveTo>
                    <a:pt x="12701" y="12433"/>
                  </a:moveTo>
                  <a:cubicBezTo>
                    <a:pt x="12651" y="12532"/>
                    <a:pt x="12602" y="12618"/>
                    <a:pt x="12552" y="12703"/>
                  </a:cubicBezTo>
                  <a:lnTo>
                    <a:pt x="12466" y="12774"/>
                  </a:lnTo>
                  <a:lnTo>
                    <a:pt x="12453" y="12774"/>
                  </a:lnTo>
                  <a:cubicBezTo>
                    <a:pt x="12478" y="12717"/>
                    <a:pt x="12503" y="12660"/>
                    <a:pt x="12528" y="12589"/>
                  </a:cubicBezTo>
                  <a:lnTo>
                    <a:pt x="12590" y="12532"/>
                  </a:lnTo>
                  <a:cubicBezTo>
                    <a:pt x="12627" y="12504"/>
                    <a:pt x="12664" y="12475"/>
                    <a:pt x="12701" y="12433"/>
                  </a:cubicBezTo>
                  <a:close/>
                  <a:moveTo>
                    <a:pt x="1214" y="8710"/>
                  </a:moveTo>
                  <a:cubicBezTo>
                    <a:pt x="1214" y="8852"/>
                    <a:pt x="1226" y="8994"/>
                    <a:pt x="1238" y="9122"/>
                  </a:cubicBezTo>
                  <a:cubicBezTo>
                    <a:pt x="1127" y="9605"/>
                    <a:pt x="1078" y="10102"/>
                    <a:pt x="1090" y="10614"/>
                  </a:cubicBezTo>
                  <a:cubicBezTo>
                    <a:pt x="1003" y="11353"/>
                    <a:pt x="991" y="12120"/>
                    <a:pt x="1053" y="12873"/>
                  </a:cubicBezTo>
                  <a:cubicBezTo>
                    <a:pt x="669" y="12134"/>
                    <a:pt x="520" y="11254"/>
                    <a:pt x="644" y="10401"/>
                  </a:cubicBezTo>
                  <a:cubicBezTo>
                    <a:pt x="768" y="9804"/>
                    <a:pt x="954" y="9236"/>
                    <a:pt x="1214" y="8710"/>
                  </a:cubicBezTo>
                  <a:close/>
                  <a:moveTo>
                    <a:pt x="12949" y="12532"/>
                  </a:moveTo>
                  <a:cubicBezTo>
                    <a:pt x="12874" y="12646"/>
                    <a:pt x="12800" y="12759"/>
                    <a:pt x="12713" y="12873"/>
                  </a:cubicBezTo>
                  <a:lnTo>
                    <a:pt x="12701" y="12873"/>
                  </a:lnTo>
                  <a:cubicBezTo>
                    <a:pt x="12762" y="12788"/>
                    <a:pt x="12812" y="12703"/>
                    <a:pt x="12862" y="12632"/>
                  </a:cubicBezTo>
                  <a:cubicBezTo>
                    <a:pt x="12887" y="12589"/>
                    <a:pt x="12924" y="12561"/>
                    <a:pt x="12949" y="12532"/>
                  </a:cubicBezTo>
                  <a:close/>
                  <a:moveTo>
                    <a:pt x="15857" y="11254"/>
                  </a:moveTo>
                  <a:cubicBezTo>
                    <a:pt x="15894" y="11410"/>
                    <a:pt x="15944" y="11581"/>
                    <a:pt x="15969" y="11736"/>
                  </a:cubicBezTo>
                  <a:cubicBezTo>
                    <a:pt x="15896" y="12140"/>
                    <a:pt x="15775" y="12531"/>
                    <a:pt x="15607" y="12894"/>
                  </a:cubicBezTo>
                  <a:cubicBezTo>
                    <a:pt x="15595" y="12773"/>
                    <a:pt x="15571" y="12653"/>
                    <a:pt x="15548" y="12532"/>
                  </a:cubicBezTo>
                  <a:cubicBezTo>
                    <a:pt x="15671" y="12148"/>
                    <a:pt x="15758" y="11751"/>
                    <a:pt x="15833" y="11353"/>
                  </a:cubicBezTo>
                  <a:cubicBezTo>
                    <a:pt x="15833" y="11324"/>
                    <a:pt x="15845" y="11282"/>
                    <a:pt x="15857" y="11254"/>
                  </a:cubicBezTo>
                  <a:close/>
                  <a:moveTo>
                    <a:pt x="14929" y="12646"/>
                  </a:moveTo>
                  <a:cubicBezTo>
                    <a:pt x="14929" y="12660"/>
                    <a:pt x="14917" y="12674"/>
                    <a:pt x="14917" y="12689"/>
                  </a:cubicBezTo>
                  <a:cubicBezTo>
                    <a:pt x="14879" y="12759"/>
                    <a:pt x="14842" y="12831"/>
                    <a:pt x="14792" y="12902"/>
                  </a:cubicBezTo>
                  <a:lnTo>
                    <a:pt x="14817" y="12817"/>
                  </a:lnTo>
                  <a:lnTo>
                    <a:pt x="14929" y="12646"/>
                  </a:lnTo>
                  <a:close/>
                  <a:moveTo>
                    <a:pt x="1845" y="12419"/>
                  </a:moveTo>
                  <a:cubicBezTo>
                    <a:pt x="1870" y="12490"/>
                    <a:pt x="1895" y="12561"/>
                    <a:pt x="1932" y="12632"/>
                  </a:cubicBezTo>
                  <a:cubicBezTo>
                    <a:pt x="1957" y="12703"/>
                    <a:pt x="1969" y="12774"/>
                    <a:pt x="1981" y="12845"/>
                  </a:cubicBezTo>
                  <a:lnTo>
                    <a:pt x="1994" y="12930"/>
                  </a:lnTo>
                  <a:cubicBezTo>
                    <a:pt x="1944" y="12759"/>
                    <a:pt x="1895" y="12589"/>
                    <a:pt x="1845" y="12419"/>
                  </a:cubicBezTo>
                  <a:close/>
                  <a:moveTo>
                    <a:pt x="8468" y="11808"/>
                  </a:moveTo>
                  <a:cubicBezTo>
                    <a:pt x="8702" y="11964"/>
                    <a:pt x="8950" y="12106"/>
                    <a:pt x="9210" y="12220"/>
                  </a:cubicBezTo>
                  <a:cubicBezTo>
                    <a:pt x="9569" y="12504"/>
                    <a:pt x="9990" y="12689"/>
                    <a:pt x="10436" y="12745"/>
                  </a:cubicBezTo>
                  <a:cubicBezTo>
                    <a:pt x="10411" y="12831"/>
                    <a:pt x="10386" y="12902"/>
                    <a:pt x="10361" y="12987"/>
                  </a:cubicBezTo>
                  <a:cubicBezTo>
                    <a:pt x="9681" y="12944"/>
                    <a:pt x="9049" y="12604"/>
                    <a:pt x="8591" y="12035"/>
                  </a:cubicBezTo>
                  <a:cubicBezTo>
                    <a:pt x="8566" y="12007"/>
                    <a:pt x="8554" y="11978"/>
                    <a:pt x="8529" y="11950"/>
                  </a:cubicBezTo>
                  <a:cubicBezTo>
                    <a:pt x="8505" y="11907"/>
                    <a:pt x="8492" y="11850"/>
                    <a:pt x="8468" y="11808"/>
                  </a:cubicBezTo>
                  <a:close/>
                  <a:moveTo>
                    <a:pt x="11228" y="12674"/>
                  </a:moveTo>
                  <a:lnTo>
                    <a:pt x="11228" y="12731"/>
                  </a:lnTo>
                  <a:cubicBezTo>
                    <a:pt x="11116" y="12831"/>
                    <a:pt x="10980" y="12916"/>
                    <a:pt x="10857" y="12973"/>
                  </a:cubicBezTo>
                  <a:cubicBezTo>
                    <a:pt x="10757" y="12987"/>
                    <a:pt x="10671" y="12987"/>
                    <a:pt x="10572" y="12987"/>
                  </a:cubicBezTo>
                  <a:cubicBezTo>
                    <a:pt x="10584" y="12916"/>
                    <a:pt x="10609" y="12831"/>
                    <a:pt x="10634" y="12745"/>
                  </a:cubicBezTo>
                  <a:cubicBezTo>
                    <a:pt x="10662" y="12750"/>
                    <a:pt x="10693" y="12751"/>
                    <a:pt x="10723" y="12751"/>
                  </a:cubicBezTo>
                  <a:cubicBezTo>
                    <a:pt x="10797" y="12751"/>
                    <a:pt x="10873" y="12741"/>
                    <a:pt x="10943" y="12731"/>
                  </a:cubicBezTo>
                  <a:cubicBezTo>
                    <a:pt x="11042" y="12717"/>
                    <a:pt x="11128" y="12703"/>
                    <a:pt x="11228" y="12674"/>
                  </a:cubicBezTo>
                  <a:close/>
                  <a:moveTo>
                    <a:pt x="6314" y="12078"/>
                  </a:moveTo>
                  <a:cubicBezTo>
                    <a:pt x="6434" y="12189"/>
                    <a:pt x="6543" y="12299"/>
                    <a:pt x="6674" y="12409"/>
                  </a:cubicBezTo>
                  <a:cubicBezTo>
                    <a:pt x="6736" y="12621"/>
                    <a:pt x="6809" y="12818"/>
                    <a:pt x="6883" y="13016"/>
                  </a:cubicBezTo>
                  <a:cubicBezTo>
                    <a:pt x="6772" y="12902"/>
                    <a:pt x="6660" y="12788"/>
                    <a:pt x="6549" y="12674"/>
                  </a:cubicBezTo>
                  <a:cubicBezTo>
                    <a:pt x="6524" y="12604"/>
                    <a:pt x="6487" y="12532"/>
                    <a:pt x="6462" y="12461"/>
                  </a:cubicBezTo>
                  <a:cubicBezTo>
                    <a:pt x="6413" y="12347"/>
                    <a:pt x="6363" y="12220"/>
                    <a:pt x="6314" y="12078"/>
                  </a:cubicBezTo>
                  <a:close/>
                  <a:moveTo>
                    <a:pt x="5302" y="12282"/>
                  </a:moveTo>
                  <a:cubicBezTo>
                    <a:pt x="5355" y="12345"/>
                    <a:pt x="5407" y="12416"/>
                    <a:pt x="5459" y="12475"/>
                  </a:cubicBezTo>
                  <a:cubicBezTo>
                    <a:pt x="5497" y="12546"/>
                    <a:pt x="5521" y="12618"/>
                    <a:pt x="5559" y="12703"/>
                  </a:cubicBezTo>
                  <a:cubicBezTo>
                    <a:pt x="5621" y="12831"/>
                    <a:pt x="5682" y="12973"/>
                    <a:pt x="5756" y="13101"/>
                  </a:cubicBezTo>
                  <a:cubicBezTo>
                    <a:pt x="5590" y="12842"/>
                    <a:pt x="5435" y="12556"/>
                    <a:pt x="5302" y="12282"/>
                  </a:cubicBezTo>
                  <a:close/>
                  <a:moveTo>
                    <a:pt x="3405" y="12475"/>
                  </a:moveTo>
                  <a:cubicBezTo>
                    <a:pt x="3442" y="12689"/>
                    <a:pt x="3479" y="12902"/>
                    <a:pt x="3529" y="13115"/>
                  </a:cubicBezTo>
                  <a:lnTo>
                    <a:pt x="3491" y="13044"/>
                  </a:lnTo>
                  <a:cubicBezTo>
                    <a:pt x="3467" y="12873"/>
                    <a:pt x="3429" y="12703"/>
                    <a:pt x="3405" y="12532"/>
                  </a:cubicBezTo>
                  <a:lnTo>
                    <a:pt x="3405" y="12475"/>
                  </a:lnTo>
                  <a:close/>
                  <a:moveTo>
                    <a:pt x="5955" y="12490"/>
                  </a:moveTo>
                  <a:cubicBezTo>
                    <a:pt x="6078" y="12703"/>
                    <a:pt x="6202" y="12916"/>
                    <a:pt x="6351" y="13115"/>
                  </a:cubicBezTo>
                  <a:cubicBezTo>
                    <a:pt x="6289" y="13058"/>
                    <a:pt x="6227" y="13001"/>
                    <a:pt x="6165" y="12944"/>
                  </a:cubicBezTo>
                  <a:cubicBezTo>
                    <a:pt x="6091" y="12788"/>
                    <a:pt x="6017" y="12646"/>
                    <a:pt x="5955" y="12490"/>
                  </a:cubicBezTo>
                  <a:close/>
                  <a:moveTo>
                    <a:pt x="13394" y="12958"/>
                  </a:moveTo>
                  <a:cubicBezTo>
                    <a:pt x="13357" y="13001"/>
                    <a:pt x="13307" y="13058"/>
                    <a:pt x="13270" y="13101"/>
                  </a:cubicBezTo>
                  <a:lnTo>
                    <a:pt x="13245" y="13115"/>
                  </a:lnTo>
                  <a:lnTo>
                    <a:pt x="13320" y="13001"/>
                  </a:lnTo>
                  <a:cubicBezTo>
                    <a:pt x="13345" y="12987"/>
                    <a:pt x="13369" y="12973"/>
                    <a:pt x="13394" y="12958"/>
                  </a:cubicBezTo>
                  <a:close/>
                  <a:moveTo>
                    <a:pt x="8913" y="12731"/>
                  </a:moveTo>
                  <a:cubicBezTo>
                    <a:pt x="9223" y="12916"/>
                    <a:pt x="9544" y="13044"/>
                    <a:pt x="9878" y="13129"/>
                  </a:cubicBezTo>
                  <a:cubicBezTo>
                    <a:pt x="9557" y="13086"/>
                    <a:pt x="9247" y="12987"/>
                    <a:pt x="8963" y="12802"/>
                  </a:cubicBezTo>
                  <a:cubicBezTo>
                    <a:pt x="8950" y="12788"/>
                    <a:pt x="8938" y="12759"/>
                    <a:pt x="8913" y="12731"/>
                  </a:cubicBezTo>
                  <a:close/>
                  <a:moveTo>
                    <a:pt x="16959" y="12859"/>
                  </a:moveTo>
                  <a:cubicBezTo>
                    <a:pt x="16959" y="12930"/>
                    <a:pt x="16959" y="13030"/>
                    <a:pt x="16959" y="13129"/>
                  </a:cubicBezTo>
                  <a:lnTo>
                    <a:pt x="16959" y="13143"/>
                  </a:lnTo>
                  <a:lnTo>
                    <a:pt x="16934" y="13186"/>
                  </a:lnTo>
                  <a:cubicBezTo>
                    <a:pt x="16947" y="13072"/>
                    <a:pt x="16947" y="12973"/>
                    <a:pt x="16959" y="12859"/>
                  </a:cubicBezTo>
                  <a:close/>
                  <a:moveTo>
                    <a:pt x="2811" y="12532"/>
                  </a:moveTo>
                  <a:cubicBezTo>
                    <a:pt x="2848" y="12674"/>
                    <a:pt x="2897" y="12817"/>
                    <a:pt x="2946" y="12958"/>
                  </a:cubicBezTo>
                  <a:cubicBezTo>
                    <a:pt x="2946" y="13058"/>
                    <a:pt x="2959" y="13157"/>
                    <a:pt x="2959" y="13271"/>
                  </a:cubicBezTo>
                  <a:cubicBezTo>
                    <a:pt x="2897" y="13030"/>
                    <a:pt x="2848" y="12774"/>
                    <a:pt x="2811" y="12532"/>
                  </a:cubicBezTo>
                  <a:close/>
                  <a:moveTo>
                    <a:pt x="5441" y="13139"/>
                  </a:moveTo>
                  <a:cubicBezTo>
                    <a:pt x="5485" y="13223"/>
                    <a:pt x="5529" y="13299"/>
                    <a:pt x="5583" y="13385"/>
                  </a:cubicBezTo>
                  <a:lnTo>
                    <a:pt x="5534" y="13328"/>
                  </a:lnTo>
                  <a:cubicBezTo>
                    <a:pt x="5503" y="13269"/>
                    <a:pt x="5472" y="13201"/>
                    <a:pt x="5441" y="13139"/>
                  </a:cubicBezTo>
                  <a:close/>
                  <a:moveTo>
                    <a:pt x="15894" y="12788"/>
                  </a:moveTo>
                  <a:cubicBezTo>
                    <a:pt x="15808" y="13016"/>
                    <a:pt x="15721" y="13229"/>
                    <a:pt x="15634" y="13456"/>
                  </a:cubicBezTo>
                  <a:lnTo>
                    <a:pt x="15634" y="13342"/>
                  </a:lnTo>
                  <a:cubicBezTo>
                    <a:pt x="15733" y="13172"/>
                    <a:pt x="15820" y="12973"/>
                    <a:pt x="15894" y="12788"/>
                  </a:cubicBezTo>
                  <a:close/>
                  <a:moveTo>
                    <a:pt x="1214" y="11736"/>
                  </a:moveTo>
                  <a:cubicBezTo>
                    <a:pt x="1214" y="11865"/>
                    <a:pt x="1214" y="11978"/>
                    <a:pt x="1226" y="12092"/>
                  </a:cubicBezTo>
                  <a:cubicBezTo>
                    <a:pt x="1238" y="12561"/>
                    <a:pt x="1288" y="13016"/>
                    <a:pt x="1374" y="13470"/>
                  </a:cubicBezTo>
                  <a:lnTo>
                    <a:pt x="1300" y="13342"/>
                  </a:lnTo>
                  <a:cubicBezTo>
                    <a:pt x="1238" y="12888"/>
                    <a:pt x="1201" y="12447"/>
                    <a:pt x="1214" y="11993"/>
                  </a:cubicBezTo>
                  <a:lnTo>
                    <a:pt x="1214" y="11736"/>
                  </a:lnTo>
                  <a:close/>
                  <a:moveTo>
                    <a:pt x="13072" y="13086"/>
                  </a:moveTo>
                  <a:cubicBezTo>
                    <a:pt x="13023" y="13172"/>
                    <a:pt x="12973" y="13271"/>
                    <a:pt x="12911" y="13370"/>
                  </a:cubicBezTo>
                  <a:cubicBezTo>
                    <a:pt x="12849" y="13399"/>
                    <a:pt x="12787" y="13442"/>
                    <a:pt x="12725" y="13470"/>
                  </a:cubicBezTo>
                  <a:cubicBezTo>
                    <a:pt x="12812" y="13356"/>
                    <a:pt x="12887" y="13215"/>
                    <a:pt x="12961" y="13086"/>
                  </a:cubicBezTo>
                  <a:close/>
                  <a:moveTo>
                    <a:pt x="4717" y="12759"/>
                  </a:moveTo>
                  <a:cubicBezTo>
                    <a:pt x="4841" y="12930"/>
                    <a:pt x="4976" y="13072"/>
                    <a:pt x="5113" y="13229"/>
                  </a:cubicBezTo>
                  <a:cubicBezTo>
                    <a:pt x="5150" y="13342"/>
                    <a:pt x="5187" y="13456"/>
                    <a:pt x="5237" y="13555"/>
                  </a:cubicBezTo>
                  <a:cubicBezTo>
                    <a:pt x="5063" y="13370"/>
                    <a:pt x="4902" y="13157"/>
                    <a:pt x="4742" y="12958"/>
                  </a:cubicBezTo>
                  <a:cubicBezTo>
                    <a:pt x="4729" y="12888"/>
                    <a:pt x="4717" y="12831"/>
                    <a:pt x="4717" y="12759"/>
                  </a:cubicBezTo>
                  <a:close/>
                  <a:moveTo>
                    <a:pt x="16798" y="11950"/>
                  </a:moveTo>
                  <a:cubicBezTo>
                    <a:pt x="16786" y="12177"/>
                    <a:pt x="16786" y="12433"/>
                    <a:pt x="16773" y="12674"/>
                  </a:cubicBezTo>
                  <a:lnTo>
                    <a:pt x="16773" y="12689"/>
                  </a:lnTo>
                  <a:cubicBezTo>
                    <a:pt x="16687" y="13030"/>
                    <a:pt x="16550" y="13370"/>
                    <a:pt x="16389" y="13683"/>
                  </a:cubicBezTo>
                  <a:cubicBezTo>
                    <a:pt x="16414" y="13598"/>
                    <a:pt x="16439" y="13499"/>
                    <a:pt x="16451" y="13413"/>
                  </a:cubicBezTo>
                  <a:cubicBezTo>
                    <a:pt x="16538" y="13072"/>
                    <a:pt x="16600" y="12717"/>
                    <a:pt x="16625" y="12362"/>
                  </a:cubicBezTo>
                  <a:cubicBezTo>
                    <a:pt x="16687" y="12234"/>
                    <a:pt x="16736" y="12092"/>
                    <a:pt x="16798" y="11950"/>
                  </a:cubicBezTo>
                  <a:close/>
                  <a:moveTo>
                    <a:pt x="7316" y="12888"/>
                  </a:moveTo>
                  <a:cubicBezTo>
                    <a:pt x="7403" y="12987"/>
                    <a:pt x="7502" y="13072"/>
                    <a:pt x="7589" y="13157"/>
                  </a:cubicBezTo>
                  <a:lnTo>
                    <a:pt x="7749" y="13342"/>
                  </a:lnTo>
                  <a:cubicBezTo>
                    <a:pt x="7799" y="13470"/>
                    <a:pt x="7848" y="13598"/>
                    <a:pt x="7910" y="13726"/>
                  </a:cubicBezTo>
                  <a:cubicBezTo>
                    <a:pt x="7663" y="13499"/>
                    <a:pt x="7452" y="13215"/>
                    <a:pt x="7292" y="12888"/>
                  </a:cubicBezTo>
                  <a:close/>
                  <a:moveTo>
                    <a:pt x="11661" y="13655"/>
                  </a:moveTo>
                  <a:cubicBezTo>
                    <a:pt x="11636" y="13683"/>
                    <a:pt x="11599" y="13726"/>
                    <a:pt x="11574" y="13754"/>
                  </a:cubicBezTo>
                  <a:cubicBezTo>
                    <a:pt x="11389" y="13840"/>
                    <a:pt x="11191" y="13882"/>
                    <a:pt x="10993" y="13911"/>
                  </a:cubicBezTo>
                  <a:lnTo>
                    <a:pt x="11005" y="13896"/>
                  </a:lnTo>
                  <a:cubicBezTo>
                    <a:pt x="11042" y="13868"/>
                    <a:pt x="11067" y="13826"/>
                    <a:pt x="11091" y="13783"/>
                  </a:cubicBezTo>
                  <a:cubicBezTo>
                    <a:pt x="11277" y="13754"/>
                    <a:pt x="11475" y="13712"/>
                    <a:pt x="11661" y="13655"/>
                  </a:cubicBezTo>
                  <a:close/>
                  <a:moveTo>
                    <a:pt x="17974" y="12930"/>
                  </a:moveTo>
                  <a:cubicBezTo>
                    <a:pt x="17925" y="13157"/>
                    <a:pt x="17875" y="13399"/>
                    <a:pt x="17813" y="13627"/>
                  </a:cubicBezTo>
                  <a:cubicBezTo>
                    <a:pt x="17739" y="13726"/>
                    <a:pt x="17664" y="13811"/>
                    <a:pt x="17590" y="13911"/>
                  </a:cubicBezTo>
                  <a:cubicBezTo>
                    <a:pt x="17652" y="13726"/>
                    <a:pt x="17701" y="13555"/>
                    <a:pt x="17751" y="13370"/>
                  </a:cubicBezTo>
                  <a:cubicBezTo>
                    <a:pt x="17801" y="13257"/>
                    <a:pt x="17850" y="13143"/>
                    <a:pt x="17900" y="13030"/>
                  </a:cubicBezTo>
                  <a:lnTo>
                    <a:pt x="17974" y="12930"/>
                  </a:lnTo>
                  <a:close/>
                  <a:moveTo>
                    <a:pt x="15424" y="12888"/>
                  </a:moveTo>
                  <a:cubicBezTo>
                    <a:pt x="15437" y="13001"/>
                    <a:pt x="15449" y="13101"/>
                    <a:pt x="15461" y="13215"/>
                  </a:cubicBezTo>
                  <a:cubicBezTo>
                    <a:pt x="15326" y="13468"/>
                    <a:pt x="15178" y="13723"/>
                    <a:pt x="15018" y="13949"/>
                  </a:cubicBezTo>
                  <a:cubicBezTo>
                    <a:pt x="15032" y="13870"/>
                    <a:pt x="15054" y="13791"/>
                    <a:pt x="15077" y="13712"/>
                  </a:cubicBezTo>
                  <a:cubicBezTo>
                    <a:pt x="15201" y="13442"/>
                    <a:pt x="15325" y="13172"/>
                    <a:pt x="15424" y="12888"/>
                  </a:cubicBezTo>
                  <a:close/>
                  <a:moveTo>
                    <a:pt x="10794" y="13826"/>
                  </a:moveTo>
                  <a:cubicBezTo>
                    <a:pt x="10757" y="13854"/>
                    <a:pt x="10720" y="13896"/>
                    <a:pt x="10683" y="13925"/>
                  </a:cubicBezTo>
                  <a:lnTo>
                    <a:pt x="10634" y="13953"/>
                  </a:lnTo>
                  <a:cubicBezTo>
                    <a:pt x="10460" y="13953"/>
                    <a:pt x="10287" y="13939"/>
                    <a:pt x="10114" y="13911"/>
                  </a:cubicBezTo>
                  <a:lnTo>
                    <a:pt x="10151" y="13854"/>
                  </a:lnTo>
                  <a:cubicBezTo>
                    <a:pt x="10361" y="13854"/>
                    <a:pt x="10572" y="13854"/>
                    <a:pt x="10794" y="13826"/>
                  </a:cubicBezTo>
                  <a:close/>
                  <a:moveTo>
                    <a:pt x="5447" y="13584"/>
                  </a:moveTo>
                  <a:lnTo>
                    <a:pt x="5472" y="13598"/>
                  </a:lnTo>
                  <a:cubicBezTo>
                    <a:pt x="5534" y="13754"/>
                    <a:pt x="5621" y="13911"/>
                    <a:pt x="5695" y="14053"/>
                  </a:cubicBezTo>
                  <a:cubicBezTo>
                    <a:pt x="5682" y="14039"/>
                    <a:pt x="5670" y="14024"/>
                    <a:pt x="5645" y="14010"/>
                  </a:cubicBezTo>
                  <a:cubicBezTo>
                    <a:pt x="5571" y="13868"/>
                    <a:pt x="5509" y="13726"/>
                    <a:pt x="5447" y="13584"/>
                  </a:cubicBezTo>
                  <a:close/>
                  <a:moveTo>
                    <a:pt x="8084" y="13655"/>
                  </a:moveTo>
                  <a:cubicBezTo>
                    <a:pt x="8257" y="13811"/>
                    <a:pt x="8430" y="13939"/>
                    <a:pt x="8616" y="14053"/>
                  </a:cubicBezTo>
                  <a:cubicBezTo>
                    <a:pt x="8566" y="14067"/>
                    <a:pt x="8505" y="14081"/>
                    <a:pt x="8443" y="14081"/>
                  </a:cubicBezTo>
                  <a:lnTo>
                    <a:pt x="8294" y="14010"/>
                  </a:lnTo>
                  <a:lnTo>
                    <a:pt x="8257" y="13981"/>
                  </a:lnTo>
                  <a:lnTo>
                    <a:pt x="8244" y="13967"/>
                  </a:lnTo>
                  <a:cubicBezTo>
                    <a:pt x="8195" y="13868"/>
                    <a:pt x="8146" y="13754"/>
                    <a:pt x="8084" y="13655"/>
                  </a:cubicBezTo>
                  <a:close/>
                  <a:moveTo>
                    <a:pt x="12515" y="13811"/>
                  </a:moveTo>
                  <a:cubicBezTo>
                    <a:pt x="12360" y="13925"/>
                    <a:pt x="12195" y="14028"/>
                    <a:pt x="12029" y="14120"/>
                  </a:cubicBezTo>
                  <a:cubicBezTo>
                    <a:pt x="12143" y="14056"/>
                    <a:pt x="12249" y="13981"/>
                    <a:pt x="12354" y="13896"/>
                  </a:cubicBezTo>
                  <a:lnTo>
                    <a:pt x="12354" y="13882"/>
                  </a:lnTo>
                  <a:lnTo>
                    <a:pt x="12366" y="13868"/>
                  </a:lnTo>
                  <a:lnTo>
                    <a:pt x="12515" y="13811"/>
                  </a:lnTo>
                  <a:close/>
                  <a:moveTo>
                    <a:pt x="19992" y="7886"/>
                  </a:moveTo>
                  <a:cubicBezTo>
                    <a:pt x="20190" y="9051"/>
                    <a:pt x="20177" y="10259"/>
                    <a:pt x="19930" y="11410"/>
                  </a:cubicBezTo>
                  <a:cubicBezTo>
                    <a:pt x="19719" y="12405"/>
                    <a:pt x="19360" y="13356"/>
                    <a:pt x="18853" y="14209"/>
                  </a:cubicBezTo>
                  <a:cubicBezTo>
                    <a:pt x="18902" y="13996"/>
                    <a:pt x="18927" y="13797"/>
                    <a:pt x="18939" y="13584"/>
                  </a:cubicBezTo>
                  <a:cubicBezTo>
                    <a:pt x="18977" y="13428"/>
                    <a:pt x="19001" y="13285"/>
                    <a:pt x="19039" y="13129"/>
                  </a:cubicBezTo>
                  <a:cubicBezTo>
                    <a:pt x="19175" y="12447"/>
                    <a:pt x="19261" y="11736"/>
                    <a:pt x="19298" y="11026"/>
                  </a:cubicBezTo>
                  <a:cubicBezTo>
                    <a:pt x="19410" y="10600"/>
                    <a:pt x="19484" y="10159"/>
                    <a:pt x="19521" y="9719"/>
                  </a:cubicBezTo>
                  <a:cubicBezTo>
                    <a:pt x="19670" y="9278"/>
                    <a:pt x="19794" y="8824"/>
                    <a:pt x="19905" y="8355"/>
                  </a:cubicBezTo>
                  <a:cubicBezTo>
                    <a:pt x="19942" y="8199"/>
                    <a:pt x="19967" y="8042"/>
                    <a:pt x="19992" y="7886"/>
                  </a:cubicBezTo>
                  <a:close/>
                  <a:moveTo>
                    <a:pt x="13419" y="13669"/>
                  </a:moveTo>
                  <a:cubicBezTo>
                    <a:pt x="13357" y="13783"/>
                    <a:pt x="13307" y="13896"/>
                    <a:pt x="13245" y="13996"/>
                  </a:cubicBezTo>
                  <a:lnTo>
                    <a:pt x="13233" y="13996"/>
                  </a:lnTo>
                  <a:cubicBezTo>
                    <a:pt x="13121" y="14095"/>
                    <a:pt x="12986" y="14166"/>
                    <a:pt x="12862" y="14238"/>
                  </a:cubicBezTo>
                  <a:lnTo>
                    <a:pt x="12849" y="14238"/>
                  </a:lnTo>
                  <a:cubicBezTo>
                    <a:pt x="13047" y="14053"/>
                    <a:pt x="13233" y="13868"/>
                    <a:pt x="13419" y="13669"/>
                  </a:cubicBezTo>
                  <a:close/>
                  <a:moveTo>
                    <a:pt x="3677" y="11722"/>
                  </a:moveTo>
                  <a:cubicBezTo>
                    <a:pt x="3825" y="11978"/>
                    <a:pt x="3987" y="12220"/>
                    <a:pt x="4147" y="12461"/>
                  </a:cubicBezTo>
                  <a:cubicBezTo>
                    <a:pt x="4172" y="12589"/>
                    <a:pt x="4197" y="12703"/>
                    <a:pt x="4234" y="12831"/>
                  </a:cubicBezTo>
                  <a:cubicBezTo>
                    <a:pt x="4184" y="13300"/>
                    <a:pt x="4184" y="13783"/>
                    <a:pt x="4234" y="14266"/>
                  </a:cubicBezTo>
                  <a:cubicBezTo>
                    <a:pt x="4011" y="13697"/>
                    <a:pt x="3838" y="13101"/>
                    <a:pt x="3751" y="12504"/>
                  </a:cubicBezTo>
                  <a:cubicBezTo>
                    <a:pt x="3714" y="12234"/>
                    <a:pt x="3689" y="11978"/>
                    <a:pt x="3677" y="11722"/>
                  </a:cubicBezTo>
                  <a:close/>
                  <a:moveTo>
                    <a:pt x="13741" y="13981"/>
                  </a:moveTo>
                  <a:lnTo>
                    <a:pt x="13741" y="14010"/>
                  </a:lnTo>
                  <a:cubicBezTo>
                    <a:pt x="13641" y="14095"/>
                    <a:pt x="13530" y="14195"/>
                    <a:pt x="13431" y="14266"/>
                  </a:cubicBezTo>
                  <a:lnTo>
                    <a:pt x="13444" y="14252"/>
                  </a:lnTo>
                  <a:cubicBezTo>
                    <a:pt x="13542" y="14166"/>
                    <a:pt x="13641" y="14081"/>
                    <a:pt x="13741" y="13981"/>
                  </a:cubicBezTo>
                  <a:close/>
                  <a:moveTo>
                    <a:pt x="6438" y="13807"/>
                  </a:moveTo>
                  <a:cubicBezTo>
                    <a:pt x="6469" y="13846"/>
                    <a:pt x="6506" y="13886"/>
                    <a:pt x="6549" y="13925"/>
                  </a:cubicBezTo>
                  <a:cubicBezTo>
                    <a:pt x="6623" y="14053"/>
                    <a:pt x="6710" y="14166"/>
                    <a:pt x="6809" y="14280"/>
                  </a:cubicBezTo>
                  <a:lnTo>
                    <a:pt x="6797" y="14280"/>
                  </a:lnTo>
                  <a:cubicBezTo>
                    <a:pt x="6663" y="14127"/>
                    <a:pt x="6549" y="13963"/>
                    <a:pt x="6438" y="13807"/>
                  </a:cubicBezTo>
                  <a:close/>
                  <a:moveTo>
                    <a:pt x="13666" y="13030"/>
                  </a:moveTo>
                  <a:cubicBezTo>
                    <a:pt x="13666" y="13058"/>
                    <a:pt x="13654" y="13072"/>
                    <a:pt x="13654" y="13101"/>
                  </a:cubicBezTo>
                  <a:cubicBezTo>
                    <a:pt x="13307" y="13555"/>
                    <a:pt x="12924" y="13953"/>
                    <a:pt x="12490" y="14294"/>
                  </a:cubicBezTo>
                  <a:lnTo>
                    <a:pt x="12590" y="14166"/>
                  </a:lnTo>
                  <a:cubicBezTo>
                    <a:pt x="12664" y="14053"/>
                    <a:pt x="12738" y="13953"/>
                    <a:pt x="12812" y="13840"/>
                  </a:cubicBezTo>
                  <a:cubicBezTo>
                    <a:pt x="13010" y="13683"/>
                    <a:pt x="13196" y="13499"/>
                    <a:pt x="13369" y="13300"/>
                  </a:cubicBezTo>
                  <a:lnTo>
                    <a:pt x="13406" y="13257"/>
                  </a:lnTo>
                  <a:cubicBezTo>
                    <a:pt x="13505" y="13186"/>
                    <a:pt x="13592" y="13115"/>
                    <a:pt x="13666" y="13030"/>
                  </a:cubicBezTo>
                  <a:close/>
                  <a:moveTo>
                    <a:pt x="16711" y="13413"/>
                  </a:moveTo>
                  <a:cubicBezTo>
                    <a:pt x="16711" y="13499"/>
                    <a:pt x="16699" y="13598"/>
                    <a:pt x="16687" y="13697"/>
                  </a:cubicBezTo>
                  <a:lnTo>
                    <a:pt x="16674" y="13712"/>
                  </a:lnTo>
                  <a:lnTo>
                    <a:pt x="16600" y="13840"/>
                  </a:lnTo>
                  <a:cubicBezTo>
                    <a:pt x="16476" y="13996"/>
                    <a:pt x="16340" y="14153"/>
                    <a:pt x="16204" y="14294"/>
                  </a:cubicBezTo>
                  <a:cubicBezTo>
                    <a:pt x="16402" y="14024"/>
                    <a:pt x="16575" y="13726"/>
                    <a:pt x="16711" y="13413"/>
                  </a:cubicBezTo>
                  <a:close/>
                  <a:moveTo>
                    <a:pt x="14644" y="13456"/>
                  </a:moveTo>
                  <a:cubicBezTo>
                    <a:pt x="14583" y="13598"/>
                    <a:pt x="14520" y="13726"/>
                    <a:pt x="14458" y="13868"/>
                  </a:cubicBezTo>
                  <a:cubicBezTo>
                    <a:pt x="14338" y="14034"/>
                    <a:pt x="14206" y="14213"/>
                    <a:pt x="14062" y="14380"/>
                  </a:cubicBezTo>
                  <a:cubicBezTo>
                    <a:pt x="14062" y="14375"/>
                    <a:pt x="14062" y="14370"/>
                    <a:pt x="14062" y="14366"/>
                  </a:cubicBezTo>
                  <a:cubicBezTo>
                    <a:pt x="14149" y="14252"/>
                    <a:pt x="14223" y="14138"/>
                    <a:pt x="14298" y="14010"/>
                  </a:cubicBezTo>
                  <a:cubicBezTo>
                    <a:pt x="14372" y="13882"/>
                    <a:pt x="14458" y="13740"/>
                    <a:pt x="14520" y="13598"/>
                  </a:cubicBezTo>
                  <a:lnTo>
                    <a:pt x="14644" y="13456"/>
                  </a:lnTo>
                  <a:close/>
                  <a:moveTo>
                    <a:pt x="10522" y="14266"/>
                  </a:moveTo>
                  <a:lnTo>
                    <a:pt x="10572" y="14280"/>
                  </a:lnTo>
                  <a:cubicBezTo>
                    <a:pt x="10398" y="14337"/>
                    <a:pt x="10225" y="14366"/>
                    <a:pt x="10064" y="14380"/>
                  </a:cubicBezTo>
                  <a:lnTo>
                    <a:pt x="9990" y="14366"/>
                  </a:lnTo>
                  <a:cubicBezTo>
                    <a:pt x="10176" y="14366"/>
                    <a:pt x="10349" y="14337"/>
                    <a:pt x="10522" y="14266"/>
                  </a:cubicBezTo>
                  <a:close/>
                  <a:moveTo>
                    <a:pt x="11884" y="14195"/>
                  </a:moveTo>
                  <a:cubicBezTo>
                    <a:pt x="11711" y="14280"/>
                    <a:pt x="11525" y="14366"/>
                    <a:pt x="11339" y="14422"/>
                  </a:cubicBezTo>
                  <a:lnTo>
                    <a:pt x="11352" y="14408"/>
                  </a:lnTo>
                  <a:cubicBezTo>
                    <a:pt x="11438" y="14380"/>
                    <a:pt x="11537" y="14337"/>
                    <a:pt x="11624" y="14280"/>
                  </a:cubicBezTo>
                  <a:cubicBezTo>
                    <a:pt x="11711" y="14252"/>
                    <a:pt x="11797" y="14223"/>
                    <a:pt x="11884" y="14195"/>
                  </a:cubicBezTo>
                  <a:close/>
                  <a:moveTo>
                    <a:pt x="2390" y="14010"/>
                  </a:moveTo>
                  <a:cubicBezTo>
                    <a:pt x="2444" y="14149"/>
                    <a:pt x="2500" y="14288"/>
                    <a:pt x="2555" y="14437"/>
                  </a:cubicBezTo>
                  <a:cubicBezTo>
                    <a:pt x="2512" y="14348"/>
                    <a:pt x="2469" y="14250"/>
                    <a:pt x="2427" y="14153"/>
                  </a:cubicBezTo>
                  <a:lnTo>
                    <a:pt x="2390" y="14010"/>
                  </a:lnTo>
                  <a:close/>
                  <a:moveTo>
                    <a:pt x="16017" y="13521"/>
                  </a:moveTo>
                  <a:cubicBezTo>
                    <a:pt x="15896" y="13849"/>
                    <a:pt x="15752" y="14163"/>
                    <a:pt x="15585" y="14451"/>
                  </a:cubicBezTo>
                  <a:cubicBezTo>
                    <a:pt x="15585" y="14408"/>
                    <a:pt x="15597" y="14366"/>
                    <a:pt x="15597" y="14308"/>
                  </a:cubicBezTo>
                  <a:cubicBezTo>
                    <a:pt x="15721" y="14095"/>
                    <a:pt x="15833" y="13868"/>
                    <a:pt x="15931" y="13641"/>
                  </a:cubicBezTo>
                  <a:cubicBezTo>
                    <a:pt x="15963" y="13605"/>
                    <a:pt x="15993" y="13560"/>
                    <a:pt x="16017" y="13521"/>
                  </a:cubicBezTo>
                  <a:close/>
                  <a:moveTo>
                    <a:pt x="1488" y="12824"/>
                  </a:moveTo>
                  <a:cubicBezTo>
                    <a:pt x="1599" y="13120"/>
                    <a:pt x="1710" y="13415"/>
                    <a:pt x="1845" y="13697"/>
                  </a:cubicBezTo>
                  <a:lnTo>
                    <a:pt x="1907" y="13882"/>
                  </a:lnTo>
                  <a:cubicBezTo>
                    <a:pt x="1969" y="14095"/>
                    <a:pt x="2031" y="14323"/>
                    <a:pt x="2105" y="14536"/>
                  </a:cubicBezTo>
                  <a:cubicBezTo>
                    <a:pt x="1969" y="14366"/>
                    <a:pt x="1833" y="14180"/>
                    <a:pt x="1709" y="13981"/>
                  </a:cubicBezTo>
                  <a:cubicBezTo>
                    <a:pt x="1611" y="13605"/>
                    <a:pt x="1538" y="13215"/>
                    <a:pt x="1488" y="12824"/>
                  </a:cubicBezTo>
                  <a:close/>
                  <a:moveTo>
                    <a:pt x="12379" y="14166"/>
                  </a:moveTo>
                  <a:cubicBezTo>
                    <a:pt x="12292" y="14280"/>
                    <a:pt x="12193" y="14394"/>
                    <a:pt x="12094" y="14507"/>
                  </a:cubicBezTo>
                  <a:cubicBezTo>
                    <a:pt x="11908" y="14550"/>
                    <a:pt x="11711" y="14565"/>
                    <a:pt x="11525" y="14579"/>
                  </a:cubicBezTo>
                  <a:lnTo>
                    <a:pt x="11611" y="14550"/>
                  </a:lnTo>
                  <a:cubicBezTo>
                    <a:pt x="11871" y="14451"/>
                    <a:pt x="12132" y="14323"/>
                    <a:pt x="12379" y="14166"/>
                  </a:cubicBezTo>
                  <a:close/>
                  <a:moveTo>
                    <a:pt x="8468" y="14366"/>
                  </a:moveTo>
                  <a:cubicBezTo>
                    <a:pt x="8678" y="14465"/>
                    <a:pt x="8888" y="14536"/>
                    <a:pt x="9111" y="14607"/>
                  </a:cubicBezTo>
                  <a:lnTo>
                    <a:pt x="9049" y="14635"/>
                  </a:lnTo>
                  <a:cubicBezTo>
                    <a:pt x="8888" y="14593"/>
                    <a:pt x="8727" y="14550"/>
                    <a:pt x="8566" y="14479"/>
                  </a:cubicBezTo>
                  <a:lnTo>
                    <a:pt x="8529" y="14451"/>
                  </a:lnTo>
                  <a:lnTo>
                    <a:pt x="8468" y="14366"/>
                  </a:lnTo>
                  <a:close/>
                  <a:moveTo>
                    <a:pt x="15907" y="14280"/>
                  </a:moveTo>
                  <a:cubicBezTo>
                    <a:pt x="15894" y="14323"/>
                    <a:pt x="15882" y="14366"/>
                    <a:pt x="15870" y="14422"/>
                  </a:cubicBezTo>
                  <a:lnTo>
                    <a:pt x="15833" y="14479"/>
                  </a:lnTo>
                  <a:lnTo>
                    <a:pt x="15696" y="14650"/>
                  </a:lnTo>
                  <a:cubicBezTo>
                    <a:pt x="15771" y="14522"/>
                    <a:pt x="15833" y="14408"/>
                    <a:pt x="15907" y="14280"/>
                  </a:cubicBezTo>
                  <a:close/>
                  <a:moveTo>
                    <a:pt x="6536" y="13527"/>
                  </a:moveTo>
                  <a:cubicBezTo>
                    <a:pt x="6722" y="13683"/>
                    <a:pt x="6908" y="13826"/>
                    <a:pt x="7118" y="13953"/>
                  </a:cubicBezTo>
                  <a:cubicBezTo>
                    <a:pt x="7267" y="14095"/>
                    <a:pt x="7440" y="14223"/>
                    <a:pt x="7601" y="14351"/>
                  </a:cubicBezTo>
                  <a:cubicBezTo>
                    <a:pt x="7651" y="14408"/>
                    <a:pt x="7688" y="14465"/>
                    <a:pt x="7737" y="14522"/>
                  </a:cubicBezTo>
                  <a:cubicBezTo>
                    <a:pt x="7774" y="14593"/>
                    <a:pt x="7823" y="14650"/>
                    <a:pt x="7873" y="14706"/>
                  </a:cubicBezTo>
                  <a:cubicBezTo>
                    <a:pt x="7353" y="14437"/>
                    <a:pt x="6895" y="14039"/>
                    <a:pt x="6536" y="13527"/>
                  </a:cubicBezTo>
                  <a:close/>
                  <a:moveTo>
                    <a:pt x="15474" y="13641"/>
                  </a:moveTo>
                  <a:cubicBezTo>
                    <a:pt x="15474" y="13697"/>
                    <a:pt x="15474" y="13768"/>
                    <a:pt x="15474" y="13826"/>
                  </a:cubicBezTo>
                  <a:cubicBezTo>
                    <a:pt x="15412" y="13953"/>
                    <a:pt x="15350" y="14081"/>
                    <a:pt x="15288" y="14209"/>
                  </a:cubicBezTo>
                  <a:cubicBezTo>
                    <a:pt x="15115" y="14408"/>
                    <a:pt x="14941" y="14607"/>
                    <a:pt x="14755" y="14792"/>
                  </a:cubicBezTo>
                  <a:cubicBezTo>
                    <a:pt x="14792" y="14706"/>
                    <a:pt x="14817" y="14621"/>
                    <a:pt x="14842" y="14536"/>
                  </a:cubicBezTo>
                  <a:cubicBezTo>
                    <a:pt x="15077" y="14266"/>
                    <a:pt x="15288" y="13967"/>
                    <a:pt x="15474" y="13641"/>
                  </a:cubicBezTo>
                  <a:close/>
                  <a:moveTo>
                    <a:pt x="10794" y="14749"/>
                  </a:moveTo>
                  <a:cubicBezTo>
                    <a:pt x="10919" y="14764"/>
                    <a:pt x="11030" y="14778"/>
                    <a:pt x="11141" y="14778"/>
                  </a:cubicBezTo>
                  <a:lnTo>
                    <a:pt x="10894" y="14806"/>
                  </a:lnTo>
                  <a:lnTo>
                    <a:pt x="10745" y="14778"/>
                  </a:lnTo>
                  <a:lnTo>
                    <a:pt x="10794" y="14749"/>
                  </a:lnTo>
                  <a:close/>
                  <a:moveTo>
                    <a:pt x="9668" y="14721"/>
                  </a:moveTo>
                  <a:cubicBezTo>
                    <a:pt x="9817" y="14749"/>
                    <a:pt x="9953" y="14764"/>
                    <a:pt x="10102" y="14764"/>
                  </a:cubicBezTo>
                  <a:lnTo>
                    <a:pt x="10176" y="14792"/>
                  </a:lnTo>
                  <a:lnTo>
                    <a:pt x="10102" y="14820"/>
                  </a:lnTo>
                  <a:cubicBezTo>
                    <a:pt x="9990" y="14820"/>
                    <a:pt x="9866" y="14792"/>
                    <a:pt x="9755" y="14778"/>
                  </a:cubicBezTo>
                  <a:lnTo>
                    <a:pt x="9668" y="14721"/>
                  </a:lnTo>
                  <a:close/>
                  <a:moveTo>
                    <a:pt x="12391" y="14678"/>
                  </a:moveTo>
                  <a:cubicBezTo>
                    <a:pt x="12255" y="14735"/>
                    <a:pt x="12132" y="14792"/>
                    <a:pt x="11995" y="14849"/>
                  </a:cubicBezTo>
                  <a:lnTo>
                    <a:pt x="11983" y="14849"/>
                  </a:lnTo>
                  <a:lnTo>
                    <a:pt x="12020" y="14806"/>
                  </a:lnTo>
                  <a:lnTo>
                    <a:pt x="12082" y="14778"/>
                  </a:lnTo>
                  <a:cubicBezTo>
                    <a:pt x="12181" y="14749"/>
                    <a:pt x="12280" y="14706"/>
                    <a:pt x="12391" y="14678"/>
                  </a:cubicBezTo>
                  <a:close/>
                  <a:moveTo>
                    <a:pt x="8146" y="14678"/>
                  </a:moveTo>
                  <a:cubicBezTo>
                    <a:pt x="8248" y="14743"/>
                    <a:pt x="8340" y="14797"/>
                    <a:pt x="8451" y="14849"/>
                  </a:cubicBezTo>
                  <a:cubicBezTo>
                    <a:pt x="8419" y="14852"/>
                    <a:pt x="8388" y="14863"/>
                    <a:pt x="8356" y="14863"/>
                  </a:cubicBezTo>
                  <a:lnTo>
                    <a:pt x="8319" y="14863"/>
                  </a:lnTo>
                  <a:cubicBezTo>
                    <a:pt x="8257" y="14806"/>
                    <a:pt x="8195" y="14749"/>
                    <a:pt x="8146" y="14678"/>
                  </a:cubicBezTo>
                  <a:close/>
                  <a:moveTo>
                    <a:pt x="6091" y="14706"/>
                  </a:moveTo>
                  <a:lnTo>
                    <a:pt x="6140" y="14749"/>
                  </a:lnTo>
                  <a:cubicBezTo>
                    <a:pt x="6202" y="14834"/>
                    <a:pt x="6251" y="14919"/>
                    <a:pt x="6326" y="15005"/>
                  </a:cubicBezTo>
                  <a:cubicBezTo>
                    <a:pt x="6251" y="14919"/>
                    <a:pt x="6177" y="14820"/>
                    <a:pt x="6103" y="14735"/>
                  </a:cubicBezTo>
                  <a:cubicBezTo>
                    <a:pt x="6103" y="14721"/>
                    <a:pt x="6091" y="14721"/>
                    <a:pt x="6091" y="14706"/>
                  </a:cubicBezTo>
                  <a:close/>
                  <a:moveTo>
                    <a:pt x="10894" y="15033"/>
                  </a:moveTo>
                  <a:lnTo>
                    <a:pt x="10956" y="15048"/>
                  </a:lnTo>
                  <a:cubicBezTo>
                    <a:pt x="10794" y="15076"/>
                    <a:pt x="10634" y="15104"/>
                    <a:pt x="10473" y="15104"/>
                  </a:cubicBezTo>
                  <a:lnTo>
                    <a:pt x="10274" y="15104"/>
                  </a:lnTo>
                  <a:lnTo>
                    <a:pt x="10151" y="15033"/>
                  </a:lnTo>
                  <a:lnTo>
                    <a:pt x="10163" y="15033"/>
                  </a:lnTo>
                  <a:cubicBezTo>
                    <a:pt x="10287" y="15040"/>
                    <a:pt x="10411" y="15044"/>
                    <a:pt x="10533" y="15044"/>
                  </a:cubicBezTo>
                  <a:cubicBezTo>
                    <a:pt x="10655" y="15044"/>
                    <a:pt x="10776" y="15040"/>
                    <a:pt x="10894" y="15033"/>
                  </a:cubicBezTo>
                  <a:close/>
                  <a:moveTo>
                    <a:pt x="20128" y="6735"/>
                  </a:moveTo>
                  <a:cubicBezTo>
                    <a:pt x="20673" y="7928"/>
                    <a:pt x="20883" y="9292"/>
                    <a:pt x="20710" y="10643"/>
                  </a:cubicBezTo>
                  <a:cubicBezTo>
                    <a:pt x="20524" y="12400"/>
                    <a:pt x="19723" y="13989"/>
                    <a:pt x="18637" y="15252"/>
                  </a:cubicBezTo>
                  <a:cubicBezTo>
                    <a:pt x="18671" y="15146"/>
                    <a:pt x="18693" y="15040"/>
                    <a:pt x="18717" y="14934"/>
                  </a:cubicBezTo>
                  <a:cubicBezTo>
                    <a:pt x="18766" y="14849"/>
                    <a:pt x="18828" y="14778"/>
                    <a:pt x="18877" y="14706"/>
                  </a:cubicBezTo>
                  <a:cubicBezTo>
                    <a:pt x="20239" y="12632"/>
                    <a:pt x="21056" y="9634"/>
                    <a:pt x="20152" y="7118"/>
                  </a:cubicBezTo>
                  <a:cubicBezTo>
                    <a:pt x="20140" y="7090"/>
                    <a:pt x="20128" y="7047"/>
                    <a:pt x="20115" y="7019"/>
                  </a:cubicBezTo>
                  <a:cubicBezTo>
                    <a:pt x="20128" y="6919"/>
                    <a:pt x="20128" y="6820"/>
                    <a:pt x="20128" y="6735"/>
                  </a:cubicBezTo>
                  <a:close/>
                  <a:moveTo>
                    <a:pt x="17615" y="14238"/>
                  </a:moveTo>
                  <a:lnTo>
                    <a:pt x="17578" y="14323"/>
                  </a:lnTo>
                  <a:cubicBezTo>
                    <a:pt x="17442" y="14650"/>
                    <a:pt x="17281" y="14962"/>
                    <a:pt x="17108" y="15261"/>
                  </a:cubicBezTo>
                  <a:lnTo>
                    <a:pt x="17108" y="15246"/>
                  </a:lnTo>
                  <a:cubicBezTo>
                    <a:pt x="17157" y="15133"/>
                    <a:pt x="17194" y="15005"/>
                    <a:pt x="17231" y="14877"/>
                  </a:cubicBezTo>
                  <a:cubicBezTo>
                    <a:pt x="17268" y="14764"/>
                    <a:pt x="17343" y="14621"/>
                    <a:pt x="17380" y="14493"/>
                  </a:cubicBezTo>
                  <a:cubicBezTo>
                    <a:pt x="17467" y="14408"/>
                    <a:pt x="17541" y="14308"/>
                    <a:pt x="17615" y="14238"/>
                  </a:cubicBezTo>
                  <a:close/>
                  <a:moveTo>
                    <a:pt x="9507" y="15204"/>
                  </a:moveTo>
                  <a:cubicBezTo>
                    <a:pt x="9631" y="15232"/>
                    <a:pt x="9755" y="15261"/>
                    <a:pt x="9878" y="15275"/>
                  </a:cubicBezTo>
                  <a:cubicBezTo>
                    <a:pt x="9656" y="15275"/>
                    <a:pt x="9420" y="15261"/>
                    <a:pt x="9198" y="15232"/>
                  </a:cubicBezTo>
                  <a:cubicBezTo>
                    <a:pt x="9297" y="15232"/>
                    <a:pt x="9396" y="15218"/>
                    <a:pt x="9507" y="15204"/>
                  </a:cubicBezTo>
                  <a:close/>
                  <a:moveTo>
                    <a:pt x="12466" y="15033"/>
                  </a:moveTo>
                  <a:lnTo>
                    <a:pt x="12441" y="15062"/>
                  </a:lnTo>
                  <a:cubicBezTo>
                    <a:pt x="12342" y="15118"/>
                    <a:pt x="12230" y="15176"/>
                    <a:pt x="12107" y="15232"/>
                  </a:cubicBezTo>
                  <a:lnTo>
                    <a:pt x="12119" y="15232"/>
                  </a:lnTo>
                  <a:cubicBezTo>
                    <a:pt x="11871" y="15331"/>
                    <a:pt x="11624" y="15375"/>
                    <a:pt x="11376" y="15375"/>
                  </a:cubicBezTo>
                  <a:cubicBezTo>
                    <a:pt x="11413" y="15346"/>
                    <a:pt x="11463" y="15317"/>
                    <a:pt x="11512" y="15275"/>
                  </a:cubicBezTo>
                  <a:cubicBezTo>
                    <a:pt x="11686" y="15246"/>
                    <a:pt x="11871" y="15218"/>
                    <a:pt x="12045" y="15176"/>
                  </a:cubicBezTo>
                  <a:cubicBezTo>
                    <a:pt x="12193" y="15133"/>
                    <a:pt x="12329" y="15090"/>
                    <a:pt x="12466" y="15033"/>
                  </a:cubicBezTo>
                  <a:close/>
                  <a:moveTo>
                    <a:pt x="14706" y="15161"/>
                  </a:moveTo>
                  <a:cubicBezTo>
                    <a:pt x="14669" y="15218"/>
                    <a:pt x="14632" y="15261"/>
                    <a:pt x="14595" y="15317"/>
                  </a:cubicBezTo>
                  <a:lnTo>
                    <a:pt x="14520" y="15375"/>
                  </a:lnTo>
                  <a:cubicBezTo>
                    <a:pt x="14533" y="15346"/>
                    <a:pt x="14545" y="15317"/>
                    <a:pt x="14558" y="15289"/>
                  </a:cubicBezTo>
                  <a:lnTo>
                    <a:pt x="14706" y="15161"/>
                  </a:lnTo>
                  <a:close/>
                  <a:moveTo>
                    <a:pt x="15387" y="14664"/>
                  </a:moveTo>
                  <a:cubicBezTo>
                    <a:pt x="15375" y="14706"/>
                    <a:pt x="15362" y="14764"/>
                    <a:pt x="15350" y="14806"/>
                  </a:cubicBezTo>
                  <a:cubicBezTo>
                    <a:pt x="15263" y="14948"/>
                    <a:pt x="15152" y="15090"/>
                    <a:pt x="15040" y="15218"/>
                  </a:cubicBezTo>
                  <a:cubicBezTo>
                    <a:pt x="14954" y="15303"/>
                    <a:pt x="14842" y="15375"/>
                    <a:pt x="14731" y="15445"/>
                  </a:cubicBezTo>
                  <a:lnTo>
                    <a:pt x="14768" y="15403"/>
                  </a:lnTo>
                  <a:cubicBezTo>
                    <a:pt x="14991" y="15176"/>
                    <a:pt x="15201" y="14919"/>
                    <a:pt x="15387" y="14664"/>
                  </a:cubicBezTo>
                  <a:close/>
                  <a:moveTo>
                    <a:pt x="16971" y="14948"/>
                  </a:moveTo>
                  <a:cubicBezTo>
                    <a:pt x="16884" y="15133"/>
                    <a:pt x="16798" y="15303"/>
                    <a:pt x="16699" y="15488"/>
                  </a:cubicBezTo>
                  <a:cubicBezTo>
                    <a:pt x="16748" y="15346"/>
                    <a:pt x="16798" y="15218"/>
                    <a:pt x="16835" y="15076"/>
                  </a:cubicBezTo>
                  <a:lnTo>
                    <a:pt x="16847" y="15076"/>
                  </a:lnTo>
                  <a:cubicBezTo>
                    <a:pt x="16884" y="15033"/>
                    <a:pt x="16922" y="14991"/>
                    <a:pt x="16971" y="14948"/>
                  </a:cubicBezTo>
                  <a:close/>
                  <a:moveTo>
                    <a:pt x="1399" y="13826"/>
                  </a:moveTo>
                  <a:lnTo>
                    <a:pt x="1486" y="13953"/>
                  </a:lnTo>
                  <a:cubicBezTo>
                    <a:pt x="1610" y="14479"/>
                    <a:pt x="1771" y="15005"/>
                    <a:pt x="1969" y="15502"/>
                  </a:cubicBezTo>
                  <a:cubicBezTo>
                    <a:pt x="1721" y="14977"/>
                    <a:pt x="1523" y="14408"/>
                    <a:pt x="1399" y="13826"/>
                  </a:cubicBezTo>
                  <a:close/>
                  <a:moveTo>
                    <a:pt x="18036" y="13669"/>
                  </a:moveTo>
                  <a:cubicBezTo>
                    <a:pt x="17875" y="14266"/>
                    <a:pt x="17664" y="14849"/>
                    <a:pt x="17417" y="15403"/>
                  </a:cubicBezTo>
                  <a:lnTo>
                    <a:pt x="17355" y="15502"/>
                  </a:lnTo>
                  <a:cubicBezTo>
                    <a:pt x="17565" y="15033"/>
                    <a:pt x="17739" y="14550"/>
                    <a:pt x="17900" y="14067"/>
                  </a:cubicBezTo>
                  <a:cubicBezTo>
                    <a:pt x="17949" y="13939"/>
                    <a:pt x="17986" y="13811"/>
                    <a:pt x="18023" y="13683"/>
                  </a:cubicBezTo>
                  <a:cubicBezTo>
                    <a:pt x="18023" y="13683"/>
                    <a:pt x="18036" y="13669"/>
                    <a:pt x="18036" y="13669"/>
                  </a:cubicBezTo>
                  <a:close/>
                  <a:moveTo>
                    <a:pt x="10596" y="15460"/>
                  </a:moveTo>
                  <a:cubicBezTo>
                    <a:pt x="10634" y="15474"/>
                    <a:pt x="10658" y="15488"/>
                    <a:pt x="10695" y="15488"/>
                  </a:cubicBezTo>
                  <a:cubicBezTo>
                    <a:pt x="10474" y="15567"/>
                    <a:pt x="10244" y="15608"/>
                    <a:pt x="10010" y="15608"/>
                  </a:cubicBezTo>
                  <a:cubicBezTo>
                    <a:pt x="9864" y="15608"/>
                    <a:pt x="9717" y="15592"/>
                    <a:pt x="9569" y="15559"/>
                  </a:cubicBezTo>
                  <a:cubicBezTo>
                    <a:pt x="9544" y="15530"/>
                    <a:pt x="9519" y="15502"/>
                    <a:pt x="9495" y="15488"/>
                  </a:cubicBezTo>
                  <a:cubicBezTo>
                    <a:pt x="9622" y="15498"/>
                    <a:pt x="9751" y="15503"/>
                    <a:pt x="9880" y="15503"/>
                  </a:cubicBezTo>
                  <a:cubicBezTo>
                    <a:pt x="10117" y="15503"/>
                    <a:pt x="10357" y="15487"/>
                    <a:pt x="10596" y="15460"/>
                  </a:cubicBezTo>
                  <a:close/>
                  <a:moveTo>
                    <a:pt x="8016" y="15411"/>
                  </a:moveTo>
                  <a:cubicBezTo>
                    <a:pt x="8127" y="15485"/>
                    <a:pt x="8242" y="15550"/>
                    <a:pt x="8356" y="15616"/>
                  </a:cubicBezTo>
                  <a:lnTo>
                    <a:pt x="8257" y="15573"/>
                  </a:lnTo>
                  <a:cubicBezTo>
                    <a:pt x="8177" y="15523"/>
                    <a:pt x="8096" y="15468"/>
                    <a:pt x="8016" y="15411"/>
                  </a:cubicBezTo>
                  <a:close/>
                  <a:moveTo>
                    <a:pt x="14545" y="14863"/>
                  </a:moveTo>
                  <a:cubicBezTo>
                    <a:pt x="14520" y="14919"/>
                    <a:pt x="14496" y="14991"/>
                    <a:pt x="14471" y="15048"/>
                  </a:cubicBezTo>
                  <a:cubicBezTo>
                    <a:pt x="14199" y="15289"/>
                    <a:pt x="13914" y="15502"/>
                    <a:pt x="13629" y="15687"/>
                  </a:cubicBezTo>
                  <a:lnTo>
                    <a:pt x="13629" y="15673"/>
                  </a:lnTo>
                  <a:cubicBezTo>
                    <a:pt x="13629" y="15673"/>
                    <a:pt x="13629" y="15673"/>
                    <a:pt x="13641" y="15658"/>
                  </a:cubicBezTo>
                  <a:cubicBezTo>
                    <a:pt x="13666" y="15630"/>
                    <a:pt x="13703" y="15602"/>
                    <a:pt x="13741" y="15559"/>
                  </a:cubicBezTo>
                  <a:cubicBezTo>
                    <a:pt x="14025" y="15360"/>
                    <a:pt x="14298" y="15118"/>
                    <a:pt x="14545" y="14863"/>
                  </a:cubicBezTo>
                  <a:close/>
                  <a:moveTo>
                    <a:pt x="18407" y="15346"/>
                  </a:moveTo>
                  <a:cubicBezTo>
                    <a:pt x="18382" y="15431"/>
                    <a:pt x="18358" y="15516"/>
                    <a:pt x="18333" y="15602"/>
                  </a:cubicBezTo>
                  <a:lnTo>
                    <a:pt x="18209" y="15729"/>
                  </a:lnTo>
                  <a:cubicBezTo>
                    <a:pt x="18246" y="15630"/>
                    <a:pt x="18296" y="15545"/>
                    <a:pt x="18333" y="15445"/>
                  </a:cubicBezTo>
                  <a:cubicBezTo>
                    <a:pt x="18358" y="15417"/>
                    <a:pt x="18382" y="15389"/>
                    <a:pt x="18407" y="15346"/>
                  </a:cubicBezTo>
                  <a:close/>
                  <a:moveTo>
                    <a:pt x="18791" y="12419"/>
                  </a:moveTo>
                  <a:lnTo>
                    <a:pt x="18791" y="12958"/>
                  </a:lnTo>
                  <a:cubicBezTo>
                    <a:pt x="18605" y="13896"/>
                    <a:pt x="18284" y="14806"/>
                    <a:pt x="17838" y="15630"/>
                  </a:cubicBezTo>
                  <a:cubicBezTo>
                    <a:pt x="17801" y="15673"/>
                    <a:pt x="17764" y="15701"/>
                    <a:pt x="17726" y="15744"/>
                  </a:cubicBezTo>
                  <a:lnTo>
                    <a:pt x="17739" y="15715"/>
                  </a:lnTo>
                  <a:cubicBezTo>
                    <a:pt x="18222" y="14721"/>
                    <a:pt x="18556" y="13641"/>
                    <a:pt x="18742" y="12518"/>
                  </a:cubicBezTo>
                  <a:lnTo>
                    <a:pt x="18791" y="12419"/>
                  </a:lnTo>
                  <a:close/>
                  <a:moveTo>
                    <a:pt x="8133" y="15246"/>
                  </a:moveTo>
                  <a:cubicBezTo>
                    <a:pt x="8269" y="15275"/>
                    <a:pt x="8393" y="15317"/>
                    <a:pt x="8529" y="15346"/>
                  </a:cubicBezTo>
                  <a:lnTo>
                    <a:pt x="8542" y="15360"/>
                  </a:lnTo>
                  <a:lnTo>
                    <a:pt x="8640" y="15375"/>
                  </a:lnTo>
                  <a:cubicBezTo>
                    <a:pt x="8901" y="15559"/>
                    <a:pt x="9185" y="15687"/>
                    <a:pt x="9495" y="15758"/>
                  </a:cubicBezTo>
                  <a:cubicBezTo>
                    <a:pt x="9557" y="15815"/>
                    <a:pt x="9631" y="15857"/>
                    <a:pt x="9693" y="15900"/>
                  </a:cubicBezTo>
                  <a:cubicBezTo>
                    <a:pt x="9148" y="15801"/>
                    <a:pt x="8616" y="15573"/>
                    <a:pt x="8133" y="15246"/>
                  </a:cubicBezTo>
                  <a:close/>
                  <a:moveTo>
                    <a:pt x="5843" y="13953"/>
                  </a:moveTo>
                  <a:cubicBezTo>
                    <a:pt x="5955" y="14053"/>
                    <a:pt x="6054" y="14138"/>
                    <a:pt x="6165" y="14223"/>
                  </a:cubicBezTo>
                  <a:cubicBezTo>
                    <a:pt x="6512" y="14621"/>
                    <a:pt x="6895" y="14962"/>
                    <a:pt x="7316" y="15246"/>
                  </a:cubicBezTo>
                  <a:cubicBezTo>
                    <a:pt x="7576" y="15502"/>
                    <a:pt x="7861" y="15729"/>
                    <a:pt x="8170" y="15914"/>
                  </a:cubicBezTo>
                  <a:cubicBezTo>
                    <a:pt x="7885" y="15758"/>
                    <a:pt x="7613" y="15602"/>
                    <a:pt x="7366" y="15431"/>
                  </a:cubicBezTo>
                  <a:cubicBezTo>
                    <a:pt x="6969" y="15161"/>
                    <a:pt x="6586" y="14877"/>
                    <a:pt x="6227" y="14550"/>
                  </a:cubicBezTo>
                  <a:lnTo>
                    <a:pt x="6227" y="14565"/>
                  </a:lnTo>
                  <a:cubicBezTo>
                    <a:pt x="6091" y="14366"/>
                    <a:pt x="5967" y="14166"/>
                    <a:pt x="5843" y="13953"/>
                  </a:cubicBezTo>
                  <a:close/>
                  <a:moveTo>
                    <a:pt x="16513" y="14735"/>
                  </a:moveTo>
                  <a:lnTo>
                    <a:pt x="16476" y="14919"/>
                  </a:lnTo>
                  <a:cubicBezTo>
                    <a:pt x="16389" y="15048"/>
                    <a:pt x="16303" y="15190"/>
                    <a:pt x="16216" y="15317"/>
                  </a:cubicBezTo>
                  <a:cubicBezTo>
                    <a:pt x="15956" y="15545"/>
                    <a:pt x="15696" y="15744"/>
                    <a:pt x="15424" y="15942"/>
                  </a:cubicBezTo>
                  <a:cubicBezTo>
                    <a:pt x="15498" y="15843"/>
                    <a:pt x="15548" y="15744"/>
                    <a:pt x="15597" y="15630"/>
                  </a:cubicBezTo>
                  <a:lnTo>
                    <a:pt x="15585" y="15630"/>
                  </a:lnTo>
                  <a:cubicBezTo>
                    <a:pt x="15907" y="15346"/>
                    <a:pt x="16216" y="15048"/>
                    <a:pt x="16513" y="14735"/>
                  </a:cubicBezTo>
                  <a:close/>
                  <a:moveTo>
                    <a:pt x="11785" y="15545"/>
                  </a:moveTo>
                  <a:cubicBezTo>
                    <a:pt x="11376" y="15787"/>
                    <a:pt x="10919" y="15928"/>
                    <a:pt x="10460" y="15957"/>
                  </a:cubicBezTo>
                  <a:lnTo>
                    <a:pt x="10250" y="15957"/>
                  </a:lnTo>
                  <a:cubicBezTo>
                    <a:pt x="10151" y="15914"/>
                    <a:pt x="10064" y="15872"/>
                    <a:pt x="9977" y="15815"/>
                  </a:cubicBezTo>
                  <a:lnTo>
                    <a:pt x="10176" y="15815"/>
                  </a:lnTo>
                  <a:cubicBezTo>
                    <a:pt x="10473" y="15787"/>
                    <a:pt x="10770" y="15701"/>
                    <a:pt x="11054" y="15573"/>
                  </a:cubicBezTo>
                  <a:cubicBezTo>
                    <a:pt x="11152" y="15585"/>
                    <a:pt x="11254" y="15592"/>
                    <a:pt x="11356" y="15592"/>
                  </a:cubicBezTo>
                  <a:cubicBezTo>
                    <a:pt x="11501" y="15592"/>
                    <a:pt x="11647" y="15578"/>
                    <a:pt x="11785" y="15545"/>
                  </a:cubicBezTo>
                  <a:close/>
                  <a:moveTo>
                    <a:pt x="14248" y="15545"/>
                  </a:moveTo>
                  <a:cubicBezTo>
                    <a:pt x="14236" y="15559"/>
                    <a:pt x="14223" y="15588"/>
                    <a:pt x="14211" y="15616"/>
                  </a:cubicBezTo>
                  <a:cubicBezTo>
                    <a:pt x="14038" y="15744"/>
                    <a:pt x="13840" y="15872"/>
                    <a:pt x="13641" y="15971"/>
                  </a:cubicBezTo>
                  <a:cubicBezTo>
                    <a:pt x="13790" y="15872"/>
                    <a:pt x="13963" y="15772"/>
                    <a:pt x="14112" y="15644"/>
                  </a:cubicBezTo>
                  <a:cubicBezTo>
                    <a:pt x="14162" y="15616"/>
                    <a:pt x="14211" y="15573"/>
                    <a:pt x="14248" y="15545"/>
                  </a:cubicBezTo>
                  <a:close/>
                  <a:moveTo>
                    <a:pt x="13555" y="14465"/>
                  </a:moveTo>
                  <a:cubicBezTo>
                    <a:pt x="13542" y="14507"/>
                    <a:pt x="13530" y="14536"/>
                    <a:pt x="13518" y="14565"/>
                  </a:cubicBezTo>
                  <a:cubicBezTo>
                    <a:pt x="13456" y="14692"/>
                    <a:pt x="13382" y="14820"/>
                    <a:pt x="13307" y="14948"/>
                  </a:cubicBezTo>
                  <a:cubicBezTo>
                    <a:pt x="12787" y="15488"/>
                    <a:pt x="12181" y="15928"/>
                    <a:pt x="11525" y="16227"/>
                  </a:cubicBezTo>
                  <a:cubicBezTo>
                    <a:pt x="11426" y="16241"/>
                    <a:pt x="11327" y="16269"/>
                    <a:pt x="11215" y="16284"/>
                  </a:cubicBezTo>
                  <a:cubicBezTo>
                    <a:pt x="11141" y="16269"/>
                    <a:pt x="11054" y="16255"/>
                    <a:pt x="10993" y="16241"/>
                  </a:cubicBezTo>
                  <a:cubicBezTo>
                    <a:pt x="11834" y="16042"/>
                    <a:pt x="12590" y="15502"/>
                    <a:pt x="13121" y="14735"/>
                  </a:cubicBezTo>
                  <a:cubicBezTo>
                    <a:pt x="13270" y="14664"/>
                    <a:pt x="13419" y="14565"/>
                    <a:pt x="13555" y="14465"/>
                  </a:cubicBezTo>
                  <a:close/>
                  <a:moveTo>
                    <a:pt x="16724" y="16113"/>
                  </a:moveTo>
                  <a:cubicBezTo>
                    <a:pt x="16711" y="16170"/>
                    <a:pt x="16687" y="16213"/>
                    <a:pt x="16674" y="16255"/>
                  </a:cubicBezTo>
                  <a:lnTo>
                    <a:pt x="16588" y="16340"/>
                  </a:lnTo>
                  <a:cubicBezTo>
                    <a:pt x="16637" y="16269"/>
                    <a:pt x="16674" y="16199"/>
                    <a:pt x="16711" y="16127"/>
                  </a:cubicBezTo>
                  <a:lnTo>
                    <a:pt x="16724" y="16113"/>
                  </a:lnTo>
                  <a:close/>
                  <a:moveTo>
                    <a:pt x="12416" y="16269"/>
                  </a:moveTo>
                  <a:lnTo>
                    <a:pt x="12391" y="16298"/>
                  </a:lnTo>
                  <a:lnTo>
                    <a:pt x="12230" y="16355"/>
                  </a:lnTo>
                  <a:lnTo>
                    <a:pt x="12119" y="16369"/>
                  </a:lnTo>
                  <a:cubicBezTo>
                    <a:pt x="12218" y="16340"/>
                    <a:pt x="12317" y="16312"/>
                    <a:pt x="12416" y="16269"/>
                  </a:cubicBezTo>
                  <a:close/>
                  <a:moveTo>
                    <a:pt x="6920" y="15389"/>
                  </a:moveTo>
                  <a:cubicBezTo>
                    <a:pt x="7465" y="15787"/>
                    <a:pt x="8034" y="16113"/>
                    <a:pt x="8628" y="16398"/>
                  </a:cubicBezTo>
                  <a:cubicBezTo>
                    <a:pt x="8306" y="16312"/>
                    <a:pt x="7985" y="16199"/>
                    <a:pt x="7675" y="16042"/>
                  </a:cubicBezTo>
                  <a:cubicBezTo>
                    <a:pt x="7415" y="15843"/>
                    <a:pt x="7155" y="15630"/>
                    <a:pt x="6920" y="15389"/>
                  </a:cubicBezTo>
                  <a:close/>
                  <a:moveTo>
                    <a:pt x="15090" y="15602"/>
                  </a:moveTo>
                  <a:cubicBezTo>
                    <a:pt x="14954" y="15744"/>
                    <a:pt x="14817" y="15872"/>
                    <a:pt x="14681" y="16000"/>
                  </a:cubicBezTo>
                  <a:cubicBezTo>
                    <a:pt x="14434" y="16156"/>
                    <a:pt x="14186" y="16312"/>
                    <a:pt x="13938" y="16440"/>
                  </a:cubicBezTo>
                  <a:cubicBezTo>
                    <a:pt x="14137" y="16312"/>
                    <a:pt x="14335" y="16156"/>
                    <a:pt x="14520" y="16000"/>
                  </a:cubicBezTo>
                  <a:cubicBezTo>
                    <a:pt x="14718" y="15872"/>
                    <a:pt x="14904" y="15744"/>
                    <a:pt x="15090" y="15602"/>
                  </a:cubicBezTo>
                  <a:close/>
                  <a:moveTo>
                    <a:pt x="8975" y="16312"/>
                  </a:moveTo>
                  <a:cubicBezTo>
                    <a:pt x="9334" y="16440"/>
                    <a:pt x="9705" y="16511"/>
                    <a:pt x="10089" y="16553"/>
                  </a:cubicBezTo>
                  <a:lnTo>
                    <a:pt x="9594" y="16553"/>
                  </a:lnTo>
                  <a:cubicBezTo>
                    <a:pt x="9383" y="16483"/>
                    <a:pt x="9173" y="16398"/>
                    <a:pt x="8975" y="16312"/>
                  </a:cubicBezTo>
                  <a:close/>
                  <a:moveTo>
                    <a:pt x="4729" y="15289"/>
                  </a:moveTo>
                  <a:cubicBezTo>
                    <a:pt x="5125" y="15715"/>
                    <a:pt x="5559" y="16085"/>
                    <a:pt x="6017" y="16412"/>
                  </a:cubicBezTo>
                  <a:cubicBezTo>
                    <a:pt x="6091" y="16468"/>
                    <a:pt x="6165" y="16511"/>
                    <a:pt x="6239" y="16568"/>
                  </a:cubicBezTo>
                  <a:lnTo>
                    <a:pt x="6227" y="16568"/>
                  </a:lnTo>
                  <a:cubicBezTo>
                    <a:pt x="5756" y="16312"/>
                    <a:pt x="5311" y="15985"/>
                    <a:pt x="4902" y="15602"/>
                  </a:cubicBezTo>
                  <a:cubicBezTo>
                    <a:pt x="4841" y="15502"/>
                    <a:pt x="4791" y="15403"/>
                    <a:pt x="4729" y="15289"/>
                  </a:cubicBezTo>
                  <a:close/>
                  <a:moveTo>
                    <a:pt x="15437" y="16255"/>
                  </a:moveTo>
                  <a:cubicBezTo>
                    <a:pt x="15325" y="16369"/>
                    <a:pt x="15213" y="16468"/>
                    <a:pt x="15102" y="16568"/>
                  </a:cubicBezTo>
                  <a:lnTo>
                    <a:pt x="15176" y="16440"/>
                  </a:lnTo>
                  <a:lnTo>
                    <a:pt x="15437" y="16255"/>
                  </a:lnTo>
                  <a:close/>
                  <a:moveTo>
                    <a:pt x="4816" y="13370"/>
                  </a:moveTo>
                  <a:cubicBezTo>
                    <a:pt x="5026" y="13627"/>
                    <a:pt x="5237" y="13868"/>
                    <a:pt x="5459" y="14095"/>
                  </a:cubicBezTo>
                  <a:lnTo>
                    <a:pt x="5509" y="14153"/>
                  </a:lnTo>
                  <a:cubicBezTo>
                    <a:pt x="5992" y="15048"/>
                    <a:pt x="6685" y="15758"/>
                    <a:pt x="7527" y="16199"/>
                  </a:cubicBezTo>
                  <a:cubicBezTo>
                    <a:pt x="7725" y="16340"/>
                    <a:pt x="7923" y="16468"/>
                    <a:pt x="8133" y="16596"/>
                  </a:cubicBezTo>
                  <a:cubicBezTo>
                    <a:pt x="6945" y="16312"/>
                    <a:pt x="5893" y="15516"/>
                    <a:pt x="5187" y="14394"/>
                  </a:cubicBezTo>
                  <a:cubicBezTo>
                    <a:pt x="5026" y="14081"/>
                    <a:pt x="4902" y="13726"/>
                    <a:pt x="4816" y="13370"/>
                  </a:cubicBezTo>
                  <a:close/>
                  <a:moveTo>
                    <a:pt x="11376" y="16539"/>
                  </a:moveTo>
                  <a:cubicBezTo>
                    <a:pt x="11426" y="16539"/>
                    <a:pt x="11463" y="16553"/>
                    <a:pt x="11500" y="16553"/>
                  </a:cubicBezTo>
                  <a:cubicBezTo>
                    <a:pt x="11339" y="16596"/>
                    <a:pt x="11178" y="16625"/>
                    <a:pt x="11005" y="16653"/>
                  </a:cubicBezTo>
                  <a:lnTo>
                    <a:pt x="11128" y="16611"/>
                  </a:lnTo>
                  <a:cubicBezTo>
                    <a:pt x="11215" y="16596"/>
                    <a:pt x="11302" y="16568"/>
                    <a:pt x="11376" y="16539"/>
                  </a:cubicBezTo>
                  <a:close/>
                  <a:moveTo>
                    <a:pt x="13592" y="16312"/>
                  </a:moveTo>
                  <a:cubicBezTo>
                    <a:pt x="13468" y="16383"/>
                    <a:pt x="13345" y="16440"/>
                    <a:pt x="13221" y="16511"/>
                  </a:cubicBezTo>
                  <a:cubicBezTo>
                    <a:pt x="13097" y="16568"/>
                    <a:pt x="12949" y="16639"/>
                    <a:pt x="12812" y="16710"/>
                  </a:cubicBezTo>
                  <a:lnTo>
                    <a:pt x="12936" y="16568"/>
                  </a:lnTo>
                  <a:cubicBezTo>
                    <a:pt x="13159" y="16483"/>
                    <a:pt x="13382" y="16412"/>
                    <a:pt x="13592" y="16312"/>
                  </a:cubicBezTo>
                  <a:close/>
                  <a:moveTo>
                    <a:pt x="8628" y="16625"/>
                  </a:moveTo>
                  <a:cubicBezTo>
                    <a:pt x="8827" y="16667"/>
                    <a:pt x="9024" y="16710"/>
                    <a:pt x="9223" y="16738"/>
                  </a:cubicBezTo>
                  <a:cubicBezTo>
                    <a:pt x="9091" y="16738"/>
                    <a:pt x="8971" y="16738"/>
                    <a:pt x="8839" y="16710"/>
                  </a:cubicBezTo>
                  <a:lnTo>
                    <a:pt x="8628" y="16625"/>
                  </a:lnTo>
                  <a:close/>
                  <a:moveTo>
                    <a:pt x="4407" y="13342"/>
                  </a:moveTo>
                  <a:cubicBezTo>
                    <a:pt x="4667" y="14067"/>
                    <a:pt x="5038" y="14735"/>
                    <a:pt x="5509" y="15317"/>
                  </a:cubicBezTo>
                  <a:cubicBezTo>
                    <a:pt x="5732" y="15616"/>
                    <a:pt x="5980" y="15886"/>
                    <a:pt x="6251" y="16113"/>
                  </a:cubicBezTo>
                  <a:cubicBezTo>
                    <a:pt x="6487" y="16312"/>
                    <a:pt x="6734" y="16497"/>
                    <a:pt x="6994" y="16667"/>
                  </a:cubicBezTo>
                  <a:lnTo>
                    <a:pt x="7143" y="16752"/>
                  </a:lnTo>
                  <a:cubicBezTo>
                    <a:pt x="7031" y="16738"/>
                    <a:pt x="6920" y="16724"/>
                    <a:pt x="6809" y="16696"/>
                  </a:cubicBezTo>
                  <a:cubicBezTo>
                    <a:pt x="6499" y="16511"/>
                    <a:pt x="6190" y="16312"/>
                    <a:pt x="5893" y="16085"/>
                  </a:cubicBezTo>
                  <a:cubicBezTo>
                    <a:pt x="5410" y="15715"/>
                    <a:pt x="4964" y="15289"/>
                    <a:pt x="4556" y="14806"/>
                  </a:cubicBezTo>
                  <a:cubicBezTo>
                    <a:pt x="4494" y="14565"/>
                    <a:pt x="4444" y="14308"/>
                    <a:pt x="4420" y="14053"/>
                  </a:cubicBezTo>
                  <a:cubicBezTo>
                    <a:pt x="4407" y="13826"/>
                    <a:pt x="4395" y="13584"/>
                    <a:pt x="4407" y="13342"/>
                  </a:cubicBezTo>
                  <a:close/>
                  <a:moveTo>
                    <a:pt x="12478" y="16710"/>
                  </a:moveTo>
                  <a:cubicBezTo>
                    <a:pt x="12416" y="16752"/>
                    <a:pt x="12354" y="16781"/>
                    <a:pt x="12292" y="16824"/>
                  </a:cubicBezTo>
                  <a:lnTo>
                    <a:pt x="12366" y="16738"/>
                  </a:lnTo>
                  <a:lnTo>
                    <a:pt x="12478" y="16710"/>
                  </a:lnTo>
                  <a:close/>
                  <a:moveTo>
                    <a:pt x="6809" y="16284"/>
                  </a:moveTo>
                  <a:cubicBezTo>
                    <a:pt x="7254" y="16553"/>
                    <a:pt x="7737" y="16738"/>
                    <a:pt x="8232" y="16852"/>
                  </a:cubicBezTo>
                  <a:cubicBezTo>
                    <a:pt x="8084" y="16852"/>
                    <a:pt x="7923" y="16838"/>
                    <a:pt x="7774" y="16824"/>
                  </a:cubicBezTo>
                  <a:cubicBezTo>
                    <a:pt x="7675" y="16781"/>
                    <a:pt x="7564" y="16738"/>
                    <a:pt x="7465" y="16682"/>
                  </a:cubicBezTo>
                  <a:cubicBezTo>
                    <a:pt x="7242" y="16568"/>
                    <a:pt x="7031" y="16440"/>
                    <a:pt x="6821" y="16298"/>
                  </a:cubicBezTo>
                  <a:lnTo>
                    <a:pt x="6809" y="16284"/>
                  </a:lnTo>
                  <a:close/>
                  <a:moveTo>
                    <a:pt x="14830" y="16241"/>
                  </a:moveTo>
                  <a:cubicBezTo>
                    <a:pt x="14780" y="16326"/>
                    <a:pt x="14731" y="16426"/>
                    <a:pt x="14681" y="16497"/>
                  </a:cubicBezTo>
                  <a:cubicBezTo>
                    <a:pt x="14243" y="16763"/>
                    <a:pt x="13804" y="17015"/>
                    <a:pt x="13353" y="17226"/>
                  </a:cubicBezTo>
                  <a:lnTo>
                    <a:pt x="13468" y="17094"/>
                  </a:lnTo>
                  <a:cubicBezTo>
                    <a:pt x="13938" y="16852"/>
                    <a:pt x="14396" y="16568"/>
                    <a:pt x="14830" y="16241"/>
                  </a:cubicBezTo>
                  <a:close/>
                  <a:moveTo>
                    <a:pt x="16476" y="16752"/>
                  </a:moveTo>
                  <a:cubicBezTo>
                    <a:pt x="16426" y="16824"/>
                    <a:pt x="16389" y="16909"/>
                    <a:pt x="16340" y="16994"/>
                  </a:cubicBezTo>
                  <a:cubicBezTo>
                    <a:pt x="16216" y="17079"/>
                    <a:pt x="16092" y="17164"/>
                    <a:pt x="15956" y="17250"/>
                  </a:cubicBezTo>
                  <a:cubicBezTo>
                    <a:pt x="16030" y="17150"/>
                    <a:pt x="16105" y="17065"/>
                    <a:pt x="16167" y="16980"/>
                  </a:cubicBezTo>
                  <a:cubicBezTo>
                    <a:pt x="16278" y="16909"/>
                    <a:pt x="16377" y="16838"/>
                    <a:pt x="16476" y="16752"/>
                  </a:cubicBezTo>
                  <a:close/>
                  <a:moveTo>
                    <a:pt x="9619" y="17193"/>
                  </a:moveTo>
                  <a:cubicBezTo>
                    <a:pt x="9693" y="17222"/>
                    <a:pt x="9767" y="17236"/>
                    <a:pt x="9841" y="17250"/>
                  </a:cubicBezTo>
                  <a:cubicBezTo>
                    <a:pt x="9718" y="17264"/>
                    <a:pt x="9581" y="17278"/>
                    <a:pt x="9457" y="17278"/>
                  </a:cubicBezTo>
                  <a:cubicBezTo>
                    <a:pt x="9441" y="17280"/>
                    <a:pt x="9423" y="17281"/>
                    <a:pt x="9405" y="17281"/>
                  </a:cubicBezTo>
                  <a:cubicBezTo>
                    <a:pt x="9294" y="17281"/>
                    <a:pt x="9168" y="17246"/>
                    <a:pt x="9061" y="17222"/>
                  </a:cubicBezTo>
                  <a:cubicBezTo>
                    <a:pt x="9247" y="17222"/>
                    <a:pt x="9420" y="17207"/>
                    <a:pt x="9619" y="17193"/>
                  </a:cubicBezTo>
                  <a:close/>
                  <a:moveTo>
                    <a:pt x="5385" y="16909"/>
                  </a:moveTo>
                  <a:cubicBezTo>
                    <a:pt x="5497" y="16994"/>
                    <a:pt x="5621" y="17051"/>
                    <a:pt x="5756" y="17108"/>
                  </a:cubicBezTo>
                  <a:cubicBezTo>
                    <a:pt x="5868" y="17250"/>
                    <a:pt x="5992" y="17378"/>
                    <a:pt x="6115" y="17506"/>
                  </a:cubicBezTo>
                  <a:cubicBezTo>
                    <a:pt x="6017" y="17449"/>
                    <a:pt x="5930" y="17392"/>
                    <a:pt x="5831" y="17336"/>
                  </a:cubicBezTo>
                  <a:cubicBezTo>
                    <a:pt x="5707" y="17236"/>
                    <a:pt x="5571" y="17122"/>
                    <a:pt x="5447" y="16994"/>
                  </a:cubicBezTo>
                  <a:lnTo>
                    <a:pt x="5385" y="16909"/>
                  </a:lnTo>
                  <a:close/>
                  <a:moveTo>
                    <a:pt x="16278" y="15744"/>
                  </a:moveTo>
                  <a:cubicBezTo>
                    <a:pt x="16229" y="15900"/>
                    <a:pt x="16179" y="16042"/>
                    <a:pt x="16130" y="16199"/>
                  </a:cubicBezTo>
                  <a:cubicBezTo>
                    <a:pt x="15969" y="16468"/>
                    <a:pt x="15783" y="16724"/>
                    <a:pt x="15585" y="16951"/>
                  </a:cubicBezTo>
                  <a:lnTo>
                    <a:pt x="15585" y="16966"/>
                  </a:lnTo>
                  <a:cubicBezTo>
                    <a:pt x="15449" y="17065"/>
                    <a:pt x="15313" y="17179"/>
                    <a:pt x="15176" y="17264"/>
                  </a:cubicBezTo>
                  <a:cubicBezTo>
                    <a:pt x="14966" y="17364"/>
                    <a:pt x="14768" y="17449"/>
                    <a:pt x="14558" y="17520"/>
                  </a:cubicBezTo>
                  <a:cubicBezTo>
                    <a:pt x="14706" y="17392"/>
                    <a:pt x="14867" y="17250"/>
                    <a:pt x="15003" y="17108"/>
                  </a:cubicBezTo>
                  <a:cubicBezTo>
                    <a:pt x="15474" y="16724"/>
                    <a:pt x="15894" y="16255"/>
                    <a:pt x="16278" y="15744"/>
                  </a:cubicBezTo>
                  <a:close/>
                  <a:moveTo>
                    <a:pt x="4729" y="17037"/>
                  </a:moveTo>
                  <a:cubicBezTo>
                    <a:pt x="4841" y="17122"/>
                    <a:pt x="4952" y="17193"/>
                    <a:pt x="5063" y="17264"/>
                  </a:cubicBezTo>
                  <a:lnTo>
                    <a:pt x="5224" y="17421"/>
                  </a:lnTo>
                  <a:lnTo>
                    <a:pt x="5298" y="17534"/>
                  </a:lnTo>
                  <a:lnTo>
                    <a:pt x="5076" y="17435"/>
                  </a:lnTo>
                  <a:cubicBezTo>
                    <a:pt x="4964" y="17307"/>
                    <a:pt x="4841" y="17179"/>
                    <a:pt x="4729" y="17037"/>
                  </a:cubicBezTo>
                  <a:close/>
                  <a:moveTo>
                    <a:pt x="6549" y="17065"/>
                  </a:moveTo>
                  <a:cubicBezTo>
                    <a:pt x="6710" y="17094"/>
                    <a:pt x="6858" y="17122"/>
                    <a:pt x="7019" y="17136"/>
                  </a:cubicBezTo>
                  <a:lnTo>
                    <a:pt x="7031" y="17150"/>
                  </a:lnTo>
                  <a:cubicBezTo>
                    <a:pt x="7155" y="17193"/>
                    <a:pt x="7279" y="17236"/>
                    <a:pt x="7403" y="17264"/>
                  </a:cubicBezTo>
                  <a:cubicBezTo>
                    <a:pt x="7589" y="17364"/>
                    <a:pt x="7786" y="17463"/>
                    <a:pt x="7972" y="17549"/>
                  </a:cubicBezTo>
                  <a:cubicBezTo>
                    <a:pt x="7762" y="17520"/>
                    <a:pt x="7564" y="17491"/>
                    <a:pt x="7366" y="17449"/>
                  </a:cubicBezTo>
                  <a:cubicBezTo>
                    <a:pt x="7081" y="17350"/>
                    <a:pt x="6809" y="17222"/>
                    <a:pt x="6549" y="17065"/>
                  </a:cubicBezTo>
                  <a:close/>
                  <a:moveTo>
                    <a:pt x="9260" y="17491"/>
                  </a:moveTo>
                  <a:cubicBezTo>
                    <a:pt x="9482" y="17534"/>
                    <a:pt x="9705" y="17563"/>
                    <a:pt x="9940" y="17563"/>
                  </a:cubicBezTo>
                  <a:cubicBezTo>
                    <a:pt x="9804" y="17577"/>
                    <a:pt x="9668" y="17591"/>
                    <a:pt x="9532" y="17605"/>
                  </a:cubicBezTo>
                  <a:cubicBezTo>
                    <a:pt x="9420" y="17563"/>
                    <a:pt x="9309" y="17534"/>
                    <a:pt x="9198" y="17491"/>
                  </a:cubicBezTo>
                  <a:close/>
                  <a:moveTo>
                    <a:pt x="8374" y="17457"/>
                  </a:moveTo>
                  <a:cubicBezTo>
                    <a:pt x="8430" y="17457"/>
                    <a:pt x="8489" y="17468"/>
                    <a:pt x="8542" y="17477"/>
                  </a:cubicBezTo>
                  <a:cubicBezTo>
                    <a:pt x="8665" y="17520"/>
                    <a:pt x="8789" y="17577"/>
                    <a:pt x="8913" y="17620"/>
                  </a:cubicBezTo>
                  <a:lnTo>
                    <a:pt x="8690" y="17620"/>
                  </a:lnTo>
                  <a:cubicBezTo>
                    <a:pt x="8554" y="17563"/>
                    <a:pt x="8430" y="17506"/>
                    <a:pt x="8306" y="17463"/>
                  </a:cubicBezTo>
                  <a:cubicBezTo>
                    <a:pt x="8328" y="17459"/>
                    <a:pt x="8351" y="17457"/>
                    <a:pt x="8374" y="17457"/>
                  </a:cubicBezTo>
                  <a:close/>
                  <a:moveTo>
                    <a:pt x="15164" y="17634"/>
                  </a:moveTo>
                  <a:lnTo>
                    <a:pt x="15040" y="17762"/>
                  </a:lnTo>
                  <a:lnTo>
                    <a:pt x="14879" y="17833"/>
                  </a:lnTo>
                  <a:cubicBezTo>
                    <a:pt x="14966" y="17776"/>
                    <a:pt x="15065" y="17705"/>
                    <a:pt x="15164" y="17634"/>
                  </a:cubicBezTo>
                  <a:close/>
                  <a:moveTo>
                    <a:pt x="14211" y="17023"/>
                  </a:moveTo>
                  <a:cubicBezTo>
                    <a:pt x="13901" y="17336"/>
                    <a:pt x="13555" y="17577"/>
                    <a:pt x="13183" y="17776"/>
                  </a:cubicBezTo>
                  <a:cubicBezTo>
                    <a:pt x="13121" y="17804"/>
                    <a:pt x="13060" y="17818"/>
                    <a:pt x="12998" y="17847"/>
                  </a:cubicBezTo>
                  <a:cubicBezTo>
                    <a:pt x="12899" y="17861"/>
                    <a:pt x="12800" y="17875"/>
                    <a:pt x="12688" y="17875"/>
                  </a:cubicBezTo>
                  <a:cubicBezTo>
                    <a:pt x="12775" y="17804"/>
                    <a:pt x="12862" y="17733"/>
                    <a:pt x="12936" y="17648"/>
                  </a:cubicBezTo>
                  <a:lnTo>
                    <a:pt x="12949" y="17648"/>
                  </a:lnTo>
                  <a:cubicBezTo>
                    <a:pt x="13369" y="17477"/>
                    <a:pt x="13790" y="17264"/>
                    <a:pt x="14211" y="17023"/>
                  </a:cubicBezTo>
                  <a:close/>
                  <a:moveTo>
                    <a:pt x="13047" y="17321"/>
                  </a:moveTo>
                  <a:lnTo>
                    <a:pt x="12887" y="17463"/>
                  </a:lnTo>
                  <a:cubicBezTo>
                    <a:pt x="12490" y="17634"/>
                    <a:pt x="12070" y="17790"/>
                    <a:pt x="11661" y="17903"/>
                  </a:cubicBezTo>
                  <a:lnTo>
                    <a:pt x="11661" y="17918"/>
                  </a:lnTo>
                  <a:lnTo>
                    <a:pt x="11512" y="17918"/>
                  </a:lnTo>
                  <a:lnTo>
                    <a:pt x="11525" y="17903"/>
                  </a:lnTo>
                  <a:cubicBezTo>
                    <a:pt x="12045" y="17748"/>
                    <a:pt x="12552" y="17549"/>
                    <a:pt x="13047" y="17321"/>
                  </a:cubicBezTo>
                  <a:close/>
                  <a:moveTo>
                    <a:pt x="10200" y="17961"/>
                  </a:moveTo>
                  <a:cubicBezTo>
                    <a:pt x="10102" y="17975"/>
                    <a:pt x="10002" y="17989"/>
                    <a:pt x="9915" y="18003"/>
                  </a:cubicBezTo>
                  <a:lnTo>
                    <a:pt x="9854" y="17989"/>
                  </a:lnTo>
                  <a:cubicBezTo>
                    <a:pt x="9965" y="17989"/>
                    <a:pt x="10089" y="17975"/>
                    <a:pt x="10200" y="17961"/>
                  </a:cubicBezTo>
                  <a:close/>
                  <a:moveTo>
                    <a:pt x="6376" y="17463"/>
                  </a:moveTo>
                  <a:lnTo>
                    <a:pt x="6487" y="17520"/>
                  </a:lnTo>
                  <a:cubicBezTo>
                    <a:pt x="6772" y="17705"/>
                    <a:pt x="7056" y="17875"/>
                    <a:pt x="7353" y="18017"/>
                  </a:cubicBezTo>
                  <a:lnTo>
                    <a:pt x="7254" y="18003"/>
                  </a:lnTo>
                  <a:cubicBezTo>
                    <a:pt x="7081" y="17947"/>
                    <a:pt x="6908" y="17875"/>
                    <a:pt x="6734" y="17804"/>
                  </a:cubicBezTo>
                  <a:cubicBezTo>
                    <a:pt x="6610" y="17705"/>
                    <a:pt x="6499" y="17591"/>
                    <a:pt x="6376" y="17477"/>
                  </a:cubicBezTo>
                  <a:lnTo>
                    <a:pt x="6376" y="17463"/>
                  </a:lnTo>
                  <a:close/>
                  <a:moveTo>
                    <a:pt x="9260" y="18046"/>
                  </a:moveTo>
                  <a:lnTo>
                    <a:pt x="9309" y="18060"/>
                  </a:lnTo>
                  <a:cubicBezTo>
                    <a:pt x="9086" y="18074"/>
                    <a:pt x="8876" y="18088"/>
                    <a:pt x="8653" y="18088"/>
                  </a:cubicBezTo>
                  <a:lnTo>
                    <a:pt x="8603" y="18074"/>
                  </a:lnTo>
                  <a:cubicBezTo>
                    <a:pt x="8827" y="18074"/>
                    <a:pt x="9049" y="18060"/>
                    <a:pt x="9260" y="18046"/>
                  </a:cubicBezTo>
                  <a:close/>
                  <a:moveTo>
                    <a:pt x="1833" y="14437"/>
                  </a:moveTo>
                  <a:cubicBezTo>
                    <a:pt x="1981" y="14650"/>
                    <a:pt x="2129" y="14863"/>
                    <a:pt x="2291" y="15033"/>
                  </a:cubicBezTo>
                  <a:cubicBezTo>
                    <a:pt x="2650" y="15942"/>
                    <a:pt x="3133" y="16795"/>
                    <a:pt x="3726" y="17520"/>
                  </a:cubicBezTo>
                  <a:cubicBezTo>
                    <a:pt x="3900" y="17733"/>
                    <a:pt x="4085" y="17932"/>
                    <a:pt x="4284" y="18131"/>
                  </a:cubicBezTo>
                  <a:cubicBezTo>
                    <a:pt x="3776" y="17804"/>
                    <a:pt x="3318" y="17406"/>
                    <a:pt x="2922" y="16937"/>
                  </a:cubicBezTo>
                  <a:cubicBezTo>
                    <a:pt x="2488" y="16227"/>
                    <a:pt x="2142" y="15445"/>
                    <a:pt x="1882" y="14635"/>
                  </a:cubicBezTo>
                  <a:cubicBezTo>
                    <a:pt x="1870" y="14565"/>
                    <a:pt x="1845" y="14507"/>
                    <a:pt x="1833" y="14437"/>
                  </a:cubicBezTo>
                  <a:close/>
                  <a:moveTo>
                    <a:pt x="2637" y="15460"/>
                  </a:moveTo>
                  <a:cubicBezTo>
                    <a:pt x="2674" y="15502"/>
                    <a:pt x="2699" y="15530"/>
                    <a:pt x="2724" y="15559"/>
                  </a:cubicBezTo>
                  <a:lnTo>
                    <a:pt x="2724" y="15545"/>
                  </a:lnTo>
                  <a:cubicBezTo>
                    <a:pt x="3194" y="16326"/>
                    <a:pt x="3726" y="17037"/>
                    <a:pt x="4333" y="17676"/>
                  </a:cubicBezTo>
                  <a:cubicBezTo>
                    <a:pt x="4420" y="17847"/>
                    <a:pt x="4506" y="18032"/>
                    <a:pt x="4593" y="18188"/>
                  </a:cubicBezTo>
                  <a:cubicBezTo>
                    <a:pt x="3788" y="17435"/>
                    <a:pt x="3133" y="16511"/>
                    <a:pt x="2637" y="15460"/>
                  </a:cubicBezTo>
                  <a:close/>
                  <a:moveTo>
                    <a:pt x="15857" y="17719"/>
                  </a:moveTo>
                  <a:lnTo>
                    <a:pt x="15833" y="17748"/>
                  </a:lnTo>
                  <a:cubicBezTo>
                    <a:pt x="15671" y="17903"/>
                    <a:pt x="15511" y="18046"/>
                    <a:pt x="15337" y="18188"/>
                  </a:cubicBezTo>
                  <a:cubicBezTo>
                    <a:pt x="15399" y="18102"/>
                    <a:pt x="15461" y="18003"/>
                    <a:pt x="15523" y="17903"/>
                  </a:cubicBezTo>
                  <a:lnTo>
                    <a:pt x="15523" y="17889"/>
                  </a:lnTo>
                  <a:cubicBezTo>
                    <a:pt x="15634" y="17833"/>
                    <a:pt x="15746" y="17776"/>
                    <a:pt x="15857" y="17719"/>
                  </a:cubicBezTo>
                  <a:close/>
                  <a:moveTo>
                    <a:pt x="9903" y="18245"/>
                  </a:moveTo>
                  <a:lnTo>
                    <a:pt x="9965" y="18259"/>
                  </a:lnTo>
                  <a:cubicBezTo>
                    <a:pt x="9829" y="18273"/>
                    <a:pt x="9681" y="18287"/>
                    <a:pt x="9544" y="18287"/>
                  </a:cubicBezTo>
                  <a:lnTo>
                    <a:pt x="9507" y="18287"/>
                  </a:lnTo>
                  <a:lnTo>
                    <a:pt x="9866" y="18245"/>
                  </a:lnTo>
                  <a:close/>
                  <a:moveTo>
                    <a:pt x="12045" y="18117"/>
                  </a:moveTo>
                  <a:lnTo>
                    <a:pt x="11921" y="18188"/>
                  </a:lnTo>
                  <a:cubicBezTo>
                    <a:pt x="11723" y="18231"/>
                    <a:pt x="11512" y="18273"/>
                    <a:pt x="11302" y="18301"/>
                  </a:cubicBezTo>
                  <a:lnTo>
                    <a:pt x="11091" y="18273"/>
                  </a:lnTo>
                  <a:cubicBezTo>
                    <a:pt x="11290" y="18231"/>
                    <a:pt x="11500" y="18174"/>
                    <a:pt x="11698" y="18117"/>
                  </a:cubicBezTo>
                  <a:close/>
                  <a:moveTo>
                    <a:pt x="5224" y="17975"/>
                  </a:moveTo>
                  <a:cubicBezTo>
                    <a:pt x="5323" y="18060"/>
                    <a:pt x="5435" y="18131"/>
                    <a:pt x="5534" y="18202"/>
                  </a:cubicBezTo>
                  <a:lnTo>
                    <a:pt x="5633" y="18259"/>
                  </a:lnTo>
                  <a:cubicBezTo>
                    <a:pt x="5658" y="18287"/>
                    <a:pt x="5695" y="18330"/>
                    <a:pt x="5732" y="18359"/>
                  </a:cubicBezTo>
                  <a:cubicBezTo>
                    <a:pt x="5670" y="18316"/>
                    <a:pt x="5608" y="18287"/>
                    <a:pt x="5546" y="18245"/>
                  </a:cubicBezTo>
                  <a:cubicBezTo>
                    <a:pt x="5435" y="18160"/>
                    <a:pt x="5336" y="18074"/>
                    <a:pt x="5224" y="17975"/>
                  </a:cubicBezTo>
                  <a:close/>
                  <a:moveTo>
                    <a:pt x="7316" y="18301"/>
                  </a:moveTo>
                  <a:cubicBezTo>
                    <a:pt x="7626" y="18387"/>
                    <a:pt x="7935" y="18472"/>
                    <a:pt x="8244" y="18543"/>
                  </a:cubicBezTo>
                  <a:cubicBezTo>
                    <a:pt x="7972" y="18514"/>
                    <a:pt x="7700" y="18458"/>
                    <a:pt x="7427" y="18373"/>
                  </a:cubicBezTo>
                  <a:lnTo>
                    <a:pt x="7390" y="18359"/>
                  </a:lnTo>
                  <a:lnTo>
                    <a:pt x="7316" y="18301"/>
                  </a:lnTo>
                  <a:close/>
                  <a:moveTo>
                    <a:pt x="1251" y="6962"/>
                  </a:moveTo>
                  <a:cubicBezTo>
                    <a:pt x="1201" y="7374"/>
                    <a:pt x="1177" y="7786"/>
                    <a:pt x="1177" y="8199"/>
                  </a:cubicBezTo>
                  <a:lnTo>
                    <a:pt x="1177" y="8255"/>
                  </a:lnTo>
                  <a:cubicBezTo>
                    <a:pt x="855" y="8895"/>
                    <a:pt x="607" y="9605"/>
                    <a:pt x="471" y="10330"/>
                  </a:cubicBezTo>
                  <a:cubicBezTo>
                    <a:pt x="273" y="11438"/>
                    <a:pt x="582" y="12447"/>
                    <a:pt x="1102" y="13356"/>
                  </a:cubicBezTo>
                  <a:cubicBezTo>
                    <a:pt x="1189" y="13967"/>
                    <a:pt x="1337" y="14565"/>
                    <a:pt x="1548" y="15133"/>
                  </a:cubicBezTo>
                  <a:cubicBezTo>
                    <a:pt x="1845" y="15872"/>
                    <a:pt x="2266" y="16553"/>
                    <a:pt x="2786" y="17122"/>
                  </a:cubicBezTo>
                  <a:cubicBezTo>
                    <a:pt x="3133" y="17690"/>
                    <a:pt x="3529" y="18216"/>
                    <a:pt x="3974" y="18685"/>
                  </a:cubicBezTo>
                  <a:cubicBezTo>
                    <a:pt x="2414" y="18017"/>
                    <a:pt x="1102" y="16824"/>
                    <a:pt x="533" y="14877"/>
                  </a:cubicBezTo>
                  <a:lnTo>
                    <a:pt x="520" y="14863"/>
                  </a:lnTo>
                  <a:cubicBezTo>
                    <a:pt x="-197" y="12362"/>
                    <a:pt x="236" y="9392"/>
                    <a:pt x="1251" y="6962"/>
                  </a:cubicBezTo>
                  <a:close/>
                  <a:moveTo>
                    <a:pt x="4791" y="18102"/>
                  </a:moveTo>
                  <a:cubicBezTo>
                    <a:pt x="5038" y="18330"/>
                    <a:pt x="5286" y="18543"/>
                    <a:pt x="5534" y="18742"/>
                  </a:cubicBezTo>
                  <a:cubicBezTo>
                    <a:pt x="5447" y="18713"/>
                    <a:pt x="5373" y="18671"/>
                    <a:pt x="5286" y="18643"/>
                  </a:cubicBezTo>
                  <a:lnTo>
                    <a:pt x="5051" y="18543"/>
                  </a:lnTo>
                  <a:cubicBezTo>
                    <a:pt x="4964" y="18401"/>
                    <a:pt x="4878" y="18245"/>
                    <a:pt x="4791" y="18102"/>
                  </a:cubicBezTo>
                  <a:close/>
                  <a:moveTo>
                    <a:pt x="6834" y="18359"/>
                  </a:moveTo>
                  <a:cubicBezTo>
                    <a:pt x="6883" y="18387"/>
                    <a:pt x="6932" y="18401"/>
                    <a:pt x="6982" y="18429"/>
                  </a:cubicBezTo>
                  <a:cubicBezTo>
                    <a:pt x="7155" y="18514"/>
                    <a:pt x="7329" y="18600"/>
                    <a:pt x="7514" y="18685"/>
                  </a:cubicBezTo>
                  <a:cubicBezTo>
                    <a:pt x="7539" y="18699"/>
                    <a:pt x="7551" y="18728"/>
                    <a:pt x="7576" y="18742"/>
                  </a:cubicBezTo>
                  <a:lnTo>
                    <a:pt x="7502" y="18713"/>
                  </a:lnTo>
                  <a:cubicBezTo>
                    <a:pt x="7390" y="18671"/>
                    <a:pt x="7279" y="18643"/>
                    <a:pt x="7155" y="18600"/>
                  </a:cubicBezTo>
                  <a:cubicBezTo>
                    <a:pt x="7044" y="18529"/>
                    <a:pt x="6932" y="18444"/>
                    <a:pt x="6834" y="18359"/>
                  </a:cubicBezTo>
                  <a:close/>
                  <a:moveTo>
                    <a:pt x="9235" y="18685"/>
                  </a:moveTo>
                  <a:cubicBezTo>
                    <a:pt x="9346" y="18699"/>
                    <a:pt x="9457" y="18713"/>
                    <a:pt x="9569" y="18713"/>
                  </a:cubicBezTo>
                  <a:cubicBezTo>
                    <a:pt x="9371" y="18799"/>
                    <a:pt x="9161" y="18856"/>
                    <a:pt x="8950" y="18912"/>
                  </a:cubicBezTo>
                  <a:cubicBezTo>
                    <a:pt x="8715" y="18870"/>
                    <a:pt x="8480" y="18799"/>
                    <a:pt x="8257" y="18728"/>
                  </a:cubicBezTo>
                  <a:cubicBezTo>
                    <a:pt x="8375" y="18738"/>
                    <a:pt x="8494" y="18743"/>
                    <a:pt x="8612" y="18743"/>
                  </a:cubicBezTo>
                  <a:cubicBezTo>
                    <a:pt x="8827" y="18743"/>
                    <a:pt x="9040" y="18727"/>
                    <a:pt x="9247" y="18699"/>
                  </a:cubicBezTo>
                  <a:lnTo>
                    <a:pt x="9235" y="18685"/>
                  </a:lnTo>
                  <a:close/>
                  <a:moveTo>
                    <a:pt x="13431" y="18713"/>
                  </a:moveTo>
                  <a:cubicBezTo>
                    <a:pt x="13233" y="18785"/>
                    <a:pt x="13035" y="18856"/>
                    <a:pt x="12849" y="18927"/>
                  </a:cubicBezTo>
                  <a:lnTo>
                    <a:pt x="12961" y="18841"/>
                  </a:lnTo>
                  <a:cubicBezTo>
                    <a:pt x="13121" y="18799"/>
                    <a:pt x="13270" y="18771"/>
                    <a:pt x="13431" y="18713"/>
                  </a:cubicBezTo>
                  <a:close/>
                  <a:moveTo>
                    <a:pt x="10040" y="18756"/>
                  </a:moveTo>
                  <a:cubicBezTo>
                    <a:pt x="10188" y="18771"/>
                    <a:pt x="10336" y="18785"/>
                    <a:pt x="10485" y="18785"/>
                  </a:cubicBezTo>
                  <a:cubicBezTo>
                    <a:pt x="10200" y="18870"/>
                    <a:pt x="9903" y="18912"/>
                    <a:pt x="9606" y="18941"/>
                  </a:cubicBezTo>
                  <a:lnTo>
                    <a:pt x="9594" y="18941"/>
                  </a:lnTo>
                  <a:cubicBezTo>
                    <a:pt x="9742" y="18884"/>
                    <a:pt x="9891" y="18827"/>
                    <a:pt x="10040" y="18756"/>
                  </a:cubicBezTo>
                  <a:close/>
                  <a:moveTo>
                    <a:pt x="11562" y="18827"/>
                  </a:moveTo>
                  <a:lnTo>
                    <a:pt x="11426" y="18870"/>
                  </a:lnTo>
                  <a:cubicBezTo>
                    <a:pt x="11141" y="18927"/>
                    <a:pt x="10869" y="18970"/>
                    <a:pt x="10584" y="18998"/>
                  </a:cubicBezTo>
                  <a:cubicBezTo>
                    <a:pt x="10782" y="18955"/>
                    <a:pt x="10968" y="18898"/>
                    <a:pt x="11141" y="18827"/>
                  </a:cubicBezTo>
                  <a:close/>
                  <a:moveTo>
                    <a:pt x="13258" y="18984"/>
                  </a:moveTo>
                  <a:cubicBezTo>
                    <a:pt x="13215" y="18999"/>
                    <a:pt x="13171" y="19014"/>
                    <a:pt x="13126" y="19029"/>
                  </a:cubicBezTo>
                  <a:cubicBezTo>
                    <a:pt x="13169" y="19013"/>
                    <a:pt x="13212" y="18997"/>
                    <a:pt x="13258" y="18984"/>
                  </a:cubicBezTo>
                  <a:close/>
                  <a:moveTo>
                    <a:pt x="7725" y="18984"/>
                  </a:moveTo>
                  <a:cubicBezTo>
                    <a:pt x="7861" y="19012"/>
                    <a:pt x="7985" y="19040"/>
                    <a:pt x="8109" y="19069"/>
                  </a:cubicBezTo>
                  <a:lnTo>
                    <a:pt x="7972" y="19083"/>
                  </a:lnTo>
                  <a:lnTo>
                    <a:pt x="7861" y="19069"/>
                  </a:lnTo>
                  <a:lnTo>
                    <a:pt x="7725" y="18984"/>
                  </a:lnTo>
                  <a:close/>
                  <a:moveTo>
                    <a:pt x="3504" y="17804"/>
                  </a:moveTo>
                  <a:cubicBezTo>
                    <a:pt x="3937" y="18174"/>
                    <a:pt x="4407" y="18472"/>
                    <a:pt x="4902" y="18713"/>
                  </a:cubicBezTo>
                  <a:cubicBezTo>
                    <a:pt x="4989" y="18841"/>
                    <a:pt x="5076" y="18970"/>
                    <a:pt x="5163" y="19097"/>
                  </a:cubicBezTo>
                  <a:cubicBezTo>
                    <a:pt x="4915" y="19026"/>
                    <a:pt x="4667" y="18955"/>
                    <a:pt x="4420" y="18870"/>
                  </a:cubicBezTo>
                  <a:cubicBezTo>
                    <a:pt x="4085" y="18543"/>
                    <a:pt x="3788" y="18188"/>
                    <a:pt x="3504" y="17804"/>
                  </a:cubicBezTo>
                  <a:close/>
                  <a:moveTo>
                    <a:pt x="5360" y="19026"/>
                  </a:moveTo>
                  <a:cubicBezTo>
                    <a:pt x="5447" y="19083"/>
                    <a:pt x="5546" y="19140"/>
                    <a:pt x="5645" y="19197"/>
                  </a:cubicBezTo>
                  <a:lnTo>
                    <a:pt x="5459" y="19168"/>
                  </a:lnTo>
                  <a:cubicBezTo>
                    <a:pt x="5422" y="19125"/>
                    <a:pt x="5385" y="19069"/>
                    <a:pt x="5360" y="19026"/>
                  </a:cubicBezTo>
                  <a:close/>
                  <a:moveTo>
                    <a:pt x="17516" y="16639"/>
                  </a:moveTo>
                  <a:cubicBezTo>
                    <a:pt x="16922" y="17676"/>
                    <a:pt x="16130" y="18543"/>
                    <a:pt x="15226" y="19211"/>
                  </a:cubicBezTo>
                  <a:cubicBezTo>
                    <a:pt x="15350" y="19083"/>
                    <a:pt x="15461" y="18941"/>
                    <a:pt x="15572" y="18813"/>
                  </a:cubicBezTo>
                  <a:cubicBezTo>
                    <a:pt x="15709" y="18657"/>
                    <a:pt x="15845" y="18486"/>
                    <a:pt x="15981" y="18330"/>
                  </a:cubicBezTo>
                  <a:cubicBezTo>
                    <a:pt x="16080" y="18216"/>
                    <a:pt x="16179" y="18117"/>
                    <a:pt x="16266" y="18003"/>
                  </a:cubicBezTo>
                  <a:cubicBezTo>
                    <a:pt x="16687" y="17620"/>
                    <a:pt x="17071" y="17193"/>
                    <a:pt x="17417" y="16724"/>
                  </a:cubicBezTo>
                  <a:lnTo>
                    <a:pt x="17516" y="16639"/>
                  </a:lnTo>
                  <a:close/>
                  <a:moveTo>
                    <a:pt x="5645" y="18998"/>
                  </a:moveTo>
                  <a:lnTo>
                    <a:pt x="5756" y="19040"/>
                  </a:lnTo>
                  <a:cubicBezTo>
                    <a:pt x="5843" y="19055"/>
                    <a:pt x="5930" y="19083"/>
                    <a:pt x="6017" y="19111"/>
                  </a:cubicBezTo>
                  <a:cubicBezTo>
                    <a:pt x="6103" y="19168"/>
                    <a:pt x="6202" y="19239"/>
                    <a:pt x="6314" y="19310"/>
                  </a:cubicBezTo>
                  <a:lnTo>
                    <a:pt x="6140" y="19282"/>
                  </a:lnTo>
                  <a:cubicBezTo>
                    <a:pt x="5967" y="19197"/>
                    <a:pt x="5806" y="19111"/>
                    <a:pt x="5645" y="18998"/>
                  </a:cubicBezTo>
                  <a:close/>
                  <a:moveTo>
                    <a:pt x="6858" y="19254"/>
                  </a:moveTo>
                  <a:lnTo>
                    <a:pt x="6982" y="19310"/>
                  </a:lnTo>
                  <a:lnTo>
                    <a:pt x="7056" y="19382"/>
                  </a:lnTo>
                  <a:lnTo>
                    <a:pt x="6945" y="19382"/>
                  </a:lnTo>
                  <a:cubicBezTo>
                    <a:pt x="6858" y="19339"/>
                    <a:pt x="6784" y="19296"/>
                    <a:pt x="6710" y="19254"/>
                  </a:cubicBezTo>
                  <a:close/>
                  <a:moveTo>
                    <a:pt x="15176" y="18102"/>
                  </a:moveTo>
                  <a:lnTo>
                    <a:pt x="15065" y="18259"/>
                  </a:lnTo>
                  <a:cubicBezTo>
                    <a:pt x="14991" y="18359"/>
                    <a:pt x="14904" y="18472"/>
                    <a:pt x="14817" y="18572"/>
                  </a:cubicBezTo>
                  <a:cubicBezTo>
                    <a:pt x="14248" y="18955"/>
                    <a:pt x="13654" y="19239"/>
                    <a:pt x="13023" y="19424"/>
                  </a:cubicBezTo>
                  <a:cubicBezTo>
                    <a:pt x="13493" y="19211"/>
                    <a:pt x="13938" y="18955"/>
                    <a:pt x="14372" y="18628"/>
                  </a:cubicBezTo>
                  <a:cubicBezTo>
                    <a:pt x="14583" y="18500"/>
                    <a:pt x="14792" y="18359"/>
                    <a:pt x="14991" y="18202"/>
                  </a:cubicBezTo>
                  <a:lnTo>
                    <a:pt x="15176" y="18102"/>
                  </a:lnTo>
                  <a:close/>
                  <a:moveTo>
                    <a:pt x="12428" y="18970"/>
                  </a:moveTo>
                  <a:cubicBezTo>
                    <a:pt x="12329" y="19026"/>
                    <a:pt x="12230" y="19083"/>
                    <a:pt x="12119" y="19140"/>
                  </a:cubicBezTo>
                  <a:cubicBezTo>
                    <a:pt x="11574" y="19296"/>
                    <a:pt x="11030" y="19396"/>
                    <a:pt x="10485" y="19481"/>
                  </a:cubicBezTo>
                  <a:lnTo>
                    <a:pt x="10398" y="19481"/>
                  </a:lnTo>
                  <a:cubicBezTo>
                    <a:pt x="10357" y="19486"/>
                    <a:pt x="10316" y="19488"/>
                    <a:pt x="10274" y="19488"/>
                  </a:cubicBezTo>
                  <a:cubicBezTo>
                    <a:pt x="10192" y="19488"/>
                    <a:pt x="10110" y="19481"/>
                    <a:pt x="10027" y="19481"/>
                  </a:cubicBezTo>
                  <a:cubicBezTo>
                    <a:pt x="10498" y="19410"/>
                    <a:pt x="10980" y="19296"/>
                    <a:pt x="11438" y="19154"/>
                  </a:cubicBezTo>
                  <a:lnTo>
                    <a:pt x="11834" y="19097"/>
                  </a:lnTo>
                  <a:cubicBezTo>
                    <a:pt x="12032" y="19055"/>
                    <a:pt x="12230" y="19012"/>
                    <a:pt x="12428" y="18970"/>
                  </a:cubicBezTo>
                  <a:close/>
                  <a:moveTo>
                    <a:pt x="12280" y="19467"/>
                  </a:moveTo>
                  <a:cubicBezTo>
                    <a:pt x="12007" y="19552"/>
                    <a:pt x="11735" y="19623"/>
                    <a:pt x="11450" y="19680"/>
                  </a:cubicBezTo>
                  <a:lnTo>
                    <a:pt x="11450" y="19666"/>
                  </a:lnTo>
                  <a:lnTo>
                    <a:pt x="11649" y="19581"/>
                  </a:lnTo>
                  <a:cubicBezTo>
                    <a:pt x="11859" y="19552"/>
                    <a:pt x="12070" y="19523"/>
                    <a:pt x="12280" y="19467"/>
                  </a:cubicBezTo>
                  <a:close/>
                  <a:moveTo>
                    <a:pt x="10968" y="19666"/>
                  </a:moveTo>
                  <a:cubicBezTo>
                    <a:pt x="10869" y="19680"/>
                    <a:pt x="10782" y="19708"/>
                    <a:pt x="10683" y="19736"/>
                  </a:cubicBezTo>
                  <a:lnTo>
                    <a:pt x="10584" y="19736"/>
                  </a:lnTo>
                  <a:lnTo>
                    <a:pt x="10386" y="19708"/>
                  </a:lnTo>
                  <a:cubicBezTo>
                    <a:pt x="10485" y="19694"/>
                    <a:pt x="10596" y="19680"/>
                    <a:pt x="10695" y="19666"/>
                  </a:cubicBezTo>
                  <a:close/>
                  <a:moveTo>
                    <a:pt x="8529" y="19708"/>
                  </a:moveTo>
                  <a:lnTo>
                    <a:pt x="8628" y="19722"/>
                  </a:lnTo>
                  <a:cubicBezTo>
                    <a:pt x="8827" y="19808"/>
                    <a:pt x="9024" y="19893"/>
                    <a:pt x="9235" y="19978"/>
                  </a:cubicBezTo>
                  <a:lnTo>
                    <a:pt x="9173" y="19978"/>
                  </a:lnTo>
                  <a:cubicBezTo>
                    <a:pt x="8963" y="19907"/>
                    <a:pt x="8740" y="19822"/>
                    <a:pt x="8529" y="19708"/>
                  </a:cubicBezTo>
                  <a:close/>
                  <a:moveTo>
                    <a:pt x="10832" y="19978"/>
                  </a:moveTo>
                  <a:cubicBezTo>
                    <a:pt x="10956" y="19978"/>
                    <a:pt x="11091" y="20007"/>
                    <a:pt x="11215" y="20021"/>
                  </a:cubicBezTo>
                  <a:lnTo>
                    <a:pt x="11463" y="20021"/>
                  </a:lnTo>
                  <a:cubicBezTo>
                    <a:pt x="11116" y="20078"/>
                    <a:pt x="10770" y="20106"/>
                    <a:pt x="10436" y="20120"/>
                  </a:cubicBezTo>
                  <a:lnTo>
                    <a:pt x="10448" y="20106"/>
                  </a:lnTo>
                  <a:cubicBezTo>
                    <a:pt x="10349" y="20092"/>
                    <a:pt x="10262" y="20063"/>
                    <a:pt x="10163" y="20035"/>
                  </a:cubicBezTo>
                  <a:cubicBezTo>
                    <a:pt x="10262" y="20021"/>
                    <a:pt x="10374" y="20007"/>
                    <a:pt x="10473" y="19978"/>
                  </a:cubicBezTo>
                  <a:close/>
                  <a:moveTo>
                    <a:pt x="4804" y="19225"/>
                  </a:moveTo>
                  <a:cubicBezTo>
                    <a:pt x="4915" y="19268"/>
                    <a:pt x="5026" y="19296"/>
                    <a:pt x="5150" y="19324"/>
                  </a:cubicBezTo>
                  <a:cubicBezTo>
                    <a:pt x="5224" y="19339"/>
                    <a:pt x="5298" y="19353"/>
                    <a:pt x="5373" y="19367"/>
                  </a:cubicBezTo>
                  <a:cubicBezTo>
                    <a:pt x="5608" y="19666"/>
                    <a:pt x="5855" y="19935"/>
                    <a:pt x="6128" y="20177"/>
                  </a:cubicBezTo>
                  <a:cubicBezTo>
                    <a:pt x="5992" y="20092"/>
                    <a:pt x="5843" y="20007"/>
                    <a:pt x="5707" y="19921"/>
                  </a:cubicBezTo>
                  <a:cubicBezTo>
                    <a:pt x="5397" y="19708"/>
                    <a:pt x="5101" y="19481"/>
                    <a:pt x="4816" y="19239"/>
                  </a:cubicBezTo>
                  <a:lnTo>
                    <a:pt x="4804" y="19225"/>
                  </a:lnTo>
                  <a:close/>
                  <a:moveTo>
                    <a:pt x="13840" y="19581"/>
                  </a:moveTo>
                  <a:cubicBezTo>
                    <a:pt x="13604" y="19765"/>
                    <a:pt x="13357" y="19935"/>
                    <a:pt x="13097" y="20092"/>
                  </a:cubicBezTo>
                  <a:cubicBezTo>
                    <a:pt x="12911" y="20149"/>
                    <a:pt x="12725" y="20206"/>
                    <a:pt x="12540" y="20248"/>
                  </a:cubicBezTo>
                  <a:cubicBezTo>
                    <a:pt x="12315" y="20272"/>
                    <a:pt x="12086" y="20282"/>
                    <a:pt x="11858" y="20282"/>
                  </a:cubicBezTo>
                  <a:cubicBezTo>
                    <a:pt x="11672" y="20282"/>
                    <a:pt x="11486" y="20275"/>
                    <a:pt x="11302" y="20262"/>
                  </a:cubicBezTo>
                  <a:lnTo>
                    <a:pt x="11389" y="20248"/>
                  </a:lnTo>
                  <a:cubicBezTo>
                    <a:pt x="12070" y="20149"/>
                    <a:pt x="12750" y="19978"/>
                    <a:pt x="13419" y="19722"/>
                  </a:cubicBezTo>
                  <a:cubicBezTo>
                    <a:pt x="13555" y="19680"/>
                    <a:pt x="13703" y="19637"/>
                    <a:pt x="13840" y="19581"/>
                  </a:cubicBezTo>
                  <a:close/>
                  <a:moveTo>
                    <a:pt x="8591" y="20177"/>
                  </a:moveTo>
                  <a:lnTo>
                    <a:pt x="8616" y="20192"/>
                  </a:lnTo>
                  <a:cubicBezTo>
                    <a:pt x="8839" y="20291"/>
                    <a:pt x="9061" y="20376"/>
                    <a:pt x="9285" y="20447"/>
                  </a:cubicBezTo>
                  <a:cubicBezTo>
                    <a:pt x="9185" y="20419"/>
                    <a:pt x="9074" y="20390"/>
                    <a:pt x="8975" y="20362"/>
                  </a:cubicBezTo>
                  <a:lnTo>
                    <a:pt x="8851" y="20319"/>
                  </a:lnTo>
                  <a:cubicBezTo>
                    <a:pt x="8752" y="20277"/>
                    <a:pt x="8678" y="20234"/>
                    <a:pt x="8591" y="20177"/>
                  </a:cubicBezTo>
                  <a:close/>
                  <a:moveTo>
                    <a:pt x="12045" y="20533"/>
                  </a:moveTo>
                  <a:cubicBezTo>
                    <a:pt x="11970" y="20547"/>
                    <a:pt x="11896" y="20575"/>
                    <a:pt x="11822" y="20589"/>
                  </a:cubicBezTo>
                  <a:cubicBezTo>
                    <a:pt x="11678" y="20599"/>
                    <a:pt x="11533" y="20604"/>
                    <a:pt x="11389" y="20604"/>
                  </a:cubicBezTo>
                  <a:cubicBezTo>
                    <a:pt x="11100" y="20604"/>
                    <a:pt x="10811" y="20585"/>
                    <a:pt x="10522" y="20547"/>
                  </a:cubicBezTo>
                  <a:cubicBezTo>
                    <a:pt x="10762" y="20573"/>
                    <a:pt x="11001" y="20588"/>
                    <a:pt x="11241" y="20588"/>
                  </a:cubicBezTo>
                  <a:cubicBezTo>
                    <a:pt x="11509" y="20588"/>
                    <a:pt x="11777" y="20570"/>
                    <a:pt x="12045" y="20533"/>
                  </a:cubicBezTo>
                  <a:close/>
                  <a:moveTo>
                    <a:pt x="5682" y="19438"/>
                  </a:moveTo>
                  <a:cubicBezTo>
                    <a:pt x="5868" y="19467"/>
                    <a:pt x="6041" y="19495"/>
                    <a:pt x="6227" y="19523"/>
                  </a:cubicBezTo>
                  <a:cubicBezTo>
                    <a:pt x="6610" y="19694"/>
                    <a:pt x="7007" y="19850"/>
                    <a:pt x="7415" y="19950"/>
                  </a:cubicBezTo>
                  <a:cubicBezTo>
                    <a:pt x="7514" y="20007"/>
                    <a:pt x="7626" y="20049"/>
                    <a:pt x="7725" y="20106"/>
                  </a:cubicBezTo>
                  <a:cubicBezTo>
                    <a:pt x="8071" y="20262"/>
                    <a:pt x="8443" y="20419"/>
                    <a:pt x="8802" y="20533"/>
                  </a:cubicBezTo>
                  <a:cubicBezTo>
                    <a:pt x="9420" y="20817"/>
                    <a:pt x="10064" y="20987"/>
                    <a:pt x="10720" y="21030"/>
                  </a:cubicBezTo>
                  <a:cubicBezTo>
                    <a:pt x="10365" y="21085"/>
                    <a:pt x="10006" y="21113"/>
                    <a:pt x="9649" y="21113"/>
                  </a:cubicBezTo>
                  <a:cubicBezTo>
                    <a:pt x="8813" y="21113"/>
                    <a:pt x="7981" y="20963"/>
                    <a:pt x="7193" y="20674"/>
                  </a:cubicBezTo>
                  <a:cubicBezTo>
                    <a:pt x="6994" y="20575"/>
                    <a:pt x="6809" y="20447"/>
                    <a:pt x="6623" y="20319"/>
                  </a:cubicBezTo>
                  <a:cubicBezTo>
                    <a:pt x="6289" y="20063"/>
                    <a:pt x="5967" y="19765"/>
                    <a:pt x="5682" y="19438"/>
                  </a:cubicBezTo>
                  <a:close/>
                  <a:moveTo>
                    <a:pt x="18160" y="16071"/>
                  </a:moveTo>
                  <a:cubicBezTo>
                    <a:pt x="17937" y="16653"/>
                    <a:pt x="17652" y="17193"/>
                    <a:pt x="17305" y="17705"/>
                  </a:cubicBezTo>
                  <a:cubicBezTo>
                    <a:pt x="15684" y="20049"/>
                    <a:pt x="12973" y="21285"/>
                    <a:pt x="10411" y="21385"/>
                  </a:cubicBezTo>
                  <a:cubicBezTo>
                    <a:pt x="10077" y="21385"/>
                    <a:pt x="9742" y="21385"/>
                    <a:pt x="9420" y="21343"/>
                  </a:cubicBezTo>
                  <a:lnTo>
                    <a:pt x="9681" y="21343"/>
                  </a:lnTo>
                  <a:cubicBezTo>
                    <a:pt x="10436" y="21343"/>
                    <a:pt x="11191" y="21215"/>
                    <a:pt x="11921" y="20987"/>
                  </a:cubicBezTo>
                  <a:cubicBezTo>
                    <a:pt x="12800" y="20845"/>
                    <a:pt x="13641" y="20490"/>
                    <a:pt x="14396" y="19935"/>
                  </a:cubicBezTo>
                  <a:cubicBezTo>
                    <a:pt x="14904" y="19694"/>
                    <a:pt x="15387" y="19382"/>
                    <a:pt x="15820" y="19012"/>
                  </a:cubicBezTo>
                  <a:cubicBezTo>
                    <a:pt x="16687" y="18273"/>
                    <a:pt x="17405" y="17336"/>
                    <a:pt x="17949" y="16269"/>
                  </a:cubicBezTo>
                  <a:cubicBezTo>
                    <a:pt x="18023" y="16199"/>
                    <a:pt x="18098" y="16127"/>
                    <a:pt x="18160" y="16071"/>
                  </a:cubicBezTo>
                  <a:close/>
                  <a:moveTo>
                    <a:pt x="9665" y="0"/>
                  </a:moveTo>
                  <a:cubicBezTo>
                    <a:pt x="7706" y="0"/>
                    <a:pt x="5671" y="477"/>
                    <a:pt x="4036" y="1733"/>
                  </a:cubicBezTo>
                  <a:cubicBezTo>
                    <a:pt x="2662" y="2798"/>
                    <a:pt x="1709" y="4432"/>
                    <a:pt x="1362" y="6294"/>
                  </a:cubicBezTo>
                  <a:cubicBezTo>
                    <a:pt x="1251" y="6522"/>
                    <a:pt x="1152" y="6763"/>
                    <a:pt x="1053" y="7004"/>
                  </a:cubicBezTo>
                  <a:cubicBezTo>
                    <a:pt x="112" y="9378"/>
                    <a:pt x="-383" y="12390"/>
                    <a:pt x="360" y="14934"/>
                  </a:cubicBezTo>
                  <a:cubicBezTo>
                    <a:pt x="978" y="17065"/>
                    <a:pt x="2563" y="18429"/>
                    <a:pt x="4358" y="19097"/>
                  </a:cubicBezTo>
                  <a:cubicBezTo>
                    <a:pt x="5175" y="19879"/>
                    <a:pt x="6115" y="20490"/>
                    <a:pt x="7131" y="20873"/>
                  </a:cubicBezTo>
                  <a:cubicBezTo>
                    <a:pt x="8064" y="21385"/>
                    <a:pt x="9093" y="21600"/>
                    <a:pt x="10129" y="21600"/>
                  </a:cubicBezTo>
                  <a:cubicBezTo>
                    <a:pt x="11139" y="21600"/>
                    <a:pt x="12156" y="21395"/>
                    <a:pt x="13097" y="21058"/>
                  </a:cubicBezTo>
                  <a:cubicBezTo>
                    <a:pt x="15102" y="20362"/>
                    <a:pt x="16984" y="18941"/>
                    <a:pt x="18023" y="16824"/>
                  </a:cubicBezTo>
                  <a:cubicBezTo>
                    <a:pt x="18197" y="16468"/>
                    <a:pt x="18345" y="16113"/>
                    <a:pt x="18481" y="15729"/>
                  </a:cubicBezTo>
                  <a:cubicBezTo>
                    <a:pt x="18543" y="15658"/>
                    <a:pt x="18618" y="15588"/>
                    <a:pt x="18692" y="15502"/>
                  </a:cubicBezTo>
                  <a:cubicBezTo>
                    <a:pt x="20264" y="13740"/>
                    <a:pt x="21217" y="11268"/>
                    <a:pt x="20907" y="8724"/>
                  </a:cubicBezTo>
                  <a:cubicBezTo>
                    <a:pt x="20796" y="7829"/>
                    <a:pt x="20536" y="6976"/>
                    <a:pt x="20128" y="6209"/>
                  </a:cubicBezTo>
                  <a:cubicBezTo>
                    <a:pt x="20115" y="5697"/>
                    <a:pt x="20029" y="5215"/>
                    <a:pt x="19868" y="4745"/>
                  </a:cubicBezTo>
                  <a:cubicBezTo>
                    <a:pt x="19460" y="3580"/>
                    <a:pt x="18543" y="2955"/>
                    <a:pt x="17553" y="2514"/>
                  </a:cubicBezTo>
                  <a:cubicBezTo>
                    <a:pt x="17355" y="2429"/>
                    <a:pt x="17157" y="2344"/>
                    <a:pt x="16959" y="2273"/>
                  </a:cubicBezTo>
                  <a:cubicBezTo>
                    <a:pt x="16068" y="1690"/>
                    <a:pt x="15102" y="1278"/>
                    <a:pt x="14100" y="1051"/>
                  </a:cubicBezTo>
                  <a:cubicBezTo>
                    <a:pt x="12936" y="369"/>
                    <a:pt x="11587" y="85"/>
                    <a:pt x="10237" y="13"/>
                  </a:cubicBezTo>
                  <a:cubicBezTo>
                    <a:pt x="10047" y="5"/>
                    <a:pt x="9857" y="0"/>
                    <a:pt x="9665" y="0"/>
                  </a:cubicBezTo>
                  <a:close/>
                </a:path>
              </a:pathLst>
            </a:custGeom>
            <a:solidFill>
              <a:srgbClr val="E93F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733" name="IMG_3070.png" descr="IMG_307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82857" t="53658" r="3430" b="38942"/>
            <a:stretch>
              <a:fillRect/>
            </a:stretch>
          </p:blipFill>
          <p:spPr>
            <a:xfrm>
              <a:off x="3011831" y="1844540"/>
              <a:ext cx="2033500" cy="8851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IMG_3070.png" descr="IMG_307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7325" t="53658" r="19990" b="38530"/>
            <a:stretch>
              <a:fillRect/>
            </a:stretch>
          </p:blipFill>
          <p:spPr>
            <a:xfrm>
              <a:off x="0" y="2613282"/>
              <a:ext cx="7607177" cy="659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IMG_3070.png" descr="IMG_307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34895" t="66694" r="21067" b="24063"/>
            <a:stretch>
              <a:fillRect/>
            </a:stretch>
          </p:blipFill>
          <p:spPr>
            <a:xfrm>
              <a:off x="683198" y="3763246"/>
              <a:ext cx="5288329" cy="8952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IMG_3070.png" descr="IMG_307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79277" t="68529" r="3430" b="25549"/>
            <a:stretch>
              <a:fillRect/>
            </a:stretch>
          </p:blipFill>
          <p:spPr>
            <a:xfrm>
              <a:off x="2734432" y="3242854"/>
              <a:ext cx="2629036" cy="726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5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3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5" grpId="3"/>
      <p:bldP build="whole" bldLvl="1" animBg="1" rev="0" advAuto="0" spid="716" grpId="1"/>
      <p:bldP build="whole" bldLvl="1" animBg="1" rev="0" advAuto="0" spid="718" grpId="4"/>
      <p:bldP build="whole" bldLvl="1" animBg="1" rev="0" advAuto="0" spid="721" grpId="5"/>
      <p:bldP build="whole" bldLvl="1" animBg="1" rev="0" advAuto="0" spid="71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4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3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4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6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4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4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4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4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7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7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7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7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7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7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7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7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8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00" name="تجميع"/>
          <p:cNvGrpSpPr/>
          <p:nvPr/>
        </p:nvGrpSpPr>
        <p:grpSpPr>
          <a:xfrm>
            <a:off x="0" y="3351502"/>
            <a:ext cx="1833874" cy="9147489"/>
            <a:chOff x="0" y="0"/>
            <a:chExt cx="1833873" cy="9147488"/>
          </a:xfrm>
        </p:grpSpPr>
        <p:grpSp>
          <p:nvGrpSpPr>
            <p:cNvPr id="79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9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8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8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8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8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8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86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9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8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8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9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9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99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01" name="IMG_3071.png" descr="IMG_3071.png"/>
          <p:cNvPicPr>
            <a:picLocks noChangeAspect="1"/>
          </p:cNvPicPr>
          <p:nvPr/>
        </p:nvPicPr>
        <p:blipFill>
          <a:blip r:embed="rId29">
            <a:extLst/>
          </a:blip>
          <a:srcRect l="46897" t="35679" r="2480" b="56467"/>
          <a:stretch>
            <a:fillRect/>
          </a:stretch>
        </p:blipFill>
        <p:spPr>
          <a:xfrm>
            <a:off x="10775872" y="1831266"/>
            <a:ext cx="12374761" cy="1340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2" name="IMG_3071.png" descr="IMG_3071.png"/>
          <p:cNvPicPr>
            <a:picLocks noChangeAspect="1"/>
          </p:cNvPicPr>
          <p:nvPr/>
        </p:nvPicPr>
        <p:blipFill>
          <a:blip r:embed="rId29">
            <a:extLst/>
          </a:blip>
          <a:srcRect l="15718" t="43917" r="4383" b="50141"/>
          <a:stretch>
            <a:fillRect/>
          </a:stretch>
        </p:blipFill>
        <p:spPr>
          <a:xfrm>
            <a:off x="2750265" y="3351502"/>
            <a:ext cx="20400207" cy="1059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2" grpId="2"/>
      <p:bldP build="whole" bldLvl="1" animBg="1" rev="0" advAuto="0" spid="80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0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0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0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0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1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1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1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1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34" name="تجميع"/>
          <p:cNvGrpSpPr/>
          <p:nvPr/>
        </p:nvGrpSpPr>
        <p:grpSpPr>
          <a:xfrm>
            <a:off x="0" y="3351502"/>
            <a:ext cx="1833874" cy="9147489"/>
            <a:chOff x="0" y="0"/>
            <a:chExt cx="1833873" cy="9147488"/>
          </a:xfrm>
        </p:grpSpPr>
        <p:grpSp>
          <p:nvGrpSpPr>
            <p:cNvPr id="83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3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1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1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1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1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1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20" name="IMG_4012.png" descr="IMG_4012.pn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2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2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2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2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3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33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35" name="IMG_3071.png" descr="IMG_3071.png"/>
          <p:cNvPicPr>
            <a:picLocks noChangeAspect="1"/>
          </p:cNvPicPr>
          <p:nvPr/>
        </p:nvPicPr>
        <p:blipFill>
          <a:blip r:embed="rId28">
            <a:extLst/>
          </a:blip>
          <a:srcRect l="46897" t="35679" r="2480" b="56467"/>
          <a:stretch>
            <a:fillRect/>
          </a:stretch>
        </p:blipFill>
        <p:spPr>
          <a:xfrm>
            <a:off x="10775872" y="1831266"/>
            <a:ext cx="12374761" cy="1340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6" name="IMG_3071.png" descr="IMG_3071.png"/>
          <p:cNvPicPr>
            <a:picLocks noChangeAspect="1"/>
          </p:cNvPicPr>
          <p:nvPr/>
        </p:nvPicPr>
        <p:blipFill>
          <a:blip r:embed="rId28">
            <a:extLst/>
          </a:blip>
          <a:srcRect l="78104" t="43917" r="4383" b="50000"/>
          <a:stretch>
            <a:fillRect/>
          </a:stretch>
        </p:blipFill>
        <p:spPr>
          <a:xfrm>
            <a:off x="18364612" y="3782423"/>
            <a:ext cx="4471359" cy="1084766"/>
          </a:xfrm>
          <a:prstGeom prst="rect">
            <a:avLst/>
          </a:prstGeom>
          <a:ln w="12700">
            <a:miter lim="400000"/>
          </a:ln>
        </p:spPr>
      </p:pic>
      <p:sp>
        <p:nvSpPr>
          <p:cNvPr id="837" name="٥٠٠ ÷ ٥ = ١٠٠ الحقيقة الأساسية ٥ ÷ ٥ = ١"/>
          <p:cNvSpPr txBox="1"/>
          <p:nvPr/>
        </p:nvSpPr>
        <p:spPr>
          <a:xfrm>
            <a:off x="8134116" y="3895453"/>
            <a:ext cx="10230497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1219200">
              <a:defRPr b="1" sz="4800">
                <a:solidFill>
                  <a:srgbClr val="0042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٥٠٠ ÷ ٥ = ١٠٠ </a:t>
            </a:r>
            <a:r>
              <a:rPr>
                <a:solidFill>
                  <a:srgbClr val="B92D5D"/>
                </a:solidFill>
              </a:rPr>
              <a:t>الحقيقة الأساسية ٥ ÷ ٥ = ١</a:t>
            </a:r>
          </a:p>
        </p:txBody>
      </p:sp>
      <p:pic>
        <p:nvPicPr>
          <p:cNvPr id="838" name="IMG_3071.png" descr="IMG_3071.png"/>
          <p:cNvPicPr>
            <a:picLocks noChangeAspect="1"/>
          </p:cNvPicPr>
          <p:nvPr/>
        </p:nvPicPr>
        <p:blipFill>
          <a:blip r:embed="rId28">
            <a:extLst/>
          </a:blip>
          <a:srcRect l="48917" t="43917" r="35877" b="50000"/>
          <a:stretch>
            <a:fillRect/>
          </a:stretch>
        </p:blipFill>
        <p:spPr>
          <a:xfrm>
            <a:off x="18953679" y="6093263"/>
            <a:ext cx="3882292" cy="1084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IMG_3071.png" descr="IMG_3071.png"/>
          <p:cNvPicPr>
            <a:picLocks noChangeAspect="1"/>
          </p:cNvPicPr>
          <p:nvPr/>
        </p:nvPicPr>
        <p:blipFill>
          <a:blip r:embed="rId28">
            <a:extLst/>
          </a:blip>
          <a:srcRect l="16193" t="43917" r="67706" b="50000"/>
          <a:stretch>
            <a:fillRect/>
          </a:stretch>
        </p:blipFill>
        <p:spPr>
          <a:xfrm>
            <a:off x="18769600" y="8413763"/>
            <a:ext cx="4110705" cy="1084767"/>
          </a:xfrm>
          <a:prstGeom prst="rect">
            <a:avLst/>
          </a:prstGeom>
          <a:ln w="12700">
            <a:miter lim="400000"/>
          </a:ln>
        </p:spPr>
      </p:pic>
      <p:sp>
        <p:nvSpPr>
          <p:cNvPr id="840" name="٣٢٠ ÷ ٨ = ٤٠  الحقيقة الأساسية ٣٢ ÷ ٨ = ٤"/>
          <p:cNvSpPr txBox="1"/>
          <p:nvPr/>
        </p:nvSpPr>
        <p:spPr>
          <a:xfrm>
            <a:off x="8134115" y="6314518"/>
            <a:ext cx="10230498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1219200">
              <a:defRPr b="1" sz="4800">
                <a:solidFill>
                  <a:srgbClr val="0042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٣٢٠ ÷ ٨ = ٤٠  </a:t>
            </a:r>
            <a:r>
              <a:rPr>
                <a:solidFill>
                  <a:srgbClr val="B92D5D"/>
                </a:solidFill>
              </a:rPr>
              <a:t>الحقيقة الأساسية ٣٢ ÷ ٨ = ٤</a:t>
            </a:r>
          </a:p>
        </p:txBody>
      </p:sp>
      <p:sp>
        <p:nvSpPr>
          <p:cNvPr id="841" name="١٥٠ ÷ ٣٠ = ٥  تخلص من صفر المقسوم والمقسوم عليه"/>
          <p:cNvSpPr txBox="1"/>
          <p:nvPr/>
        </p:nvSpPr>
        <p:spPr>
          <a:xfrm>
            <a:off x="6141053" y="8639823"/>
            <a:ext cx="12149981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1219200">
              <a:defRPr b="1" sz="4800">
                <a:solidFill>
                  <a:srgbClr val="0042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١٥٠ ÷ ٣٠ = ٥  </a:t>
            </a:r>
            <a:r>
              <a:rPr>
                <a:solidFill>
                  <a:srgbClr val="B92D5D"/>
                </a:solidFill>
              </a:rPr>
              <a:t>تخلص من صفر المقسوم والمقسوم عليه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Class="entr" nodeType="afterEffect" presetSubtype="1" presetID="2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Class="entr" nodeType="afterEffect" presetSubtype="1" presetID="2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0" grpId="6"/>
      <p:bldP build="whole" bldLvl="1" animBg="1" rev="0" advAuto="0" spid="835" grpId="1"/>
      <p:bldP build="whole" bldLvl="1" animBg="1" rev="0" advAuto="0" spid="837" grpId="3"/>
      <p:bldP build="whole" bldLvl="1" animBg="1" rev="0" advAuto="0" spid="839" grpId="5"/>
      <p:bldP build="whole" bldLvl="1" animBg="1" rev="0" advAuto="0" spid="836" grpId="2"/>
      <p:bldP build="whole" bldLvl="1" animBg="1" rev="0" advAuto="0" spid="841" grpId="7"/>
      <p:bldP build="whole" bldLvl="1" animBg="1" rev="0" advAuto="0" spid="838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