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73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6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EE4BD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5356592" y="1255373"/>
            <a:ext cx="3917215" cy="23874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chemeClr val="accent1">
                    <a:lumMod val="50000"/>
                  </a:schemeClr>
                </a:solidFill>
                <a:latin typeface="Bitter" pitchFamily="34" charset="0"/>
                <a:ea typeface="Bitter" pitchFamily="34" charset="-122"/>
              </a:rPr>
              <a:t>Mega Goal 2 (2.1)</a:t>
            </a:r>
          </a:p>
          <a:p>
            <a:pPr marL="0" indent="0" algn="ctr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chemeClr val="accent1">
                    <a:lumMod val="50000"/>
                  </a:schemeClr>
                </a:solidFill>
                <a:latin typeface="Bitter" pitchFamily="34" charset="0"/>
                <a:ea typeface="Bitter" pitchFamily="34" charset="-122"/>
              </a:rPr>
              <a:t>Unit 3</a:t>
            </a:r>
          </a:p>
          <a:p>
            <a:pPr marL="0" indent="0" algn="ctr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chemeClr val="accent1">
                    <a:lumMod val="50000"/>
                  </a:schemeClr>
                </a:solidFill>
                <a:latin typeface="Bitter" pitchFamily="34" charset="0"/>
                <a:ea typeface="Bitter" pitchFamily="34" charset="-122"/>
              </a:rPr>
              <a:t>L12: Project</a:t>
            </a:r>
            <a:endParaRPr lang="en-US" sz="4374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5975813" y="5800053"/>
            <a:ext cx="4303813" cy="965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By Talal Alhazmi</a:t>
            </a:r>
          </a:p>
        </p:txBody>
      </p:sp>
    </p:spTree>
    <p:extLst>
      <p:ext uri="{BB962C8B-B14F-4D97-AF65-F5344CB8AC3E}">
        <p14:creationId xmlns:p14="http://schemas.microsoft.com/office/powerpoint/2010/main" val="274287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EE4BD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6319598" y="1136808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kern="0" spc="-157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An Area for Ecotourism in Saudi Arabia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6319597" y="3152953"/>
            <a:ext cx="7477601" cy="19236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Discover the hidden gem of AlUla, nestled amidst dramatic landscapes, ancient ruins, and rich biodiversity, offering a unique experience for ecotourists.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8599884" y="6420802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EBD22A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8973800" y="6404074"/>
            <a:ext cx="216920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Talal Alhazmi</a:t>
            </a:r>
            <a:endParaRPr lang="en-US" sz="2187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EE4BD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EE4BD">
              <a:alpha val="85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2999779" y="1254493"/>
            <a:ext cx="863084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Location and Geography of the Area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2037993" y="2448233"/>
            <a:ext cx="10554414" cy="25357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Located in northwestern Saudi Arabia, AlUla boasts stunning natural landscapes, including majestic sandstone formations and expansive deserts.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-1"/>
            <a:ext cx="14630400" cy="8229600"/>
          </a:xfrm>
          <a:prstGeom prst="rect">
            <a:avLst/>
          </a:prstGeom>
          <a:solidFill>
            <a:srgbClr val="AEE4BD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2293289" y="1086841"/>
            <a:ext cx="524315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Local Flora and Fauna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1176065" y="2868055"/>
            <a:ext cx="7477601" cy="25446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AlUla is home to diverse plant species such as acacia trees and endemic herbs. Wildlife enthusiasts can spot Arabian leopards, caracals, and over 130 bird species.</a:t>
            </a:r>
            <a:endParaRPr lang="en-US" sz="2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EE4BD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2037993" y="656987"/>
            <a:ext cx="799076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Traditional Activities and Culture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9103" y="1795701"/>
            <a:ext cx="44410" cy="5776793"/>
          </a:xfrm>
          <a:prstGeom prst="rect">
            <a:avLst/>
          </a:prstGeom>
          <a:solidFill>
            <a:srgbClr val="F9C59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Shape 4"/>
          <p:cNvSpPr/>
          <p:nvPr/>
        </p:nvSpPr>
        <p:spPr>
          <a:xfrm>
            <a:off x="2621220" y="2197001"/>
            <a:ext cx="777597" cy="44410"/>
          </a:xfrm>
          <a:prstGeom prst="rect">
            <a:avLst/>
          </a:prstGeom>
          <a:solidFill>
            <a:srgbClr val="F9C59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2121277" y="19692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2304871" y="2010966"/>
            <a:ext cx="1327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3593306" y="2017871"/>
            <a:ext cx="237160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Cultural Excursions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3593306" y="2587228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Explore AlUla's cultural heritage through visits to ancient tombs, rock art sites, and traditional mud-brick villages.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621220" y="4196655"/>
            <a:ext cx="777597" cy="44410"/>
          </a:xfrm>
          <a:prstGeom prst="rect">
            <a:avLst/>
          </a:prstGeom>
          <a:solidFill>
            <a:srgbClr val="F9C59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2121277" y="39689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2282011" y="4010620"/>
            <a:ext cx="17847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593306" y="4017526"/>
            <a:ext cx="24866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Outdoor Adventures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3593306" y="4586883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Engage in thrilling activities like hiking, rock climbing, and off-road expeditions in the mesmerizing desert landscapes.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2621220" y="6196310"/>
            <a:ext cx="777597" cy="44410"/>
          </a:xfrm>
          <a:prstGeom prst="rect">
            <a:avLst/>
          </a:prstGeom>
          <a:solidFill>
            <a:srgbClr val="F9C59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Shape 15"/>
          <p:cNvSpPr/>
          <p:nvPr/>
        </p:nvSpPr>
        <p:spPr>
          <a:xfrm>
            <a:off x="2121277" y="59686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2278201" y="6010275"/>
            <a:ext cx="18609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3593306" y="601718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Local Cuisine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3593306" y="6586538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Indulge in authentic Arabian dishes, such as lamb mandi, at traditional Bedouin camps and local restaurants.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EE4BD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EE4BD">
              <a:alpha val="85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2155980" y="1563890"/>
            <a:ext cx="845081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Plans for Ecotourism Development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1920006" y="3111350"/>
            <a:ext cx="10554414" cy="21095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With an emphasis on preservation, AlUla aims to develop sustainable infrastructure, including eco-friendly resorts and responsible tourism practices.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EE4BD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2037993" y="2136219"/>
            <a:ext cx="731960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Sustainable Tourism Practices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274933"/>
            <a:ext cx="3370064" cy="2818328"/>
          </a:xfrm>
          <a:prstGeom prst="roundRect">
            <a:avLst>
              <a:gd name="adj" fmla="val 3548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2273975" y="3510915"/>
            <a:ext cx="225944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Renewable Energy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4080272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AlUla is committed to harnessing renewable energy sources, such as solar power, to reduce its ecological footprint.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630228" y="3274933"/>
            <a:ext cx="3370064" cy="2818328"/>
          </a:xfrm>
          <a:prstGeom prst="roundRect">
            <a:avLst>
              <a:gd name="adj" fmla="val 3548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5866209" y="3510915"/>
            <a:ext cx="249281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Conservation Efforts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866209" y="4080272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Efforts are in place to protect the natural habitats and archaeological sites, implementing strict conservation measures.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222462" y="3274933"/>
            <a:ext cx="3370064" cy="2818328"/>
          </a:xfrm>
          <a:prstGeom prst="roundRect">
            <a:avLst>
              <a:gd name="adj" fmla="val 3548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9458444" y="3510915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Community Involvement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458444" y="4427458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AlUla actively engages and empowers local communities to ensure the sustainable development of ecotourism.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EE4BD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2037993" y="1392555"/>
            <a:ext cx="619613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Opportunities for Visitors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31269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45844"/>
            <a:ext cx="256829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Hot Air Balloon Rides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415201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Soar above AlUla's landscapes and marvel at the breathtaking views during a serene hot air balloon ride.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531269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45963"/>
            <a:ext cx="30926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Rock Climbing Adventure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Challenge yourself with thrilling rock climbing excursions led by experienced guides in AlUla's unique rock formations.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531269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45963"/>
            <a:ext cx="2372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Camel Riding Tours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Embark on a traditional camel riding tour and enjoy the tranquility of the desert while exploring hidden gems.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EE4BD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6319599" y="3067883"/>
            <a:ext cx="702242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Conclusion and Call to Action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6319599" y="40955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Plan your ecotourism adventure in AlUla to experience the untouched beauty of nature, embrace local culture, and contribute to sustainable tourism practices.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373</Words>
  <Application>Microsoft Office PowerPoint</Application>
  <PresentationFormat>Custom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Bitter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Talal Alhazmi</cp:lastModifiedBy>
  <cp:revision>2</cp:revision>
  <dcterms:created xsi:type="dcterms:W3CDTF">2023-10-07T09:27:08Z</dcterms:created>
  <dcterms:modified xsi:type="dcterms:W3CDTF">2023-10-07T09:36:22Z</dcterms:modified>
</cp:coreProperties>
</file>