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7"/>
  </p:notesMasterIdLst>
  <p:sldIdLst>
    <p:sldId id="286" r:id="rId2"/>
    <p:sldId id="258" r:id="rId3"/>
    <p:sldId id="256" r:id="rId4"/>
    <p:sldId id="257" r:id="rId5"/>
    <p:sldId id="261" r:id="rId6"/>
    <p:sldId id="259" r:id="rId7"/>
    <p:sldId id="262" r:id="rId8"/>
    <p:sldId id="260" r:id="rId9"/>
    <p:sldId id="263" r:id="rId10"/>
    <p:sldId id="267" r:id="rId11"/>
    <p:sldId id="268" r:id="rId12"/>
    <p:sldId id="265" r:id="rId13"/>
    <p:sldId id="266" r:id="rId14"/>
    <p:sldId id="285" r:id="rId15"/>
    <p:sldId id="284" r:id="rId16"/>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BB94"/>
    <a:srgbClr val="A0B3D4"/>
    <a:srgbClr val="0067AB"/>
    <a:srgbClr val="EDDEB1"/>
    <a:srgbClr val="044B6D"/>
    <a:srgbClr val="F0CF3B"/>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p:scale>
          <a:sx n="76" d="100"/>
          <a:sy n="76" d="100"/>
        </p:scale>
        <p:origin x="-988" y="-2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حصه بنت العتيبي" userId="c1fe605c-1aaf-4791-a440-af891effc177" providerId="ADAL" clId="{1037DDCB-AB84-AA4B-AE87-73AB262B4B06}"/>
    <pc:docChg chg="modSld">
      <pc:chgData name="حصه بنت العتيبي" userId="c1fe605c-1aaf-4791-a440-af891effc177" providerId="ADAL" clId="{1037DDCB-AB84-AA4B-AE87-73AB262B4B06}" dt="2021-11-02T08:53:41.954" v="1" actId="20577"/>
      <pc:docMkLst>
        <pc:docMk/>
      </pc:docMkLst>
      <pc:sldChg chg="modNotesTx">
        <pc:chgData name="حصه بنت العتيبي" userId="c1fe605c-1aaf-4791-a440-af891effc177" providerId="ADAL" clId="{1037DDCB-AB84-AA4B-AE87-73AB262B4B06}" dt="2021-11-02T08:53:41.954" v="1" actId="20577"/>
        <pc:sldMkLst>
          <pc:docMk/>
          <pc:sldMk cId="1359483279" sldId="286"/>
        </pc:sldMkLst>
      </pc:sldChg>
    </pc:docChg>
  </pc:docChgLst>
  <pc:docChgLst>
    <pc:chgData name="حصه بنت العتيبي" userId="c1fe605c-1aaf-4791-a440-af891effc177" providerId="ADAL" clId="{99EAB077-8771-4C77-9394-4053E8508CC0}"/>
    <pc:docChg chg="custSel modSld sldOrd">
      <pc:chgData name="حصه بنت العتيبي" userId="c1fe605c-1aaf-4791-a440-af891effc177" providerId="ADAL" clId="{99EAB077-8771-4C77-9394-4053E8508CC0}" dt="2022-10-17T09:28:53.690" v="40"/>
      <pc:docMkLst>
        <pc:docMk/>
      </pc:docMkLst>
      <pc:sldChg chg="delSp modSp mod modAnim">
        <pc:chgData name="حصه بنت العتيبي" userId="c1fe605c-1aaf-4791-a440-af891effc177" providerId="ADAL" clId="{99EAB077-8771-4C77-9394-4053E8508CC0}" dt="2022-10-17T09:23:00.076" v="4" actId="403"/>
        <pc:sldMkLst>
          <pc:docMk/>
          <pc:sldMk cId="2204860510" sldId="257"/>
        </pc:sldMkLst>
        <pc:spChg chg="mod topLvl">
          <ac:chgData name="حصه بنت العتيبي" userId="c1fe605c-1aaf-4791-a440-af891effc177" providerId="ADAL" clId="{99EAB077-8771-4C77-9394-4053E8508CC0}" dt="2022-10-17T09:23:00.076" v="4" actId="403"/>
          <ac:spMkLst>
            <pc:docMk/>
            <pc:sldMk cId="2204860510" sldId="257"/>
            <ac:spMk id="4" creationId="{6FB655A7-6BA2-4398-8C12-44C66F16F98B}"/>
          </ac:spMkLst>
        </pc:spChg>
        <pc:grpChg chg="del">
          <ac:chgData name="حصه بنت العتيبي" userId="c1fe605c-1aaf-4791-a440-af891effc177" providerId="ADAL" clId="{99EAB077-8771-4C77-9394-4053E8508CC0}" dt="2022-10-17T09:22:41.563" v="2" actId="478"/>
          <ac:grpSpMkLst>
            <pc:docMk/>
            <pc:sldMk cId="2204860510" sldId="257"/>
            <ac:grpSpMk id="2" creationId="{BE810DD5-0D4A-43F9-B665-A249B5F20671}"/>
          </ac:grpSpMkLst>
        </pc:grpChg>
        <pc:picChg chg="del mod topLvl">
          <ac:chgData name="حصه بنت العتيبي" userId="c1fe605c-1aaf-4791-a440-af891effc177" providerId="ADAL" clId="{99EAB077-8771-4C77-9394-4053E8508CC0}" dt="2022-10-17T09:22:41.563" v="2" actId="478"/>
          <ac:picMkLst>
            <pc:docMk/>
            <pc:sldMk cId="2204860510" sldId="257"/>
            <ac:picMk id="3" creationId="{3B58366D-80AB-42BE-8B8F-EAA86390B2E0}"/>
          </ac:picMkLst>
        </pc:picChg>
      </pc:sldChg>
      <pc:sldChg chg="delSp modSp mod">
        <pc:chgData name="حصه بنت العتيبي" userId="c1fe605c-1aaf-4791-a440-af891effc177" providerId="ADAL" clId="{99EAB077-8771-4C77-9394-4053E8508CC0}" dt="2022-10-17T09:23:25.589" v="7" actId="403"/>
        <pc:sldMkLst>
          <pc:docMk/>
          <pc:sldMk cId="3104953803" sldId="259"/>
        </pc:sldMkLst>
        <pc:spChg chg="mod topLvl">
          <ac:chgData name="حصه بنت العتيبي" userId="c1fe605c-1aaf-4791-a440-af891effc177" providerId="ADAL" clId="{99EAB077-8771-4C77-9394-4053E8508CC0}" dt="2022-10-17T09:23:25.589" v="7" actId="403"/>
          <ac:spMkLst>
            <pc:docMk/>
            <pc:sldMk cId="3104953803" sldId="259"/>
            <ac:spMk id="4" creationId="{67827438-FE7F-4969-8DAF-A188309A3DB7}"/>
          </ac:spMkLst>
        </pc:spChg>
        <pc:grpChg chg="del">
          <ac:chgData name="حصه بنت العتيبي" userId="c1fe605c-1aaf-4791-a440-af891effc177" providerId="ADAL" clId="{99EAB077-8771-4C77-9394-4053E8508CC0}" dt="2022-10-17T09:23:17.935" v="5" actId="478"/>
          <ac:grpSpMkLst>
            <pc:docMk/>
            <pc:sldMk cId="3104953803" sldId="259"/>
            <ac:grpSpMk id="2" creationId="{4AA01587-F640-49A1-89D3-72A25DDE0ACF}"/>
          </ac:grpSpMkLst>
        </pc:grpChg>
        <pc:picChg chg="del topLvl">
          <ac:chgData name="حصه بنت العتيبي" userId="c1fe605c-1aaf-4791-a440-af891effc177" providerId="ADAL" clId="{99EAB077-8771-4C77-9394-4053E8508CC0}" dt="2022-10-17T09:23:17.935" v="5" actId="478"/>
          <ac:picMkLst>
            <pc:docMk/>
            <pc:sldMk cId="3104953803" sldId="259"/>
            <ac:picMk id="3" creationId="{CC451EC0-0CA8-4A92-95A8-D6E12D6D5437}"/>
          </ac:picMkLst>
        </pc:picChg>
      </pc:sldChg>
      <pc:sldChg chg="modSp modAnim">
        <pc:chgData name="حصه بنت العتيبي" userId="c1fe605c-1aaf-4791-a440-af891effc177" providerId="ADAL" clId="{99EAB077-8771-4C77-9394-4053E8508CC0}" dt="2022-10-17T09:24:15.910" v="12"/>
        <pc:sldMkLst>
          <pc:docMk/>
          <pc:sldMk cId="1842388702" sldId="260"/>
        </pc:sldMkLst>
        <pc:picChg chg="mod">
          <ac:chgData name="حصه بنت العتيبي" userId="c1fe605c-1aaf-4791-a440-af891effc177" providerId="ADAL" clId="{99EAB077-8771-4C77-9394-4053E8508CC0}" dt="2022-10-17T09:23:57.361" v="9" actId="1076"/>
          <ac:picMkLst>
            <pc:docMk/>
            <pc:sldMk cId="1842388702" sldId="260"/>
            <ac:picMk id="3" creationId="{715207A6-5DC9-4A27-9831-D67A873FF195}"/>
          </ac:picMkLst>
        </pc:picChg>
        <pc:picChg chg="mod">
          <ac:chgData name="حصه بنت العتيبي" userId="c1fe605c-1aaf-4791-a440-af891effc177" providerId="ADAL" clId="{99EAB077-8771-4C77-9394-4053E8508CC0}" dt="2022-10-17T09:23:57.361" v="9" actId="1076"/>
          <ac:picMkLst>
            <pc:docMk/>
            <pc:sldMk cId="1842388702" sldId="260"/>
            <ac:picMk id="12" creationId="{D2D821FB-EDC0-48CC-BE86-FDE9DBB2DAF7}"/>
          </ac:picMkLst>
        </pc:picChg>
      </pc:sldChg>
      <pc:sldChg chg="modSp mod modAnim">
        <pc:chgData name="حصه بنت العتيبي" userId="c1fe605c-1aaf-4791-a440-af891effc177" providerId="ADAL" clId="{99EAB077-8771-4C77-9394-4053E8508CC0}" dt="2022-10-17T09:26:36.457" v="33"/>
        <pc:sldMkLst>
          <pc:docMk/>
          <pc:sldMk cId="3256952850" sldId="265"/>
        </pc:sldMkLst>
        <pc:picChg chg="mod">
          <ac:chgData name="حصه بنت العتيبي" userId="c1fe605c-1aaf-4791-a440-af891effc177" providerId="ADAL" clId="{99EAB077-8771-4C77-9394-4053E8508CC0}" dt="2022-10-17T09:26:35.307" v="32" actId="1076"/>
          <ac:picMkLst>
            <pc:docMk/>
            <pc:sldMk cId="3256952850" sldId="265"/>
            <ac:picMk id="12" creationId="{FE06609F-7ECB-47A5-BAB5-0EA8FB9B505B}"/>
          </ac:picMkLst>
        </pc:picChg>
      </pc:sldChg>
      <pc:sldChg chg="delSp modSp mod ord modAnim">
        <pc:chgData name="حصه بنت العتيبي" userId="c1fe605c-1aaf-4791-a440-af891effc177" providerId="ADAL" clId="{99EAB077-8771-4C77-9394-4053E8508CC0}" dt="2022-10-17T09:28:53.690" v="40"/>
        <pc:sldMkLst>
          <pc:docMk/>
          <pc:sldMk cId="116720073" sldId="267"/>
        </pc:sldMkLst>
        <pc:spChg chg="mod">
          <ac:chgData name="حصه بنت العتيبي" userId="c1fe605c-1aaf-4791-a440-af891effc177" providerId="ADAL" clId="{99EAB077-8771-4C77-9394-4053E8508CC0}" dt="2022-10-17T09:25:22.719" v="27" actId="207"/>
          <ac:spMkLst>
            <pc:docMk/>
            <pc:sldMk cId="116720073" sldId="267"/>
            <ac:spMk id="2" creationId="{C5D0FC87-4C08-4EC0-A8AC-14398B6D06E2}"/>
          </ac:spMkLst>
        </pc:spChg>
        <pc:spChg chg="mod">
          <ac:chgData name="حصه بنت العتيبي" userId="c1fe605c-1aaf-4791-a440-af891effc177" providerId="ADAL" clId="{99EAB077-8771-4C77-9394-4053E8508CC0}" dt="2022-10-17T09:25:11.231" v="21" actId="1076"/>
          <ac:spMkLst>
            <pc:docMk/>
            <pc:sldMk cId="116720073" sldId="267"/>
            <ac:spMk id="8" creationId="{8741DD0C-609F-440D-8814-151AE8405793}"/>
          </ac:spMkLst>
        </pc:spChg>
        <pc:spChg chg="mod">
          <ac:chgData name="حصه بنت العتيبي" userId="c1fe605c-1aaf-4791-a440-af891effc177" providerId="ADAL" clId="{99EAB077-8771-4C77-9394-4053E8508CC0}" dt="2022-10-17T09:25:11.231" v="21" actId="1076"/>
          <ac:spMkLst>
            <pc:docMk/>
            <pc:sldMk cId="116720073" sldId="267"/>
            <ac:spMk id="9" creationId="{8648BF50-C17A-4205-A14B-965153303E1E}"/>
          </ac:spMkLst>
        </pc:spChg>
        <pc:spChg chg="mod">
          <ac:chgData name="حصه بنت العتيبي" userId="c1fe605c-1aaf-4791-a440-af891effc177" providerId="ADAL" clId="{99EAB077-8771-4C77-9394-4053E8508CC0}" dt="2022-10-17T09:25:11.231" v="21" actId="1076"/>
          <ac:spMkLst>
            <pc:docMk/>
            <pc:sldMk cId="116720073" sldId="267"/>
            <ac:spMk id="13" creationId="{E335F8B0-C847-4663-8108-47D876DD0A86}"/>
          </ac:spMkLst>
        </pc:spChg>
        <pc:picChg chg="del">
          <ac:chgData name="حصه بنت العتيبي" userId="c1fe605c-1aaf-4791-a440-af891effc177" providerId="ADAL" clId="{99EAB077-8771-4C77-9394-4053E8508CC0}" dt="2022-10-17T09:25:17.604" v="25" actId="478"/>
          <ac:picMkLst>
            <pc:docMk/>
            <pc:sldMk cId="116720073" sldId="267"/>
            <ac:picMk id="4" creationId="{5A30D1AC-083B-42CC-843D-E591E31A7A2D}"/>
          </ac:picMkLst>
        </pc:picChg>
        <pc:picChg chg="mod">
          <ac:chgData name="حصه بنت العتيبي" userId="c1fe605c-1aaf-4791-a440-af891effc177" providerId="ADAL" clId="{99EAB077-8771-4C77-9394-4053E8508CC0}" dt="2022-10-17T09:24:56.818" v="17" actId="1076"/>
          <ac:picMkLst>
            <pc:docMk/>
            <pc:sldMk cId="116720073" sldId="267"/>
            <ac:picMk id="15" creationId="{3EF8E128-BA3C-4064-9592-6B3462F4AB12}"/>
          </ac:picMkLst>
        </pc:picChg>
      </pc:sldChg>
      <pc:sldChg chg="addSp modSp mod ord modAnim">
        <pc:chgData name="حصه بنت العتيبي" userId="c1fe605c-1aaf-4791-a440-af891effc177" providerId="ADAL" clId="{99EAB077-8771-4C77-9394-4053E8508CC0}" dt="2022-10-17T09:27:10.841" v="38" actId="1076"/>
        <pc:sldMkLst>
          <pc:docMk/>
          <pc:sldMk cId="3007907514" sldId="268"/>
        </pc:sldMkLst>
        <pc:spChg chg="mod">
          <ac:chgData name="حصه بنت العتيبي" userId="c1fe605c-1aaf-4791-a440-af891effc177" providerId="ADAL" clId="{99EAB077-8771-4C77-9394-4053E8508CC0}" dt="2022-10-17T09:27:02.420" v="36"/>
          <ac:spMkLst>
            <pc:docMk/>
            <pc:sldMk cId="3007907514" sldId="268"/>
            <ac:spMk id="5" creationId="{5E356E64-83CD-9273-A536-F44CF6BA3597}"/>
          </ac:spMkLst>
        </pc:spChg>
        <pc:spChg chg="mod">
          <ac:chgData name="حصه بنت العتيبي" userId="c1fe605c-1aaf-4791-a440-af891effc177" providerId="ADAL" clId="{99EAB077-8771-4C77-9394-4053E8508CC0}" dt="2022-10-17T09:27:02.420" v="36"/>
          <ac:spMkLst>
            <pc:docMk/>
            <pc:sldMk cId="3007907514" sldId="268"/>
            <ac:spMk id="10" creationId="{D346F637-0774-1444-609F-0A384946A201}"/>
          </ac:spMkLst>
        </pc:spChg>
        <pc:grpChg chg="add mod">
          <ac:chgData name="حصه بنت العتيبي" userId="c1fe605c-1aaf-4791-a440-af891effc177" providerId="ADAL" clId="{99EAB077-8771-4C77-9394-4053E8508CC0}" dt="2022-10-17T09:27:10.841" v="38" actId="1076"/>
          <ac:grpSpMkLst>
            <pc:docMk/>
            <pc:sldMk cId="3007907514" sldId="268"/>
            <ac:grpSpMk id="4" creationId="{5A2F15CF-F47B-9523-8DD3-D3AFF0629D22}"/>
          </ac:grpSpMkLst>
        </pc:grpChg>
        <pc:picChg chg="add mod">
          <ac:chgData name="حصه بنت العتيبي" userId="c1fe605c-1aaf-4791-a440-af891effc177" providerId="ADAL" clId="{99EAB077-8771-4C77-9394-4053E8508CC0}" dt="2022-10-17T09:27:05.855" v="37" actId="1076"/>
          <ac:picMkLst>
            <pc:docMk/>
            <pc:sldMk cId="3007907514" sldId="268"/>
            <ac:picMk id="2" creationId="{67AE439B-A2BA-286F-E6AB-72740AEE8CC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7C72B19-E894-4792-894F-E18617F8CEA4}" type="datetimeFigureOut">
              <a:rPr lang="ar-SA" smtClean="0"/>
              <a:t>22/03/44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DF364D3-B1C3-4C40-929D-8D3114F67B1E}" type="slidenum">
              <a:rPr lang="ar-SA" smtClean="0"/>
              <a:t>‹#›</a:t>
            </a:fld>
            <a:endParaRPr lang="ar-SA"/>
          </a:p>
        </p:txBody>
      </p:sp>
    </p:spTree>
    <p:extLst>
      <p:ext uri="{BB962C8B-B14F-4D97-AF65-F5344CB8AC3E}">
        <p14:creationId xmlns:p14="http://schemas.microsoft.com/office/powerpoint/2010/main" val="395976595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a:t>شش</a:t>
            </a:r>
            <a:endParaRPr lang="en-SA"/>
          </a:p>
        </p:txBody>
      </p:sp>
      <p:sp>
        <p:nvSpPr>
          <p:cNvPr id="4" name="Slide Number Placeholder 3"/>
          <p:cNvSpPr>
            <a:spLocks noGrp="1"/>
          </p:cNvSpPr>
          <p:nvPr>
            <p:ph type="sldNum" sz="quarter" idx="5"/>
          </p:nvPr>
        </p:nvSpPr>
        <p:spPr/>
        <p:txBody>
          <a:bodyPr/>
          <a:lstStyle/>
          <a:p>
            <a:fld id="{9DF364D3-B1C3-4C40-929D-8D3114F67B1E}" type="slidenum">
              <a:rPr lang="ar-SA" smtClean="0"/>
              <a:t>1</a:t>
            </a:fld>
            <a:endParaRPr lang="ar-SA"/>
          </a:p>
        </p:txBody>
      </p:sp>
    </p:spTree>
    <p:extLst>
      <p:ext uri="{BB962C8B-B14F-4D97-AF65-F5344CB8AC3E}">
        <p14:creationId xmlns:p14="http://schemas.microsoft.com/office/powerpoint/2010/main" val="2676196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5"/>
          </p:nvPr>
        </p:nvSpPr>
        <p:spPr/>
        <p:txBody>
          <a:bodyPr/>
          <a:lstStyle/>
          <a:p>
            <a:fld id="{9DF364D3-B1C3-4C40-929D-8D3114F67B1E}" type="slidenum">
              <a:rPr lang="ar-SA" smtClean="0"/>
              <a:t>4</a:t>
            </a:fld>
            <a:endParaRPr lang="ar-SA"/>
          </a:p>
        </p:txBody>
      </p:sp>
    </p:spTree>
    <p:extLst>
      <p:ext uri="{BB962C8B-B14F-4D97-AF65-F5344CB8AC3E}">
        <p14:creationId xmlns:p14="http://schemas.microsoft.com/office/powerpoint/2010/main" val="190713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B1AFBC8-1ABC-4C1B-947C-15C1DDE48FC9}"/>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92E94050-AFA3-424E-9050-F32023E03F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14630D03-A823-4F0A-99D1-A3E8B129FCBC}"/>
              </a:ext>
            </a:extLst>
          </p:cNvPr>
          <p:cNvSpPr>
            <a:spLocks noGrp="1"/>
          </p:cNvSpPr>
          <p:nvPr>
            <p:ph type="dt" sz="half" idx="10"/>
          </p:nvPr>
        </p:nvSpPr>
        <p:spPr/>
        <p:txBody>
          <a:bodyPr/>
          <a:lstStyle/>
          <a:p>
            <a:fld id="{408F0A6E-5900-4DE9-8EDC-C04BFA833AB1}" type="datetimeFigureOut">
              <a:rPr lang="ar-SA" smtClean="0"/>
              <a:t>22/03/44</a:t>
            </a:fld>
            <a:endParaRPr lang="ar-SA"/>
          </a:p>
        </p:txBody>
      </p:sp>
      <p:sp>
        <p:nvSpPr>
          <p:cNvPr id="5" name="عنصر نائب للتذييل 4">
            <a:extLst>
              <a:ext uri="{FF2B5EF4-FFF2-40B4-BE49-F238E27FC236}">
                <a16:creationId xmlns:a16="http://schemas.microsoft.com/office/drawing/2014/main" id="{EE59D7D5-84F5-4787-9814-00DC6D8CF66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77EA3C3-3FF1-4A83-98A2-C5AABCC4FEA7}"/>
              </a:ext>
            </a:extLst>
          </p:cNvPr>
          <p:cNvSpPr>
            <a:spLocks noGrp="1"/>
          </p:cNvSpPr>
          <p:nvPr>
            <p:ph type="sldNum" sz="quarter" idx="12"/>
          </p:nvPr>
        </p:nvSpPr>
        <p:spPr/>
        <p:txBody>
          <a:bodyPr/>
          <a:lstStyle/>
          <a:p>
            <a:fld id="{8CD41DE3-07AA-44BA-986B-51DF8E2D9204}" type="slidenum">
              <a:rPr lang="ar-SA" smtClean="0"/>
              <a:t>‹#›</a:t>
            </a:fld>
            <a:endParaRPr lang="ar-SA"/>
          </a:p>
        </p:txBody>
      </p:sp>
    </p:spTree>
    <p:extLst>
      <p:ext uri="{BB962C8B-B14F-4D97-AF65-F5344CB8AC3E}">
        <p14:creationId xmlns:p14="http://schemas.microsoft.com/office/powerpoint/2010/main" val="1833035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35C6E07-238C-4E5E-8502-7DB0FFEE2A27}"/>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526692FB-C310-4C92-8BD2-3565D506B692}"/>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224CC91-6267-473D-838D-6B20BE5F9756}"/>
              </a:ext>
            </a:extLst>
          </p:cNvPr>
          <p:cNvSpPr>
            <a:spLocks noGrp="1"/>
          </p:cNvSpPr>
          <p:nvPr>
            <p:ph type="dt" sz="half" idx="10"/>
          </p:nvPr>
        </p:nvSpPr>
        <p:spPr/>
        <p:txBody>
          <a:bodyPr/>
          <a:lstStyle/>
          <a:p>
            <a:fld id="{408F0A6E-5900-4DE9-8EDC-C04BFA833AB1}" type="datetimeFigureOut">
              <a:rPr lang="ar-SA" smtClean="0"/>
              <a:t>22/03/44</a:t>
            </a:fld>
            <a:endParaRPr lang="ar-SA"/>
          </a:p>
        </p:txBody>
      </p:sp>
      <p:sp>
        <p:nvSpPr>
          <p:cNvPr id="5" name="عنصر نائب للتذييل 4">
            <a:extLst>
              <a:ext uri="{FF2B5EF4-FFF2-40B4-BE49-F238E27FC236}">
                <a16:creationId xmlns:a16="http://schemas.microsoft.com/office/drawing/2014/main" id="{3AED9624-EA56-4CCD-A9AF-CB7988BD8619}"/>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C5630EC-CCD1-4EFD-8199-7567A1CC30E0}"/>
              </a:ext>
            </a:extLst>
          </p:cNvPr>
          <p:cNvSpPr>
            <a:spLocks noGrp="1"/>
          </p:cNvSpPr>
          <p:nvPr>
            <p:ph type="sldNum" sz="quarter" idx="12"/>
          </p:nvPr>
        </p:nvSpPr>
        <p:spPr/>
        <p:txBody>
          <a:bodyPr/>
          <a:lstStyle/>
          <a:p>
            <a:fld id="{8CD41DE3-07AA-44BA-986B-51DF8E2D9204}" type="slidenum">
              <a:rPr lang="ar-SA" smtClean="0"/>
              <a:t>‹#›</a:t>
            </a:fld>
            <a:endParaRPr lang="ar-SA"/>
          </a:p>
        </p:txBody>
      </p:sp>
    </p:spTree>
    <p:extLst>
      <p:ext uri="{BB962C8B-B14F-4D97-AF65-F5344CB8AC3E}">
        <p14:creationId xmlns:p14="http://schemas.microsoft.com/office/powerpoint/2010/main" val="1915972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A16CBDD-F54B-45BC-9031-14F45395A61A}"/>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1D8337E0-3B5C-42AD-BB8A-8224BB79C0E1}"/>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D124E04-E62C-4C56-8391-22B376A48393}"/>
              </a:ext>
            </a:extLst>
          </p:cNvPr>
          <p:cNvSpPr>
            <a:spLocks noGrp="1"/>
          </p:cNvSpPr>
          <p:nvPr>
            <p:ph type="dt" sz="half" idx="10"/>
          </p:nvPr>
        </p:nvSpPr>
        <p:spPr/>
        <p:txBody>
          <a:bodyPr/>
          <a:lstStyle/>
          <a:p>
            <a:fld id="{408F0A6E-5900-4DE9-8EDC-C04BFA833AB1}" type="datetimeFigureOut">
              <a:rPr lang="ar-SA" smtClean="0"/>
              <a:t>22/03/44</a:t>
            </a:fld>
            <a:endParaRPr lang="ar-SA"/>
          </a:p>
        </p:txBody>
      </p:sp>
      <p:sp>
        <p:nvSpPr>
          <p:cNvPr id="5" name="عنصر نائب للتذييل 4">
            <a:extLst>
              <a:ext uri="{FF2B5EF4-FFF2-40B4-BE49-F238E27FC236}">
                <a16:creationId xmlns:a16="http://schemas.microsoft.com/office/drawing/2014/main" id="{E2731838-12B3-47DC-BF26-58ED4EC5B02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180305A-11DC-4D4A-A67C-7CA02903124C}"/>
              </a:ext>
            </a:extLst>
          </p:cNvPr>
          <p:cNvSpPr>
            <a:spLocks noGrp="1"/>
          </p:cNvSpPr>
          <p:nvPr>
            <p:ph type="sldNum" sz="quarter" idx="12"/>
          </p:nvPr>
        </p:nvSpPr>
        <p:spPr/>
        <p:txBody>
          <a:bodyPr/>
          <a:lstStyle/>
          <a:p>
            <a:fld id="{8CD41DE3-07AA-44BA-986B-51DF8E2D9204}" type="slidenum">
              <a:rPr lang="ar-SA" smtClean="0"/>
              <a:t>‹#›</a:t>
            </a:fld>
            <a:endParaRPr lang="ar-SA"/>
          </a:p>
        </p:txBody>
      </p:sp>
    </p:spTree>
    <p:extLst>
      <p:ext uri="{BB962C8B-B14F-4D97-AF65-F5344CB8AC3E}">
        <p14:creationId xmlns:p14="http://schemas.microsoft.com/office/powerpoint/2010/main" val="1155324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F41B521-651C-4C94-BEAB-AF4DDD750F5B}"/>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D0AD203-033D-4A93-8895-498BC1072407}"/>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37938EC-A5DE-4193-AACE-790AD8FE8D17}"/>
              </a:ext>
            </a:extLst>
          </p:cNvPr>
          <p:cNvSpPr>
            <a:spLocks noGrp="1"/>
          </p:cNvSpPr>
          <p:nvPr>
            <p:ph type="dt" sz="half" idx="10"/>
          </p:nvPr>
        </p:nvSpPr>
        <p:spPr/>
        <p:txBody>
          <a:bodyPr/>
          <a:lstStyle/>
          <a:p>
            <a:fld id="{408F0A6E-5900-4DE9-8EDC-C04BFA833AB1}" type="datetimeFigureOut">
              <a:rPr lang="ar-SA" smtClean="0"/>
              <a:t>22/03/44</a:t>
            </a:fld>
            <a:endParaRPr lang="ar-SA"/>
          </a:p>
        </p:txBody>
      </p:sp>
      <p:sp>
        <p:nvSpPr>
          <p:cNvPr id="5" name="عنصر نائب للتذييل 4">
            <a:extLst>
              <a:ext uri="{FF2B5EF4-FFF2-40B4-BE49-F238E27FC236}">
                <a16:creationId xmlns:a16="http://schemas.microsoft.com/office/drawing/2014/main" id="{EAE05DD3-B382-4A82-A5F4-21B74A8387C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2E2F013-A5B7-4971-980F-3CB28D662414}"/>
              </a:ext>
            </a:extLst>
          </p:cNvPr>
          <p:cNvSpPr>
            <a:spLocks noGrp="1"/>
          </p:cNvSpPr>
          <p:nvPr>
            <p:ph type="sldNum" sz="quarter" idx="12"/>
          </p:nvPr>
        </p:nvSpPr>
        <p:spPr/>
        <p:txBody>
          <a:bodyPr/>
          <a:lstStyle/>
          <a:p>
            <a:fld id="{8CD41DE3-07AA-44BA-986B-51DF8E2D9204}" type="slidenum">
              <a:rPr lang="ar-SA" smtClean="0"/>
              <a:t>‹#›</a:t>
            </a:fld>
            <a:endParaRPr lang="ar-SA"/>
          </a:p>
        </p:txBody>
      </p:sp>
    </p:spTree>
    <p:extLst>
      <p:ext uri="{BB962C8B-B14F-4D97-AF65-F5344CB8AC3E}">
        <p14:creationId xmlns:p14="http://schemas.microsoft.com/office/powerpoint/2010/main" val="3054720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02F9C2-B172-4E5A-87C3-7402DC1CAC97}"/>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1C470193-20B4-4881-9BDA-442A46C020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1B6E27E9-695E-4B5B-96DB-8CFCDB95560D}"/>
              </a:ext>
            </a:extLst>
          </p:cNvPr>
          <p:cNvSpPr>
            <a:spLocks noGrp="1"/>
          </p:cNvSpPr>
          <p:nvPr>
            <p:ph type="dt" sz="half" idx="10"/>
          </p:nvPr>
        </p:nvSpPr>
        <p:spPr/>
        <p:txBody>
          <a:bodyPr/>
          <a:lstStyle/>
          <a:p>
            <a:fld id="{408F0A6E-5900-4DE9-8EDC-C04BFA833AB1}" type="datetimeFigureOut">
              <a:rPr lang="ar-SA" smtClean="0"/>
              <a:t>22/03/44</a:t>
            </a:fld>
            <a:endParaRPr lang="ar-SA"/>
          </a:p>
        </p:txBody>
      </p:sp>
      <p:sp>
        <p:nvSpPr>
          <p:cNvPr id="5" name="عنصر نائب للتذييل 4">
            <a:extLst>
              <a:ext uri="{FF2B5EF4-FFF2-40B4-BE49-F238E27FC236}">
                <a16:creationId xmlns:a16="http://schemas.microsoft.com/office/drawing/2014/main" id="{842958E5-D939-4163-BD32-94D1149FAED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34E08D5-F595-4015-829A-BB50BDA05C29}"/>
              </a:ext>
            </a:extLst>
          </p:cNvPr>
          <p:cNvSpPr>
            <a:spLocks noGrp="1"/>
          </p:cNvSpPr>
          <p:nvPr>
            <p:ph type="sldNum" sz="quarter" idx="12"/>
          </p:nvPr>
        </p:nvSpPr>
        <p:spPr/>
        <p:txBody>
          <a:bodyPr/>
          <a:lstStyle/>
          <a:p>
            <a:fld id="{8CD41DE3-07AA-44BA-986B-51DF8E2D9204}" type="slidenum">
              <a:rPr lang="ar-SA" smtClean="0"/>
              <a:t>‹#›</a:t>
            </a:fld>
            <a:endParaRPr lang="ar-SA"/>
          </a:p>
        </p:txBody>
      </p:sp>
    </p:spTree>
    <p:extLst>
      <p:ext uri="{BB962C8B-B14F-4D97-AF65-F5344CB8AC3E}">
        <p14:creationId xmlns:p14="http://schemas.microsoft.com/office/powerpoint/2010/main" val="3528870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32B26B-37DE-42EE-A8BB-0FBE4BAC45E7}"/>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C9A8593F-ADB7-48BB-84E3-FB7D02D7D16C}"/>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CB467C40-8EC9-4AA1-A9F8-0C4C12723877}"/>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6C886889-4D13-42F3-A14E-3EECFAC1B7BB}"/>
              </a:ext>
            </a:extLst>
          </p:cNvPr>
          <p:cNvSpPr>
            <a:spLocks noGrp="1"/>
          </p:cNvSpPr>
          <p:nvPr>
            <p:ph type="dt" sz="half" idx="10"/>
          </p:nvPr>
        </p:nvSpPr>
        <p:spPr/>
        <p:txBody>
          <a:bodyPr/>
          <a:lstStyle/>
          <a:p>
            <a:fld id="{408F0A6E-5900-4DE9-8EDC-C04BFA833AB1}" type="datetimeFigureOut">
              <a:rPr lang="ar-SA" smtClean="0"/>
              <a:t>22/03/44</a:t>
            </a:fld>
            <a:endParaRPr lang="ar-SA"/>
          </a:p>
        </p:txBody>
      </p:sp>
      <p:sp>
        <p:nvSpPr>
          <p:cNvPr id="6" name="عنصر نائب للتذييل 5">
            <a:extLst>
              <a:ext uri="{FF2B5EF4-FFF2-40B4-BE49-F238E27FC236}">
                <a16:creationId xmlns:a16="http://schemas.microsoft.com/office/drawing/2014/main" id="{D044FDCB-C53B-47F8-A1C0-96DE65531B9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CFAE9DC5-4DDE-4AD5-989A-DE8E7A3BA8B0}"/>
              </a:ext>
            </a:extLst>
          </p:cNvPr>
          <p:cNvSpPr>
            <a:spLocks noGrp="1"/>
          </p:cNvSpPr>
          <p:nvPr>
            <p:ph type="sldNum" sz="quarter" idx="12"/>
          </p:nvPr>
        </p:nvSpPr>
        <p:spPr/>
        <p:txBody>
          <a:bodyPr/>
          <a:lstStyle/>
          <a:p>
            <a:fld id="{8CD41DE3-07AA-44BA-986B-51DF8E2D9204}" type="slidenum">
              <a:rPr lang="ar-SA" smtClean="0"/>
              <a:t>‹#›</a:t>
            </a:fld>
            <a:endParaRPr lang="ar-SA"/>
          </a:p>
        </p:txBody>
      </p:sp>
    </p:spTree>
    <p:extLst>
      <p:ext uri="{BB962C8B-B14F-4D97-AF65-F5344CB8AC3E}">
        <p14:creationId xmlns:p14="http://schemas.microsoft.com/office/powerpoint/2010/main" val="1330445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2B0CB1-018B-4DB4-94D9-6E239C706D45}"/>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3258499-8216-41EA-A895-9A21691855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842A6CFA-4BBD-427A-8346-91D2D733F448}"/>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84BD9C4F-BF0C-4A2B-A6E8-61871ED541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16800B10-831D-487D-AF97-95319F3AEE02}"/>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4A9E9521-415C-48AF-A6B5-D3F5B5D18207}"/>
              </a:ext>
            </a:extLst>
          </p:cNvPr>
          <p:cNvSpPr>
            <a:spLocks noGrp="1"/>
          </p:cNvSpPr>
          <p:nvPr>
            <p:ph type="dt" sz="half" idx="10"/>
          </p:nvPr>
        </p:nvSpPr>
        <p:spPr/>
        <p:txBody>
          <a:bodyPr/>
          <a:lstStyle/>
          <a:p>
            <a:fld id="{408F0A6E-5900-4DE9-8EDC-C04BFA833AB1}" type="datetimeFigureOut">
              <a:rPr lang="ar-SA" smtClean="0"/>
              <a:t>22/03/44</a:t>
            </a:fld>
            <a:endParaRPr lang="ar-SA"/>
          </a:p>
        </p:txBody>
      </p:sp>
      <p:sp>
        <p:nvSpPr>
          <p:cNvPr id="8" name="عنصر نائب للتذييل 7">
            <a:extLst>
              <a:ext uri="{FF2B5EF4-FFF2-40B4-BE49-F238E27FC236}">
                <a16:creationId xmlns:a16="http://schemas.microsoft.com/office/drawing/2014/main" id="{5A70CC7B-D23D-4B6D-8F48-056B7153DF8F}"/>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1DFB0BBC-2645-4F57-AB94-DAE569DE6F34}"/>
              </a:ext>
            </a:extLst>
          </p:cNvPr>
          <p:cNvSpPr>
            <a:spLocks noGrp="1"/>
          </p:cNvSpPr>
          <p:nvPr>
            <p:ph type="sldNum" sz="quarter" idx="12"/>
          </p:nvPr>
        </p:nvSpPr>
        <p:spPr/>
        <p:txBody>
          <a:bodyPr/>
          <a:lstStyle/>
          <a:p>
            <a:fld id="{8CD41DE3-07AA-44BA-986B-51DF8E2D9204}" type="slidenum">
              <a:rPr lang="ar-SA" smtClean="0"/>
              <a:t>‹#›</a:t>
            </a:fld>
            <a:endParaRPr lang="ar-SA"/>
          </a:p>
        </p:txBody>
      </p:sp>
    </p:spTree>
    <p:extLst>
      <p:ext uri="{BB962C8B-B14F-4D97-AF65-F5344CB8AC3E}">
        <p14:creationId xmlns:p14="http://schemas.microsoft.com/office/powerpoint/2010/main" val="3930771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88B1103-6CE8-41A2-B283-6B7FA46A52C5}"/>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F5A617B7-159B-44BE-8B8E-240FB1BA4A6D}"/>
              </a:ext>
            </a:extLst>
          </p:cNvPr>
          <p:cNvSpPr>
            <a:spLocks noGrp="1"/>
          </p:cNvSpPr>
          <p:nvPr>
            <p:ph type="dt" sz="half" idx="10"/>
          </p:nvPr>
        </p:nvSpPr>
        <p:spPr/>
        <p:txBody>
          <a:bodyPr/>
          <a:lstStyle/>
          <a:p>
            <a:fld id="{408F0A6E-5900-4DE9-8EDC-C04BFA833AB1}" type="datetimeFigureOut">
              <a:rPr lang="ar-SA" smtClean="0"/>
              <a:t>22/03/44</a:t>
            </a:fld>
            <a:endParaRPr lang="ar-SA"/>
          </a:p>
        </p:txBody>
      </p:sp>
      <p:sp>
        <p:nvSpPr>
          <p:cNvPr id="4" name="عنصر نائب للتذييل 3">
            <a:extLst>
              <a:ext uri="{FF2B5EF4-FFF2-40B4-BE49-F238E27FC236}">
                <a16:creationId xmlns:a16="http://schemas.microsoft.com/office/drawing/2014/main" id="{7C70871F-0E60-4771-B76F-9CA67047A15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C634E2F2-DD3D-420A-8A07-C26919151AEC}"/>
              </a:ext>
            </a:extLst>
          </p:cNvPr>
          <p:cNvSpPr>
            <a:spLocks noGrp="1"/>
          </p:cNvSpPr>
          <p:nvPr>
            <p:ph type="sldNum" sz="quarter" idx="12"/>
          </p:nvPr>
        </p:nvSpPr>
        <p:spPr/>
        <p:txBody>
          <a:bodyPr/>
          <a:lstStyle/>
          <a:p>
            <a:fld id="{8CD41DE3-07AA-44BA-986B-51DF8E2D9204}" type="slidenum">
              <a:rPr lang="ar-SA" smtClean="0"/>
              <a:t>‹#›</a:t>
            </a:fld>
            <a:endParaRPr lang="ar-SA"/>
          </a:p>
        </p:txBody>
      </p:sp>
    </p:spTree>
    <p:extLst>
      <p:ext uri="{BB962C8B-B14F-4D97-AF65-F5344CB8AC3E}">
        <p14:creationId xmlns:p14="http://schemas.microsoft.com/office/powerpoint/2010/main" val="2198382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7271437-DAA8-4150-A602-D0ADB1EF78D7}"/>
              </a:ext>
            </a:extLst>
          </p:cNvPr>
          <p:cNvSpPr>
            <a:spLocks noGrp="1"/>
          </p:cNvSpPr>
          <p:nvPr>
            <p:ph type="dt" sz="half" idx="10"/>
          </p:nvPr>
        </p:nvSpPr>
        <p:spPr/>
        <p:txBody>
          <a:bodyPr/>
          <a:lstStyle/>
          <a:p>
            <a:fld id="{408F0A6E-5900-4DE9-8EDC-C04BFA833AB1}" type="datetimeFigureOut">
              <a:rPr lang="ar-SA" smtClean="0"/>
              <a:t>22/03/44</a:t>
            </a:fld>
            <a:endParaRPr lang="ar-SA"/>
          </a:p>
        </p:txBody>
      </p:sp>
      <p:sp>
        <p:nvSpPr>
          <p:cNvPr id="3" name="عنصر نائب للتذييل 2">
            <a:extLst>
              <a:ext uri="{FF2B5EF4-FFF2-40B4-BE49-F238E27FC236}">
                <a16:creationId xmlns:a16="http://schemas.microsoft.com/office/drawing/2014/main" id="{85521DE0-2C1F-46A5-85EB-2E54E3C84BC8}"/>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45B8E72-7164-44D7-AC9D-6DA8AC9E20A8}"/>
              </a:ext>
            </a:extLst>
          </p:cNvPr>
          <p:cNvSpPr>
            <a:spLocks noGrp="1"/>
          </p:cNvSpPr>
          <p:nvPr>
            <p:ph type="sldNum" sz="quarter" idx="12"/>
          </p:nvPr>
        </p:nvSpPr>
        <p:spPr/>
        <p:txBody>
          <a:bodyPr/>
          <a:lstStyle/>
          <a:p>
            <a:fld id="{8CD41DE3-07AA-44BA-986B-51DF8E2D9204}" type="slidenum">
              <a:rPr lang="ar-SA" smtClean="0"/>
              <a:t>‹#›</a:t>
            </a:fld>
            <a:endParaRPr lang="ar-SA"/>
          </a:p>
        </p:txBody>
      </p:sp>
    </p:spTree>
    <p:extLst>
      <p:ext uri="{BB962C8B-B14F-4D97-AF65-F5344CB8AC3E}">
        <p14:creationId xmlns:p14="http://schemas.microsoft.com/office/powerpoint/2010/main" val="2112389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3FF5DA6-2FF9-441D-8401-919628418D56}"/>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59900116-47D0-4A4D-816D-DDB89A7D78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52A61B51-EE44-4B8E-AFA8-237DDBBD91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AB755D7B-B5A7-42B7-98B5-B9ADC1ABBCAA}"/>
              </a:ext>
            </a:extLst>
          </p:cNvPr>
          <p:cNvSpPr>
            <a:spLocks noGrp="1"/>
          </p:cNvSpPr>
          <p:nvPr>
            <p:ph type="dt" sz="half" idx="10"/>
          </p:nvPr>
        </p:nvSpPr>
        <p:spPr/>
        <p:txBody>
          <a:bodyPr/>
          <a:lstStyle/>
          <a:p>
            <a:fld id="{408F0A6E-5900-4DE9-8EDC-C04BFA833AB1}" type="datetimeFigureOut">
              <a:rPr lang="ar-SA" smtClean="0"/>
              <a:t>22/03/44</a:t>
            </a:fld>
            <a:endParaRPr lang="ar-SA"/>
          </a:p>
        </p:txBody>
      </p:sp>
      <p:sp>
        <p:nvSpPr>
          <p:cNvPr id="6" name="عنصر نائب للتذييل 5">
            <a:extLst>
              <a:ext uri="{FF2B5EF4-FFF2-40B4-BE49-F238E27FC236}">
                <a16:creationId xmlns:a16="http://schemas.microsoft.com/office/drawing/2014/main" id="{6A6A3F37-3195-4F78-B7A8-6129E6FD713A}"/>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AD1141D-91DB-4417-85CB-F7CD5DFBD2BB}"/>
              </a:ext>
            </a:extLst>
          </p:cNvPr>
          <p:cNvSpPr>
            <a:spLocks noGrp="1"/>
          </p:cNvSpPr>
          <p:nvPr>
            <p:ph type="sldNum" sz="quarter" idx="12"/>
          </p:nvPr>
        </p:nvSpPr>
        <p:spPr/>
        <p:txBody>
          <a:bodyPr/>
          <a:lstStyle/>
          <a:p>
            <a:fld id="{8CD41DE3-07AA-44BA-986B-51DF8E2D9204}" type="slidenum">
              <a:rPr lang="ar-SA" smtClean="0"/>
              <a:t>‹#›</a:t>
            </a:fld>
            <a:endParaRPr lang="ar-SA"/>
          </a:p>
        </p:txBody>
      </p:sp>
    </p:spTree>
    <p:extLst>
      <p:ext uri="{BB962C8B-B14F-4D97-AF65-F5344CB8AC3E}">
        <p14:creationId xmlns:p14="http://schemas.microsoft.com/office/powerpoint/2010/main" val="3582973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1D8B138-3E45-4895-AD39-D33BA0BA950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4D461E65-8848-45A4-9EA4-52FBE18039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D0C38109-C13D-4E8E-8AE8-AF47784518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6341674-BD65-4440-9FF3-7BE5B6104BE2}"/>
              </a:ext>
            </a:extLst>
          </p:cNvPr>
          <p:cNvSpPr>
            <a:spLocks noGrp="1"/>
          </p:cNvSpPr>
          <p:nvPr>
            <p:ph type="dt" sz="half" idx="10"/>
          </p:nvPr>
        </p:nvSpPr>
        <p:spPr/>
        <p:txBody>
          <a:bodyPr/>
          <a:lstStyle/>
          <a:p>
            <a:fld id="{408F0A6E-5900-4DE9-8EDC-C04BFA833AB1}" type="datetimeFigureOut">
              <a:rPr lang="ar-SA" smtClean="0"/>
              <a:t>22/03/44</a:t>
            </a:fld>
            <a:endParaRPr lang="ar-SA"/>
          </a:p>
        </p:txBody>
      </p:sp>
      <p:sp>
        <p:nvSpPr>
          <p:cNvPr id="6" name="عنصر نائب للتذييل 5">
            <a:extLst>
              <a:ext uri="{FF2B5EF4-FFF2-40B4-BE49-F238E27FC236}">
                <a16:creationId xmlns:a16="http://schemas.microsoft.com/office/drawing/2014/main" id="{B8D38A10-9B20-4449-BDF2-32E31DA2852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195299E6-22E3-470A-BA10-F0593F011C1A}"/>
              </a:ext>
            </a:extLst>
          </p:cNvPr>
          <p:cNvSpPr>
            <a:spLocks noGrp="1"/>
          </p:cNvSpPr>
          <p:nvPr>
            <p:ph type="sldNum" sz="quarter" idx="12"/>
          </p:nvPr>
        </p:nvSpPr>
        <p:spPr/>
        <p:txBody>
          <a:bodyPr/>
          <a:lstStyle/>
          <a:p>
            <a:fld id="{8CD41DE3-07AA-44BA-986B-51DF8E2D9204}" type="slidenum">
              <a:rPr lang="ar-SA" smtClean="0"/>
              <a:t>‹#›</a:t>
            </a:fld>
            <a:endParaRPr lang="ar-SA"/>
          </a:p>
        </p:txBody>
      </p:sp>
    </p:spTree>
    <p:extLst>
      <p:ext uri="{BB962C8B-B14F-4D97-AF65-F5344CB8AC3E}">
        <p14:creationId xmlns:p14="http://schemas.microsoft.com/office/powerpoint/2010/main" val="1361684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3B1D977A-A401-4516-8249-0FE4EDAC2A8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E1347EBD-BC94-4770-BE42-1CD8C88450A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81A5099-D3CA-4BE6-9260-18EEA6BCFBE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08F0A6E-5900-4DE9-8EDC-C04BFA833AB1}" type="datetimeFigureOut">
              <a:rPr lang="ar-SA" smtClean="0"/>
              <a:t>22/03/44</a:t>
            </a:fld>
            <a:endParaRPr lang="ar-SA"/>
          </a:p>
        </p:txBody>
      </p:sp>
      <p:sp>
        <p:nvSpPr>
          <p:cNvPr id="5" name="عنصر نائب للتذييل 4">
            <a:extLst>
              <a:ext uri="{FF2B5EF4-FFF2-40B4-BE49-F238E27FC236}">
                <a16:creationId xmlns:a16="http://schemas.microsoft.com/office/drawing/2014/main" id="{06A511CE-D33F-4C1D-9B10-E92E6AD46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9C051F90-6FDB-4BD7-B33D-23E0223A3C8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CD41DE3-07AA-44BA-986B-51DF8E2D9204}" type="slidenum">
              <a:rPr lang="ar-SA" smtClean="0"/>
              <a:t>‹#›</a:t>
            </a:fld>
            <a:endParaRPr lang="ar-SA"/>
          </a:p>
        </p:txBody>
      </p:sp>
      <p:pic>
        <p:nvPicPr>
          <p:cNvPr id="1026" name="Picture 2" descr="Mandala illustration Free Vector">
            <a:extLst>
              <a:ext uri="{FF2B5EF4-FFF2-40B4-BE49-F238E27FC236}">
                <a16:creationId xmlns:a16="http://schemas.microsoft.com/office/drawing/2014/main" id="{3B65E658-36AD-45DB-80F2-BF74B465482A}"/>
              </a:ext>
            </a:extLst>
          </p:cNvPr>
          <p:cNvPicPr>
            <a:picLocks noChangeAspect="1" noChangeArrowheads="1"/>
          </p:cNvPicPr>
          <p:nvPr userDrawn="1"/>
        </p:nvPicPr>
        <p:blipFill rotWithShape="1">
          <a:blip r:embed="rId13">
            <a:extLst>
              <a:ext uri="{BEBA8EAE-BF5A-486C-A8C5-ECC9F3942E4B}">
                <a14:imgProps xmlns:a14="http://schemas.microsoft.com/office/drawing/2010/main">
                  <a14:imgLayer r:embed="rId14">
                    <a14:imgEffect>
                      <a14:backgroundRemoval t="0" b="89749" l="9744" r="99521">
                        <a14:foregroundMark x1="84984" y1="15945" x2="84984" y2="15945"/>
                        <a14:foregroundMark x1="44728" y1="2050" x2="48403" y2="13212"/>
                        <a14:foregroundMark x1="48403" y1="13212" x2="60863" y2="16629"/>
                        <a14:foregroundMark x1="60863" y1="16629" x2="66933" y2="26651"/>
                        <a14:foregroundMark x1="66933" y1="26651" x2="74441" y2="32118"/>
                        <a14:foregroundMark x1="74441" y1="32118" x2="84505" y2="34624"/>
                        <a14:foregroundMark x1="84505" y1="34624" x2="91214" y2="44191"/>
                        <a14:foregroundMark x1="91214" y1="44191" x2="99521" y2="48747"/>
                        <a14:foregroundMark x1="99521" y1="48747" x2="99521" y2="48747"/>
                        <a14:foregroundMark x1="46486" y1="4100" x2="46006" y2="0"/>
                      </a14:backgroundRemoval>
                    </a14:imgEffect>
                    <a14:imgEffect>
                      <a14:colorTemperature colorTemp="7200"/>
                    </a14:imgEffect>
                  </a14:imgLayer>
                </a14:imgProps>
              </a:ext>
              <a:ext uri="{28A0092B-C50C-407E-A947-70E740481C1C}">
                <a14:useLocalDpi xmlns:a14="http://schemas.microsoft.com/office/drawing/2010/main" val="0"/>
              </a:ext>
            </a:extLst>
          </a:blip>
          <a:srcRect l="43122" b="52088"/>
          <a:stretch/>
        </p:blipFill>
        <p:spPr bwMode="auto">
          <a:xfrm rot="10800000">
            <a:off x="81741" y="3482948"/>
            <a:ext cx="6999317" cy="3375052"/>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6">
            <a:extLst>
              <a:ext uri="{FF2B5EF4-FFF2-40B4-BE49-F238E27FC236}">
                <a16:creationId xmlns:a16="http://schemas.microsoft.com/office/drawing/2014/main" id="{AF65A3CC-1DFB-4EFC-822B-E69E13728502}"/>
              </a:ext>
            </a:extLst>
          </p:cNvPr>
          <p:cNvSpPr/>
          <p:nvPr userDrawn="1"/>
        </p:nvSpPr>
        <p:spPr>
          <a:xfrm>
            <a:off x="-42949" y="0"/>
            <a:ext cx="12192000" cy="6858000"/>
          </a:xfrm>
          <a:prstGeom prst="rect">
            <a:avLst/>
          </a:prstGeom>
          <a:solidFill>
            <a:schemeClr val="bg1">
              <a:lumMod val="9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a:extLst>
              <a:ext uri="{FF2B5EF4-FFF2-40B4-BE49-F238E27FC236}">
                <a16:creationId xmlns:a16="http://schemas.microsoft.com/office/drawing/2014/main" id="{D4153E63-7EF1-4202-B212-50C3C6E9C38C}"/>
              </a:ext>
            </a:extLst>
          </p:cNvPr>
          <p:cNvSpPr txBox="1"/>
          <p:nvPr userDrawn="1"/>
        </p:nvSpPr>
        <p:spPr>
          <a:xfrm>
            <a:off x="0" y="6858000"/>
            <a:ext cx="3184263" cy="369332"/>
          </a:xfrm>
          <a:prstGeom prst="rect">
            <a:avLst/>
          </a:prstGeom>
          <a:noFill/>
        </p:spPr>
        <p:txBody>
          <a:bodyPr wrap="square" rtlCol="1">
            <a:spAutoFit/>
          </a:bodyPr>
          <a:lstStyle/>
          <a:p>
            <a:pPr algn="l"/>
            <a:r>
              <a:rPr lang="en-US"/>
              <a:t>Done by : Hissah Alotaibi</a:t>
            </a:r>
            <a:endParaRPr lang="ar-SA"/>
          </a:p>
        </p:txBody>
      </p:sp>
      <p:sp>
        <p:nvSpPr>
          <p:cNvPr id="10" name="مربع نص 9">
            <a:extLst>
              <a:ext uri="{FF2B5EF4-FFF2-40B4-BE49-F238E27FC236}">
                <a16:creationId xmlns:a16="http://schemas.microsoft.com/office/drawing/2014/main" id="{DD910CFF-3678-4CA3-ABA7-ADC605FB06D5}"/>
              </a:ext>
            </a:extLst>
          </p:cNvPr>
          <p:cNvSpPr txBox="1"/>
          <p:nvPr userDrawn="1"/>
        </p:nvSpPr>
        <p:spPr>
          <a:xfrm rot="16200000">
            <a:off x="11102348" y="5742073"/>
            <a:ext cx="2038574" cy="369332"/>
          </a:xfrm>
          <a:prstGeom prst="rect">
            <a:avLst/>
          </a:prstGeom>
          <a:noFill/>
        </p:spPr>
        <p:txBody>
          <a:bodyPr wrap="square" rtlCol="1">
            <a:spAutoFit/>
          </a:bodyPr>
          <a:lstStyle/>
          <a:p>
            <a:pPr algn="l"/>
            <a:r>
              <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Condensed" panose="020B0502040204020203" pitchFamily="34" charset="0"/>
              </a:rPr>
              <a:t>Done by : Hissah Alotaibi</a:t>
            </a:r>
            <a:endParaRPr lang="ar-SA"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Condensed" panose="020B0502040204020203" pitchFamily="34" charset="0"/>
            </a:endParaRPr>
          </a:p>
        </p:txBody>
      </p:sp>
    </p:spTree>
    <p:extLst>
      <p:ext uri="{BB962C8B-B14F-4D97-AF65-F5344CB8AC3E}">
        <p14:creationId xmlns:p14="http://schemas.microsoft.com/office/powerpoint/2010/main" val="1983088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image" Target="../media/image70.png"/><Relationship Id="rId26" Type="http://schemas.openxmlformats.org/officeDocument/2006/relationships/slide" Target="slide9.xml"/><Relationship Id="rId39" Type="http://schemas.openxmlformats.org/officeDocument/2006/relationships/image" Target="../media/image140.png"/><Relationship Id="rId21" Type="http://schemas.openxmlformats.org/officeDocument/2006/relationships/image" Target="../media/image80.png"/><Relationship Id="rId34" Type="http://schemas.openxmlformats.org/officeDocument/2006/relationships/image" Target="../media/image13.png"/><Relationship Id="rId42" Type="http://schemas.openxmlformats.org/officeDocument/2006/relationships/image" Target="../media/image150.png"/><Relationship Id="rId7" Type="http://schemas.openxmlformats.org/officeDocument/2006/relationships/image" Target="../media/image4.png"/><Relationship Id="rId2" Type="http://schemas.openxmlformats.org/officeDocument/2006/relationships/notesSlide" Target="../notesSlides/notesSlide1.xml"/><Relationship Id="rId16" Type="http://schemas.openxmlformats.org/officeDocument/2006/relationships/image" Target="../media/image7.png"/><Relationship Id="rId29"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slide" Target="slide4.xml"/><Relationship Id="rId24" Type="http://schemas.openxmlformats.org/officeDocument/2006/relationships/image" Target="../media/image90.png"/><Relationship Id="rId32" Type="http://schemas.openxmlformats.org/officeDocument/2006/relationships/slide" Target="slide11.xml"/><Relationship Id="rId37" Type="http://schemas.openxmlformats.org/officeDocument/2006/relationships/image" Target="../media/image14.png"/><Relationship Id="rId40" Type="http://schemas.openxmlformats.org/officeDocument/2006/relationships/image" Target="../media/image15.png"/><Relationship Id="rId45" Type="http://schemas.openxmlformats.org/officeDocument/2006/relationships/image" Target="../media/image160.png"/><Relationship Id="rId5" Type="http://schemas.openxmlformats.org/officeDocument/2006/relationships/slide" Target="slide2.xml"/><Relationship Id="rId15" Type="http://schemas.openxmlformats.org/officeDocument/2006/relationships/image" Target="../media/image60.png"/><Relationship Id="rId23" Type="http://schemas.openxmlformats.org/officeDocument/2006/relationships/slide" Target="slide8.xml"/><Relationship Id="rId28" Type="http://schemas.openxmlformats.org/officeDocument/2006/relationships/image" Target="../media/image11.png"/><Relationship Id="rId36" Type="http://schemas.openxmlformats.org/officeDocument/2006/relationships/image" Target="../media/image130.png"/><Relationship Id="rId10" Type="http://schemas.openxmlformats.org/officeDocument/2006/relationships/image" Target="../media/image5.png"/><Relationship Id="rId19" Type="http://schemas.openxmlformats.org/officeDocument/2006/relationships/image" Target="../media/image8.png"/><Relationship Id="rId31" Type="http://schemas.openxmlformats.org/officeDocument/2006/relationships/image" Target="../media/image12.png"/><Relationship Id="rId44" Type="http://schemas.openxmlformats.org/officeDocument/2006/relationships/slide" Target="slide15.xml"/><Relationship Id="rId4" Type="http://schemas.openxmlformats.org/officeDocument/2006/relationships/image" Target="../media/image3.png"/><Relationship Id="rId9" Type="http://schemas.openxmlformats.org/officeDocument/2006/relationships/image" Target="../media/image40.png"/><Relationship Id="rId14" Type="http://schemas.openxmlformats.org/officeDocument/2006/relationships/slide" Target="slide5.xml"/><Relationship Id="rId22" Type="http://schemas.openxmlformats.org/officeDocument/2006/relationships/image" Target="../media/image9.png"/><Relationship Id="rId27" Type="http://schemas.openxmlformats.org/officeDocument/2006/relationships/image" Target="../media/image100.png"/><Relationship Id="rId30" Type="http://schemas.openxmlformats.org/officeDocument/2006/relationships/image" Target="../media/image110.png"/><Relationship Id="rId35" Type="http://schemas.openxmlformats.org/officeDocument/2006/relationships/slide" Target="slide12.xml"/><Relationship Id="rId43" Type="http://schemas.openxmlformats.org/officeDocument/2006/relationships/image" Target="../media/image16.png"/><Relationship Id="rId8" Type="http://schemas.openxmlformats.org/officeDocument/2006/relationships/slide" Target="slide3.xml"/><Relationship Id="rId3" Type="http://schemas.openxmlformats.org/officeDocument/2006/relationships/image" Target="../media/image2.png"/><Relationship Id="rId12" Type="http://schemas.openxmlformats.org/officeDocument/2006/relationships/image" Target="../media/image50.png"/><Relationship Id="rId17" Type="http://schemas.openxmlformats.org/officeDocument/2006/relationships/slide" Target="slide6.xml"/><Relationship Id="rId25" Type="http://schemas.openxmlformats.org/officeDocument/2006/relationships/image" Target="../media/image10.png"/><Relationship Id="rId33" Type="http://schemas.openxmlformats.org/officeDocument/2006/relationships/image" Target="../media/image120.png"/><Relationship Id="rId38" Type="http://schemas.openxmlformats.org/officeDocument/2006/relationships/slide" Target="slide13.xml"/><Relationship Id="rId20" Type="http://schemas.openxmlformats.org/officeDocument/2006/relationships/slide" Target="slide7.xml"/><Relationship Id="rId41" Type="http://schemas.openxmlformats.org/officeDocument/2006/relationships/slide" Target="slide14.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7.xml"/><Relationship Id="rId7" Type="http://schemas.microsoft.com/office/2007/relationships/hdphoto" Target="../media/hdphoto4.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2.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6.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6F2EEF8-090F-46D8-A276-D62C1C82A4F9}"/>
              </a:ext>
            </a:extLst>
          </p:cNvPr>
          <p:cNvSpPr>
            <a:spLocks noGrp="1"/>
          </p:cNvSpPr>
          <p:nvPr>
            <p:ph type="ctrTitle"/>
          </p:nvPr>
        </p:nvSpPr>
        <p:spPr/>
        <p:txBody>
          <a:bodyPr/>
          <a:lstStyle/>
          <a:p>
            <a:endParaRPr lang="ar-SA"/>
          </a:p>
        </p:txBody>
      </p:sp>
      <p:sp>
        <p:nvSpPr>
          <p:cNvPr id="3" name="عنوان فرعي 2">
            <a:extLst>
              <a:ext uri="{FF2B5EF4-FFF2-40B4-BE49-F238E27FC236}">
                <a16:creationId xmlns:a16="http://schemas.microsoft.com/office/drawing/2014/main" id="{B2C6D807-071E-47FA-8CFA-A78F24EEDF9A}"/>
              </a:ext>
            </a:extLst>
          </p:cNvPr>
          <p:cNvSpPr>
            <a:spLocks noGrp="1"/>
          </p:cNvSpPr>
          <p:nvPr>
            <p:ph type="subTitle" idx="1"/>
          </p:nvPr>
        </p:nvSpPr>
        <p:spPr/>
        <p:txBody>
          <a:bodyPr/>
          <a:lstStyle/>
          <a:p>
            <a:endParaRPr lang="ar-SA"/>
          </a:p>
        </p:txBody>
      </p:sp>
      <p:pic>
        <p:nvPicPr>
          <p:cNvPr id="7170" name="Picture 2" descr="لوحة الإعلانات الخارجية ، لوحة إعلانية ، لوحة إعلانات بيضاء, زاوية, ملصق,  لافتة png">
            <a:extLst>
              <a:ext uri="{FF2B5EF4-FFF2-40B4-BE49-F238E27FC236}">
                <a16:creationId xmlns:a16="http://schemas.microsoft.com/office/drawing/2014/main" id="{42AE0532-6BEF-41E4-9144-62B123E8B8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4" t="7696" b="29977"/>
          <a:stretch/>
        </p:blipFill>
        <p:spPr bwMode="auto">
          <a:xfrm>
            <a:off x="89452" y="0"/>
            <a:ext cx="12006470" cy="68579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slz="http://schemas.microsoft.com/office/powerpoint/2016/slidezoom">
        <mc:Choice Requires="pslz">
          <p:graphicFrame>
            <p:nvGraphicFramePr>
              <p:cNvPr id="5" name="صورة الشريحة 4">
                <a:extLst>
                  <a:ext uri="{FF2B5EF4-FFF2-40B4-BE49-F238E27FC236}">
                    <a16:creationId xmlns:a16="http://schemas.microsoft.com/office/drawing/2014/main" id="{4188373C-CCC5-41A0-95A4-502C94C9374C}"/>
                  </a:ext>
                </a:extLst>
              </p:cNvPr>
              <p:cNvGraphicFramePr>
                <a:graphicFrameLocks noChangeAspect="1"/>
              </p:cNvGraphicFramePr>
              <p:nvPr>
                <p:extLst>
                  <p:ext uri="{D42A27DB-BD31-4B8C-83A1-F6EECF244321}">
                    <p14:modId xmlns:p14="http://schemas.microsoft.com/office/powerpoint/2010/main" val="2988569082"/>
                  </p:ext>
                </p:extLst>
              </p:nvPr>
            </p:nvGraphicFramePr>
            <p:xfrm>
              <a:off x="281307" y="1144589"/>
              <a:ext cx="2629940" cy="1479341"/>
            </p:xfrm>
            <a:graphic>
              <a:graphicData uri="http://schemas.microsoft.com/office/powerpoint/2016/slidezoom">
                <pslz:sldZm>
                  <pslz:sldZmObj sldId="258" cId="3640970689">
                    <pslz:zmPr id="{EFEDB15C-7DA7-462D-80A1-885CB3199C0F}" returnToParent="0" transitionDur="1000">
                      <p166:blipFill xmlns:p166="http://schemas.microsoft.com/office/powerpoint/2016/6/main">
                        <a:blip r:embed="rId4"/>
                        <a:stretch>
                          <a:fillRect/>
                        </a:stretch>
                      </p166:blipFill>
                      <p166:spPr xmlns:p166="http://schemas.microsoft.com/office/powerpoint/2016/6/main">
                        <a:xfrm>
                          <a:off x="0" y="0"/>
                          <a:ext cx="2629940" cy="1479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lz:zmPr>
                  </pslz:sldZmObj>
                </pslz:sldZm>
              </a:graphicData>
            </a:graphic>
          </p:graphicFrame>
        </mc:Choice>
        <mc:Fallback xmlns="">
          <p:pic>
            <p:nvPicPr>
              <p:cNvPr id="5" name="صورة الشريحة 4">
                <a:hlinkClick r:id="rId5" action="ppaction://hlinksldjump"/>
                <a:extLst>
                  <a:ext uri="{FF2B5EF4-FFF2-40B4-BE49-F238E27FC236}">
                    <a16:creationId xmlns:a16="http://schemas.microsoft.com/office/drawing/2014/main" id="{4188373C-CCC5-41A0-95A4-502C94C9374C}"/>
                  </a:ext>
                </a:extLst>
              </p:cNvPr>
              <p:cNvPicPr>
                <a:picLocks noGrp="1" noRot="1" noChangeAspect="1" noMove="1" noResize="1" noEditPoints="1" noAdjustHandles="1" noChangeArrowheads="1" noChangeShapeType="1"/>
              </p:cNvPicPr>
              <p:nvPr/>
            </p:nvPicPr>
            <p:blipFill>
              <a:blip r:embed="rId6"/>
              <a:stretch>
                <a:fillRect/>
              </a:stretch>
            </p:blipFill>
            <p:spPr>
              <a:xfrm>
                <a:off x="281307" y="1144589"/>
                <a:ext cx="2629940" cy="1479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Fallback>
      </mc:AlternateContent>
      <mc:AlternateContent xmlns:mc="http://schemas.openxmlformats.org/markup-compatibility/2006" xmlns:pslz="http://schemas.microsoft.com/office/powerpoint/2016/slidezoom">
        <mc:Choice Requires="pslz">
          <p:graphicFrame>
            <p:nvGraphicFramePr>
              <p:cNvPr id="7" name="صورة الشريحة 6">
                <a:extLst>
                  <a:ext uri="{FF2B5EF4-FFF2-40B4-BE49-F238E27FC236}">
                    <a16:creationId xmlns:a16="http://schemas.microsoft.com/office/drawing/2014/main" id="{31066170-E35C-4D7F-B47E-883E146B65AC}"/>
                  </a:ext>
                </a:extLst>
              </p:cNvPr>
              <p:cNvGraphicFramePr>
                <a:graphicFrameLocks noChangeAspect="1"/>
              </p:cNvGraphicFramePr>
              <p:nvPr>
                <p:extLst>
                  <p:ext uri="{D42A27DB-BD31-4B8C-83A1-F6EECF244321}">
                    <p14:modId xmlns:p14="http://schemas.microsoft.com/office/powerpoint/2010/main" val="2627397947"/>
                  </p:ext>
                </p:extLst>
              </p:nvPr>
            </p:nvGraphicFramePr>
            <p:xfrm>
              <a:off x="281307" y="2646156"/>
              <a:ext cx="2629940" cy="1714500"/>
            </p:xfrm>
            <a:graphic>
              <a:graphicData uri="http://schemas.microsoft.com/office/powerpoint/2016/slidezoom">
                <pslz:sldZm>
                  <pslz:sldZmObj sldId="256" cId="3541390977">
                    <pslz:zmPr id="{88686C0B-7B81-43AF-B73F-3BD53584C348}" returnToParent="0" transitionDur="1000">
                      <p166:blipFill xmlns:p166="http://schemas.microsoft.com/office/powerpoint/2016/6/main">
                        <a:blip r:embed="rId7"/>
                        <a:stretch>
                          <a:fillRect/>
                        </a:stretch>
                      </p166:blipFill>
                      <p166:spPr xmlns:p166="http://schemas.microsoft.com/office/powerpoint/2016/6/main">
                        <a:xfrm>
                          <a:off x="0" y="0"/>
                          <a:ext cx="2629940"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lz:zmPr>
                  </pslz:sldZmObj>
                </pslz:sldZm>
              </a:graphicData>
            </a:graphic>
          </p:graphicFrame>
        </mc:Choice>
        <mc:Fallback xmlns="">
          <p:pic>
            <p:nvPicPr>
              <p:cNvPr id="7" name="صورة الشريحة 6">
                <a:hlinkClick r:id="rId8" action="ppaction://hlinksldjump"/>
                <a:extLst>
                  <a:ext uri="{FF2B5EF4-FFF2-40B4-BE49-F238E27FC236}">
                    <a16:creationId xmlns:a16="http://schemas.microsoft.com/office/drawing/2014/main" id="{31066170-E35C-4D7F-B47E-883E146B65AC}"/>
                  </a:ext>
                </a:extLst>
              </p:cNvPr>
              <p:cNvPicPr>
                <a:picLocks noGrp="1" noRot="1" noChangeAspect="1" noMove="1" noResize="1" noEditPoints="1" noAdjustHandles="1" noChangeArrowheads="1" noChangeShapeType="1"/>
              </p:cNvPicPr>
              <p:nvPr/>
            </p:nvPicPr>
            <p:blipFill>
              <a:blip r:embed="rId9"/>
              <a:stretch>
                <a:fillRect/>
              </a:stretch>
            </p:blipFill>
            <p:spPr>
              <a:xfrm>
                <a:off x="281307" y="2646156"/>
                <a:ext cx="2629940"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Fallback>
      </mc:AlternateContent>
      <mc:AlternateContent xmlns:mc="http://schemas.openxmlformats.org/markup-compatibility/2006" xmlns:pslz="http://schemas.microsoft.com/office/powerpoint/2016/slidezoom">
        <mc:Choice Requires="pslz">
          <p:graphicFrame>
            <p:nvGraphicFramePr>
              <p:cNvPr id="9" name="صورة الشريحة 8">
                <a:extLst>
                  <a:ext uri="{FF2B5EF4-FFF2-40B4-BE49-F238E27FC236}">
                    <a16:creationId xmlns:a16="http://schemas.microsoft.com/office/drawing/2014/main" id="{C683A1CE-E5F3-4514-9B0B-4948A39E6023}"/>
                  </a:ext>
                </a:extLst>
              </p:cNvPr>
              <p:cNvGraphicFramePr>
                <a:graphicFrameLocks noChangeAspect="1"/>
              </p:cNvGraphicFramePr>
              <p:nvPr>
                <p:extLst>
                  <p:ext uri="{D42A27DB-BD31-4B8C-83A1-F6EECF244321}">
                    <p14:modId xmlns:p14="http://schemas.microsoft.com/office/powerpoint/2010/main" val="3371742519"/>
                  </p:ext>
                </p:extLst>
              </p:nvPr>
            </p:nvGraphicFramePr>
            <p:xfrm>
              <a:off x="232753" y="4492625"/>
              <a:ext cx="2727048" cy="1714500"/>
            </p:xfrm>
            <a:graphic>
              <a:graphicData uri="http://schemas.microsoft.com/office/powerpoint/2016/slidezoom">
                <pslz:sldZm>
                  <pslz:sldZmObj sldId="257" cId="2204860510">
                    <pslz:zmPr id="{93391727-65D9-46DD-B124-050ED64BB840}" returnToParent="0" transitionDur="1000">
                      <p166:blipFill xmlns:p166="http://schemas.microsoft.com/office/powerpoint/2016/6/main">
                        <a:blip r:embed="rId10"/>
                        <a:stretch>
                          <a:fillRect/>
                        </a:stretch>
                      </p166:blipFill>
                      <p166:spPr xmlns:p166="http://schemas.microsoft.com/office/powerpoint/2016/6/main">
                        <a:xfrm>
                          <a:off x="0" y="0"/>
                          <a:ext cx="2727048"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lz:zmPr>
                  </pslz:sldZmObj>
                </pslz:sldZm>
              </a:graphicData>
            </a:graphic>
          </p:graphicFrame>
        </mc:Choice>
        <mc:Fallback xmlns="">
          <p:pic>
            <p:nvPicPr>
              <p:cNvPr id="9" name="صورة الشريحة 8">
                <a:hlinkClick r:id="rId11" action="ppaction://hlinksldjump"/>
                <a:extLst>
                  <a:ext uri="{FF2B5EF4-FFF2-40B4-BE49-F238E27FC236}">
                    <a16:creationId xmlns:a16="http://schemas.microsoft.com/office/drawing/2014/main" id="{C683A1CE-E5F3-4514-9B0B-4948A39E6023}"/>
                  </a:ext>
                </a:extLst>
              </p:cNvPr>
              <p:cNvPicPr>
                <a:picLocks noGrp="1" noRot="1" noChangeAspect="1" noMove="1" noResize="1" noEditPoints="1" noAdjustHandles="1" noChangeArrowheads="1" noChangeShapeType="1"/>
              </p:cNvPicPr>
              <p:nvPr/>
            </p:nvPicPr>
            <p:blipFill>
              <a:blip r:embed="rId12"/>
              <a:stretch>
                <a:fillRect/>
              </a:stretch>
            </p:blipFill>
            <p:spPr>
              <a:xfrm>
                <a:off x="232753" y="4492625"/>
                <a:ext cx="2727048"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Fallback>
      </mc:AlternateContent>
      <mc:AlternateContent xmlns:mc="http://schemas.openxmlformats.org/markup-compatibility/2006" xmlns:pslz="http://schemas.microsoft.com/office/powerpoint/2016/slidezoom">
        <mc:Choice Requires="pslz">
          <p:graphicFrame>
            <p:nvGraphicFramePr>
              <p:cNvPr id="11" name="صورة الشريحة 10">
                <a:extLst>
                  <a:ext uri="{FF2B5EF4-FFF2-40B4-BE49-F238E27FC236}">
                    <a16:creationId xmlns:a16="http://schemas.microsoft.com/office/drawing/2014/main" id="{602ED0D9-6C2C-45B3-8EB1-48AF286006BC}"/>
                  </a:ext>
                </a:extLst>
              </p:cNvPr>
              <p:cNvGraphicFramePr>
                <a:graphicFrameLocks noChangeAspect="1"/>
              </p:cNvGraphicFramePr>
              <p:nvPr>
                <p:extLst>
                  <p:ext uri="{D42A27DB-BD31-4B8C-83A1-F6EECF244321}">
                    <p14:modId xmlns:p14="http://schemas.microsoft.com/office/powerpoint/2010/main" val="1153368419"/>
                  </p:ext>
                </p:extLst>
              </p:nvPr>
            </p:nvGraphicFramePr>
            <p:xfrm>
              <a:off x="3030825" y="1172455"/>
              <a:ext cx="2629940" cy="1508124"/>
            </p:xfrm>
            <a:graphic>
              <a:graphicData uri="http://schemas.microsoft.com/office/powerpoint/2016/slidezoom">
                <pslz:sldZm>
                  <pslz:sldZmObj sldId="261" cId="3703720864">
                    <pslz:zmPr id="{AA334D14-EC1B-43B1-BC1D-AC24A5F21C0B}" returnToParent="0" transitionDur="1000">
                      <p166:blipFill xmlns:p166="http://schemas.microsoft.com/office/powerpoint/2016/6/main">
                        <a:blip r:embed="rId13"/>
                        <a:stretch>
                          <a:fillRect/>
                        </a:stretch>
                      </p166:blipFill>
                      <p166:spPr xmlns:p166="http://schemas.microsoft.com/office/powerpoint/2016/6/main">
                        <a:xfrm>
                          <a:off x="0" y="0"/>
                          <a:ext cx="2629940" cy="1508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lz:zmPr>
                  </pslz:sldZmObj>
                </pslz:sldZm>
              </a:graphicData>
            </a:graphic>
          </p:graphicFrame>
        </mc:Choice>
        <mc:Fallback xmlns="">
          <p:pic>
            <p:nvPicPr>
              <p:cNvPr id="11" name="صورة الشريحة 10">
                <a:hlinkClick r:id="rId14" action="ppaction://hlinksldjump"/>
                <a:extLst>
                  <a:ext uri="{FF2B5EF4-FFF2-40B4-BE49-F238E27FC236}">
                    <a16:creationId xmlns:a16="http://schemas.microsoft.com/office/drawing/2014/main" id="{602ED0D9-6C2C-45B3-8EB1-48AF286006BC}"/>
                  </a:ext>
                </a:extLst>
              </p:cNvPr>
              <p:cNvPicPr>
                <a:picLocks noGrp="1" noRot="1" noChangeAspect="1" noMove="1" noResize="1" noEditPoints="1" noAdjustHandles="1" noChangeArrowheads="1" noChangeShapeType="1"/>
              </p:cNvPicPr>
              <p:nvPr/>
            </p:nvPicPr>
            <p:blipFill>
              <a:blip r:embed="rId15"/>
              <a:stretch>
                <a:fillRect/>
              </a:stretch>
            </p:blipFill>
            <p:spPr>
              <a:xfrm>
                <a:off x="3030825" y="1172455"/>
                <a:ext cx="2629940" cy="1508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Fallback>
      </mc:AlternateContent>
      <mc:AlternateContent xmlns:mc="http://schemas.openxmlformats.org/markup-compatibility/2006" xmlns:pslz="http://schemas.microsoft.com/office/powerpoint/2016/slidezoom">
        <mc:Choice Requires="pslz">
          <p:graphicFrame>
            <p:nvGraphicFramePr>
              <p:cNvPr id="13" name="صورة الشريحة 12">
                <a:extLst>
                  <a:ext uri="{FF2B5EF4-FFF2-40B4-BE49-F238E27FC236}">
                    <a16:creationId xmlns:a16="http://schemas.microsoft.com/office/drawing/2014/main" id="{5FB28552-E08D-458C-AB16-0A6E53A2ED13}"/>
                  </a:ext>
                </a:extLst>
              </p:cNvPr>
              <p:cNvGraphicFramePr>
                <a:graphicFrameLocks noChangeAspect="1"/>
              </p:cNvGraphicFramePr>
              <p:nvPr>
                <p:extLst>
                  <p:ext uri="{D42A27DB-BD31-4B8C-83A1-F6EECF244321}">
                    <p14:modId xmlns:p14="http://schemas.microsoft.com/office/powerpoint/2010/main" val="1023602233"/>
                  </p:ext>
                </p:extLst>
              </p:nvPr>
            </p:nvGraphicFramePr>
            <p:xfrm>
              <a:off x="3052019" y="2851495"/>
              <a:ext cx="2629940" cy="1479341"/>
            </p:xfrm>
            <a:graphic>
              <a:graphicData uri="http://schemas.microsoft.com/office/powerpoint/2016/slidezoom">
                <pslz:sldZm>
                  <pslz:sldZmObj sldId="259" cId="3104953803">
                    <pslz:zmPr id="{26FEF303-E0D0-46D9-8E59-9CDC7198A8C7}" returnToParent="0" transitionDur="1000">
                      <p166:blipFill xmlns:p166="http://schemas.microsoft.com/office/powerpoint/2016/6/main">
                        <a:blip r:embed="rId16"/>
                        <a:stretch>
                          <a:fillRect/>
                        </a:stretch>
                      </p166:blipFill>
                      <p166:spPr xmlns:p166="http://schemas.microsoft.com/office/powerpoint/2016/6/main">
                        <a:xfrm>
                          <a:off x="0" y="0"/>
                          <a:ext cx="2629940" cy="1479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lz:zmPr>
                  </pslz:sldZmObj>
                </pslz:sldZm>
              </a:graphicData>
            </a:graphic>
          </p:graphicFrame>
        </mc:Choice>
        <mc:Fallback xmlns="">
          <p:pic>
            <p:nvPicPr>
              <p:cNvPr id="13" name="صورة الشريحة 12">
                <a:hlinkClick r:id="rId17" action="ppaction://hlinksldjump"/>
                <a:extLst>
                  <a:ext uri="{FF2B5EF4-FFF2-40B4-BE49-F238E27FC236}">
                    <a16:creationId xmlns:a16="http://schemas.microsoft.com/office/drawing/2014/main" id="{5FB28552-E08D-458C-AB16-0A6E53A2ED13}"/>
                  </a:ext>
                </a:extLst>
              </p:cNvPr>
              <p:cNvPicPr>
                <a:picLocks noGrp="1" noRot="1" noChangeAspect="1" noMove="1" noResize="1" noEditPoints="1" noAdjustHandles="1" noChangeArrowheads="1" noChangeShapeType="1"/>
              </p:cNvPicPr>
              <p:nvPr/>
            </p:nvPicPr>
            <p:blipFill>
              <a:blip r:embed="rId18"/>
              <a:stretch>
                <a:fillRect/>
              </a:stretch>
            </p:blipFill>
            <p:spPr>
              <a:xfrm>
                <a:off x="3052019" y="2851495"/>
                <a:ext cx="2629940" cy="1479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Fallback>
      </mc:AlternateContent>
      <mc:AlternateContent xmlns:mc="http://schemas.openxmlformats.org/markup-compatibility/2006" xmlns:pslz="http://schemas.microsoft.com/office/powerpoint/2016/slidezoom">
        <mc:Choice Requires="pslz">
          <p:graphicFrame>
            <p:nvGraphicFramePr>
              <p:cNvPr id="15" name="صورة الشريحة 14">
                <a:extLst>
                  <a:ext uri="{FF2B5EF4-FFF2-40B4-BE49-F238E27FC236}">
                    <a16:creationId xmlns:a16="http://schemas.microsoft.com/office/drawing/2014/main" id="{B66714B1-743C-4AD2-8A42-A1DBD577EEF6}"/>
                  </a:ext>
                </a:extLst>
              </p:cNvPr>
              <p:cNvGraphicFramePr>
                <a:graphicFrameLocks noChangeAspect="1"/>
              </p:cNvGraphicFramePr>
              <p:nvPr>
                <p:extLst>
                  <p:ext uri="{D42A27DB-BD31-4B8C-83A1-F6EECF244321}">
                    <p14:modId xmlns:p14="http://schemas.microsoft.com/office/powerpoint/2010/main" val="3807989322"/>
                  </p:ext>
                </p:extLst>
              </p:nvPr>
            </p:nvGraphicFramePr>
            <p:xfrm>
              <a:off x="3078533" y="4573887"/>
              <a:ext cx="2537504" cy="1623884"/>
            </p:xfrm>
            <a:graphic>
              <a:graphicData uri="http://schemas.microsoft.com/office/powerpoint/2016/slidezoom">
                <pslz:sldZm>
                  <pslz:sldZmObj sldId="262" cId="1404667513">
                    <pslz:zmPr id="{464CB6CF-CA2A-4AA8-AC03-C8287D9B194B}" returnToParent="0" transitionDur="1000">
                      <p166:blipFill xmlns:p166="http://schemas.microsoft.com/office/powerpoint/2016/6/main">
                        <a:blip r:embed="rId19"/>
                        <a:stretch>
                          <a:fillRect/>
                        </a:stretch>
                      </p166:blipFill>
                      <p166:spPr xmlns:p166="http://schemas.microsoft.com/office/powerpoint/2016/6/main">
                        <a:xfrm>
                          <a:off x="0" y="0"/>
                          <a:ext cx="2537504" cy="1623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lz:zmPr>
                  </pslz:sldZmObj>
                </pslz:sldZm>
              </a:graphicData>
            </a:graphic>
          </p:graphicFrame>
        </mc:Choice>
        <mc:Fallback xmlns="">
          <p:pic>
            <p:nvPicPr>
              <p:cNvPr id="15" name="صورة الشريحة 14">
                <a:hlinkClick r:id="rId20" action="ppaction://hlinksldjump"/>
                <a:extLst>
                  <a:ext uri="{FF2B5EF4-FFF2-40B4-BE49-F238E27FC236}">
                    <a16:creationId xmlns:a16="http://schemas.microsoft.com/office/drawing/2014/main" id="{B66714B1-743C-4AD2-8A42-A1DBD577EEF6}"/>
                  </a:ext>
                </a:extLst>
              </p:cNvPr>
              <p:cNvPicPr>
                <a:picLocks noGrp="1" noRot="1" noChangeAspect="1" noMove="1" noResize="1" noEditPoints="1" noAdjustHandles="1" noChangeArrowheads="1" noChangeShapeType="1"/>
              </p:cNvPicPr>
              <p:nvPr/>
            </p:nvPicPr>
            <p:blipFill>
              <a:blip r:embed="rId21"/>
              <a:stretch>
                <a:fillRect/>
              </a:stretch>
            </p:blipFill>
            <p:spPr>
              <a:xfrm>
                <a:off x="3078533" y="4573887"/>
                <a:ext cx="2537504" cy="1623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Fallback>
      </mc:AlternateContent>
      <mc:AlternateContent xmlns:mc="http://schemas.openxmlformats.org/markup-compatibility/2006" xmlns:pslz="http://schemas.microsoft.com/office/powerpoint/2016/slidezoom">
        <mc:Choice Requires="pslz">
          <p:graphicFrame>
            <p:nvGraphicFramePr>
              <p:cNvPr id="17" name="صورة الشريحة 16">
                <a:extLst>
                  <a:ext uri="{FF2B5EF4-FFF2-40B4-BE49-F238E27FC236}">
                    <a16:creationId xmlns:a16="http://schemas.microsoft.com/office/drawing/2014/main" id="{67B604D2-E5A3-4F10-BEFF-4E163F160990}"/>
                  </a:ext>
                </a:extLst>
              </p:cNvPr>
              <p:cNvGraphicFramePr>
                <a:graphicFrameLocks noChangeAspect="1"/>
              </p:cNvGraphicFramePr>
              <p:nvPr>
                <p:extLst>
                  <p:ext uri="{D42A27DB-BD31-4B8C-83A1-F6EECF244321}">
                    <p14:modId xmlns:p14="http://schemas.microsoft.com/office/powerpoint/2010/main" val="2785269721"/>
                  </p:ext>
                </p:extLst>
              </p:nvPr>
            </p:nvGraphicFramePr>
            <p:xfrm>
              <a:off x="5822731" y="1114771"/>
              <a:ext cx="2722879" cy="1714500"/>
            </p:xfrm>
            <a:graphic>
              <a:graphicData uri="http://schemas.microsoft.com/office/powerpoint/2016/slidezoom">
                <pslz:sldZm>
                  <pslz:sldZmObj sldId="260" cId="1842388702">
                    <pslz:zmPr id="{066C0603-92F4-44C3-8655-54391DC1CE8C}" returnToParent="0" transitionDur="1000">
                      <p166:blipFill xmlns:p166="http://schemas.microsoft.com/office/powerpoint/2016/6/main">
                        <a:blip r:embed="rId22"/>
                        <a:stretch>
                          <a:fillRect/>
                        </a:stretch>
                      </p166:blipFill>
                      <p166:spPr xmlns:p166="http://schemas.microsoft.com/office/powerpoint/2016/6/main">
                        <a:xfrm>
                          <a:off x="0" y="0"/>
                          <a:ext cx="2722879"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lz:zmPr>
                  </pslz:sldZmObj>
                </pslz:sldZm>
              </a:graphicData>
            </a:graphic>
          </p:graphicFrame>
        </mc:Choice>
        <mc:Fallback xmlns="">
          <p:pic>
            <p:nvPicPr>
              <p:cNvPr id="17" name="صورة الشريحة 16">
                <a:hlinkClick r:id="rId23" action="ppaction://hlinksldjump"/>
                <a:extLst>
                  <a:ext uri="{FF2B5EF4-FFF2-40B4-BE49-F238E27FC236}">
                    <a16:creationId xmlns:a16="http://schemas.microsoft.com/office/drawing/2014/main" id="{67B604D2-E5A3-4F10-BEFF-4E163F160990}"/>
                  </a:ext>
                </a:extLst>
              </p:cNvPr>
              <p:cNvPicPr>
                <a:picLocks noGrp="1" noRot="1" noChangeAspect="1" noMove="1" noResize="1" noEditPoints="1" noAdjustHandles="1" noChangeArrowheads="1" noChangeShapeType="1"/>
              </p:cNvPicPr>
              <p:nvPr/>
            </p:nvPicPr>
            <p:blipFill>
              <a:blip r:embed="rId24"/>
              <a:stretch>
                <a:fillRect/>
              </a:stretch>
            </p:blipFill>
            <p:spPr>
              <a:xfrm>
                <a:off x="5822731" y="1114771"/>
                <a:ext cx="2722879"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Fallback>
      </mc:AlternateContent>
      <mc:AlternateContent xmlns:mc="http://schemas.openxmlformats.org/markup-compatibility/2006" xmlns:pslz="http://schemas.microsoft.com/office/powerpoint/2016/slidezoom">
        <mc:Choice Requires="pslz">
          <p:graphicFrame>
            <p:nvGraphicFramePr>
              <p:cNvPr id="19" name="صورة الشريحة 18">
                <a:extLst>
                  <a:ext uri="{FF2B5EF4-FFF2-40B4-BE49-F238E27FC236}">
                    <a16:creationId xmlns:a16="http://schemas.microsoft.com/office/drawing/2014/main" id="{C83EE576-89F3-4B56-B5DA-A800FC9D1A5F}"/>
                  </a:ext>
                </a:extLst>
              </p:cNvPr>
              <p:cNvGraphicFramePr>
                <a:graphicFrameLocks noChangeAspect="1"/>
              </p:cNvGraphicFramePr>
              <p:nvPr>
                <p:extLst>
                  <p:ext uri="{D42A27DB-BD31-4B8C-83A1-F6EECF244321}">
                    <p14:modId xmlns:p14="http://schemas.microsoft.com/office/powerpoint/2010/main" val="584095908"/>
                  </p:ext>
                </p:extLst>
              </p:nvPr>
            </p:nvGraphicFramePr>
            <p:xfrm>
              <a:off x="5844404" y="2878966"/>
              <a:ext cx="2616867" cy="1459027"/>
            </p:xfrm>
            <a:graphic>
              <a:graphicData uri="http://schemas.microsoft.com/office/powerpoint/2016/slidezoom">
                <pslz:sldZm>
                  <pslz:sldZmObj sldId="263" cId="1685622359">
                    <pslz:zmPr id="{7DA7FC99-C2E1-4EC9-A5AC-229E2E15764E}" returnToParent="0" transitionDur="1000">
                      <p166:blipFill xmlns:p166="http://schemas.microsoft.com/office/powerpoint/2016/6/main">
                        <a:blip r:embed="rId25"/>
                        <a:stretch>
                          <a:fillRect/>
                        </a:stretch>
                      </p166:blipFill>
                      <p166:spPr xmlns:p166="http://schemas.microsoft.com/office/powerpoint/2016/6/main">
                        <a:xfrm>
                          <a:off x="0" y="0"/>
                          <a:ext cx="2616867" cy="1459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lz:zmPr>
                  </pslz:sldZmObj>
                </pslz:sldZm>
              </a:graphicData>
            </a:graphic>
          </p:graphicFrame>
        </mc:Choice>
        <mc:Fallback xmlns="">
          <p:pic>
            <p:nvPicPr>
              <p:cNvPr id="19" name="صورة الشريحة 18">
                <a:hlinkClick r:id="rId26" action="ppaction://hlinksldjump"/>
                <a:extLst>
                  <a:ext uri="{FF2B5EF4-FFF2-40B4-BE49-F238E27FC236}">
                    <a16:creationId xmlns:a16="http://schemas.microsoft.com/office/drawing/2014/main" id="{C83EE576-89F3-4B56-B5DA-A800FC9D1A5F}"/>
                  </a:ext>
                </a:extLst>
              </p:cNvPr>
              <p:cNvPicPr>
                <a:picLocks noGrp="1" noRot="1" noChangeAspect="1" noMove="1" noResize="1" noEditPoints="1" noAdjustHandles="1" noChangeArrowheads="1" noChangeShapeType="1"/>
              </p:cNvPicPr>
              <p:nvPr/>
            </p:nvPicPr>
            <p:blipFill>
              <a:blip r:embed="rId27"/>
              <a:stretch>
                <a:fillRect/>
              </a:stretch>
            </p:blipFill>
            <p:spPr>
              <a:xfrm>
                <a:off x="5844404" y="2878966"/>
                <a:ext cx="2616867" cy="1459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Fallback>
      </mc:AlternateContent>
      <mc:AlternateContent xmlns:mc="http://schemas.openxmlformats.org/markup-compatibility/2006" xmlns:pslz="http://schemas.microsoft.com/office/powerpoint/2016/slidezoom">
        <mc:Choice Requires="pslz">
          <p:graphicFrame>
            <p:nvGraphicFramePr>
              <p:cNvPr id="21" name="صورة الشريحة 20">
                <a:extLst>
                  <a:ext uri="{FF2B5EF4-FFF2-40B4-BE49-F238E27FC236}">
                    <a16:creationId xmlns:a16="http://schemas.microsoft.com/office/drawing/2014/main" id="{DC18E41E-FDDE-4EEF-ADD7-DEC2316A3CCF}"/>
                  </a:ext>
                </a:extLst>
              </p:cNvPr>
              <p:cNvGraphicFramePr>
                <a:graphicFrameLocks noChangeAspect="1"/>
              </p:cNvGraphicFramePr>
              <p:nvPr>
                <p:extLst>
                  <p:ext uri="{D42A27DB-BD31-4B8C-83A1-F6EECF244321}">
                    <p14:modId xmlns:p14="http://schemas.microsoft.com/office/powerpoint/2010/main" val="3956732183"/>
                  </p:ext>
                </p:extLst>
              </p:nvPr>
            </p:nvGraphicFramePr>
            <p:xfrm>
              <a:off x="5844404" y="4483271"/>
              <a:ext cx="2406380" cy="1714500"/>
            </p:xfrm>
            <a:graphic>
              <a:graphicData uri="http://schemas.microsoft.com/office/powerpoint/2016/slidezoom">
                <pslz:sldZm>
                  <pslz:sldZmObj sldId="267" cId="116720073">
                    <pslz:zmPr id="{248514F1-5539-4EE6-AAAB-4A9CA0B6BA26}" returnToParent="0" transitionDur="1000">
                      <p166:blipFill xmlns:p166="http://schemas.microsoft.com/office/powerpoint/2016/6/main">
                        <a:blip r:embed="rId28"/>
                        <a:stretch>
                          <a:fillRect/>
                        </a:stretch>
                      </p166:blipFill>
                      <p166:spPr xmlns:p166="http://schemas.microsoft.com/office/powerpoint/2016/6/main">
                        <a:xfrm>
                          <a:off x="0" y="0"/>
                          <a:ext cx="2406380"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lz:zmPr>
                  </pslz:sldZmObj>
                </pslz:sldZm>
              </a:graphicData>
            </a:graphic>
          </p:graphicFrame>
        </mc:Choice>
        <mc:Fallback xmlns="">
          <p:pic>
            <p:nvPicPr>
              <p:cNvPr id="21" name="صورة الشريحة 20">
                <a:hlinkClick r:id="rId29" action="ppaction://hlinksldjump"/>
                <a:extLst>
                  <a:ext uri="{FF2B5EF4-FFF2-40B4-BE49-F238E27FC236}">
                    <a16:creationId xmlns:a16="http://schemas.microsoft.com/office/drawing/2014/main" id="{DC18E41E-FDDE-4EEF-ADD7-DEC2316A3CCF}"/>
                  </a:ext>
                </a:extLst>
              </p:cNvPr>
              <p:cNvPicPr>
                <a:picLocks noGrp="1" noRot="1" noChangeAspect="1" noMove="1" noResize="1" noEditPoints="1" noAdjustHandles="1" noChangeArrowheads="1" noChangeShapeType="1"/>
              </p:cNvPicPr>
              <p:nvPr/>
            </p:nvPicPr>
            <p:blipFill>
              <a:blip r:embed="rId30"/>
              <a:stretch>
                <a:fillRect/>
              </a:stretch>
            </p:blipFill>
            <p:spPr>
              <a:xfrm>
                <a:off x="5844404" y="4483271"/>
                <a:ext cx="2406380"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Fallback>
      </mc:AlternateContent>
      <mc:AlternateContent xmlns:mc="http://schemas.openxmlformats.org/markup-compatibility/2006" xmlns:pslz="http://schemas.microsoft.com/office/powerpoint/2016/slidezoom">
        <mc:Choice Requires="pslz">
          <p:graphicFrame>
            <p:nvGraphicFramePr>
              <p:cNvPr id="23" name="صورة الشريحة 22">
                <a:extLst>
                  <a:ext uri="{FF2B5EF4-FFF2-40B4-BE49-F238E27FC236}">
                    <a16:creationId xmlns:a16="http://schemas.microsoft.com/office/drawing/2014/main" id="{9A377E59-439E-4726-AA2F-C5A4742374EE}"/>
                  </a:ext>
                </a:extLst>
              </p:cNvPr>
              <p:cNvGraphicFramePr>
                <a:graphicFrameLocks noChangeAspect="1"/>
              </p:cNvGraphicFramePr>
              <p:nvPr>
                <p:extLst>
                  <p:ext uri="{D42A27DB-BD31-4B8C-83A1-F6EECF244321}">
                    <p14:modId xmlns:p14="http://schemas.microsoft.com/office/powerpoint/2010/main" val="2332553056"/>
                  </p:ext>
                </p:extLst>
              </p:nvPr>
            </p:nvGraphicFramePr>
            <p:xfrm>
              <a:off x="8545610" y="4774469"/>
              <a:ext cx="3048000" cy="1544608"/>
            </p:xfrm>
            <a:graphic>
              <a:graphicData uri="http://schemas.microsoft.com/office/powerpoint/2016/slidezoom">
                <pslz:sldZm>
                  <pslz:sldZmObj sldId="268" cId="3007907514">
                    <pslz:zmPr id="{8F87EE14-4BB9-4069-A850-14A86A518446}" returnToParent="0" transitionDur="1000">
                      <p166:blipFill xmlns:p166="http://schemas.microsoft.com/office/powerpoint/2016/6/main">
                        <a:blip r:embed="rId31"/>
                        <a:stretch>
                          <a:fillRect/>
                        </a:stretch>
                      </p166:blipFill>
                      <p166:spPr xmlns:p166="http://schemas.microsoft.com/office/powerpoint/2016/6/main">
                        <a:xfrm>
                          <a:off x="0" y="0"/>
                          <a:ext cx="3048000" cy="1544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lz:zmPr>
                  </pslz:sldZmObj>
                </pslz:sldZm>
              </a:graphicData>
            </a:graphic>
          </p:graphicFrame>
        </mc:Choice>
        <mc:Fallback xmlns="">
          <p:pic>
            <p:nvPicPr>
              <p:cNvPr id="23" name="صورة الشريحة 22">
                <a:hlinkClick r:id="rId32" action="ppaction://hlinksldjump"/>
                <a:extLst>
                  <a:ext uri="{FF2B5EF4-FFF2-40B4-BE49-F238E27FC236}">
                    <a16:creationId xmlns:a16="http://schemas.microsoft.com/office/drawing/2014/main" id="{9A377E59-439E-4726-AA2F-C5A4742374EE}"/>
                  </a:ext>
                </a:extLst>
              </p:cNvPr>
              <p:cNvPicPr>
                <a:picLocks noGrp="1" noRot="1" noChangeAspect="1" noMove="1" noResize="1" noEditPoints="1" noAdjustHandles="1" noChangeArrowheads="1" noChangeShapeType="1"/>
              </p:cNvPicPr>
              <p:nvPr/>
            </p:nvPicPr>
            <p:blipFill>
              <a:blip r:embed="rId33"/>
              <a:stretch>
                <a:fillRect/>
              </a:stretch>
            </p:blipFill>
            <p:spPr>
              <a:xfrm>
                <a:off x="8545610" y="4774469"/>
                <a:ext cx="3048000" cy="1544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Fallback>
      </mc:AlternateContent>
      <mc:AlternateContent xmlns:mc="http://schemas.openxmlformats.org/markup-compatibility/2006" xmlns:pslz="http://schemas.microsoft.com/office/powerpoint/2016/slidezoom">
        <mc:Choice Requires="pslz">
          <p:graphicFrame>
            <p:nvGraphicFramePr>
              <p:cNvPr id="25" name="صورة الشريحة 24">
                <a:extLst>
                  <a:ext uri="{FF2B5EF4-FFF2-40B4-BE49-F238E27FC236}">
                    <a16:creationId xmlns:a16="http://schemas.microsoft.com/office/drawing/2014/main" id="{55365B6B-F0E9-4F6D-B1DC-2A2B1DDB5DFC}"/>
                  </a:ext>
                </a:extLst>
              </p:cNvPr>
              <p:cNvGraphicFramePr>
                <a:graphicFrameLocks noChangeAspect="1"/>
              </p:cNvGraphicFramePr>
              <p:nvPr>
                <p:extLst>
                  <p:ext uri="{D42A27DB-BD31-4B8C-83A1-F6EECF244321}">
                    <p14:modId xmlns:p14="http://schemas.microsoft.com/office/powerpoint/2010/main" val="1159003180"/>
                  </p:ext>
                </p:extLst>
              </p:nvPr>
            </p:nvGraphicFramePr>
            <p:xfrm>
              <a:off x="8707576" y="1101518"/>
              <a:ext cx="3048000" cy="1714500"/>
            </p:xfrm>
            <a:graphic>
              <a:graphicData uri="http://schemas.microsoft.com/office/powerpoint/2016/slidezoom">
                <pslz:sldZm>
                  <pslz:sldZmObj sldId="265" cId="3256952850">
                    <pslz:zmPr id="{6E6DC6F4-9FFA-46E8-9553-391745D842BA}" returnToParent="0" transitionDur="1000">
                      <p166:blipFill xmlns:p166="http://schemas.microsoft.com/office/powerpoint/2016/6/main">
                        <a:blip r:embed="rId34"/>
                        <a:stretch>
                          <a:fillRect/>
                        </a:stretch>
                      </p166:blipFill>
                      <p166:spPr xmlns:p166="http://schemas.microsoft.com/office/powerpoint/2016/6/main">
                        <a:xfrm>
                          <a:off x="0" y="0"/>
                          <a:ext cx="3048000"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lz:zmPr>
                  </pslz:sldZmObj>
                </pslz:sldZm>
              </a:graphicData>
            </a:graphic>
          </p:graphicFrame>
        </mc:Choice>
        <mc:Fallback xmlns="">
          <p:pic>
            <p:nvPicPr>
              <p:cNvPr id="25" name="صورة الشريحة 24">
                <a:hlinkClick r:id="rId35" action="ppaction://hlinksldjump"/>
                <a:extLst>
                  <a:ext uri="{FF2B5EF4-FFF2-40B4-BE49-F238E27FC236}">
                    <a16:creationId xmlns:a16="http://schemas.microsoft.com/office/drawing/2014/main" id="{55365B6B-F0E9-4F6D-B1DC-2A2B1DDB5DFC}"/>
                  </a:ext>
                </a:extLst>
              </p:cNvPr>
              <p:cNvPicPr>
                <a:picLocks noGrp="1" noRot="1" noChangeAspect="1" noMove="1" noResize="1" noEditPoints="1" noAdjustHandles="1" noChangeArrowheads="1" noChangeShapeType="1"/>
              </p:cNvPicPr>
              <p:nvPr/>
            </p:nvPicPr>
            <p:blipFill>
              <a:blip r:embed="rId36"/>
              <a:stretch>
                <a:fillRect/>
              </a:stretch>
            </p:blipFill>
            <p:spPr>
              <a:xfrm>
                <a:off x="8707576" y="1101518"/>
                <a:ext cx="3048000"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Fallback>
      </mc:AlternateContent>
      <mc:AlternateContent xmlns:mc="http://schemas.openxmlformats.org/markup-compatibility/2006" xmlns:pslz="http://schemas.microsoft.com/office/powerpoint/2016/slidezoom">
        <mc:Choice Requires="pslz">
          <p:graphicFrame>
            <p:nvGraphicFramePr>
              <p:cNvPr id="27" name="صورة الشريحة 26">
                <a:extLst>
                  <a:ext uri="{FF2B5EF4-FFF2-40B4-BE49-F238E27FC236}">
                    <a16:creationId xmlns:a16="http://schemas.microsoft.com/office/drawing/2014/main" id="{7123D727-FFBD-4843-9D9B-2E5201EACE72}"/>
                  </a:ext>
                </a:extLst>
              </p:cNvPr>
              <p:cNvGraphicFramePr>
                <a:graphicFrameLocks noChangeAspect="1"/>
              </p:cNvGraphicFramePr>
              <p:nvPr>
                <p:extLst>
                  <p:ext uri="{D42A27DB-BD31-4B8C-83A1-F6EECF244321}">
                    <p14:modId xmlns:p14="http://schemas.microsoft.com/office/powerpoint/2010/main" val="3323068756"/>
                  </p:ext>
                </p:extLst>
              </p:nvPr>
            </p:nvGraphicFramePr>
            <p:xfrm>
              <a:off x="8584663" y="3028978"/>
              <a:ext cx="3126105" cy="1541464"/>
            </p:xfrm>
            <a:graphic>
              <a:graphicData uri="http://schemas.microsoft.com/office/powerpoint/2016/slidezoom">
                <pslz:sldZm>
                  <pslz:sldZmObj sldId="266" cId="306847663">
                    <pslz:zmPr id="{A2A0ADC7-4155-4165-AD23-F9303EBDDF50}" returnToParent="0" transitionDur="1000">
                      <p166:blipFill xmlns:p166="http://schemas.microsoft.com/office/powerpoint/2016/6/main">
                        <a:blip r:embed="rId37"/>
                        <a:stretch>
                          <a:fillRect/>
                        </a:stretch>
                      </p166:blipFill>
                      <p166:spPr xmlns:p166="http://schemas.microsoft.com/office/powerpoint/2016/6/main">
                        <a:xfrm>
                          <a:off x="0" y="0"/>
                          <a:ext cx="3126105" cy="1541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lz:zmPr>
                  </pslz:sldZmObj>
                </pslz:sldZm>
              </a:graphicData>
            </a:graphic>
          </p:graphicFrame>
        </mc:Choice>
        <mc:Fallback xmlns="">
          <p:pic>
            <p:nvPicPr>
              <p:cNvPr id="27" name="صورة الشريحة 26">
                <a:hlinkClick r:id="rId38" action="ppaction://hlinksldjump"/>
                <a:extLst>
                  <a:ext uri="{FF2B5EF4-FFF2-40B4-BE49-F238E27FC236}">
                    <a16:creationId xmlns:a16="http://schemas.microsoft.com/office/drawing/2014/main" id="{7123D727-FFBD-4843-9D9B-2E5201EACE72}"/>
                  </a:ext>
                </a:extLst>
              </p:cNvPr>
              <p:cNvPicPr>
                <a:picLocks noGrp="1" noRot="1" noChangeAspect="1" noMove="1" noResize="1" noEditPoints="1" noAdjustHandles="1" noChangeArrowheads="1" noChangeShapeType="1"/>
              </p:cNvPicPr>
              <p:nvPr/>
            </p:nvPicPr>
            <p:blipFill>
              <a:blip r:embed="rId39"/>
              <a:stretch>
                <a:fillRect/>
              </a:stretch>
            </p:blipFill>
            <p:spPr>
              <a:xfrm>
                <a:off x="8584663" y="3028978"/>
                <a:ext cx="3126105" cy="1541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Fallback>
      </mc:AlternateContent>
      <mc:AlternateContent xmlns:mc="http://schemas.openxmlformats.org/markup-compatibility/2006" xmlns:pslz="http://schemas.microsoft.com/office/powerpoint/2016/slidezoom">
        <mc:Choice Requires="pslz">
          <p:graphicFrame>
            <p:nvGraphicFramePr>
              <p:cNvPr id="31" name="صورة الشريحة 30">
                <a:extLst>
                  <a:ext uri="{FF2B5EF4-FFF2-40B4-BE49-F238E27FC236}">
                    <a16:creationId xmlns:a16="http://schemas.microsoft.com/office/drawing/2014/main" id="{CC030C11-4BC5-4A4E-A26F-59E2EEBFD2FA}"/>
                  </a:ext>
                </a:extLst>
              </p:cNvPr>
              <p:cNvGraphicFramePr>
                <a:graphicFrameLocks noChangeAspect="1"/>
              </p:cNvGraphicFramePr>
              <p:nvPr>
                <p:extLst>
                  <p:ext uri="{D42A27DB-BD31-4B8C-83A1-F6EECF244321}">
                    <p14:modId xmlns:p14="http://schemas.microsoft.com/office/powerpoint/2010/main" val="2082670270"/>
                  </p:ext>
                </p:extLst>
              </p:nvPr>
            </p:nvGraphicFramePr>
            <p:xfrm>
              <a:off x="3370593" y="6319077"/>
              <a:ext cx="2168360" cy="1261994"/>
            </p:xfrm>
            <a:graphic>
              <a:graphicData uri="http://schemas.microsoft.com/office/powerpoint/2016/slidezoom">
                <pslz:sldZm>
                  <pslz:sldZmObj sldId="285" cId="3263249988">
                    <pslz:zmPr id="{3B06D37B-E972-4185-B364-02827A6F29D8}" returnToParent="0" transitionDur="1000">
                      <p166:blipFill xmlns:p166="http://schemas.microsoft.com/office/powerpoint/2016/6/main">
                        <a:blip r:embed="rId40"/>
                        <a:stretch>
                          <a:fillRect/>
                        </a:stretch>
                      </p166:blipFill>
                      <p166:spPr xmlns:p166="http://schemas.microsoft.com/office/powerpoint/2016/6/main">
                        <a:xfrm>
                          <a:off x="0" y="0"/>
                          <a:ext cx="2168360" cy="12619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lz:zmPr>
                  </pslz:sldZmObj>
                </pslz:sldZm>
              </a:graphicData>
            </a:graphic>
          </p:graphicFrame>
        </mc:Choice>
        <mc:Fallback xmlns="">
          <p:pic>
            <p:nvPicPr>
              <p:cNvPr id="31" name="صورة الشريحة 30">
                <a:hlinkClick r:id="rId41" action="ppaction://hlinksldjump"/>
                <a:extLst>
                  <a:ext uri="{FF2B5EF4-FFF2-40B4-BE49-F238E27FC236}">
                    <a16:creationId xmlns:a16="http://schemas.microsoft.com/office/drawing/2014/main" id="{CC030C11-4BC5-4A4E-A26F-59E2EEBFD2FA}"/>
                  </a:ext>
                </a:extLst>
              </p:cNvPr>
              <p:cNvPicPr>
                <a:picLocks noGrp="1" noRot="1" noChangeAspect="1" noMove="1" noResize="1" noEditPoints="1" noAdjustHandles="1" noChangeArrowheads="1" noChangeShapeType="1"/>
              </p:cNvPicPr>
              <p:nvPr/>
            </p:nvPicPr>
            <p:blipFill>
              <a:blip r:embed="rId42"/>
              <a:stretch>
                <a:fillRect/>
              </a:stretch>
            </p:blipFill>
            <p:spPr>
              <a:xfrm>
                <a:off x="3370593" y="6319077"/>
                <a:ext cx="2168360" cy="12619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Fallback>
      </mc:AlternateContent>
      <mc:AlternateContent xmlns:mc="http://schemas.openxmlformats.org/markup-compatibility/2006" xmlns:pslz="http://schemas.microsoft.com/office/powerpoint/2016/slidezoom">
        <mc:Choice Requires="pslz">
          <p:graphicFrame>
            <p:nvGraphicFramePr>
              <p:cNvPr id="33" name="صورة الشريحة 32">
                <a:extLst>
                  <a:ext uri="{FF2B5EF4-FFF2-40B4-BE49-F238E27FC236}">
                    <a16:creationId xmlns:a16="http://schemas.microsoft.com/office/drawing/2014/main" id="{7EC45AE9-729D-45E8-B1ED-B0ADEEA12496}"/>
                  </a:ext>
                </a:extLst>
              </p:cNvPr>
              <p:cNvGraphicFramePr>
                <a:graphicFrameLocks noChangeAspect="1"/>
              </p:cNvGraphicFramePr>
              <p:nvPr>
                <p:extLst>
                  <p:ext uri="{D42A27DB-BD31-4B8C-83A1-F6EECF244321}">
                    <p14:modId xmlns:p14="http://schemas.microsoft.com/office/powerpoint/2010/main" val="1780291359"/>
                  </p:ext>
                </p:extLst>
              </p:nvPr>
            </p:nvGraphicFramePr>
            <p:xfrm>
              <a:off x="5822731" y="6319077"/>
              <a:ext cx="2168360" cy="1219703"/>
            </p:xfrm>
            <a:graphic>
              <a:graphicData uri="http://schemas.microsoft.com/office/powerpoint/2016/slidezoom">
                <pslz:sldZm>
                  <pslz:sldZmObj sldId="284" cId="1843397910">
                    <pslz:zmPr id="{ABFD0E2E-85D2-49B6-9EF8-4B1A004CCAFD}" returnToParent="0" transitionDur="1000">
                      <p166:blipFill xmlns:p166="http://schemas.microsoft.com/office/powerpoint/2016/6/main">
                        <a:blip r:embed="rId43"/>
                        <a:stretch>
                          <a:fillRect/>
                        </a:stretch>
                      </p166:blipFill>
                      <p166:spPr xmlns:p166="http://schemas.microsoft.com/office/powerpoint/2016/6/main">
                        <a:xfrm>
                          <a:off x="0" y="0"/>
                          <a:ext cx="2168360" cy="1219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lz:zmPr>
                  </pslz:sldZmObj>
                </pslz:sldZm>
              </a:graphicData>
            </a:graphic>
          </p:graphicFrame>
        </mc:Choice>
        <mc:Fallback xmlns="">
          <p:pic>
            <p:nvPicPr>
              <p:cNvPr id="33" name="صورة الشريحة 32">
                <a:hlinkClick r:id="rId44" action="ppaction://hlinksldjump"/>
                <a:extLst>
                  <a:ext uri="{FF2B5EF4-FFF2-40B4-BE49-F238E27FC236}">
                    <a16:creationId xmlns:a16="http://schemas.microsoft.com/office/drawing/2014/main" id="{7EC45AE9-729D-45E8-B1ED-B0ADEEA12496}"/>
                  </a:ext>
                </a:extLst>
              </p:cNvPr>
              <p:cNvPicPr>
                <a:picLocks noGrp="1" noRot="1" noChangeAspect="1" noMove="1" noResize="1" noEditPoints="1" noAdjustHandles="1" noChangeArrowheads="1" noChangeShapeType="1"/>
              </p:cNvPicPr>
              <p:nvPr/>
            </p:nvPicPr>
            <p:blipFill>
              <a:blip r:embed="rId45"/>
              <a:stretch>
                <a:fillRect/>
              </a:stretch>
            </p:blipFill>
            <p:spPr>
              <a:xfrm>
                <a:off x="5822731" y="6319077"/>
                <a:ext cx="2168360" cy="1219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Fallback>
      </mc:AlternateContent>
    </p:spTree>
    <p:extLst>
      <p:ext uri="{BB962C8B-B14F-4D97-AF65-F5344CB8AC3E}">
        <p14:creationId xmlns:p14="http://schemas.microsoft.com/office/powerpoint/2010/main" val="1359483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C5D0FC87-4C08-4EC0-A8AC-14398B6D06E2}"/>
              </a:ext>
            </a:extLst>
          </p:cNvPr>
          <p:cNvSpPr txBox="1"/>
          <p:nvPr/>
        </p:nvSpPr>
        <p:spPr>
          <a:xfrm>
            <a:off x="522033" y="407633"/>
            <a:ext cx="2324100" cy="584775"/>
          </a:xfrm>
          <a:prstGeom prst="rect">
            <a:avLst/>
          </a:prstGeom>
          <a:solidFill>
            <a:srgbClr val="E2BB94"/>
          </a:solidFill>
        </p:spPr>
        <p:txBody>
          <a:bodyPr wrap="square" rtlCol="1">
            <a:spAutoFit/>
          </a:bodyPr>
          <a:lstStyle/>
          <a:p>
            <a:pPr algn="ctr"/>
            <a:r>
              <a:rPr lang="en-US" sz="3200" b="1">
                <a:solidFill>
                  <a:schemeClr val="bg1"/>
                </a:solidFill>
              </a:rPr>
              <a:t>Scan</a:t>
            </a:r>
            <a:endParaRPr lang="ar-SA" sz="3200" b="1">
              <a:solidFill>
                <a:schemeClr val="bg1"/>
              </a:solidFill>
            </a:endParaRPr>
          </a:p>
        </p:txBody>
      </p:sp>
      <p:sp>
        <p:nvSpPr>
          <p:cNvPr id="6" name="مربع نص 5">
            <a:extLst>
              <a:ext uri="{FF2B5EF4-FFF2-40B4-BE49-F238E27FC236}">
                <a16:creationId xmlns:a16="http://schemas.microsoft.com/office/drawing/2014/main" id="{7FE74EA0-3225-47FE-9B3A-ABA88B07DC97}"/>
              </a:ext>
            </a:extLst>
          </p:cNvPr>
          <p:cNvSpPr txBox="1"/>
          <p:nvPr/>
        </p:nvSpPr>
        <p:spPr>
          <a:xfrm>
            <a:off x="4670004" y="394781"/>
            <a:ext cx="10549630" cy="5863336"/>
          </a:xfrm>
          <a:prstGeom prst="rect">
            <a:avLst/>
          </a:prstGeom>
          <a:solidFill>
            <a:schemeClr val="bg1"/>
          </a:solidFill>
        </p:spPr>
        <p:txBody>
          <a:bodyPr wrap="square" rtlCol="1">
            <a:spAutoFit/>
          </a:bodyPr>
          <a:lstStyle/>
          <a:p>
            <a:pPr algn="l">
              <a:lnSpc>
                <a:spcPct val="150000"/>
              </a:lnSpc>
            </a:pPr>
            <a:r>
              <a:rPr lang="en-US" i="0" u="none" strike="noStrike" baseline="0">
                <a:solidFill>
                  <a:srgbClr val="000000"/>
                </a:solidFill>
                <a:latin typeface="Comic Sans MS" panose="030F0702030302020204" pitchFamily="66" charset="0"/>
              </a:rPr>
              <a:t>Adnan: Hi, Omar. </a:t>
            </a:r>
            <a:r>
              <a:rPr lang="en-US" i="0" u="none" strike="noStrike" baseline="0">
                <a:solidFill>
                  <a:schemeClr val="accent1"/>
                </a:solidFill>
                <a:latin typeface="Comic Sans MS" panose="030F0702030302020204" pitchFamily="66" charset="0"/>
              </a:rPr>
              <a:t>What are you up to</a:t>
            </a:r>
            <a:r>
              <a:rPr lang="en-US" i="0" u="none" strike="noStrike" baseline="0">
                <a:solidFill>
                  <a:srgbClr val="000000"/>
                </a:solidFill>
                <a:latin typeface="Comic Sans MS" panose="030F0702030302020204" pitchFamily="66" charset="0"/>
              </a:rPr>
              <a:t>? </a:t>
            </a:r>
          </a:p>
          <a:p>
            <a:pPr algn="l">
              <a:lnSpc>
                <a:spcPct val="150000"/>
              </a:lnSpc>
            </a:pPr>
            <a:r>
              <a:rPr lang="en-US" i="0" u="none" strike="noStrike" baseline="0">
                <a:solidFill>
                  <a:srgbClr val="000000"/>
                </a:solidFill>
                <a:latin typeface="Comic Sans MS" panose="030F0702030302020204" pitchFamily="66" charset="0"/>
              </a:rPr>
              <a:t>Omar: I’m turning off my alarm.</a:t>
            </a:r>
          </a:p>
          <a:p>
            <a:pPr algn="l">
              <a:lnSpc>
                <a:spcPct val="150000"/>
              </a:lnSpc>
            </a:pPr>
            <a:r>
              <a:rPr lang="en-US" i="0" u="none" strike="noStrike" baseline="0">
                <a:solidFill>
                  <a:srgbClr val="000000"/>
                </a:solidFill>
                <a:latin typeface="Comic Sans MS" panose="030F0702030302020204" pitchFamily="66" charset="0"/>
              </a:rPr>
              <a:t> Adnan: </a:t>
            </a:r>
            <a:r>
              <a:rPr lang="en-US" i="0" u="none" strike="noStrike" baseline="0">
                <a:solidFill>
                  <a:schemeClr val="accent1"/>
                </a:solidFill>
                <a:latin typeface="Comic Sans MS" panose="030F0702030302020204" pitchFamily="66" charset="0"/>
              </a:rPr>
              <a:t>What on earth is that</a:t>
            </a:r>
            <a:r>
              <a:rPr lang="en-US" i="0" u="none" strike="noStrike" baseline="0">
                <a:solidFill>
                  <a:srgbClr val="000000"/>
                </a:solidFill>
                <a:latin typeface="Comic Sans MS" panose="030F0702030302020204" pitchFamily="66" charset="0"/>
              </a:rPr>
              <a:t>?</a:t>
            </a:r>
          </a:p>
          <a:p>
            <a:pPr algn="l">
              <a:lnSpc>
                <a:spcPct val="150000"/>
              </a:lnSpc>
            </a:pPr>
            <a:r>
              <a:rPr lang="en-US" i="0" u="none" strike="noStrike" baseline="0">
                <a:solidFill>
                  <a:srgbClr val="000000"/>
                </a:solidFill>
                <a:latin typeface="Comic Sans MS" panose="030F0702030302020204" pitchFamily="66" charset="0"/>
              </a:rPr>
              <a:t> Omar: It’s the new flying helicopter alarm. It runs on rechargeable batteries! It’s the best alarm clock I’ve ever had.</a:t>
            </a:r>
          </a:p>
          <a:p>
            <a:pPr algn="l">
              <a:lnSpc>
                <a:spcPct val="150000"/>
              </a:lnSpc>
            </a:pPr>
            <a:r>
              <a:rPr lang="en-US" i="0" u="none" strike="noStrike" baseline="0">
                <a:solidFill>
                  <a:srgbClr val="000000"/>
                </a:solidFill>
                <a:latin typeface="Comic Sans MS" panose="030F0702030302020204" pitchFamily="66" charset="0"/>
              </a:rPr>
              <a:t> Adnan: How does it work? </a:t>
            </a:r>
          </a:p>
          <a:p>
            <a:pPr algn="l">
              <a:lnSpc>
                <a:spcPct val="150000"/>
              </a:lnSpc>
            </a:pPr>
            <a:r>
              <a:rPr lang="en-US" i="0" u="none" strike="noStrike" baseline="0">
                <a:solidFill>
                  <a:srgbClr val="000000"/>
                </a:solidFill>
                <a:latin typeface="Comic Sans MS" panose="030F0702030302020204" pitchFamily="66" charset="0"/>
              </a:rPr>
              <a:t>Omar: You see, the top part, in other words the flying part, is placed on a base. The alarm is set and when it goes off the top part flies off the base. It is made to fly in order to make you get up, catch it, and put it back on its base. </a:t>
            </a:r>
          </a:p>
          <a:p>
            <a:pPr algn="l">
              <a:lnSpc>
                <a:spcPct val="150000"/>
              </a:lnSpc>
            </a:pPr>
            <a:r>
              <a:rPr lang="en-US" i="0" u="none" strike="noStrike" baseline="0">
                <a:solidFill>
                  <a:srgbClr val="000000"/>
                </a:solidFill>
                <a:latin typeface="Comic Sans MS" panose="030F0702030302020204" pitchFamily="66" charset="0"/>
              </a:rPr>
              <a:t>Adnan: And why is it here?</a:t>
            </a:r>
          </a:p>
          <a:p>
            <a:pPr algn="l">
              <a:lnSpc>
                <a:spcPct val="150000"/>
              </a:lnSpc>
            </a:pPr>
            <a:r>
              <a:rPr lang="en-US" i="0" u="none" strike="noStrike" baseline="0">
                <a:solidFill>
                  <a:srgbClr val="000000"/>
                </a:solidFill>
                <a:latin typeface="Comic Sans MS" panose="030F0702030302020204" pitchFamily="66" charset="0"/>
              </a:rPr>
              <a:t> Omar: Well, you know how it is when you have a lot to do at work and you also have to attend meetings. I don’t have an assistant so if I am working on an important project I forget. The flying alarm can solve the problem. I set it in time for any meeting or conference that I have and I don’t have to worry. What do you think? </a:t>
            </a:r>
          </a:p>
        </p:txBody>
      </p:sp>
      <p:pic>
        <p:nvPicPr>
          <p:cNvPr id="7" name="صورة 6">
            <a:extLst>
              <a:ext uri="{FF2B5EF4-FFF2-40B4-BE49-F238E27FC236}">
                <a16:creationId xmlns:a16="http://schemas.microsoft.com/office/drawing/2014/main" id="{DED5AA9A-5762-4128-8268-DBA4839F1758}"/>
              </a:ext>
            </a:extLst>
          </p:cNvPr>
          <p:cNvPicPr>
            <a:picLocks noChangeAspect="1"/>
          </p:cNvPicPr>
          <p:nvPr/>
        </p:nvPicPr>
        <p:blipFill rotWithShape="1">
          <a:blip r:embed="rId2">
            <a:lum bright="20000" contrast="20000"/>
          </a:blip>
          <a:srcRect l="5943" t="5634" r="3902" b="1392"/>
          <a:stretch/>
        </p:blipFill>
        <p:spPr>
          <a:xfrm>
            <a:off x="10217951" y="-18934"/>
            <a:ext cx="2015762" cy="1729697"/>
          </a:xfrm>
          <a:prstGeom prst="rect">
            <a:avLst/>
          </a:prstGeom>
        </p:spPr>
      </p:pic>
      <p:sp>
        <p:nvSpPr>
          <p:cNvPr id="8" name="فقاعة الكلام: مستطيلة مستديرة الزوايا 7">
            <a:extLst>
              <a:ext uri="{FF2B5EF4-FFF2-40B4-BE49-F238E27FC236}">
                <a16:creationId xmlns:a16="http://schemas.microsoft.com/office/drawing/2014/main" id="{8741DD0C-609F-440D-8814-151AE8405793}"/>
              </a:ext>
            </a:extLst>
          </p:cNvPr>
          <p:cNvSpPr/>
          <p:nvPr/>
        </p:nvSpPr>
        <p:spPr>
          <a:xfrm>
            <a:off x="45432" y="1541082"/>
            <a:ext cx="3805824" cy="1154339"/>
          </a:xfrm>
          <a:prstGeom prst="wedgeRoundRectCallout">
            <a:avLst>
              <a:gd name="adj1" fmla="val -37047"/>
              <a:gd name="adj2" fmla="val 79629"/>
              <a:gd name="adj3" fmla="val 16667"/>
            </a:avLst>
          </a:prstGeom>
          <a:ln>
            <a:noFill/>
          </a:ln>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l"/>
            <a:r>
              <a:rPr lang="en-US" sz="2000" b="1">
                <a:solidFill>
                  <a:schemeClr val="accent1">
                    <a:lumMod val="75000"/>
                  </a:schemeClr>
                </a:solidFill>
              </a:rPr>
              <a:t>the conversation for unfamiliar words and phrases</a:t>
            </a:r>
            <a:r>
              <a:rPr lang="en-US"/>
              <a:t>. </a:t>
            </a:r>
            <a:endParaRPr lang="ar-SA" b="1">
              <a:solidFill>
                <a:schemeClr val="tx1"/>
              </a:solidFill>
              <a:cs typeface="Akhbar MT" pitchFamily="2" charset="-78"/>
            </a:endParaRPr>
          </a:p>
        </p:txBody>
      </p:sp>
      <p:sp>
        <p:nvSpPr>
          <p:cNvPr id="9" name="فقاعة الكلام: مستطيلة مستديرة الزوايا 8">
            <a:extLst>
              <a:ext uri="{FF2B5EF4-FFF2-40B4-BE49-F238E27FC236}">
                <a16:creationId xmlns:a16="http://schemas.microsoft.com/office/drawing/2014/main" id="{8648BF50-C17A-4205-A14B-965153303E1E}"/>
              </a:ext>
            </a:extLst>
          </p:cNvPr>
          <p:cNvSpPr/>
          <p:nvPr/>
        </p:nvSpPr>
        <p:spPr>
          <a:xfrm>
            <a:off x="426810" y="2811794"/>
            <a:ext cx="3963880" cy="1154338"/>
          </a:xfrm>
          <a:prstGeom prst="wedgeRoundRectCallout">
            <a:avLst>
              <a:gd name="adj1" fmla="val -39783"/>
              <a:gd name="adj2" fmla="val 74001"/>
              <a:gd name="adj3" fmla="val 16667"/>
            </a:avLst>
          </a:prstGeom>
          <a:ln/>
          <a:scene3d>
            <a:camera prst="orthographicFront"/>
            <a:lightRig rig="threePt" dir="t"/>
          </a:scene3d>
          <a:sp3d>
            <a:bevelT w="165100" prst="coolSlant"/>
          </a:sp3d>
        </p:spPr>
        <p:style>
          <a:lnRef idx="0">
            <a:schemeClr val="accent6"/>
          </a:lnRef>
          <a:fillRef idx="3">
            <a:schemeClr val="accent6"/>
          </a:fillRef>
          <a:effectRef idx="3">
            <a:schemeClr val="accent6"/>
          </a:effectRef>
          <a:fontRef idx="minor">
            <a:schemeClr val="lt1"/>
          </a:fontRef>
        </p:style>
        <p:txBody>
          <a:bodyPr rtlCol="1" anchor="ctr"/>
          <a:lstStyle/>
          <a:p>
            <a:pPr algn="l"/>
            <a:r>
              <a:rPr lang="en-US" sz="2000" b="1" dirty="0">
                <a:solidFill>
                  <a:schemeClr val="accent1">
                    <a:lumMod val="75000"/>
                  </a:schemeClr>
                </a:solidFill>
              </a:rPr>
              <a:t>find and underline the passive sentences </a:t>
            </a:r>
            <a:endParaRPr lang="ar-SA" sz="2400" b="1" dirty="0">
              <a:solidFill>
                <a:schemeClr val="accent1">
                  <a:lumMod val="75000"/>
                </a:schemeClr>
              </a:solidFill>
              <a:cs typeface="Akhbar MT" pitchFamily="2" charset="-78"/>
            </a:endParaRPr>
          </a:p>
        </p:txBody>
      </p:sp>
      <p:sp>
        <p:nvSpPr>
          <p:cNvPr id="11" name="مربع نص 10">
            <a:extLst>
              <a:ext uri="{FF2B5EF4-FFF2-40B4-BE49-F238E27FC236}">
                <a16:creationId xmlns:a16="http://schemas.microsoft.com/office/drawing/2014/main" id="{D1448816-E81D-4C3C-BFC4-88E3F324CF80}"/>
              </a:ext>
            </a:extLst>
          </p:cNvPr>
          <p:cNvSpPr txBox="1"/>
          <p:nvPr/>
        </p:nvSpPr>
        <p:spPr>
          <a:xfrm>
            <a:off x="11086096" y="2957117"/>
            <a:ext cx="1206374" cy="369332"/>
          </a:xfrm>
          <a:prstGeom prst="rect">
            <a:avLst/>
          </a:prstGeom>
          <a:noFill/>
        </p:spPr>
        <p:txBody>
          <a:bodyPr wrap="square" rtlCol="1">
            <a:spAutoFit/>
          </a:bodyPr>
          <a:lstStyle/>
          <a:p>
            <a:pPr algn="l"/>
            <a:r>
              <a:rPr lang="en-US" i="0" u="none" strike="noStrike" baseline="0">
                <a:solidFill>
                  <a:srgbClr val="000000"/>
                </a:solidFill>
                <a:highlight>
                  <a:srgbClr val="FFFF00"/>
                </a:highlight>
                <a:latin typeface="Comic Sans MS" panose="030F0702030302020204" pitchFamily="66" charset="0"/>
              </a:rPr>
              <a:t>is placed</a:t>
            </a:r>
            <a:endParaRPr lang="ar-SA">
              <a:highlight>
                <a:srgbClr val="FFFF00"/>
              </a:highlight>
            </a:endParaRPr>
          </a:p>
        </p:txBody>
      </p:sp>
      <p:sp>
        <p:nvSpPr>
          <p:cNvPr id="12" name="مربع نص 11">
            <a:extLst>
              <a:ext uri="{FF2B5EF4-FFF2-40B4-BE49-F238E27FC236}">
                <a16:creationId xmlns:a16="http://schemas.microsoft.com/office/drawing/2014/main" id="{285E3D6D-BBFE-4141-8064-02EC36D545BB}"/>
              </a:ext>
            </a:extLst>
          </p:cNvPr>
          <p:cNvSpPr txBox="1"/>
          <p:nvPr/>
        </p:nvSpPr>
        <p:spPr>
          <a:xfrm>
            <a:off x="10622645" y="3410096"/>
            <a:ext cx="1206374" cy="369332"/>
          </a:xfrm>
          <a:prstGeom prst="rect">
            <a:avLst/>
          </a:prstGeom>
          <a:noFill/>
        </p:spPr>
        <p:txBody>
          <a:bodyPr wrap="square" rtlCol="1">
            <a:spAutoFit/>
          </a:bodyPr>
          <a:lstStyle/>
          <a:p>
            <a:pPr algn="l"/>
            <a:r>
              <a:rPr lang="en-US" i="0" u="none" strike="noStrike" baseline="0">
                <a:solidFill>
                  <a:srgbClr val="000000"/>
                </a:solidFill>
                <a:highlight>
                  <a:srgbClr val="FFFF00"/>
                </a:highlight>
                <a:latin typeface="Comic Sans MS" panose="030F0702030302020204" pitchFamily="66" charset="0"/>
              </a:rPr>
              <a:t>is made</a:t>
            </a:r>
            <a:endParaRPr lang="ar-SA">
              <a:highlight>
                <a:srgbClr val="FFFF00"/>
              </a:highlight>
            </a:endParaRPr>
          </a:p>
        </p:txBody>
      </p:sp>
      <p:sp>
        <p:nvSpPr>
          <p:cNvPr id="13" name="فقاعة الكلام: مستطيلة مستديرة الزوايا 12">
            <a:extLst>
              <a:ext uri="{FF2B5EF4-FFF2-40B4-BE49-F238E27FC236}">
                <a16:creationId xmlns:a16="http://schemas.microsoft.com/office/drawing/2014/main" id="{E335F8B0-C847-4663-8108-47D876DD0A86}"/>
              </a:ext>
            </a:extLst>
          </p:cNvPr>
          <p:cNvSpPr/>
          <p:nvPr/>
        </p:nvSpPr>
        <p:spPr>
          <a:xfrm>
            <a:off x="505838" y="4057358"/>
            <a:ext cx="3805824" cy="1154339"/>
          </a:xfrm>
          <a:prstGeom prst="wedgeRoundRectCallout">
            <a:avLst>
              <a:gd name="adj1" fmla="val -37047"/>
              <a:gd name="adj2" fmla="val 79629"/>
              <a:gd name="adj3" fmla="val 16667"/>
            </a:avLst>
          </a:prstGeom>
          <a:solidFill>
            <a:srgbClr val="E2BB94"/>
          </a:solidFill>
          <a:ln>
            <a:noFill/>
          </a:ln>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l"/>
            <a:r>
              <a:rPr lang="en-US" sz="2400" b="1">
                <a:solidFill>
                  <a:schemeClr val="accent1">
                    <a:lumMod val="75000"/>
                  </a:schemeClr>
                </a:solidFill>
                <a:latin typeface="+mj-lt"/>
              </a:rPr>
              <a:t>What is this gadget ?</a:t>
            </a:r>
          </a:p>
          <a:p>
            <a:pPr algn="l"/>
            <a:r>
              <a:rPr lang="en-US" sz="2400" b="1">
                <a:solidFill>
                  <a:schemeClr val="accent1">
                    <a:lumMod val="75000"/>
                  </a:schemeClr>
                </a:solidFill>
                <a:latin typeface="+mj-lt"/>
                <a:cs typeface="Akhbar MT" pitchFamily="2" charset="-78"/>
              </a:rPr>
              <a:t>What is it for?</a:t>
            </a:r>
            <a:endParaRPr lang="ar-SA" b="1">
              <a:solidFill>
                <a:schemeClr val="tx1"/>
              </a:solidFill>
              <a:latin typeface="+mj-lt"/>
              <a:cs typeface="Akhbar MT" pitchFamily="2" charset="-78"/>
            </a:endParaRPr>
          </a:p>
        </p:txBody>
      </p:sp>
      <p:pic>
        <p:nvPicPr>
          <p:cNvPr id="15" name="صورة 14">
            <a:extLst>
              <a:ext uri="{FF2B5EF4-FFF2-40B4-BE49-F238E27FC236}">
                <a16:creationId xmlns:a16="http://schemas.microsoft.com/office/drawing/2014/main" id="{3EF8E128-BA3C-4064-9592-6B3462F4AB12}"/>
              </a:ext>
            </a:extLst>
          </p:cNvPr>
          <p:cNvPicPr>
            <a:picLocks noChangeAspect="1"/>
          </p:cNvPicPr>
          <p:nvPr/>
        </p:nvPicPr>
        <p:blipFill rotWithShape="1">
          <a:blip r:embed="rId3">
            <a:extLst>
              <a:ext uri="{28A0092B-C50C-407E-A947-70E740481C1C}">
                <a14:useLocalDpi xmlns:a14="http://schemas.microsoft.com/office/drawing/2010/main" val="0"/>
              </a:ext>
            </a:extLst>
          </a:blip>
          <a:srcRect l="8967" t="6168" r="16853"/>
          <a:stretch/>
        </p:blipFill>
        <p:spPr>
          <a:xfrm>
            <a:off x="0" y="5063479"/>
            <a:ext cx="1537998" cy="19454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6720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8034588-8E45-42AC-8B49-7CF7BB5D42ED}"/>
              </a:ext>
            </a:extLst>
          </p:cNvPr>
          <p:cNvPicPr>
            <a:picLocks noChangeAspect="1"/>
          </p:cNvPicPr>
          <p:nvPr/>
        </p:nvPicPr>
        <p:blipFill rotWithShape="1">
          <a:blip r:embed="rId4">
            <a:lum bright="20000" contrast="20000"/>
          </a:blip>
          <a:srcRect l="5943" t="5634" r="3902" b="1392"/>
          <a:stretch/>
        </p:blipFill>
        <p:spPr>
          <a:xfrm>
            <a:off x="9827581" y="115411"/>
            <a:ext cx="2228293" cy="1912067"/>
          </a:xfrm>
          <a:prstGeom prst="rect">
            <a:avLst/>
          </a:prstGeom>
        </p:spPr>
      </p:pic>
      <p:sp>
        <p:nvSpPr>
          <p:cNvPr id="6" name="مربع نص 5">
            <a:extLst>
              <a:ext uri="{FF2B5EF4-FFF2-40B4-BE49-F238E27FC236}">
                <a16:creationId xmlns:a16="http://schemas.microsoft.com/office/drawing/2014/main" id="{44FB3026-4394-4A8C-B462-FB1334E89B22}"/>
              </a:ext>
            </a:extLst>
          </p:cNvPr>
          <p:cNvSpPr txBox="1"/>
          <p:nvPr/>
        </p:nvSpPr>
        <p:spPr>
          <a:xfrm>
            <a:off x="342331" y="776798"/>
            <a:ext cx="10549630" cy="5863336"/>
          </a:xfrm>
          <a:prstGeom prst="rect">
            <a:avLst/>
          </a:prstGeom>
          <a:noFill/>
        </p:spPr>
        <p:txBody>
          <a:bodyPr wrap="square" rtlCol="1">
            <a:spAutoFit/>
          </a:bodyPr>
          <a:lstStyle/>
          <a:p>
            <a:pPr algn="l">
              <a:lnSpc>
                <a:spcPct val="150000"/>
              </a:lnSpc>
            </a:pPr>
            <a:r>
              <a:rPr lang="en-US" i="0" u="none" strike="noStrike" baseline="0">
                <a:solidFill>
                  <a:srgbClr val="000000"/>
                </a:solidFill>
                <a:latin typeface="Comic Sans MS" panose="030F0702030302020204" pitchFamily="66" charset="0"/>
              </a:rPr>
              <a:t>Adnan: Hi, Omar. </a:t>
            </a:r>
            <a:r>
              <a:rPr lang="en-US" i="0" u="none" strike="noStrike" baseline="0">
                <a:solidFill>
                  <a:schemeClr val="accent1"/>
                </a:solidFill>
                <a:latin typeface="Comic Sans MS" panose="030F0702030302020204" pitchFamily="66" charset="0"/>
              </a:rPr>
              <a:t>What are you up to</a:t>
            </a:r>
            <a:r>
              <a:rPr lang="en-US" i="0" u="none" strike="noStrike" baseline="0">
                <a:solidFill>
                  <a:srgbClr val="000000"/>
                </a:solidFill>
                <a:latin typeface="Comic Sans MS" panose="030F0702030302020204" pitchFamily="66" charset="0"/>
              </a:rPr>
              <a:t>? </a:t>
            </a:r>
          </a:p>
          <a:p>
            <a:pPr algn="l">
              <a:lnSpc>
                <a:spcPct val="150000"/>
              </a:lnSpc>
            </a:pPr>
            <a:r>
              <a:rPr lang="en-US" i="0" u="none" strike="noStrike" baseline="0">
                <a:solidFill>
                  <a:srgbClr val="000000"/>
                </a:solidFill>
                <a:latin typeface="Comic Sans MS" panose="030F0702030302020204" pitchFamily="66" charset="0"/>
              </a:rPr>
              <a:t>Omar: I’m turning off my alarm.</a:t>
            </a:r>
          </a:p>
          <a:p>
            <a:pPr algn="l">
              <a:lnSpc>
                <a:spcPct val="150000"/>
              </a:lnSpc>
            </a:pPr>
            <a:r>
              <a:rPr lang="en-US" i="0" u="none" strike="noStrike" baseline="0">
                <a:solidFill>
                  <a:srgbClr val="000000"/>
                </a:solidFill>
                <a:latin typeface="Comic Sans MS" panose="030F0702030302020204" pitchFamily="66" charset="0"/>
              </a:rPr>
              <a:t> Adnan: </a:t>
            </a:r>
            <a:r>
              <a:rPr lang="en-US" i="0" u="none" strike="noStrike" baseline="0">
                <a:solidFill>
                  <a:schemeClr val="accent1"/>
                </a:solidFill>
                <a:latin typeface="Comic Sans MS" panose="030F0702030302020204" pitchFamily="66" charset="0"/>
              </a:rPr>
              <a:t>What on earth is that</a:t>
            </a:r>
            <a:r>
              <a:rPr lang="en-US" i="0" u="none" strike="noStrike" baseline="0">
                <a:solidFill>
                  <a:srgbClr val="000000"/>
                </a:solidFill>
                <a:latin typeface="Comic Sans MS" panose="030F0702030302020204" pitchFamily="66" charset="0"/>
              </a:rPr>
              <a:t>?</a:t>
            </a:r>
          </a:p>
          <a:p>
            <a:pPr algn="l">
              <a:lnSpc>
                <a:spcPct val="150000"/>
              </a:lnSpc>
            </a:pPr>
            <a:r>
              <a:rPr lang="en-US" i="0" u="none" strike="noStrike" baseline="0">
                <a:solidFill>
                  <a:srgbClr val="000000"/>
                </a:solidFill>
                <a:latin typeface="Comic Sans MS" panose="030F0702030302020204" pitchFamily="66" charset="0"/>
              </a:rPr>
              <a:t> Omar: It’s the new flying helicopter alarm. It runs on rechargeable batteries! It’s the best alarm clock I’ve ever had.</a:t>
            </a:r>
          </a:p>
          <a:p>
            <a:pPr algn="l">
              <a:lnSpc>
                <a:spcPct val="150000"/>
              </a:lnSpc>
            </a:pPr>
            <a:r>
              <a:rPr lang="en-US" i="0" u="none" strike="noStrike" baseline="0">
                <a:solidFill>
                  <a:srgbClr val="000000"/>
                </a:solidFill>
                <a:latin typeface="Comic Sans MS" panose="030F0702030302020204" pitchFamily="66" charset="0"/>
              </a:rPr>
              <a:t> Adnan: How does it work? </a:t>
            </a:r>
          </a:p>
          <a:p>
            <a:pPr algn="l">
              <a:lnSpc>
                <a:spcPct val="150000"/>
              </a:lnSpc>
            </a:pPr>
            <a:r>
              <a:rPr lang="en-US" i="0" u="none" strike="noStrike" baseline="0">
                <a:solidFill>
                  <a:srgbClr val="000000"/>
                </a:solidFill>
                <a:latin typeface="Comic Sans MS" panose="030F0702030302020204" pitchFamily="66" charset="0"/>
              </a:rPr>
              <a:t>Omar: You see, the top part, in other words the flying part, is placed on a base. The alarm is set and when it goes off the top part flies off the base. It is made to fly in order to make you get up, catch it, and put it back on its base. </a:t>
            </a:r>
          </a:p>
          <a:p>
            <a:pPr algn="l">
              <a:lnSpc>
                <a:spcPct val="150000"/>
              </a:lnSpc>
            </a:pPr>
            <a:r>
              <a:rPr lang="en-US" i="0" u="none" strike="noStrike" baseline="0">
                <a:solidFill>
                  <a:srgbClr val="000000"/>
                </a:solidFill>
                <a:latin typeface="Comic Sans MS" panose="030F0702030302020204" pitchFamily="66" charset="0"/>
              </a:rPr>
              <a:t>Adnan: And why is it here?</a:t>
            </a:r>
          </a:p>
          <a:p>
            <a:pPr algn="l">
              <a:lnSpc>
                <a:spcPct val="150000"/>
              </a:lnSpc>
            </a:pPr>
            <a:r>
              <a:rPr lang="en-US" i="0" u="none" strike="noStrike" baseline="0">
                <a:solidFill>
                  <a:srgbClr val="000000"/>
                </a:solidFill>
                <a:latin typeface="Comic Sans MS" panose="030F0702030302020204" pitchFamily="66" charset="0"/>
              </a:rPr>
              <a:t> Omar: Well, you know how it is when you have a lot to do at work and you also have to attend meetings. I don’t have an assistant so if I am working on an important project I forget. The flying alarm can solve the problem. I set it in time for any meeting or conference that I have and I don’t have to worry. What do you think? </a:t>
            </a:r>
          </a:p>
        </p:txBody>
      </p:sp>
      <p:sp>
        <p:nvSpPr>
          <p:cNvPr id="7" name="مربع نص 6">
            <a:extLst>
              <a:ext uri="{FF2B5EF4-FFF2-40B4-BE49-F238E27FC236}">
                <a16:creationId xmlns:a16="http://schemas.microsoft.com/office/drawing/2014/main" id="{010CAC2C-6CE0-41DD-98A0-3F422562EF32}"/>
              </a:ext>
            </a:extLst>
          </p:cNvPr>
          <p:cNvSpPr txBox="1"/>
          <p:nvPr/>
        </p:nvSpPr>
        <p:spPr>
          <a:xfrm>
            <a:off x="342331" y="130467"/>
            <a:ext cx="8739525" cy="646331"/>
          </a:xfrm>
          <a:prstGeom prst="rect">
            <a:avLst/>
          </a:prstGeom>
          <a:noFill/>
        </p:spPr>
        <p:txBody>
          <a:bodyPr wrap="square" rtlCol="1">
            <a:spAutoFit/>
          </a:bodyPr>
          <a:lstStyle/>
          <a:p>
            <a:pPr algn="l"/>
            <a:r>
              <a:rPr lang="en-US" sz="1800" b="0" i="0" u="sng" strike="noStrike" baseline="0">
                <a:solidFill>
                  <a:srgbClr val="000000"/>
                </a:solidFill>
              </a:rPr>
              <a:t>Find and underline examples </a:t>
            </a:r>
            <a:r>
              <a:rPr lang="en-US" sz="1800" b="0" i="0" u="sng" strike="noStrike" baseline="0"/>
              <a:t>of</a:t>
            </a:r>
            <a:r>
              <a:rPr lang="en-US" sz="1800" b="0" i="0" u="sng" strike="noStrike" baseline="0">
                <a:solidFill>
                  <a:schemeClr val="accent2">
                    <a:lumMod val="75000"/>
                  </a:schemeClr>
                </a:solidFill>
              </a:rPr>
              <a:t> </a:t>
            </a:r>
            <a:r>
              <a:rPr lang="en-US" sz="1800" b="1" i="0" u="sng" strike="noStrike" baseline="0">
                <a:solidFill>
                  <a:schemeClr val="accent2">
                    <a:lumMod val="75000"/>
                  </a:schemeClr>
                </a:solidFill>
              </a:rPr>
              <a:t>consonant + vowel </a:t>
            </a:r>
            <a:r>
              <a:rPr lang="en-US" sz="1800" b="0" i="0" u="sng" strike="noStrike" baseline="0">
                <a:solidFill>
                  <a:srgbClr val="000000"/>
                </a:solidFill>
              </a:rPr>
              <a:t>and </a:t>
            </a:r>
            <a:r>
              <a:rPr lang="en-US" sz="1800" b="1" i="0" u="sng" strike="noStrike" baseline="0">
                <a:solidFill>
                  <a:schemeClr val="accent2">
                    <a:lumMod val="75000"/>
                  </a:schemeClr>
                </a:solidFill>
              </a:rPr>
              <a:t>consonant + consonant </a:t>
            </a:r>
            <a:r>
              <a:rPr lang="en-US" sz="1800" b="0" i="0" u="sng" strike="noStrike" baseline="0">
                <a:solidFill>
                  <a:srgbClr val="000000"/>
                </a:solidFill>
              </a:rPr>
              <a:t>and practice reading the conversation in pairs. </a:t>
            </a:r>
          </a:p>
        </p:txBody>
      </p:sp>
      <p:pic>
        <p:nvPicPr>
          <p:cNvPr id="8" name="MG Bk 1 F-SA_2020_2-06">
            <a:hlinkClick r:id="" action="ppaction://media"/>
            <a:extLst>
              <a:ext uri="{FF2B5EF4-FFF2-40B4-BE49-F238E27FC236}">
                <a16:creationId xmlns:a16="http://schemas.microsoft.com/office/drawing/2014/main" id="{F5889D6F-1587-40F0-88A8-995B9C8EA690}"/>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5">
                <a:tint val="45000"/>
                <a:satMod val="400000"/>
              </a:schemeClr>
            </a:duotone>
          </a:blip>
          <a:stretch>
            <a:fillRect/>
          </a:stretch>
        </p:blipFill>
        <p:spPr>
          <a:xfrm flipH="1">
            <a:off x="10891961" y="5702072"/>
            <a:ext cx="904400" cy="904400"/>
          </a:xfrm>
          <a:prstGeom prst="rect">
            <a:avLst/>
          </a:prstGeom>
        </p:spPr>
      </p:pic>
      <p:pic>
        <p:nvPicPr>
          <p:cNvPr id="9" name="Picture 2" descr="سماعات, كرتون سماعات الرأس, والاستماع إلى الموسيقى png">
            <a:extLst>
              <a:ext uri="{FF2B5EF4-FFF2-40B4-BE49-F238E27FC236}">
                <a16:creationId xmlns:a16="http://schemas.microsoft.com/office/drawing/2014/main" id="{72BA325E-DAB0-4BDD-B1F0-DD933F836F5E}"/>
              </a:ext>
            </a:extLst>
          </p:cNvPr>
          <p:cNvPicPr>
            <a:picLocks noChangeAspect="1" noChangeArrowheads="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a14:imgLayer r:embed="rId7">
                    <a14:imgEffect>
                      <a14:backgroundRemoval t="10000" b="90000" l="10000" r="90000">
                        <a14:foregroundMark x1="70115" y1="89606" x2="70115" y2="89606"/>
                        <a14:foregroundMark x1="33333" y1="89247" x2="33333" y2="89247"/>
                        <a14:foregroundMark x1="29885" y1="89247" x2="29885" y2="89247"/>
                        <a14:foregroundMark x1="52299" y1="10753" x2="39080" y2="12545"/>
                      </a14:backgroundRemoval>
                    </a14:imgEffect>
                  </a14:imgLayer>
                </a14:imgProps>
              </a:ext>
              <a:ext uri="{28A0092B-C50C-407E-A947-70E740481C1C}">
                <a14:useLocalDpi xmlns:a14="http://schemas.microsoft.com/office/drawing/2010/main" val="0"/>
              </a:ext>
            </a:extLst>
          </a:blip>
          <a:srcRect l="14172" t="4008" r="14068" b="5492"/>
          <a:stretch/>
        </p:blipFill>
        <p:spPr bwMode="auto">
          <a:xfrm>
            <a:off x="8501815" y="-72866"/>
            <a:ext cx="1226233" cy="11870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 name="صورة 1">
            <a:extLst>
              <a:ext uri="{FF2B5EF4-FFF2-40B4-BE49-F238E27FC236}">
                <a16:creationId xmlns:a16="http://schemas.microsoft.com/office/drawing/2014/main" id="{67AE439B-A2BA-286F-E6AB-72740AEE8CC7}"/>
              </a:ext>
            </a:extLst>
          </p:cNvPr>
          <p:cNvPicPr>
            <a:picLocks noChangeAspect="1"/>
          </p:cNvPicPr>
          <p:nvPr/>
        </p:nvPicPr>
        <p:blipFill>
          <a:blip r:embed="rId8"/>
          <a:stretch>
            <a:fillRect/>
          </a:stretch>
        </p:blipFill>
        <p:spPr>
          <a:xfrm>
            <a:off x="-6614935" y="-2448082"/>
            <a:ext cx="5690021" cy="2563493"/>
          </a:xfrm>
          <a:prstGeom prst="rect">
            <a:avLst/>
          </a:prstGeom>
        </p:spPr>
      </p:pic>
      <p:grpSp>
        <p:nvGrpSpPr>
          <p:cNvPr id="4" name="مجموعة 3">
            <a:extLst>
              <a:ext uri="{FF2B5EF4-FFF2-40B4-BE49-F238E27FC236}">
                <a16:creationId xmlns:a16="http://schemas.microsoft.com/office/drawing/2014/main" id="{5A2F15CF-F47B-9523-8DD3-D3AFF0629D22}"/>
              </a:ext>
            </a:extLst>
          </p:cNvPr>
          <p:cNvGrpSpPr/>
          <p:nvPr/>
        </p:nvGrpSpPr>
        <p:grpSpPr>
          <a:xfrm>
            <a:off x="13151897" y="-2761467"/>
            <a:ext cx="6138292" cy="2230781"/>
            <a:chOff x="850900" y="2384118"/>
            <a:chExt cx="6718300" cy="2641600"/>
          </a:xfrm>
          <a:effectLst>
            <a:outerShdw blurRad="50800" dist="38100" dir="13500000" algn="br" rotWithShape="0">
              <a:prstClr val="black">
                <a:alpha val="40000"/>
              </a:prstClr>
            </a:outerShdw>
          </a:effectLst>
        </p:grpSpPr>
        <p:sp>
          <p:nvSpPr>
            <p:cNvPr id="5" name="مستطيل 4">
              <a:extLst>
                <a:ext uri="{FF2B5EF4-FFF2-40B4-BE49-F238E27FC236}">
                  <a16:creationId xmlns:a16="http://schemas.microsoft.com/office/drawing/2014/main" id="{5E356E64-83CD-9273-A536-F44CF6BA3597}"/>
                </a:ext>
              </a:extLst>
            </p:cNvPr>
            <p:cNvSpPr/>
            <p:nvPr/>
          </p:nvSpPr>
          <p:spPr>
            <a:xfrm>
              <a:off x="850900" y="3461877"/>
              <a:ext cx="6718300" cy="1563841"/>
            </a:xfrm>
            <a:prstGeom prst="rect">
              <a:avLst/>
            </a:prstGeom>
            <a:solidFill>
              <a:srgbClr val="EDDE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800" b="1" i="0" u="none" strike="noStrike" baseline="0" dirty="0">
                  <a:solidFill>
                    <a:schemeClr val="accent1">
                      <a:lumMod val="75000"/>
                    </a:schemeClr>
                  </a:solidFill>
                </a:rPr>
                <a:t>What are you up to? </a:t>
              </a:r>
              <a:r>
                <a:rPr lang="en-US" sz="1800" b="0" i="0" u="none" strike="noStrike" baseline="0" dirty="0">
                  <a:solidFill>
                    <a:srgbClr val="000000"/>
                  </a:solidFill>
                </a:rPr>
                <a:t>= What are you doing now? </a:t>
              </a:r>
            </a:p>
            <a:p>
              <a:pPr algn="l"/>
              <a:r>
                <a:rPr lang="en-US" sz="1800" b="1" i="0" u="none" strike="noStrike" baseline="0" dirty="0">
                  <a:solidFill>
                    <a:schemeClr val="accent1">
                      <a:lumMod val="75000"/>
                    </a:schemeClr>
                  </a:solidFill>
                </a:rPr>
                <a:t>What on earth…? </a:t>
              </a:r>
              <a:r>
                <a:rPr lang="en-US" sz="1800" b="0" i="0" u="none" strike="noStrike" baseline="0" dirty="0">
                  <a:solidFill>
                    <a:srgbClr val="000000"/>
                  </a:solidFill>
                </a:rPr>
                <a:t>= expression to show surprise when asking a question </a:t>
              </a:r>
            </a:p>
          </p:txBody>
        </p:sp>
        <p:sp>
          <p:nvSpPr>
            <p:cNvPr id="10" name="مثلث متساوي الساقين 9">
              <a:extLst>
                <a:ext uri="{FF2B5EF4-FFF2-40B4-BE49-F238E27FC236}">
                  <a16:creationId xmlns:a16="http://schemas.microsoft.com/office/drawing/2014/main" id="{D346F637-0774-1444-609F-0A384946A201}"/>
                </a:ext>
              </a:extLst>
            </p:cNvPr>
            <p:cNvSpPr/>
            <p:nvPr/>
          </p:nvSpPr>
          <p:spPr>
            <a:xfrm rot="10800000" flipV="1">
              <a:off x="850900" y="2384118"/>
              <a:ext cx="6718300" cy="1055841"/>
            </a:xfrm>
            <a:prstGeom prst="triangle">
              <a:avLst>
                <a:gd name="adj" fmla="val 100000"/>
              </a:avLst>
            </a:prstGeom>
            <a:solidFill>
              <a:srgbClr val="0067AB"/>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l"/>
              <a:r>
                <a:rPr lang="en-US" sz="2400" b="1" i="0" u="none" strike="noStrike" baseline="0">
                  <a:solidFill>
                    <a:schemeClr val="bg1"/>
                  </a:solidFill>
                </a:rPr>
                <a:t>Real Talk </a:t>
              </a:r>
            </a:p>
            <a:p>
              <a:pPr algn="l"/>
              <a:endParaRPr lang="ar-SA"/>
            </a:p>
          </p:txBody>
        </p:sp>
      </p:grpSp>
    </p:spTree>
    <p:extLst>
      <p:ext uri="{BB962C8B-B14F-4D97-AF65-F5344CB8AC3E}">
        <p14:creationId xmlns:p14="http://schemas.microsoft.com/office/powerpoint/2010/main" val="3007907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1EECD151-7BB0-4847-AD60-878175BFC8AB}"/>
              </a:ext>
            </a:extLst>
          </p:cNvPr>
          <p:cNvPicPr>
            <a:picLocks noChangeAspect="1"/>
          </p:cNvPicPr>
          <p:nvPr/>
        </p:nvPicPr>
        <p:blipFill>
          <a:blip r:embed="rId2"/>
          <a:stretch>
            <a:fillRect/>
          </a:stretch>
        </p:blipFill>
        <p:spPr>
          <a:xfrm>
            <a:off x="86383" y="432792"/>
            <a:ext cx="5690021" cy="2563493"/>
          </a:xfrm>
          <a:prstGeom prst="rect">
            <a:avLst/>
          </a:prstGeom>
        </p:spPr>
      </p:pic>
      <p:grpSp>
        <p:nvGrpSpPr>
          <p:cNvPr id="5" name="مجموعة 4">
            <a:extLst>
              <a:ext uri="{FF2B5EF4-FFF2-40B4-BE49-F238E27FC236}">
                <a16:creationId xmlns:a16="http://schemas.microsoft.com/office/drawing/2014/main" id="{A6EB7AD1-3194-44F1-AE34-35C1D6B3A71F}"/>
              </a:ext>
            </a:extLst>
          </p:cNvPr>
          <p:cNvGrpSpPr/>
          <p:nvPr/>
        </p:nvGrpSpPr>
        <p:grpSpPr>
          <a:xfrm>
            <a:off x="5967325" y="765504"/>
            <a:ext cx="6138292" cy="2230781"/>
            <a:chOff x="850900" y="2384118"/>
            <a:chExt cx="6718300" cy="2641600"/>
          </a:xfrm>
          <a:effectLst>
            <a:outerShdw blurRad="50800" dist="38100" dir="13500000" algn="br" rotWithShape="0">
              <a:prstClr val="black">
                <a:alpha val="40000"/>
              </a:prstClr>
            </a:outerShdw>
          </a:effectLst>
        </p:grpSpPr>
        <p:sp>
          <p:nvSpPr>
            <p:cNvPr id="6" name="مستطيل 5">
              <a:extLst>
                <a:ext uri="{FF2B5EF4-FFF2-40B4-BE49-F238E27FC236}">
                  <a16:creationId xmlns:a16="http://schemas.microsoft.com/office/drawing/2014/main" id="{947802B0-7D93-4A65-B27C-7605A5AD5EB8}"/>
                </a:ext>
              </a:extLst>
            </p:cNvPr>
            <p:cNvSpPr/>
            <p:nvPr/>
          </p:nvSpPr>
          <p:spPr>
            <a:xfrm>
              <a:off x="850900" y="3461877"/>
              <a:ext cx="6718300" cy="1563841"/>
            </a:xfrm>
            <a:prstGeom prst="rect">
              <a:avLst/>
            </a:prstGeom>
            <a:solidFill>
              <a:srgbClr val="EDDE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800" b="1" i="0" u="none" strike="noStrike" baseline="0">
                  <a:solidFill>
                    <a:schemeClr val="accent1">
                      <a:lumMod val="75000"/>
                    </a:schemeClr>
                  </a:solidFill>
                </a:rPr>
                <a:t>What are you up to? </a:t>
              </a:r>
              <a:r>
                <a:rPr lang="en-US" sz="1800" b="0" i="0" u="none" strike="noStrike" baseline="0">
                  <a:solidFill>
                    <a:srgbClr val="000000"/>
                  </a:solidFill>
                </a:rPr>
                <a:t>= What are you doing now? </a:t>
              </a:r>
            </a:p>
            <a:p>
              <a:pPr algn="l"/>
              <a:r>
                <a:rPr lang="en-US" sz="1800" b="1" i="0" u="none" strike="noStrike" baseline="0">
                  <a:solidFill>
                    <a:schemeClr val="accent1">
                      <a:lumMod val="75000"/>
                    </a:schemeClr>
                  </a:solidFill>
                </a:rPr>
                <a:t>What on earth…? </a:t>
              </a:r>
              <a:r>
                <a:rPr lang="en-US" sz="1800" b="0" i="0" u="none" strike="noStrike" baseline="0">
                  <a:solidFill>
                    <a:srgbClr val="000000"/>
                  </a:solidFill>
                </a:rPr>
                <a:t>= expression to show surprise when asking a question </a:t>
              </a:r>
            </a:p>
          </p:txBody>
        </p:sp>
        <p:sp>
          <p:nvSpPr>
            <p:cNvPr id="7" name="مثلث متساوي الساقين 6">
              <a:extLst>
                <a:ext uri="{FF2B5EF4-FFF2-40B4-BE49-F238E27FC236}">
                  <a16:creationId xmlns:a16="http://schemas.microsoft.com/office/drawing/2014/main" id="{29098E3A-F682-433C-8A65-E14AA0825BFB}"/>
                </a:ext>
              </a:extLst>
            </p:cNvPr>
            <p:cNvSpPr/>
            <p:nvPr/>
          </p:nvSpPr>
          <p:spPr>
            <a:xfrm rot="10800000" flipV="1">
              <a:off x="850900" y="2384118"/>
              <a:ext cx="6718300" cy="1055841"/>
            </a:xfrm>
            <a:prstGeom prst="triangle">
              <a:avLst>
                <a:gd name="adj" fmla="val 100000"/>
              </a:avLst>
            </a:prstGeom>
            <a:solidFill>
              <a:srgbClr val="0067AB"/>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l"/>
              <a:r>
                <a:rPr lang="en-US" sz="2400" b="1" i="0" u="none" strike="noStrike" baseline="0">
                  <a:solidFill>
                    <a:schemeClr val="bg1"/>
                  </a:solidFill>
                </a:rPr>
                <a:t>Real Talk </a:t>
              </a:r>
            </a:p>
            <a:p>
              <a:pPr algn="l"/>
              <a:endParaRPr lang="ar-SA"/>
            </a:p>
          </p:txBody>
        </p:sp>
      </p:grpSp>
      <p:sp>
        <p:nvSpPr>
          <p:cNvPr id="10" name="مربع نص 9">
            <a:extLst>
              <a:ext uri="{FF2B5EF4-FFF2-40B4-BE49-F238E27FC236}">
                <a16:creationId xmlns:a16="http://schemas.microsoft.com/office/drawing/2014/main" id="{6956EA14-23D6-4DF0-AD7A-7142E52B95D1}"/>
              </a:ext>
            </a:extLst>
          </p:cNvPr>
          <p:cNvSpPr txBox="1"/>
          <p:nvPr/>
        </p:nvSpPr>
        <p:spPr>
          <a:xfrm>
            <a:off x="2453196" y="3014793"/>
            <a:ext cx="7516428" cy="1483483"/>
          </a:xfrm>
          <a:prstGeom prst="rect">
            <a:avLst/>
          </a:prstGeom>
          <a:noFill/>
        </p:spPr>
        <p:txBody>
          <a:bodyPr wrap="square" rtlCol="1">
            <a:spAutoFit/>
          </a:bodyPr>
          <a:lstStyle/>
          <a:p>
            <a:pPr algn="ctr">
              <a:lnSpc>
                <a:spcPct val="200000"/>
              </a:lnSpc>
            </a:pPr>
            <a:r>
              <a:rPr lang="en-US" sz="2800" b="1" i="0" u="none" strike="noStrike" baseline="0" dirty="0">
                <a:solidFill>
                  <a:schemeClr val="accent1">
                    <a:lumMod val="75000"/>
                  </a:schemeClr>
                </a:solidFill>
              </a:rPr>
              <a:t>About the Conversation</a:t>
            </a:r>
          </a:p>
          <a:p>
            <a:pPr algn="l">
              <a:lnSpc>
                <a:spcPct val="200000"/>
              </a:lnSpc>
            </a:pPr>
            <a:r>
              <a:rPr lang="en-US" sz="1800" b="0" i="0" u="none" strike="noStrike" baseline="0" dirty="0">
                <a:solidFill>
                  <a:srgbClr val="000000"/>
                </a:solidFill>
              </a:rPr>
              <a:t> </a:t>
            </a:r>
            <a:r>
              <a:rPr lang="en-US" sz="2000" b="0" i="0" u="none" strike="noStrike" baseline="0" dirty="0">
                <a:solidFill>
                  <a:srgbClr val="000000"/>
                </a:solidFill>
              </a:rPr>
              <a:t>In your own words, explain </a:t>
            </a:r>
            <a:r>
              <a:rPr lang="en-US" sz="2000" b="1" i="0" u="none" strike="noStrike" baseline="0" dirty="0">
                <a:solidFill>
                  <a:srgbClr val="C00000"/>
                </a:solidFill>
              </a:rPr>
              <a:t>how </a:t>
            </a:r>
            <a:r>
              <a:rPr lang="en-US" sz="2000" b="0" i="0" u="none" strike="noStrike" baseline="0" dirty="0">
                <a:solidFill>
                  <a:srgbClr val="000000"/>
                </a:solidFill>
              </a:rPr>
              <a:t>the flying helicopter alarm works</a:t>
            </a:r>
            <a:endParaRPr lang="en-US" sz="1800" b="0" i="0" u="none" strike="noStrike" baseline="0" dirty="0">
              <a:solidFill>
                <a:srgbClr val="000000"/>
              </a:solidFill>
            </a:endParaRPr>
          </a:p>
        </p:txBody>
      </p:sp>
      <p:sp>
        <p:nvSpPr>
          <p:cNvPr id="11" name="مربع نص 10">
            <a:extLst>
              <a:ext uri="{FF2B5EF4-FFF2-40B4-BE49-F238E27FC236}">
                <a16:creationId xmlns:a16="http://schemas.microsoft.com/office/drawing/2014/main" id="{83D5E86B-8945-4469-8CF3-CE2073BE3672}"/>
              </a:ext>
            </a:extLst>
          </p:cNvPr>
          <p:cNvSpPr txBox="1"/>
          <p:nvPr/>
        </p:nvSpPr>
        <p:spPr>
          <a:xfrm>
            <a:off x="2734235" y="4859183"/>
            <a:ext cx="7516428" cy="707886"/>
          </a:xfrm>
          <a:prstGeom prst="rect">
            <a:avLst/>
          </a:prstGeom>
          <a:noFill/>
        </p:spPr>
        <p:txBody>
          <a:bodyPr wrap="square" rtlCol="1">
            <a:spAutoFit/>
          </a:bodyPr>
          <a:lstStyle/>
          <a:p>
            <a:pPr algn="l"/>
            <a:r>
              <a:rPr lang="en-US" sz="2000" b="1" i="0" strike="noStrike" baseline="0" dirty="0">
                <a:solidFill>
                  <a:schemeClr val="accent1"/>
                </a:solidFill>
                <a:latin typeface="Proxima Nova Light"/>
              </a:rPr>
              <a:t>The flying helicopter alarm is placed on a base. When it goes off it flies so you have to get up and catch it. </a:t>
            </a:r>
            <a:endParaRPr lang="ar-SA" sz="2000" b="1" dirty="0">
              <a:solidFill>
                <a:schemeClr val="accent1"/>
              </a:solidFill>
            </a:endParaRPr>
          </a:p>
        </p:txBody>
      </p:sp>
      <p:pic>
        <p:nvPicPr>
          <p:cNvPr id="12" name="صورة 11">
            <a:extLst>
              <a:ext uri="{FF2B5EF4-FFF2-40B4-BE49-F238E27FC236}">
                <a16:creationId xmlns:a16="http://schemas.microsoft.com/office/drawing/2014/main" id="{FE06609F-7ECB-47A5-BAB5-0EA8FB9B505B}"/>
              </a:ext>
            </a:extLst>
          </p:cNvPr>
          <p:cNvPicPr>
            <a:picLocks noChangeAspect="1"/>
          </p:cNvPicPr>
          <p:nvPr/>
        </p:nvPicPr>
        <p:blipFill rotWithShape="1">
          <a:blip r:embed="rId3">
            <a:lum bright="20000" contrast="20000"/>
          </a:blip>
          <a:srcRect l="5943" t="5634" r="3902" b="1392"/>
          <a:stretch/>
        </p:blipFill>
        <p:spPr>
          <a:xfrm>
            <a:off x="10176238" y="5063127"/>
            <a:ext cx="2015762" cy="1729697"/>
          </a:xfrm>
          <a:prstGeom prst="rect">
            <a:avLst/>
          </a:prstGeom>
        </p:spPr>
      </p:pic>
      <p:sp>
        <p:nvSpPr>
          <p:cNvPr id="13" name="مربع نص 12">
            <a:extLst>
              <a:ext uri="{FF2B5EF4-FFF2-40B4-BE49-F238E27FC236}">
                <a16:creationId xmlns:a16="http://schemas.microsoft.com/office/drawing/2014/main" id="{F2463A9B-DE01-4E23-9497-840A0393AD97}"/>
              </a:ext>
            </a:extLst>
          </p:cNvPr>
          <p:cNvSpPr txBox="1"/>
          <p:nvPr/>
        </p:nvSpPr>
        <p:spPr>
          <a:xfrm>
            <a:off x="1990717" y="2451034"/>
            <a:ext cx="1881352" cy="461665"/>
          </a:xfrm>
          <a:prstGeom prst="rect">
            <a:avLst/>
          </a:prstGeom>
          <a:noFill/>
        </p:spPr>
        <p:txBody>
          <a:bodyPr wrap="square" rtlCol="1">
            <a:spAutoFit/>
          </a:bodyPr>
          <a:lstStyle/>
          <a:p>
            <a:pPr algn="ctr"/>
            <a:r>
              <a:rPr lang="en-US" sz="2400" b="1">
                <a:solidFill>
                  <a:srgbClr val="C00000"/>
                </a:solidFill>
              </a:rPr>
              <a:t>Your idea</a:t>
            </a:r>
            <a:endParaRPr lang="ar-SA" sz="2400" b="1">
              <a:solidFill>
                <a:srgbClr val="C00000"/>
              </a:solidFill>
            </a:endParaRPr>
          </a:p>
        </p:txBody>
      </p:sp>
      <p:pic>
        <p:nvPicPr>
          <p:cNvPr id="8194" name="Picture 2">
            <a:extLst>
              <a:ext uri="{FF2B5EF4-FFF2-40B4-BE49-F238E27FC236}">
                <a16:creationId xmlns:a16="http://schemas.microsoft.com/office/drawing/2014/main" id="{84833CAF-1646-4352-9F1C-AB3FFAE57CC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167" b="96667" l="10000" r="90000">
                        <a14:foregroundMark x1="59500" y1="67917" x2="59500" y2="67917"/>
                        <a14:foregroundMark x1="68250" y1="96250" x2="68250" y2="96250"/>
                        <a14:foregroundMark x1="61000" y1="8333" x2="48500" y2="4583"/>
                        <a14:foregroundMark x1="48500" y1="4583" x2="45750" y2="6250"/>
                        <a14:foregroundMark x1="57000" y1="50833" x2="57000" y2="50833"/>
                        <a14:foregroundMark x1="70500" y1="35000" x2="39750" y2="51667"/>
                        <a14:foregroundMark x1="39750" y1="51667" x2="45750" y2="33333"/>
                        <a14:foregroundMark x1="45750" y1="33333" x2="57000" y2="54167"/>
                        <a14:foregroundMark x1="57000" y1="54167" x2="62500" y2="73750"/>
                        <a14:foregroundMark x1="62750" y1="72500" x2="67000" y2="96667"/>
                      </a14:backgroundRemoval>
                    </a14:imgEffect>
                  </a14:imgLayer>
                </a14:imgProps>
              </a:ext>
              <a:ext uri="{28A0092B-C50C-407E-A947-70E740481C1C}">
                <a14:useLocalDpi xmlns:a14="http://schemas.microsoft.com/office/drawing/2010/main" val="0"/>
              </a:ext>
            </a:extLst>
          </a:blip>
          <a:srcRect l="21311" r="17449"/>
          <a:stretch/>
        </p:blipFill>
        <p:spPr bwMode="auto">
          <a:xfrm>
            <a:off x="4039644" y="71885"/>
            <a:ext cx="1927681" cy="15065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952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10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our Turn - A GMTK Game Jam 2019 entry by Jowent, ChumasGames">
            <a:extLst>
              <a:ext uri="{FF2B5EF4-FFF2-40B4-BE49-F238E27FC236}">
                <a16:creationId xmlns:a16="http://schemas.microsoft.com/office/drawing/2014/main" id="{63EC23EE-C284-4AEB-AED0-2764F2B17C7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77554" y="1"/>
            <a:ext cx="2676452" cy="15666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2F88FA98-5B3D-4390-B5BA-421331CE866A}"/>
              </a:ext>
            </a:extLst>
          </p:cNvPr>
          <p:cNvSpPr txBox="1"/>
          <p:nvPr/>
        </p:nvSpPr>
        <p:spPr>
          <a:xfrm>
            <a:off x="1229179" y="1691849"/>
            <a:ext cx="10116483" cy="1845120"/>
          </a:xfrm>
          <a:prstGeom prst="rect">
            <a:avLst/>
          </a:prstGeom>
          <a:noFill/>
        </p:spPr>
        <p:txBody>
          <a:bodyPr wrap="square" rtlCol="1">
            <a:spAutoFit/>
          </a:bodyPr>
          <a:lstStyle/>
          <a:p>
            <a:pPr algn="l">
              <a:lnSpc>
                <a:spcPct val="150000"/>
              </a:lnSpc>
            </a:pPr>
            <a:r>
              <a:rPr lang="en-US" sz="2000" b="1" i="0" u="none" strike="noStrike" baseline="0">
                <a:solidFill>
                  <a:srgbClr val="C00000"/>
                </a:solidFill>
              </a:rPr>
              <a:t>Describe</a:t>
            </a:r>
            <a:r>
              <a:rPr lang="en-US" sz="1800" b="0" i="0" u="none" strike="noStrike" baseline="0">
                <a:solidFill>
                  <a:srgbClr val="000000"/>
                </a:solidFill>
              </a:rPr>
              <a:t> to your partner some </a:t>
            </a:r>
            <a:r>
              <a:rPr lang="en-US" sz="1800" b="1" i="0" u="none" strike="noStrike" baseline="0">
                <a:solidFill>
                  <a:srgbClr val="C00000"/>
                </a:solidFill>
              </a:rPr>
              <a:t>unusual new gadgets </a:t>
            </a:r>
            <a:r>
              <a:rPr lang="en-US" sz="1800" b="0" i="0" u="none" strike="noStrike" baseline="0">
                <a:solidFill>
                  <a:srgbClr val="000000"/>
                </a:solidFill>
              </a:rPr>
              <a:t>you have seen or read about. </a:t>
            </a:r>
            <a:r>
              <a:rPr lang="en-US" sz="1800" b="1" i="0" u="none" strike="noStrike" baseline="0">
                <a:solidFill>
                  <a:srgbClr val="C00000"/>
                </a:solidFill>
              </a:rPr>
              <a:t>First</a:t>
            </a:r>
            <a:r>
              <a:rPr lang="en-US" sz="1800" b="0" i="0" u="none" strike="noStrike" baseline="0">
                <a:solidFill>
                  <a:srgbClr val="000000"/>
                </a:solidFill>
              </a:rPr>
              <a:t> complete the organizer with the necessary information. Your partner expresses disbelief using the following expressions:</a:t>
            </a:r>
          </a:p>
          <a:p>
            <a:pPr algn="l">
              <a:lnSpc>
                <a:spcPct val="150000"/>
              </a:lnSpc>
            </a:pPr>
            <a:r>
              <a:rPr lang="en-US" sz="1800" b="0" i="0" u="none" strike="noStrike" baseline="0">
                <a:solidFill>
                  <a:srgbClr val="000000"/>
                </a:solidFill>
              </a:rPr>
              <a:t> </a:t>
            </a:r>
            <a:r>
              <a:rPr lang="en-US" sz="2000" b="1" i="0" u="none" strike="noStrike" baseline="0">
                <a:solidFill>
                  <a:schemeClr val="accent6">
                    <a:lumMod val="75000"/>
                  </a:schemeClr>
                </a:solidFill>
              </a:rPr>
              <a:t>It is awesome/incredible,</a:t>
            </a:r>
          </a:p>
          <a:p>
            <a:pPr algn="l">
              <a:lnSpc>
                <a:spcPct val="150000"/>
              </a:lnSpc>
            </a:pPr>
            <a:r>
              <a:rPr lang="en-US" sz="2000" b="1" i="0" u="none" strike="noStrike" baseline="0">
                <a:solidFill>
                  <a:schemeClr val="accent6">
                    <a:lumMod val="75000"/>
                  </a:schemeClr>
                </a:solidFill>
              </a:rPr>
              <a:t> I’ve never seen anything like it and It makes you wonder. </a:t>
            </a:r>
          </a:p>
        </p:txBody>
      </p:sp>
      <p:graphicFrame>
        <p:nvGraphicFramePr>
          <p:cNvPr id="5" name="جدول 5">
            <a:extLst>
              <a:ext uri="{FF2B5EF4-FFF2-40B4-BE49-F238E27FC236}">
                <a16:creationId xmlns:a16="http://schemas.microsoft.com/office/drawing/2014/main" id="{DDD05A86-CF40-4264-8F9E-475188C1CE34}"/>
              </a:ext>
            </a:extLst>
          </p:cNvPr>
          <p:cNvGraphicFramePr>
            <a:graphicFrameLocks noGrp="1"/>
          </p:cNvGraphicFramePr>
          <p:nvPr>
            <p:extLst>
              <p:ext uri="{D42A27DB-BD31-4B8C-83A1-F6EECF244321}">
                <p14:modId xmlns:p14="http://schemas.microsoft.com/office/powerpoint/2010/main" val="1094081182"/>
              </p:ext>
            </p:extLst>
          </p:nvPr>
        </p:nvGraphicFramePr>
        <p:xfrm>
          <a:off x="7870549" y="3995526"/>
          <a:ext cx="3116062" cy="1333466"/>
        </p:xfrm>
        <a:graphic>
          <a:graphicData uri="http://schemas.openxmlformats.org/drawingml/2006/table">
            <a:tbl>
              <a:tblPr rtl="1" firstRow="1" bandRow="1">
                <a:tableStyleId>{5C22544A-7EE6-4342-B048-85BDC9FD1C3A}</a:tableStyleId>
              </a:tblPr>
              <a:tblGrid>
                <a:gridCol w="3116062">
                  <a:extLst>
                    <a:ext uri="{9D8B030D-6E8A-4147-A177-3AD203B41FA5}">
                      <a16:colId xmlns:a16="http://schemas.microsoft.com/office/drawing/2014/main" val="1960479994"/>
                    </a:ext>
                  </a:extLst>
                </a:gridCol>
              </a:tblGrid>
              <a:tr h="48114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lt1"/>
                          </a:solidFill>
                          <a:latin typeface="+mn-lt"/>
                          <a:ea typeface="+mn-ea"/>
                          <a:cs typeface="+mn-cs"/>
                        </a:rPr>
                        <a:t>How the gadget works </a:t>
                      </a:r>
                    </a:p>
                  </a:txBody>
                  <a:tcPr/>
                </a:tc>
                <a:extLst>
                  <a:ext uri="{0D108BD9-81ED-4DB2-BD59-A6C34878D82A}">
                    <a16:rowId xmlns:a16="http://schemas.microsoft.com/office/drawing/2014/main" val="2471110619"/>
                  </a:ext>
                </a:extLst>
              </a:tr>
              <a:tr h="852326">
                <a:tc>
                  <a:txBody>
                    <a:bodyPr/>
                    <a:lstStyle/>
                    <a:p>
                      <a:pPr rtl="1"/>
                      <a:endParaRPr lang="ar-SA"/>
                    </a:p>
                  </a:txBody>
                  <a:tcPr/>
                </a:tc>
                <a:extLst>
                  <a:ext uri="{0D108BD9-81ED-4DB2-BD59-A6C34878D82A}">
                    <a16:rowId xmlns:a16="http://schemas.microsoft.com/office/drawing/2014/main" val="1462153400"/>
                  </a:ext>
                </a:extLst>
              </a:tr>
            </a:tbl>
          </a:graphicData>
        </a:graphic>
      </p:graphicFrame>
      <p:graphicFrame>
        <p:nvGraphicFramePr>
          <p:cNvPr id="8" name="جدول 5">
            <a:extLst>
              <a:ext uri="{FF2B5EF4-FFF2-40B4-BE49-F238E27FC236}">
                <a16:creationId xmlns:a16="http://schemas.microsoft.com/office/drawing/2014/main" id="{F61366C8-B847-48FB-9865-E4C3EF9D7103}"/>
              </a:ext>
            </a:extLst>
          </p:cNvPr>
          <p:cNvGraphicFramePr>
            <a:graphicFrameLocks noGrp="1"/>
          </p:cNvGraphicFramePr>
          <p:nvPr>
            <p:extLst>
              <p:ext uri="{D42A27DB-BD31-4B8C-83A1-F6EECF244321}">
                <p14:modId xmlns:p14="http://schemas.microsoft.com/office/powerpoint/2010/main" val="892103384"/>
              </p:ext>
            </p:extLst>
          </p:nvPr>
        </p:nvGraphicFramePr>
        <p:xfrm>
          <a:off x="4612442" y="3995526"/>
          <a:ext cx="2967116" cy="1295868"/>
        </p:xfrm>
        <a:graphic>
          <a:graphicData uri="http://schemas.openxmlformats.org/drawingml/2006/table">
            <a:tbl>
              <a:tblPr rtl="1" firstRow="1" bandRow="1">
                <a:tableStyleId>{5C22544A-7EE6-4342-B048-85BDC9FD1C3A}</a:tableStyleId>
              </a:tblPr>
              <a:tblGrid>
                <a:gridCol w="2967116">
                  <a:extLst>
                    <a:ext uri="{9D8B030D-6E8A-4147-A177-3AD203B41FA5}">
                      <a16:colId xmlns:a16="http://schemas.microsoft.com/office/drawing/2014/main" val="1960479994"/>
                    </a:ext>
                  </a:extLst>
                </a:gridCol>
              </a:tblGrid>
              <a:tr h="56488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lt1"/>
                          </a:solidFill>
                          <a:latin typeface="+mn-lt"/>
                          <a:ea typeface="+mn-ea"/>
                          <a:cs typeface="+mn-cs"/>
                        </a:rPr>
                        <a:t>What the gadget looks like </a:t>
                      </a:r>
                    </a:p>
                  </a:txBody>
                  <a:tcPr/>
                </a:tc>
                <a:extLst>
                  <a:ext uri="{0D108BD9-81ED-4DB2-BD59-A6C34878D82A}">
                    <a16:rowId xmlns:a16="http://schemas.microsoft.com/office/drawing/2014/main" val="2471110619"/>
                  </a:ext>
                </a:extLst>
              </a:tr>
              <a:tr h="730985">
                <a:tc>
                  <a:txBody>
                    <a:bodyPr/>
                    <a:lstStyle/>
                    <a:p>
                      <a:pPr algn="ctr" rtl="1"/>
                      <a:endParaRPr lang="ar-SA"/>
                    </a:p>
                  </a:txBody>
                  <a:tcPr/>
                </a:tc>
                <a:extLst>
                  <a:ext uri="{0D108BD9-81ED-4DB2-BD59-A6C34878D82A}">
                    <a16:rowId xmlns:a16="http://schemas.microsoft.com/office/drawing/2014/main" val="1462153400"/>
                  </a:ext>
                </a:extLst>
              </a:tr>
            </a:tbl>
          </a:graphicData>
        </a:graphic>
      </p:graphicFrame>
      <p:graphicFrame>
        <p:nvGraphicFramePr>
          <p:cNvPr id="9" name="جدول 5">
            <a:extLst>
              <a:ext uri="{FF2B5EF4-FFF2-40B4-BE49-F238E27FC236}">
                <a16:creationId xmlns:a16="http://schemas.microsoft.com/office/drawing/2014/main" id="{F33BD7D4-8F78-42B4-A827-6237B13878F2}"/>
              </a:ext>
            </a:extLst>
          </p:cNvPr>
          <p:cNvGraphicFramePr>
            <a:graphicFrameLocks noGrp="1"/>
          </p:cNvGraphicFramePr>
          <p:nvPr>
            <p:extLst>
              <p:ext uri="{D42A27DB-BD31-4B8C-83A1-F6EECF244321}">
                <p14:modId xmlns:p14="http://schemas.microsoft.com/office/powerpoint/2010/main" val="3396529556"/>
              </p:ext>
            </p:extLst>
          </p:nvPr>
        </p:nvGraphicFramePr>
        <p:xfrm>
          <a:off x="1669003" y="3995526"/>
          <a:ext cx="2652448" cy="1295868"/>
        </p:xfrm>
        <a:graphic>
          <a:graphicData uri="http://schemas.openxmlformats.org/drawingml/2006/table">
            <a:tbl>
              <a:tblPr rtl="1" firstRow="1" bandRow="1">
                <a:tableStyleId>{5C22544A-7EE6-4342-B048-85BDC9FD1C3A}</a:tableStyleId>
              </a:tblPr>
              <a:tblGrid>
                <a:gridCol w="2652448">
                  <a:extLst>
                    <a:ext uri="{9D8B030D-6E8A-4147-A177-3AD203B41FA5}">
                      <a16:colId xmlns:a16="http://schemas.microsoft.com/office/drawing/2014/main" val="1960479994"/>
                    </a:ext>
                  </a:extLst>
                </a:gridCol>
              </a:tblGrid>
              <a:tr h="467574">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lt1"/>
                          </a:solidFill>
                          <a:latin typeface="+mn-lt"/>
                          <a:ea typeface="+mn-ea"/>
                          <a:cs typeface="+mn-cs"/>
                        </a:rPr>
                        <a:t>What the gadget is called </a:t>
                      </a:r>
                    </a:p>
                  </a:txBody>
                  <a:tcPr/>
                </a:tc>
                <a:extLst>
                  <a:ext uri="{0D108BD9-81ED-4DB2-BD59-A6C34878D82A}">
                    <a16:rowId xmlns:a16="http://schemas.microsoft.com/office/drawing/2014/main" val="2471110619"/>
                  </a:ext>
                </a:extLst>
              </a:tr>
              <a:tr h="828294">
                <a:tc>
                  <a:txBody>
                    <a:bodyPr/>
                    <a:lstStyle/>
                    <a:p>
                      <a:pPr rtl="1"/>
                      <a:endParaRPr lang="ar-SA"/>
                    </a:p>
                  </a:txBody>
                  <a:tcPr/>
                </a:tc>
                <a:extLst>
                  <a:ext uri="{0D108BD9-81ED-4DB2-BD59-A6C34878D82A}">
                    <a16:rowId xmlns:a16="http://schemas.microsoft.com/office/drawing/2014/main" val="1462153400"/>
                  </a:ext>
                </a:extLst>
              </a:tr>
            </a:tbl>
          </a:graphicData>
        </a:graphic>
      </p:graphicFrame>
      <p:pic>
        <p:nvPicPr>
          <p:cNvPr id="4098" name="Picture 2" descr="Gone too soon rest in peace quotes semicolon Dialogue writing quotes commas  question mark videos and examples | Dogtrainingobedienceschool.com">
            <a:extLst>
              <a:ext uri="{FF2B5EF4-FFF2-40B4-BE49-F238E27FC236}">
                <a16:creationId xmlns:a16="http://schemas.microsoft.com/office/drawing/2014/main" id="{3939969B-EE7E-48C8-BD4D-E919E296F3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7029" y="257421"/>
            <a:ext cx="1668480" cy="10165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47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حماية المستهلك في السعودية">
            <a:extLst>
              <a:ext uri="{FF2B5EF4-FFF2-40B4-BE49-F238E27FC236}">
                <a16:creationId xmlns:a16="http://schemas.microsoft.com/office/drawing/2014/main" id="{CBD66610-DE42-45F3-9E65-CB8A01753E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 t="3479" b="5507"/>
          <a:stretch/>
        </p:blipFill>
        <p:spPr bwMode="auto">
          <a:xfrm>
            <a:off x="894522" y="238538"/>
            <a:ext cx="10429116" cy="62417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249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ve A Nice Day Png, Transparent Png - vhv">
            <a:extLst>
              <a:ext uri="{FF2B5EF4-FFF2-40B4-BE49-F238E27FC236}">
                <a16:creationId xmlns:a16="http://schemas.microsoft.com/office/drawing/2014/main" id="{4765B8AB-F7D5-4305-8186-37B4B7DC5D3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969" b="89238" l="7442" r="95930">
                        <a14:foregroundMark x1="9884" y1="65022" x2="9884" y2="65022"/>
                        <a14:foregroundMark x1="7442" y1="67265" x2="7442" y2="67265"/>
                        <a14:foregroundMark x1="19767" y1="30493" x2="19767" y2="30493"/>
                        <a14:foregroundMark x1="16977" y1="66816" x2="16977" y2="66816"/>
                        <a14:foregroundMark x1="21628" y1="78475" x2="21628" y2="78475"/>
                        <a14:foregroundMark x1="25581" y1="63229" x2="25581" y2="63229"/>
                        <a14:foregroundMark x1="30116" y1="70404" x2="30116" y2="70404"/>
                        <a14:foregroundMark x1="42442" y1="59641" x2="42442" y2="59641"/>
                        <a14:foregroundMark x1="49302" y1="57848" x2="49302" y2="57848"/>
                        <a14:foregroundMark x1="56977" y1="43498" x2="56977" y2="43498"/>
                        <a14:foregroundMark x1="63023" y1="46188" x2="63023" y2="46188"/>
                        <a14:foregroundMark x1="64767" y1="54709" x2="64767" y2="54709"/>
                        <a14:foregroundMark x1="83256" y1="38565" x2="83256" y2="38565"/>
                        <a14:foregroundMark x1="90581" y1="34081" x2="90581" y2="34081"/>
                        <a14:foregroundMark x1="95930" y1="25561" x2="95930" y2="25561"/>
                        <a14:foregroundMark x1="94070" y1="53812" x2="94070" y2="53812"/>
                        <a14:backgroundMark x1="66395" y1="50224" x2="66395" y2="50224"/>
                      </a14:backgroundRemoval>
                    </a14:imgEffect>
                  </a14:imgLayer>
                </a14:imgProps>
              </a:ext>
              <a:ext uri="{28A0092B-C50C-407E-A947-70E740481C1C}">
                <a14:useLocalDpi xmlns:a14="http://schemas.microsoft.com/office/drawing/2010/main" val="0"/>
              </a:ext>
            </a:extLst>
          </a:blip>
          <a:srcRect/>
          <a:stretch>
            <a:fillRect/>
          </a:stretch>
        </p:blipFill>
        <p:spPr bwMode="auto">
          <a:xfrm>
            <a:off x="770732" y="1348966"/>
            <a:ext cx="10829691" cy="35851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397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دعاء الصباح اللهم بك اصبحنا">
            <a:extLst>
              <a:ext uri="{FF2B5EF4-FFF2-40B4-BE49-F238E27FC236}">
                <a16:creationId xmlns:a16="http://schemas.microsoft.com/office/drawing/2014/main" id="{67779009-971F-4CD0-8D7B-F04AE9A77F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989"/>
          <a:stretch/>
        </p:blipFill>
        <p:spPr bwMode="auto">
          <a:xfrm>
            <a:off x="4735682" y="1215456"/>
            <a:ext cx="4762500" cy="36406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مستطيل: زوايا مستديرة 2">
            <a:extLst>
              <a:ext uri="{FF2B5EF4-FFF2-40B4-BE49-F238E27FC236}">
                <a16:creationId xmlns:a16="http://schemas.microsoft.com/office/drawing/2014/main" id="{A1ABA301-A55E-4D13-AE46-A0357D2AF631}"/>
              </a:ext>
            </a:extLst>
          </p:cNvPr>
          <p:cNvSpPr/>
          <p:nvPr/>
        </p:nvSpPr>
        <p:spPr>
          <a:xfrm>
            <a:off x="3923929" y="516928"/>
            <a:ext cx="6469677" cy="5041235"/>
          </a:xfrm>
          <a:prstGeom prst="roundRect">
            <a:avLst>
              <a:gd name="adj" fmla="val 16908"/>
            </a:avLst>
          </a:prstGeom>
          <a:no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زوايا مستديرة 3">
            <a:extLst>
              <a:ext uri="{FF2B5EF4-FFF2-40B4-BE49-F238E27FC236}">
                <a16:creationId xmlns:a16="http://schemas.microsoft.com/office/drawing/2014/main" id="{3AA84D2B-DE40-4E98-98C8-B653B064F56F}"/>
              </a:ext>
            </a:extLst>
          </p:cNvPr>
          <p:cNvSpPr/>
          <p:nvPr/>
        </p:nvSpPr>
        <p:spPr>
          <a:xfrm>
            <a:off x="3400147" y="601309"/>
            <a:ext cx="6658151" cy="5041235"/>
          </a:xfrm>
          <a:prstGeom prst="roundRect">
            <a:avLst>
              <a:gd name="adj" fmla="val 16908"/>
            </a:avLst>
          </a:prstGeom>
          <a:noFill/>
          <a:ln w="38100">
            <a:solidFill>
              <a:srgbClr val="F0CF3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زوايا مستديرة 4">
            <a:extLst>
              <a:ext uri="{FF2B5EF4-FFF2-40B4-BE49-F238E27FC236}">
                <a16:creationId xmlns:a16="http://schemas.microsoft.com/office/drawing/2014/main" id="{01D270BF-D69B-4E09-A743-F3180559A476}"/>
              </a:ext>
            </a:extLst>
          </p:cNvPr>
          <p:cNvSpPr/>
          <p:nvPr/>
        </p:nvSpPr>
        <p:spPr>
          <a:xfrm rot="21152542">
            <a:off x="3427400" y="601309"/>
            <a:ext cx="7119606" cy="5041235"/>
          </a:xfrm>
          <a:prstGeom prst="roundRect">
            <a:avLst>
              <a:gd name="adj" fmla="val 16908"/>
            </a:avLst>
          </a:prstGeom>
          <a:noFill/>
          <a:ln w="38100">
            <a:solidFill>
              <a:schemeClr val="accent3">
                <a:lumMod val="60000"/>
                <a:lumOff val="4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640970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4D7E26C2-F276-488C-A914-5BE6CC169884}"/>
              </a:ext>
            </a:extLst>
          </p:cNvPr>
          <p:cNvSpPr txBox="1"/>
          <p:nvPr/>
        </p:nvSpPr>
        <p:spPr>
          <a:xfrm>
            <a:off x="2870547" y="1384582"/>
            <a:ext cx="6450905" cy="3046988"/>
          </a:xfrm>
          <a:prstGeom prst="rect">
            <a:avLst/>
          </a:prstGeom>
          <a:noFill/>
        </p:spPr>
        <p:txBody>
          <a:bodyPr wrap="square" rtlCol="1">
            <a:spAutoFit/>
            <a:scene3d>
              <a:camera prst="orthographicFront"/>
              <a:lightRig rig="soft" dir="t">
                <a:rot lat="0" lon="0" rev="15600000"/>
              </a:lightRig>
            </a:scene3d>
            <a:sp3d extrusionH="57150" prstMaterial="softEdge">
              <a:bevelT w="25400" h="38100"/>
            </a:sp3d>
          </a:bodyPr>
          <a:lstStyle/>
          <a:p>
            <a:pPr algn="ctr"/>
            <a:r>
              <a:rPr lang="en-US" sz="9600">
                <a:ln w="0"/>
                <a:effectLst>
                  <a:outerShdw blurRad="38100" dist="19050" dir="2700000" algn="tl" rotWithShape="0">
                    <a:schemeClr val="dk1">
                      <a:alpha val="40000"/>
                    </a:schemeClr>
                  </a:outerShdw>
                </a:effectLst>
                <a:latin typeface="Algerian" panose="04020705040A02060702" pitchFamily="82" charset="0"/>
              </a:rPr>
              <a:t>Good Morning</a:t>
            </a:r>
            <a:endParaRPr lang="ar-SA" sz="9600">
              <a:ln w="0"/>
              <a:effectLst>
                <a:outerShdw blurRad="38100" dist="19050" dir="2700000" algn="tl" rotWithShape="0">
                  <a:schemeClr val="dk1">
                    <a:alpha val="40000"/>
                  </a:schemeClr>
                </a:outerShdw>
              </a:effectLst>
              <a:latin typeface="Algerian" panose="04020705040A02060702" pitchFamily="82" charset="0"/>
            </a:endParaRPr>
          </a:p>
        </p:txBody>
      </p:sp>
      <p:sp>
        <p:nvSpPr>
          <p:cNvPr id="3" name="مستطيل: زوايا مستديرة 2">
            <a:extLst>
              <a:ext uri="{FF2B5EF4-FFF2-40B4-BE49-F238E27FC236}">
                <a16:creationId xmlns:a16="http://schemas.microsoft.com/office/drawing/2014/main" id="{3890C2DF-4CDC-45F8-B2FA-4D9BDC77AE49}"/>
              </a:ext>
            </a:extLst>
          </p:cNvPr>
          <p:cNvSpPr/>
          <p:nvPr/>
        </p:nvSpPr>
        <p:spPr>
          <a:xfrm>
            <a:off x="2836824" y="1009044"/>
            <a:ext cx="6819936" cy="4015843"/>
          </a:xfrm>
          <a:prstGeom prst="roundRect">
            <a:avLst>
              <a:gd name="adj" fmla="val 16908"/>
            </a:avLst>
          </a:prstGeom>
          <a:no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زوايا مستديرة 3">
            <a:extLst>
              <a:ext uri="{FF2B5EF4-FFF2-40B4-BE49-F238E27FC236}">
                <a16:creationId xmlns:a16="http://schemas.microsoft.com/office/drawing/2014/main" id="{00D49B5E-F16F-4BD9-9607-EF8CD43D5EB1}"/>
              </a:ext>
            </a:extLst>
          </p:cNvPr>
          <p:cNvSpPr/>
          <p:nvPr/>
        </p:nvSpPr>
        <p:spPr>
          <a:xfrm>
            <a:off x="2501516" y="1093425"/>
            <a:ext cx="6819936" cy="4015843"/>
          </a:xfrm>
          <a:prstGeom prst="roundRect">
            <a:avLst>
              <a:gd name="adj" fmla="val 16908"/>
            </a:avLst>
          </a:prstGeom>
          <a:noFill/>
          <a:ln w="38100">
            <a:solidFill>
              <a:srgbClr val="F0CF3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زوايا مستديرة 4">
            <a:extLst>
              <a:ext uri="{FF2B5EF4-FFF2-40B4-BE49-F238E27FC236}">
                <a16:creationId xmlns:a16="http://schemas.microsoft.com/office/drawing/2014/main" id="{CDBE0119-8361-45C9-83E7-8D3D885A8CD0}"/>
              </a:ext>
            </a:extLst>
          </p:cNvPr>
          <p:cNvSpPr/>
          <p:nvPr/>
        </p:nvSpPr>
        <p:spPr>
          <a:xfrm rot="21152542">
            <a:off x="2571435" y="1093424"/>
            <a:ext cx="7350711" cy="4015843"/>
          </a:xfrm>
          <a:prstGeom prst="roundRect">
            <a:avLst>
              <a:gd name="adj" fmla="val 16908"/>
            </a:avLst>
          </a:prstGeom>
          <a:noFill/>
          <a:ln w="38100">
            <a:solidFill>
              <a:schemeClr val="accent3">
                <a:lumMod val="60000"/>
                <a:lumOff val="4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4" name="صورة 13">
            <a:extLst>
              <a:ext uri="{FF2B5EF4-FFF2-40B4-BE49-F238E27FC236}">
                <a16:creationId xmlns:a16="http://schemas.microsoft.com/office/drawing/2014/main" id="{A0EC3D96-8653-4D8E-B2E8-3CB459E26399}"/>
              </a:ext>
            </a:extLst>
          </p:cNvPr>
          <p:cNvPicPr>
            <a:picLocks noChangeAspect="1"/>
          </p:cNvPicPr>
          <p:nvPr/>
        </p:nvPicPr>
        <p:blipFill rotWithShape="1">
          <a:blip r:embed="rId2">
            <a:extLst>
              <a:ext uri="{28A0092B-C50C-407E-A947-70E740481C1C}">
                <a14:useLocalDpi xmlns:a14="http://schemas.microsoft.com/office/drawing/2010/main" val="0"/>
              </a:ext>
            </a:extLst>
          </a:blip>
          <a:srcRect l="28968" t="23947" r="2" b="-4611"/>
          <a:stretch/>
        </p:blipFill>
        <p:spPr>
          <a:xfrm>
            <a:off x="9090735" y="3071674"/>
            <a:ext cx="3257994" cy="4015843"/>
          </a:xfrm>
          <a:custGeom>
            <a:avLst/>
            <a:gdLst>
              <a:gd name="connsiteX0" fmla="*/ 959032 w 3257994"/>
              <a:gd name="connsiteY0" fmla="*/ 3775748 h 4015843"/>
              <a:gd name="connsiteX1" fmla="*/ 974948 w 3257994"/>
              <a:gd name="connsiteY1" fmla="*/ 3775748 h 4015843"/>
              <a:gd name="connsiteX2" fmla="*/ 675839 w 3257994"/>
              <a:gd name="connsiteY2" fmla="*/ 4015843 h 4015843"/>
              <a:gd name="connsiteX3" fmla="*/ 636408 w 3257994"/>
              <a:gd name="connsiteY3" fmla="*/ 3968199 h 4015843"/>
              <a:gd name="connsiteX4" fmla="*/ 70598 w 3257994"/>
              <a:gd name="connsiteY4" fmla="*/ 3142571 h 4015843"/>
              <a:gd name="connsiteX5" fmla="*/ 373880 w 3257994"/>
              <a:gd name="connsiteY5" fmla="*/ 3650992 h 4015843"/>
              <a:gd name="connsiteX6" fmla="*/ 0 w 3257994"/>
              <a:gd name="connsiteY6" fmla="*/ 3199240 h 4015843"/>
              <a:gd name="connsiteX7" fmla="*/ 518279 w 3257994"/>
              <a:gd name="connsiteY7" fmla="*/ 2861160 h 4015843"/>
              <a:gd name="connsiteX8" fmla="*/ 566335 w 3257994"/>
              <a:gd name="connsiteY8" fmla="*/ 2919225 h 4015843"/>
              <a:gd name="connsiteX9" fmla="*/ 566335 w 3257994"/>
              <a:gd name="connsiteY9" fmla="*/ 2941722 h 4015843"/>
              <a:gd name="connsiteX10" fmla="*/ 1658671 w 3257994"/>
              <a:gd name="connsiteY10" fmla="*/ 0 h 4015843"/>
              <a:gd name="connsiteX11" fmla="*/ 3257994 w 3257994"/>
              <a:gd name="connsiteY11" fmla="*/ 0 h 4015843"/>
              <a:gd name="connsiteX12" fmla="*/ 3257994 w 3257994"/>
              <a:gd name="connsiteY12" fmla="*/ 3775748 h 4015843"/>
              <a:gd name="connsiteX13" fmla="*/ 974948 w 3257994"/>
              <a:gd name="connsiteY13" fmla="*/ 3775748 h 4015843"/>
              <a:gd name="connsiteX14" fmla="*/ 1020996 w 3257994"/>
              <a:gd name="connsiteY14" fmla="*/ 3738786 h 4015843"/>
              <a:gd name="connsiteX15" fmla="*/ 1036338 w 3257994"/>
              <a:gd name="connsiteY15" fmla="*/ 3729634 h 4015843"/>
              <a:gd name="connsiteX16" fmla="*/ 1035062 w 3257994"/>
              <a:gd name="connsiteY16" fmla="*/ 3727495 h 4015843"/>
              <a:gd name="connsiteX17" fmla="*/ 1155360 w 3257994"/>
              <a:gd name="connsiteY17" fmla="*/ 3630932 h 4015843"/>
              <a:gd name="connsiteX18" fmla="*/ 566335 w 3257994"/>
              <a:gd name="connsiteY18" fmla="*/ 2919225 h 4015843"/>
              <a:gd name="connsiteX19" fmla="*/ 566335 w 3257994"/>
              <a:gd name="connsiteY19" fmla="*/ 1688820 h 4015843"/>
              <a:gd name="connsiteX20" fmla="*/ 1013214 w 3257994"/>
              <a:gd name="connsiteY20" fmla="*/ 1806612 h 4015843"/>
              <a:gd name="connsiteX21" fmla="*/ 1725005 w 3257994"/>
              <a:gd name="connsiteY21" fmla="*/ 17485 h 4015843"/>
              <a:gd name="connsiteX22" fmla="*/ 566335 w 3257994"/>
              <a:gd name="connsiteY22" fmla="*/ 0 h 4015843"/>
              <a:gd name="connsiteX23" fmla="*/ 578604 w 3257994"/>
              <a:gd name="connsiteY23" fmla="*/ 0 h 4015843"/>
              <a:gd name="connsiteX24" fmla="*/ 566335 w 3257994"/>
              <a:gd name="connsiteY24" fmla="*/ 30840 h 401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57994" h="4015843">
                <a:moveTo>
                  <a:pt x="959032" y="3775748"/>
                </a:moveTo>
                <a:lnTo>
                  <a:pt x="974948" y="3775748"/>
                </a:lnTo>
                <a:lnTo>
                  <a:pt x="675839" y="4015843"/>
                </a:lnTo>
                <a:lnTo>
                  <a:pt x="636408" y="3968199"/>
                </a:lnTo>
                <a:close/>
                <a:moveTo>
                  <a:pt x="70598" y="3142571"/>
                </a:moveTo>
                <a:lnTo>
                  <a:pt x="373880" y="3650992"/>
                </a:lnTo>
                <a:lnTo>
                  <a:pt x="0" y="3199240"/>
                </a:lnTo>
                <a:close/>
                <a:moveTo>
                  <a:pt x="518279" y="2861160"/>
                </a:moveTo>
                <a:lnTo>
                  <a:pt x="566335" y="2919225"/>
                </a:lnTo>
                <a:lnTo>
                  <a:pt x="566335" y="2941722"/>
                </a:lnTo>
                <a:close/>
                <a:moveTo>
                  <a:pt x="1658671" y="0"/>
                </a:moveTo>
                <a:lnTo>
                  <a:pt x="3257994" y="0"/>
                </a:lnTo>
                <a:lnTo>
                  <a:pt x="3257994" y="3775748"/>
                </a:lnTo>
                <a:lnTo>
                  <a:pt x="974948" y="3775748"/>
                </a:lnTo>
                <a:lnTo>
                  <a:pt x="1020996" y="3738786"/>
                </a:lnTo>
                <a:lnTo>
                  <a:pt x="1036338" y="3729634"/>
                </a:lnTo>
                <a:lnTo>
                  <a:pt x="1035062" y="3727495"/>
                </a:lnTo>
                <a:lnTo>
                  <a:pt x="1155360" y="3630932"/>
                </a:lnTo>
                <a:lnTo>
                  <a:pt x="566335" y="2919225"/>
                </a:lnTo>
                <a:lnTo>
                  <a:pt x="566335" y="1688820"/>
                </a:lnTo>
                <a:lnTo>
                  <a:pt x="1013214" y="1806612"/>
                </a:lnTo>
                <a:lnTo>
                  <a:pt x="1725005" y="17485"/>
                </a:lnTo>
                <a:close/>
                <a:moveTo>
                  <a:pt x="566335" y="0"/>
                </a:moveTo>
                <a:lnTo>
                  <a:pt x="578604" y="0"/>
                </a:lnTo>
                <a:lnTo>
                  <a:pt x="566335" y="30840"/>
                </a:lnTo>
                <a:close/>
              </a:path>
            </a:pathLst>
          </a:cu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541390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FB655A7-6BA2-4398-8C12-44C66F16F98B}"/>
              </a:ext>
            </a:extLst>
          </p:cNvPr>
          <p:cNvSpPr txBox="1"/>
          <p:nvPr/>
        </p:nvSpPr>
        <p:spPr>
          <a:xfrm>
            <a:off x="671691" y="606872"/>
            <a:ext cx="2038028" cy="523220"/>
          </a:xfrm>
          <a:prstGeom prst="rect">
            <a:avLst/>
          </a:prstGeom>
          <a:solidFill>
            <a:srgbClr val="E2BB94"/>
          </a:solidFill>
          <a:ln>
            <a:noFill/>
          </a:ln>
        </p:spPr>
        <p:txBody>
          <a:bodyPr wrap="square" rtlCol="1">
            <a:spAutoFit/>
          </a:bodyPr>
          <a:lstStyle/>
          <a:p>
            <a:pPr algn="l"/>
            <a:r>
              <a:rPr lang="en-US" sz="2800" b="1"/>
              <a:t>Objectives:</a:t>
            </a:r>
            <a:endParaRPr lang="ar-SA" sz="2800" b="1"/>
          </a:p>
        </p:txBody>
      </p:sp>
      <p:sp>
        <p:nvSpPr>
          <p:cNvPr id="5" name="مربع نص 4">
            <a:extLst>
              <a:ext uri="{FF2B5EF4-FFF2-40B4-BE49-F238E27FC236}">
                <a16:creationId xmlns:a16="http://schemas.microsoft.com/office/drawing/2014/main" id="{EEAD50E2-CF1B-469D-B38F-0C62B55D26C8}"/>
              </a:ext>
            </a:extLst>
          </p:cNvPr>
          <p:cNvSpPr txBox="1"/>
          <p:nvPr/>
        </p:nvSpPr>
        <p:spPr>
          <a:xfrm>
            <a:off x="1957237" y="1690795"/>
            <a:ext cx="7003915" cy="369332"/>
          </a:xfrm>
          <a:prstGeom prst="rect">
            <a:avLst/>
          </a:prstGeom>
          <a:noFill/>
        </p:spPr>
        <p:txBody>
          <a:bodyPr wrap="square" rtlCol="1">
            <a:spAutoFit/>
          </a:bodyPr>
          <a:lstStyle/>
          <a:p>
            <a:pPr algn="l"/>
            <a:r>
              <a:rPr lang="en-US" b="1" i="0">
                <a:solidFill>
                  <a:srgbClr val="676A6C"/>
                </a:solidFill>
                <a:effectLst/>
                <a:latin typeface="HelveticaNeue"/>
              </a:rPr>
              <a:t>Model short conversation using “real talk “ phrases</a:t>
            </a:r>
            <a:endParaRPr lang="ar-SA"/>
          </a:p>
        </p:txBody>
      </p:sp>
      <p:sp>
        <p:nvSpPr>
          <p:cNvPr id="6" name="مربع نص 5">
            <a:extLst>
              <a:ext uri="{FF2B5EF4-FFF2-40B4-BE49-F238E27FC236}">
                <a16:creationId xmlns:a16="http://schemas.microsoft.com/office/drawing/2014/main" id="{17FDB184-2F6F-49A3-B609-22D4D85305A0}"/>
              </a:ext>
            </a:extLst>
          </p:cNvPr>
          <p:cNvSpPr txBox="1"/>
          <p:nvPr/>
        </p:nvSpPr>
        <p:spPr>
          <a:xfrm>
            <a:off x="2530542" y="2793919"/>
            <a:ext cx="7003915" cy="369332"/>
          </a:xfrm>
          <a:prstGeom prst="rect">
            <a:avLst/>
          </a:prstGeom>
          <a:noFill/>
        </p:spPr>
        <p:txBody>
          <a:bodyPr wrap="square" rtlCol="1">
            <a:spAutoFit/>
          </a:bodyPr>
          <a:lstStyle/>
          <a:p>
            <a:pPr algn="l"/>
            <a:r>
              <a:rPr lang="en-US" b="1" i="0">
                <a:solidFill>
                  <a:srgbClr val="676A6C"/>
                </a:solidFill>
                <a:effectLst/>
                <a:latin typeface="HelveticaNeue"/>
              </a:rPr>
              <a:t>Classify information about a new gadget</a:t>
            </a:r>
            <a:endParaRPr lang="ar-SA"/>
          </a:p>
        </p:txBody>
      </p:sp>
      <p:sp>
        <p:nvSpPr>
          <p:cNvPr id="7" name="مربع نص 6">
            <a:extLst>
              <a:ext uri="{FF2B5EF4-FFF2-40B4-BE49-F238E27FC236}">
                <a16:creationId xmlns:a16="http://schemas.microsoft.com/office/drawing/2014/main" id="{0656768D-8C57-4ACE-A5DC-DCCF90018C0F}"/>
              </a:ext>
            </a:extLst>
          </p:cNvPr>
          <p:cNvSpPr txBox="1"/>
          <p:nvPr/>
        </p:nvSpPr>
        <p:spPr>
          <a:xfrm>
            <a:off x="3075823" y="3712377"/>
            <a:ext cx="7003915" cy="369332"/>
          </a:xfrm>
          <a:prstGeom prst="rect">
            <a:avLst/>
          </a:prstGeom>
          <a:noFill/>
        </p:spPr>
        <p:txBody>
          <a:bodyPr wrap="square" rtlCol="1">
            <a:spAutoFit/>
          </a:bodyPr>
          <a:lstStyle/>
          <a:p>
            <a:pPr algn="l"/>
            <a:r>
              <a:rPr lang="en-US" b="1" i="0">
                <a:solidFill>
                  <a:srgbClr val="676A6C"/>
                </a:solidFill>
                <a:effectLst/>
                <a:latin typeface="HelveticaNeue"/>
              </a:rPr>
              <a:t>Describe unusual new gadgets</a:t>
            </a:r>
            <a:endParaRPr lang="ar-SA"/>
          </a:p>
        </p:txBody>
      </p:sp>
      <p:grpSp>
        <p:nvGrpSpPr>
          <p:cNvPr id="8" name="مجموعة 7">
            <a:extLst>
              <a:ext uri="{FF2B5EF4-FFF2-40B4-BE49-F238E27FC236}">
                <a16:creationId xmlns:a16="http://schemas.microsoft.com/office/drawing/2014/main" id="{59619987-C596-4E21-903B-CDEC08BAA422}"/>
              </a:ext>
            </a:extLst>
          </p:cNvPr>
          <p:cNvGrpSpPr/>
          <p:nvPr/>
        </p:nvGrpSpPr>
        <p:grpSpPr>
          <a:xfrm>
            <a:off x="1060598" y="1406861"/>
            <a:ext cx="914400" cy="914400"/>
            <a:chOff x="469386" y="1674318"/>
            <a:chExt cx="914400" cy="914400"/>
          </a:xfrm>
        </p:grpSpPr>
        <p:pic>
          <p:nvPicPr>
            <p:cNvPr id="9" name="رسم 8" descr="أداة التحديد">
              <a:extLst>
                <a:ext uri="{FF2B5EF4-FFF2-40B4-BE49-F238E27FC236}">
                  <a16:creationId xmlns:a16="http://schemas.microsoft.com/office/drawing/2014/main" id="{D91581FE-EF2B-4D81-8FDB-403153B92A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386" y="1674318"/>
              <a:ext cx="914400" cy="914400"/>
            </a:xfrm>
            <a:prstGeom prst="rect">
              <a:avLst/>
            </a:prstGeom>
          </p:spPr>
        </p:pic>
        <p:sp>
          <p:nvSpPr>
            <p:cNvPr id="10" name="مربع نص 9">
              <a:extLst>
                <a:ext uri="{FF2B5EF4-FFF2-40B4-BE49-F238E27FC236}">
                  <a16:creationId xmlns:a16="http://schemas.microsoft.com/office/drawing/2014/main" id="{35B5289C-AC53-49BC-A776-C6E890DAD566}"/>
                </a:ext>
              </a:extLst>
            </p:cNvPr>
            <p:cNvSpPr txBox="1"/>
            <p:nvPr/>
          </p:nvSpPr>
          <p:spPr>
            <a:xfrm>
              <a:off x="811732" y="2012614"/>
              <a:ext cx="265231" cy="369332"/>
            </a:xfrm>
            <a:prstGeom prst="rect">
              <a:avLst/>
            </a:prstGeom>
            <a:noFill/>
          </p:spPr>
          <p:txBody>
            <a:bodyPr wrap="square" rtlCol="1">
              <a:spAutoFit/>
            </a:bodyPr>
            <a:lstStyle/>
            <a:p>
              <a:r>
                <a:rPr lang="en-US" b="1">
                  <a:solidFill>
                    <a:schemeClr val="bg1"/>
                  </a:solidFill>
                </a:rPr>
                <a:t>1</a:t>
              </a:r>
              <a:endParaRPr lang="ar-SA" b="1">
                <a:solidFill>
                  <a:schemeClr val="bg1"/>
                </a:solidFill>
              </a:endParaRPr>
            </a:p>
          </p:txBody>
        </p:sp>
      </p:grpSp>
      <p:grpSp>
        <p:nvGrpSpPr>
          <p:cNvPr id="11" name="مجموعة 10">
            <a:extLst>
              <a:ext uri="{FF2B5EF4-FFF2-40B4-BE49-F238E27FC236}">
                <a16:creationId xmlns:a16="http://schemas.microsoft.com/office/drawing/2014/main" id="{18A2E552-A106-448A-87EE-209E18FF7529}"/>
              </a:ext>
            </a:extLst>
          </p:cNvPr>
          <p:cNvGrpSpPr/>
          <p:nvPr/>
        </p:nvGrpSpPr>
        <p:grpSpPr>
          <a:xfrm>
            <a:off x="1731819" y="2475987"/>
            <a:ext cx="914400" cy="914400"/>
            <a:chOff x="469386" y="1674318"/>
            <a:chExt cx="914400" cy="914400"/>
          </a:xfrm>
        </p:grpSpPr>
        <p:pic>
          <p:nvPicPr>
            <p:cNvPr id="12" name="رسم 11" descr="أداة التحديد">
              <a:extLst>
                <a:ext uri="{FF2B5EF4-FFF2-40B4-BE49-F238E27FC236}">
                  <a16:creationId xmlns:a16="http://schemas.microsoft.com/office/drawing/2014/main" id="{71424713-0B18-4926-BA91-FEB1C3C536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386" y="1674318"/>
              <a:ext cx="914400" cy="914400"/>
            </a:xfrm>
            <a:prstGeom prst="rect">
              <a:avLst/>
            </a:prstGeom>
          </p:spPr>
        </p:pic>
        <p:sp>
          <p:nvSpPr>
            <p:cNvPr id="13" name="مربع نص 12">
              <a:extLst>
                <a:ext uri="{FF2B5EF4-FFF2-40B4-BE49-F238E27FC236}">
                  <a16:creationId xmlns:a16="http://schemas.microsoft.com/office/drawing/2014/main" id="{9A8DA555-B78E-41C9-B66B-64152D098293}"/>
                </a:ext>
              </a:extLst>
            </p:cNvPr>
            <p:cNvSpPr txBox="1"/>
            <p:nvPr/>
          </p:nvSpPr>
          <p:spPr>
            <a:xfrm>
              <a:off x="811732" y="2012614"/>
              <a:ext cx="265231" cy="369332"/>
            </a:xfrm>
            <a:prstGeom prst="rect">
              <a:avLst/>
            </a:prstGeom>
            <a:noFill/>
          </p:spPr>
          <p:txBody>
            <a:bodyPr wrap="square" rtlCol="1">
              <a:spAutoFit/>
            </a:bodyPr>
            <a:lstStyle/>
            <a:p>
              <a:r>
                <a:rPr lang="en-US" b="1">
                  <a:solidFill>
                    <a:schemeClr val="bg1"/>
                  </a:solidFill>
                </a:rPr>
                <a:t>2</a:t>
              </a:r>
              <a:endParaRPr lang="ar-SA" b="1">
                <a:solidFill>
                  <a:schemeClr val="bg1"/>
                </a:solidFill>
              </a:endParaRPr>
            </a:p>
          </p:txBody>
        </p:sp>
      </p:grpSp>
      <p:grpSp>
        <p:nvGrpSpPr>
          <p:cNvPr id="14" name="مجموعة 13">
            <a:extLst>
              <a:ext uri="{FF2B5EF4-FFF2-40B4-BE49-F238E27FC236}">
                <a16:creationId xmlns:a16="http://schemas.microsoft.com/office/drawing/2014/main" id="{87DF50B1-567A-4C56-851F-89F141CFA668}"/>
              </a:ext>
            </a:extLst>
          </p:cNvPr>
          <p:cNvGrpSpPr/>
          <p:nvPr/>
        </p:nvGrpSpPr>
        <p:grpSpPr>
          <a:xfrm>
            <a:off x="2269621" y="3390387"/>
            <a:ext cx="914400" cy="914400"/>
            <a:chOff x="354532" y="1650766"/>
            <a:chExt cx="914400" cy="914400"/>
          </a:xfrm>
        </p:grpSpPr>
        <p:pic>
          <p:nvPicPr>
            <p:cNvPr id="15" name="رسم 14" descr="أداة التحديد">
              <a:extLst>
                <a:ext uri="{FF2B5EF4-FFF2-40B4-BE49-F238E27FC236}">
                  <a16:creationId xmlns:a16="http://schemas.microsoft.com/office/drawing/2014/main" id="{70D8A870-7764-4F7E-87CD-A0D6EB9201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4532" y="1650766"/>
              <a:ext cx="914400" cy="914400"/>
            </a:xfrm>
            <a:prstGeom prst="rect">
              <a:avLst/>
            </a:prstGeom>
          </p:spPr>
        </p:pic>
        <p:sp>
          <p:nvSpPr>
            <p:cNvPr id="16" name="مربع نص 15">
              <a:extLst>
                <a:ext uri="{FF2B5EF4-FFF2-40B4-BE49-F238E27FC236}">
                  <a16:creationId xmlns:a16="http://schemas.microsoft.com/office/drawing/2014/main" id="{5596788A-F1DF-4464-AD3F-DCD224C82AB1}"/>
                </a:ext>
              </a:extLst>
            </p:cNvPr>
            <p:cNvSpPr txBox="1"/>
            <p:nvPr/>
          </p:nvSpPr>
          <p:spPr>
            <a:xfrm>
              <a:off x="686309" y="1985943"/>
              <a:ext cx="265231" cy="369332"/>
            </a:xfrm>
            <a:prstGeom prst="rect">
              <a:avLst/>
            </a:prstGeom>
            <a:noFill/>
          </p:spPr>
          <p:txBody>
            <a:bodyPr wrap="square" rtlCol="1">
              <a:spAutoFit/>
            </a:bodyPr>
            <a:lstStyle/>
            <a:p>
              <a:r>
                <a:rPr lang="en-US" b="1">
                  <a:solidFill>
                    <a:schemeClr val="bg1"/>
                  </a:solidFill>
                </a:rPr>
                <a:t>3</a:t>
              </a:r>
              <a:endParaRPr lang="ar-SA" b="1">
                <a:solidFill>
                  <a:schemeClr val="bg1"/>
                </a:solidFill>
              </a:endParaRPr>
            </a:p>
          </p:txBody>
        </p:sp>
      </p:grpSp>
      <p:sp>
        <p:nvSpPr>
          <p:cNvPr id="18" name="مربع نص 17">
            <a:extLst>
              <a:ext uri="{FF2B5EF4-FFF2-40B4-BE49-F238E27FC236}">
                <a16:creationId xmlns:a16="http://schemas.microsoft.com/office/drawing/2014/main" id="{1D120D11-6762-4B8F-873A-90DF6812E108}"/>
              </a:ext>
            </a:extLst>
          </p:cNvPr>
          <p:cNvSpPr txBox="1"/>
          <p:nvPr/>
        </p:nvSpPr>
        <p:spPr>
          <a:xfrm>
            <a:off x="3317000" y="4446169"/>
            <a:ext cx="7003915" cy="369332"/>
          </a:xfrm>
          <a:prstGeom prst="rect">
            <a:avLst/>
          </a:prstGeom>
          <a:noFill/>
        </p:spPr>
        <p:txBody>
          <a:bodyPr wrap="square" rtlCol="1">
            <a:spAutoFit/>
          </a:bodyPr>
          <a:lstStyle/>
          <a:p>
            <a:pPr algn="l"/>
            <a:r>
              <a:rPr lang="en-US" b="1" i="0">
                <a:solidFill>
                  <a:srgbClr val="676A6C"/>
                </a:solidFill>
                <a:effectLst/>
                <a:latin typeface="HelveticaNeue"/>
              </a:rPr>
              <a:t>Find the meanings of new words in the conversation</a:t>
            </a:r>
            <a:endParaRPr lang="ar-SA"/>
          </a:p>
        </p:txBody>
      </p:sp>
      <p:sp>
        <p:nvSpPr>
          <p:cNvPr id="19" name="مربع نص 18">
            <a:extLst>
              <a:ext uri="{FF2B5EF4-FFF2-40B4-BE49-F238E27FC236}">
                <a16:creationId xmlns:a16="http://schemas.microsoft.com/office/drawing/2014/main" id="{F5F3D253-C9D6-443D-8381-933B4378E803}"/>
              </a:ext>
            </a:extLst>
          </p:cNvPr>
          <p:cNvSpPr txBox="1"/>
          <p:nvPr/>
        </p:nvSpPr>
        <p:spPr>
          <a:xfrm>
            <a:off x="4161859" y="5307055"/>
            <a:ext cx="7003915" cy="369332"/>
          </a:xfrm>
          <a:prstGeom prst="rect">
            <a:avLst/>
          </a:prstGeom>
          <a:noFill/>
        </p:spPr>
        <p:txBody>
          <a:bodyPr wrap="square" rtlCol="1">
            <a:spAutoFit/>
          </a:bodyPr>
          <a:lstStyle/>
          <a:p>
            <a:pPr algn="l"/>
            <a:r>
              <a:rPr lang="en-US" b="1" i="0">
                <a:solidFill>
                  <a:srgbClr val="676A6C"/>
                </a:solidFill>
                <a:effectLst/>
                <a:latin typeface="HelveticaNeue"/>
              </a:rPr>
              <a:t>Use the "real talk" in new sentences</a:t>
            </a:r>
            <a:endParaRPr lang="ar-SA"/>
          </a:p>
        </p:txBody>
      </p:sp>
      <p:grpSp>
        <p:nvGrpSpPr>
          <p:cNvPr id="20" name="مجموعة 19">
            <a:extLst>
              <a:ext uri="{FF2B5EF4-FFF2-40B4-BE49-F238E27FC236}">
                <a16:creationId xmlns:a16="http://schemas.microsoft.com/office/drawing/2014/main" id="{4BCE928A-77A5-4347-88A5-30F98CB3D4FA}"/>
              </a:ext>
            </a:extLst>
          </p:cNvPr>
          <p:cNvGrpSpPr/>
          <p:nvPr/>
        </p:nvGrpSpPr>
        <p:grpSpPr>
          <a:xfrm>
            <a:off x="2639371" y="4182764"/>
            <a:ext cx="914400" cy="914400"/>
            <a:chOff x="354532" y="1650766"/>
            <a:chExt cx="914400" cy="914400"/>
          </a:xfrm>
        </p:grpSpPr>
        <p:pic>
          <p:nvPicPr>
            <p:cNvPr id="21" name="رسم 20" descr="أداة التحديد">
              <a:extLst>
                <a:ext uri="{FF2B5EF4-FFF2-40B4-BE49-F238E27FC236}">
                  <a16:creationId xmlns:a16="http://schemas.microsoft.com/office/drawing/2014/main" id="{FCBA46C2-675E-4F1C-ACE9-80205BFB6A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4532" y="1650766"/>
              <a:ext cx="914400" cy="914400"/>
            </a:xfrm>
            <a:prstGeom prst="rect">
              <a:avLst/>
            </a:prstGeom>
          </p:spPr>
        </p:pic>
        <p:sp>
          <p:nvSpPr>
            <p:cNvPr id="22" name="مربع نص 21">
              <a:extLst>
                <a:ext uri="{FF2B5EF4-FFF2-40B4-BE49-F238E27FC236}">
                  <a16:creationId xmlns:a16="http://schemas.microsoft.com/office/drawing/2014/main" id="{718F3FC8-32D4-42A3-B12D-7F671F31439B}"/>
                </a:ext>
              </a:extLst>
            </p:cNvPr>
            <p:cNvSpPr txBox="1"/>
            <p:nvPr/>
          </p:nvSpPr>
          <p:spPr>
            <a:xfrm>
              <a:off x="686309" y="1985943"/>
              <a:ext cx="265231" cy="369332"/>
            </a:xfrm>
            <a:prstGeom prst="rect">
              <a:avLst/>
            </a:prstGeom>
            <a:noFill/>
          </p:spPr>
          <p:txBody>
            <a:bodyPr wrap="square" rtlCol="1">
              <a:spAutoFit/>
            </a:bodyPr>
            <a:lstStyle/>
            <a:p>
              <a:r>
                <a:rPr lang="en-US" b="1">
                  <a:solidFill>
                    <a:schemeClr val="bg1"/>
                  </a:solidFill>
                </a:rPr>
                <a:t>4</a:t>
              </a:r>
              <a:endParaRPr lang="ar-SA" b="1">
                <a:solidFill>
                  <a:schemeClr val="bg1"/>
                </a:solidFill>
              </a:endParaRPr>
            </a:p>
          </p:txBody>
        </p:sp>
      </p:grpSp>
      <p:grpSp>
        <p:nvGrpSpPr>
          <p:cNvPr id="23" name="مجموعة 22">
            <a:extLst>
              <a:ext uri="{FF2B5EF4-FFF2-40B4-BE49-F238E27FC236}">
                <a16:creationId xmlns:a16="http://schemas.microsoft.com/office/drawing/2014/main" id="{A0EEA8C6-401E-4882-93A9-08D5E29FE88D}"/>
              </a:ext>
            </a:extLst>
          </p:cNvPr>
          <p:cNvGrpSpPr/>
          <p:nvPr/>
        </p:nvGrpSpPr>
        <p:grpSpPr>
          <a:xfrm>
            <a:off x="3317000" y="5034521"/>
            <a:ext cx="914400" cy="914400"/>
            <a:chOff x="354532" y="1650766"/>
            <a:chExt cx="914400" cy="914400"/>
          </a:xfrm>
        </p:grpSpPr>
        <p:pic>
          <p:nvPicPr>
            <p:cNvPr id="24" name="رسم 23" descr="أداة التحديد">
              <a:extLst>
                <a:ext uri="{FF2B5EF4-FFF2-40B4-BE49-F238E27FC236}">
                  <a16:creationId xmlns:a16="http://schemas.microsoft.com/office/drawing/2014/main" id="{E1045D89-F703-4554-9427-572CEF3F00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4532" y="1650766"/>
              <a:ext cx="914400" cy="914400"/>
            </a:xfrm>
            <a:prstGeom prst="rect">
              <a:avLst/>
            </a:prstGeom>
          </p:spPr>
        </p:pic>
        <p:sp>
          <p:nvSpPr>
            <p:cNvPr id="25" name="مربع نص 24">
              <a:extLst>
                <a:ext uri="{FF2B5EF4-FFF2-40B4-BE49-F238E27FC236}">
                  <a16:creationId xmlns:a16="http://schemas.microsoft.com/office/drawing/2014/main" id="{5852F090-42E0-44D2-A9B6-B6345C259B82}"/>
                </a:ext>
              </a:extLst>
            </p:cNvPr>
            <p:cNvSpPr txBox="1"/>
            <p:nvPr/>
          </p:nvSpPr>
          <p:spPr>
            <a:xfrm>
              <a:off x="686309" y="1985943"/>
              <a:ext cx="265231" cy="369332"/>
            </a:xfrm>
            <a:prstGeom prst="rect">
              <a:avLst/>
            </a:prstGeom>
            <a:noFill/>
          </p:spPr>
          <p:txBody>
            <a:bodyPr wrap="square" rtlCol="1">
              <a:spAutoFit/>
            </a:bodyPr>
            <a:lstStyle/>
            <a:p>
              <a:r>
                <a:rPr lang="en-US" b="1">
                  <a:solidFill>
                    <a:schemeClr val="bg1"/>
                  </a:solidFill>
                </a:rPr>
                <a:t>5</a:t>
              </a:r>
              <a:endParaRPr lang="ar-SA" b="1">
                <a:solidFill>
                  <a:schemeClr val="bg1"/>
                </a:solidFill>
              </a:endParaRPr>
            </a:p>
          </p:txBody>
        </p:sp>
      </p:grpSp>
      <p:grpSp>
        <p:nvGrpSpPr>
          <p:cNvPr id="26" name="مجموعة 25">
            <a:extLst>
              <a:ext uri="{FF2B5EF4-FFF2-40B4-BE49-F238E27FC236}">
                <a16:creationId xmlns:a16="http://schemas.microsoft.com/office/drawing/2014/main" id="{5F03EC8C-E5FA-402C-816A-ED05C3C60B4B}"/>
              </a:ext>
            </a:extLst>
          </p:cNvPr>
          <p:cNvGrpSpPr/>
          <p:nvPr/>
        </p:nvGrpSpPr>
        <p:grpSpPr>
          <a:xfrm>
            <a:off x="3704659" y="5596667"/>
            <a:ext cx="914400" cy="914400"/>
            <a:chOff x="354532" y="1650766"/>
            <a:chExt cx="914400" cy="914400"/>
          </a:xfrm>
        </p:grpSpPr>
        <p:pic>
          <p:nvPicPr>
            <p:cNvPr id="27" name="رسم 26" descr="أداة التحديد">
              <a:extLst>
                <a:ext uri="{FF2B5EF4-FFF2-40B4-BE49-F238E27FC236}">
                  <a16:creationId xmlns:a16="http://schemas.microsoft.com/office/drawing/2014/main" id="{F121E5F7-7FA1-4B62-A17F-70D0EBF637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4532" y="1650766"/>
              <a:ext cx="914400" cy="914400"/>
            </a:xfrm>
            <a:prstGeom prst="rect">
              <a:avLst/>
            </a:prstGeom>
          </p:spPr>
        </p:pic>
        <p:sp>
          <p:nvSpPr>
            <p:cNvPr id="28" name="مربع نص 27">
              <a:extLst>
                <a:ext uri="{FF2B5EF4-FFF2-40B4-BE49-F238E27FC236}">
                  <a16:creationId xmlns:a16="http://schemas.microsoft.com/office/drawing/2014/main" id="{8F8F8397-BD36-4F03-86CD-4F7BF79B557D}"/>
                </a:ext>
              </a:extLst>
            </p:cNvPr>
            <p:cNvSpPr txBox="1"/>
            <p:nvPr/>
          </p:nvSpPr>
          <p:spPr>
            <a:xfrm>
              <a:off x="686309" y="1985943"/>
              <a:ext cx="265231" cy="369332"/>
            </a:xfrm>
            <a:prstGeom prst="rect">
              <a:avLst/>
            </a:prstGeom>
            <a:noFill/>
          </p:spPr>
          <p:txBody>
            <a:bodyPr wrap="square" rtlCol="1">
              <a:spAutoFit/>
            </a:bodyPr>
            <a:lstStyle/>
            <a:p>
              <a:r>
                <a:rPr lang="en-US" b="1">
                  <a:solidFill>
                    <a:schemeClr val="bg1"/>
                  </a:solidFill>
                </a:rPr>
                <a:t>6</a:t>
              </a:r>
              <a:endParaRPr lang="ar-SA" b="1">
                <a:solidFill>
                  <a:schemeClr val="bg1"/>
                </a:solidFill>
              </a:endParaRPr>
            </a:p>
          </p:txBody>
        </p:sp>
      </p:grpSp>
      <p:sp>
        <p:nvSpPr>
          <p:cNvPr id="29" name="مربع نص 28">
            <a:extLst>
              <a:ext uri="{FF2B5EF4-FFF2-40B4-BE49-F238E27FC236}">
                <a16:creationId xmlns:a16="http://schemas.microsoft.com/office/drawing/2014/main" id="{B03FA870-C394-4BD1-BE27-603DA6B5DA26}"/>
              </a:ext>
            </a:extLst>
          </p:cNvPr>
          <p:cNvSpPr txBox="1"/>
          <p:nvPr/>
        </p:nvSpPr>
        <p:spPr>
          <a:xfrm>
            <a:off x="4771459" y="5983117"/>
            <a:ext cx="7003915" cy="369332"/>
          </a:xfrm>
          <a:prstGeom prst="rect">
            <a:avLst/>
          </a:prstGeom>
          <a:noFill/>
        </p:spPr>
        <p:txBody>
          <a:bodyPr wrap="square" rtlCol="1">
            <a:spAutoFit/>
          </a:bodyPr>
          <a:lstStyle/>
          <a:p>
            <a:pPr algn="l"/>
            <a:r>
              <a:rPr lang="en-US" b="1" i="0">
                <a:solidFill>
                  <a:srgbClr val="676A6C"/>
                </a:solidFill>
                <a:effectLst/>
                <a:latin typeface="HelveticaNeue"/>
              </a:rPr>
              <a:t>Share positively in pair work</a:t>
            </a:r>
            <a:endParaRPr lang="ar-SA"/>
          </a:p>
        </p:txBody>
      </p:sp>
    </p:spTree>
    <p:extLst>
      <p:ext uri="{BB962C8B-B14F-4D97-AF65-F5344CB8AC3E}">
        <p14:creationId xmlns:p14="http://schemas.microsoft.com/office/powerpoint/2010/main" val="2204860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up)">
                                      <p:cBhvr>
                                        <p:cTn id="13" dur="500"/>
                                        <p:tgtEl>
                                          <p:spTgt spid="11"/>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ppt_y</p:attrName>
                                        </p:attrNameLst>
                                      </p:cBhvr>
                                      <p:tavLst>
                                        <p:tav tm="0">
                                          <p:val>
                                            <p:strVal val="#ppt_y+#ppt_h*1.125000"/>
                                          </p:val>
                                        </p:tav>
                                        <p:tav tm="100000">
                                          <p:val>
                                            <p:strVal val="#ppt_y"/>
                                          </p:val>
                                        </p:tav>
                                      </p:tavLst>
                                    </p:anim>
                                    <p:animEffect transition="in" filter="wipe(up)">
                                      <p:cBhvr>
                                        <p:cTn id="18" dur="500"/>
                                        <p:tgtEl>
                                          <p:spTgt spid="14"/>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ppt_y</p:attrName>
                                        </p:attrNameLst>
                                      </p:cBhvr>
                                      <p:tavLst>
                                        <p:tav tm="0">
                                          <p:val>
                                            <p:strVal val="#ppt_y+#ppt_h*1.125000"/>
                                          </p:val>
                                        </p:tav>
                                        <p:tav tm="100000">
                                          <p:val>
                                            <p:strVal val="#ppt_y"/>
                                          </p:val>
                                        </p:tav>
                                      </p:tavLst>
                                    </p:anim>
                                    <p:animEffect transition="in" filter="wipe(up)">
                                      <p:cBhvr>
                                        <p:cTn id="23" dur="500"/>
                                        <p:tgtEl>
                                          <p:spTgt spid="20"/>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ppt_y</p:attrName>
                                        </p:attrNameLst>
                                      </p:cBhvr>
                                      <p:tavLst>
                                        <p:tav tm="0">
                                          <p:val>
                                            <p:strVal val="#ppt_y+#ppt_h*1.125000"/>
                                          </p:val>
                                        </p:tav>
                                        <p:tav tm="100000">
                                          <p:val>
                                            <p:strVal val="#ppt_y"/>
                                          </p:val>
                                        </p:tav>
                                      </p:tavLst>
                                    </p:anim>
                                    <p:animEffect transition="in" filter="wipe(up)">
                                      <p:cBhvr>
                                        <p:cTn id="28" dur="500"/>
                                        <p:tgtEl>
                                          <p:spTgt spid="23"/>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p:tgtEl>
                                          <p:spTgt spid="26"/>
                                        </p:tgtEl>
                                        <p:attrNameLst>
                                          <p:attrName>ppt_y</p:attrName>
                                        </p:attrNameLst>
                                      </p:cBhvr>
                                      <p:tavLst>
                                        <p:tav tm="0">
                                          <p:val>
                                            <p:strVal val="#ppt_y+#ppt_h*1.125000"/>
                                          </p:val>
                                        </p:tav>
                                        <p:tav tm="100000">
                                          <p:val>
                                            <p:strVal val="#ppt_y"/>
                                          </p:val>
                                        </p:tav>
                                      </p:tavLst>
                                    </p:anim>
                                    <p:animEffect transition="in" filter="wipe(up)">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4DC5036B-A507-4F34-B0CB-F3B5E040352D}"/>
              </a:ext>
            </a:extLst>
          </p:cNvPr>
          <p:cNvPicPr>
            <a:picLocks noChangeAspect="1"/>
          </p:cNvPicPr>
          <p:nvPr/>
        </p:nvPicPr>
        <p:blipFill rotWithShape="1">
          <a:blip r:embed="rId2">
            <a:extLst>
              <a:ext uri="{28A0092B-C50C-407E-A947-70E740481C1C}">
                <a14:useLocalDpi xmlns:a14="http://schemas.microsoft.com/office/drawing/2010/main" val="0"/>
              </a:ext>
            </a:extLst>
          </a:blip>
          <a:srcRect l="5528" t="19366" r="9547" b="25541"/>
          <a:stretch/>
        </p:blipFill>
        <p:spPr>
          <a:xfrm rot="21192052">
            <a:off x="-81760" y="3107732"/>
            <a:ext cx="3297621" cy="3767076"/>
          </a:xfrm>
          <a:prstGeom prst="rect">
            <a:avLst/>
          </a:prstGeom>
          <a:ln>
            <a:noFill/>
          </a:ln>
          <a:effectLst>
            <a:outerShdw blurRad="190500" algn="tl" rotWithShape="0">
              <a:srgbClr val="000000">
                <a:alpha val="70000"/>
              </a:srgbClr>
            </a:outerShdw>
          </a:effectLst>
        </p:spPr>
      </p:pic>
      <p:sp>
        <p:nvSpPr>
          <p:cNvPr id="5" name="مربع نص 4">
            <a:extLst>
              <a:ext uri="{FF2B5EF4-FFF2-40B4-BE49-F238E27FC236}">
                <a16:creationId xmlns:a16="http://schemas.microsoft.com/office/drawing/2014/main" id="{BB94D108-CAEB-46D9-B723-AAE639787641}"/>
              </a:ext>
            </a:extLst>
          </p:cNvPr>
          <p:cNvSpPr txBox="1"/>
          <p:nvPr/>
        </p:nvSpPr>
        <p:spPr>
          <a:xfrm>
            <a:off x="3928582" y="998675"/>
            <a:ext cx="6673553" cy="3539430"/>
          </a:xfrm>
          <a:prstGeom prst="rect">
            <a:avLst/>
          </a:prstGeom>
          <a:noFill/>
        </p:spPr>
        <p:txBody>
          <a:bodyPr wrap="square" rtlCol="1">
            <a:spAutoFit/>
            <a:scene3d>
              <a:camera prst="orthographicFront"/>
              <a:lightRig rig="threePt" dir="t"/>
            </a:scene3d>
            <a:sp3d extrusionH="57150">
              <a:bevelT w="38100" h="38100"/>
            </a:sp3d>
          </a:bodyPr>
          <a:lstStyle/>
          <a:p>
            <a:pPr algn="ctr">
              <a:lnSpc>
                <a:spcPct val="150000"/>
              </a:lnSpc>
            </a:pPr>
            <a:r>
              <a:rPr lang="en-US" sz="4400" b="1">
                <a:effectLst>
                  <a:outerShdw blurRad="38100" dist="38100" dir="2700000" algn="tl">
                    <a:srgbClr val="000000">
                      <a:alpha val="43137"/>
                    </a:srgbClr>
                  </a:outerShdw>
                </a:effectLst>
              </a:rPr>
              <a:t>Unit-4-</a:t>
            </a:r>
            <a:endParaRPr lang="ar-SA" sz="2400" b="0" i="0" u="none" strike="noStrike" baseline="0">
              <a:solidFill>
                <a:srgbClr val="000000"/>
              </a:solidFill>
            </a:endParaRPr>
          </a:p>
          <a:p>
            <a:pPr algn="ctr"/>
            <a:r>
              <a:rPr lang="en-US" sz="4400" b="1" i="0" u="none" strike="noStrike" baseline="0"/>
              <a:t>The Art of Advertising</a:t>
            </a:r>
            <a:endParaRPr lang="en-US" sz="4400" b="1">
              <a:effectLst>
                <a:outerShdw blurRad="38100" dist="38100" dir="2700000" algn="tl">
                  <a:srgbClr val="000000">
                    <a:alpha val="43137"/>
                  </a:srgbClr>
                </a:outerShdw>
              </a:effectLst>
            </a:endParaRPr>
          </a:p>
          <a:p>
            <a:pPr algn="l"/>
            <a:endParaRPr lang="ar-SA" sz="1800" b="0" i="0" u="none" strike="noStrike" baseline="0">
              <a:solidFill>
                <a:srgbClr val="000000"/>
              </a:solidFill>
            </a:endParaRPr>
          </a:p>
          <a:p>
            <a:pPr algn="ctr"/>
            <a:r>
              <a:rPr lang="en-US" sz="2400" b="1" i="0" u="none" strike="noStrike" baseline="0">
                <a:solidFill>
                  <a:srgbClr val="4472C4"/>
                </a:solidFill>
              </a:rPr>
              <a:t>7</a:t>
            </a:r>
            <a:r>
              <a:rPr lang="en-US" sz="2400" b="1" i="0" u="none" strike="noStrike" baseline="0"/>
              <a:t> About You</a:t>
            </a:r>
            <a:endParaRPr lang="en-US" sz="3200" b="1" i="0" u="none" strike="noStrike" baseline="0"/>
          </a:p>
          <a:p>
            <a:pPr algn="ctr"/>
            <a:endParaRPr lang="ar-SA" sz="2400" b="0" i="0" u="none" strike="noStrike" baseline="0">
              <a:solidFill>
                <a:srgbClr val="000000"/>
              </a:solidFill>
            </a:endParaRPr>
          </a:p>
          <a:p>
            <a:pPr algn="ctr"/>
            <a:r>
              <a:rPr lang="en-US" sz="2400" b="1" i="0" u="none" strike="noStrike" baseline="0"/>
              <a:t>8 Conversation </a:t>
            </a:r>
          </a:p>
          <a:p>
            <a:pPr algn="ctr"/>
            <a:r>
              <a:rPr lang="en-US" sz="2400" b="0" i="0" u="none" strike="noStrike" baseline="0"/>
              <a:t> </a:t>
            </a:r>
          </a:p>
        </p:txBody>
      </p:sp>
      <p:sp>
        <p:nvSpPr>
          <p:cNvPr id="7" name="مستطيل: زوايا مستديرة 6">
            <a:extLst>
              <a:ext uri="{FF2B5EF4-FFF2-40B4-BE49-F238E27FC236}">
                <a16:creationId xmlns:a16="http://schemas.microsoft.com/office/drawing/2014/main" id="{F53D2BE5-8762-49CE-95A9-9E730480CDCE}"/>
              </a:ext>
            </a:extLst>
          </p:cNvPr>
          <p:cNvSpPr/>
          <p:nvPr/>
        </p:nvSpPr>
        <p:spPr>
          <a:xfrm>
            <a:off x="4117507" y="760469"/>
            <a:ext cx="6819936" cy="4015843"/>
          </a:xfrm>
          <a:prstGeom prst="roundRect">
            <a:avLst>
              <a:gd name="adj" fmla="val 16908"/>
            </a:avLst>
          </a:prstGeom>
          <a:no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زوايا مستديرة 8">
            <a:extLst>
              <a:ext uri="{FF2B5EF4-FFF2-40B4-BE49-F238E27FC236}">
                <a16:creationId xmlns:a16="http://schemas.microsoft.com/office/drawing/2014/main" id="{B86CBA26-E1CF-49D2-975B-C13460F78F18}"/>
              </a:ext>
            </a:extLst>
          </p:cNvPr>
          <p:cNvSpPr/>
          <p:nvPr/>
        </p:nvSpPr>
        <p:spPr>
          <a:xfrm>
            <a:off x="3782199" y="844850"/>
            <a:ext cx="6819936" cy="4015843"/>
          </a:xfrm>
          <a:prstGeom prst="roundRect">
            <a:avLst>
              <a:gd name="adj" fmla="val 16908"/>
            </a:avLst>
          </a:prstGeom>
          <a:noFill/>
          <a:ln w="38100">
            <a:solidFill>
              <a:srgbClr val="F0CF3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زوايا مستديرة 5">
            <a:extLst>
              <a:ext uri="{FF2B5EF4-FFF2-40B4-BE49-F238E27FC236}">
                <a16:creationId xmlns:a16="http://schemas.microsoft.com/office/drawing/2014/main" id="{FDD49C31-55BF-4AF4-B04E-92071488E028}"/>
              </a:ext>
            </a:extLst>
          </p:cNvPr>
          <p:cNvSpPr/>
          <p:nvPr/>
        </p:nvSpPr>
        <p:spPr>
          <a:xfrm rot="21152542">
            <a:off x="3852118" y="844849"/>
            <a:ext cx="7350711" cy="4015843"/>
          </a:xfrm>
          <a:prstGeom prst="roundRect">
            <a:avLst>
              <a:gd name="adj" fmla="val 16908"/>
            </a:avLst>
          </a:prstGeom>
          <a:noFill/>
          <a:ln w="38100">
            <a:solidFill>
              <a:schemeClr val="accent3">
                <a:lumMod val="60000"/>
                <a:lumOff val="4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 name="صورة 2">
            <a:extLst>
              <a:ext uri="{FF2B5EF4-FFF2-40B4-BE49-F238E27FC236}">
                <a16:creationId xmlns:a16="http://schemas.microsoft.com/office/drawing/2014/main" id="{32FE83FF-0744-4741-99CA-9DD5D06714CF}"/>
              </a:ext>
            </a:extLst>
          </p:cNvPr>
          <p:cNvPicPr>
            <a:picLocks noChangeAspect="1"/>
          </p:cNvPicPr>
          <p:nvPr/>
        </p:nvPicPr>
        <p:blipFill>
          <a:blip r:embed="rId3"/>
          <a:stretch>
            <a:fillRect/>
          </a:stretch>
        </p:blipFill>
        <p:spPr>
          <a:xfrm>
            <a:off x="8732668" y="3675877"/>
            <a:ext cx="578734" cy="567159"/>
          </a:xfrm>
          <a:prstGeom prst="rect">
            <a:avLst/>
          </a:prstGeom>
          <a:ln>
            <a:noFill/>
          </a:ln>
          <a:effectLst>
            <a:glow rad="101600">
              <a:schemeClr val="accent4">
                <a:satMod val="175000"/>
                <a:alpha val="40000"/>
              </a:schemeClr>
            </a:glow>
            <a:outerShdw blurRad="190500" algn="tl" rotWithShape="0">
              <a:srgbClr val="000000">
                <a:alpha val="70000"/>
              </a:srgbClr>
            </a:outerShdw>
          </a:effectLst>
        </p:spPr>
      </p:pic>
      <p:pic>
        <p:nvPicPr>
          <p:cNvPr id="10" name="صورة 9">
            <a:extLst>
              <a:ext uri="{FF2B5EF4-FFF2-40B4-BE49-F238E27FC236}">
                <a16:creationId xmlns:a16="http://schemas.microsoft.com/office/drawing/2014/main" id="{2F8825F9-CE7F-46BD-8EF5-5D303B46D2C9}"/>
              </a:ext>
            </a:extLst>
          </p:cNvPr>
          <p:cNvPicPr>
            <a:picLocks noChangeAspect="1"/>
          </p:cNvPicPr>
          <p:nvPr/>
        </p:nvPicPr>
        <p:blipFill>
          <a:blip r:embed="rId4"/>
          <a:stretch>
            <a:fillRect/>
          </a:stretch>
        </p:blipFill>
        <p:spPr>
          <a:xfrm>
            <a:off x="8443301" y="2932247"/>
            <a:ext cx="578734" cy="567159"/>
          </a:xfrm>
          <a:prstGeom prst="rect">
            <a:avLst/>
          </a:prstGeom>
          <a:ln>
            <a:noFill/>
          </a:ln>
          <a:effectLst>
            <a:glow rad="101600">
              <a:schemeClr val="accent4">
                <a:satMod val="175000"/>
                <a:alpha val="40000"/>
              </a:schemeClr>
            </a:glow>
            <a:outerShdw blurRad="190500" algn="tl" rotWithShape="0">
              <a:srgbClr val="000000">
                <a:alpha val="70000"/>
              </a:srgbClr>
            </a:outerShdw>
          </a:effectLst>
        </p:spPr>
      </p:pic>
    </p:spTree>
    <p:extLst>
      <p:ext uri="{BB962C8B-B14F-4D97-AF65-F5344CB8AC3E}">
        <p14:creationId xmlns:p14="http://schemas.microsoft.com/office/powerpoint/2010/main" val="3703720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a:extLst>
              <a:ext uri="{FF2B5EF4-FFF2-40B4-BE49-F238E27FC236}">
                <a16:creationId xmlns:a16="http://schemas.microsoft.com/office/drawing/2014/main" id="{04DA0AFE-42B8-4DCD-867A-14A06C01AB0B}"/>
              </a:ext>
            </a:extLst>
          </p:cNvPr>
          <p:cNvSpPr txBox="1"/>
          <p:nvPr/>
        </p:nvSpPr>
        <p:spPr>
          <a:xfrm>
            <a:off x="350324" y="2928963"/>
            <a:ext cx="11724897" cy="1664879"/>
          </a:xfrm>
          <a:prstGeom prst="rect">
            <a:avLst/>
          </a:prstGeom>
          <a:noFill/>
        </p:spPr>
        <p:txBody>
          <a:bodyPr wrap="square" rtlCol="1">
            <a:spAutoFit/>
          </a:bodyPr>
          <a:lstStyle/>
          <a:p>
            <a:pPr algn="l">
              <a:lnSpc>
                <a:spcPct val="150000"/>
              </a:lnSpc>
            </a:pPr>
            <a:r>
              <a:rPr lang="en-US" sz="3600" b="0" i="0" u="none" strike="noStrike" baseline="0">
                <a:solidFill>
                  <a:srgbClr val="000000"/>
                </a:solidFill>
                <a:latin typeface="ProximaNova-Light"/>
              </a:rPr>
              <a:t>The concept of Intelligent Buildings is to monitor and</a:t>
            </a:r>
          </a:p>
          <a:p>
            <a:pPr algn="l">
              <a:lnSpc>
                <a:spcPct val="150000"/>
              </a:lnSpc>
            </a:pPr>
            <a:r>
              <a:rPr lang="en-US" sz="3600" b="0" i="0" u="none" strike="noStrike" baseline="0">
                <a:solidFill>
                  <a:srgbClr val="000000"/>
                </a:solidFill>
                <a:latin typeface="ProximaNova-Light"/>
              </a:rPr>
              <a:t>optimize entertainment systems.</a:t>
            </a:r>
            <a:endParaRPr lang="ar-SA" sz="3600"/>
          </a:p>
        </p:txBody>
      </p:sp>
      <p:sp>
        <p:nvSpPr>
          <p:cNvPr id="4" name="مربع نص 3">
            <a:extLst>
              <a:ext uri="{FF2B5EF4-FFF2-40B4-BE49-F238E27FC236}">
                <a16:creationId xmlns:a16="http://schemas.microsoft.com/office/drawing/2014/main" id="{67827438-FE7F-4969-8DAF-A188309A3DB7}"/>
              </a:ext>
            </a:extLst>
          </p:cNvPr>
          <p:cNvSpPr txBox="1"/>
          <p:nvPr/>
        </p:nvSpPr>
        <p:spPr>
          <a:xfrm>
            <a:off x="671691" y="606872"/>
            <a:ext cx="2038028" cy="523220"/>
          </a:xfrm>
          <a:prstGeom prst="rect">
            <a:avLst/>
          </a:prstGeom>
          <a:solidFill>
            <a:srgbClr val="E2BB94"/>
          </a:solidFill>
          <a:ln>
            <a:noFill/>
          </a:ln>
        </p:spPr>
        <p:txBody>
          <a:bodyPr wrap="square" rtlCol="1">
            <a:spAutoFit/>
          </a:bodyPr>
          <a:lstStyle/>
          <a:p>
            <a:pPr algn="l"/>
            <a:r>
              <a:rPr lang="en-US" sz="2800" b="1"/>
              <a:t>Warm Up:</a:t>
            </a:r>
            <a:endParaRPr lang="ar-SA" sz="2800" b="1"/>
          </a:p>
        </p:txBody>
      </p:sp>
      <p:sp>
        <p:nvSpPr>
          <p:cNvPr id="5" name="مربع نص 4">
            <a:extLst>
              <a:ext uri="{FF2B5EF4-FFF2-40B4-BE49-F238E27FC236}">
                <a16:creationId xmlns:a16="http://schemas.microsoft.com/office/drawing/2014/main" id="{71248591-7137-4D80-80D5-D265A957CE4C}"/>
              </a:ext>
            </a:extLst>
          </p:cNvPr>
          <p:cNvSpPr txBox="1"/>
          <p:nvPr/>
        </p:nvSpPr>
        <p:spPr>
          <a:xfrm>
            <a:off x="350325" y="2928963"/>
            <a:ext cx="11724897" cy="1664879"/>
          </a:xfrm>
          <a:prstGeom prst="rect">
            <a:avLst/>
          </a:prstGeom>
          <a:noFill/>
        </p:spPr>
        <p:txBody>
          <a:bodyPr wrap="square" rtlCol="1">
            <a:spAutoFit/>
          </a:bodyPr>
          <a:lstStyle/>
          <a:p>
            <a:pPr algn="l">
              <a:lnSpc>
                <a:spcPct val="150000"/>
              </a:lnSpc>
            </a:pPr>
            <a:r>
              <a:rPr lang="en-US" sz="3600" b="0" i="0" u="none" strike="noStrike" baseline="0">
                <a:solidFill>
                  <a:srgbClr val="000000"/>
                </a:solidFill>
                <a:latin typeface="ProximaNova-Light"/>
              </a:rPr>
              <a:t>The concep</a:t>
            </a:r>
            <a:r>
              <a:rPr lang="en-US" sz="3600" b="0" i="0" u="none" strike="noStrike" baseline="0">
                <a:solidFill>
                  <a:srgbClr val="000000"/>
                </a:solidFill>
                <a:highlight>
                  <a:srgbClr val="FFFF00"/>
                </a:highlight>
                <a:latin typeface="ProximaNova-Light"/>
              </a:rPr>
              <a:t>t</a:t>
            </a:r>
            <a:r>
              <a:rPr lang="en-US" sz="3600" b="0" i="0" u="none" strike="noStrike" baseline="0">
                <a:solidFill>
                  <a:srgbClr val="000000"/>
                </a:solidFill>
                <a:latin typeface="ProximaNova-Light"/>
              </a:rPr>
              <a:t> </a:t>
            </a:r>
            <a:r>
              <a:rPr lang="en-US" sz="3600" b="0" i="0" u="none" strike="noStrike" baseline="0">
                <a:solidFill>
                  <a:srgbClr val="000000"/>
                </a:solidFill>
                <a:highlight>
                  <a:srgbClr val="00FFFF"/>
                </a:highlight>
                <a:latin typeface="ProximaNova-Light"/>
              </a:rPr>
              <a:t>o</a:t>
            </a:r>
            <a:r>
              <a:rPr lang="en-US" sz="3600" b="0" i="0" u="none" strike="noStrike" baseline="0">
                <a:solidFill>
                  <a:srgbClr val="000000"/>
                </a:solidFill>
                <a:highlight>
                  <a:srgbClr val="FFFF00"/>
                </a:highlight>
                <a:latin typeface="ProximaNova-Light"/>
              </a:rPr>
              <a:t>f</a:t>
            </a:r>
            <a:r>
              <a:rPr lang="en-US" sz="3600" b="0" i="0" u="none" strike="noStrike" baseline="0">
                <a:solidFill>
                  <a:srgbClr val="000000"/>
                </a:solidFill>
                <a:latin typeface="ProximaNova-Light"/>
              </a:rPr>
              <a:t> </a:t>
            </a:r>
            <a:r>
              <a:rPr lang="en-US" sz="3600" b="0" i="0" u="none" strike="noStrike" baseline="0">
                <a:solidFill>
                  <a:srgbClr val="000000"/>
                </a:solidFill>
                <a:highlight>
                  <a:srgbClr val="00FFFF"/>
                </a:highlight>
                <a:latin typeface="ProximaNova-Light"/>
              </a:rPr>
              <a:t>I</a:t>
            </a:r>
            <a:r>
              <a:rPr lang="en-US" sz="3600" b="0" i="0" u="none" strike="noStrike" baseline="0">
                <a:solidFill>
                  <a:srgbClr val="000000"/>
                </a:solidFill>
                <a:latin typeface="ProximaNova-Light"/>
              </a:rPr>
              <a:t>ntelligen</a:t>
            </a:r>
            <a:r>
              <a:rPr lang="en-US" sz="3600" b="0" i="0" u="none" strike="noStrike" baseline="0">
                <a:solidFill>
                  <a:srgbClr val="000000"/>
                </a:solidFill>
                <a:highlight>
                  <a:srgbClr val="FFFF00"/>
                </a:highlight>
                <a:latin typeface="ProximaNova-Light"/>
              </a:rPr>
              <a:t>t</a:t>
            </a:r>
            <a:r>
              <a:rPr lang="en-US" sz="3600" b="0" i="0" u="none" strike="noStrike" baseline="0">
                <a:solidFill>
                  <a:srgbClr val="000000"/>
                </a:solidFill>
                <a:latin typeface="ProximaNova-Light"/>
              </a:rPr>
              <a:t> </a:t>
            </a:r>
            <a:r>
              <a:rPr lang="en-US" sz="3600" b="0" i="0" u="none" strike="noStrike" baseline="0">
                <a:solidFill>
                  <a:srgbClr val="000000"/>
                </a:solidFill>
                <a:highlight>
                  <a:srgbClr val="FFFF00"/>
                </a:highlight>
                <a:latin typeface="ProximaNova-Light"/>
              </a:rPr>
              <a:t>B</a:t>
            </a:r>
            <a:r>
              <a:rPr lang="en-US" sz="3600" b="0" i="0" u="none" strike="noStrike" baseline="0">
                <a:solidFill>
                  <a:srgbClr val="000000"/>
                </a:solidFill>
                <a:latin typeface="ProximaNova-Light"/>
              </a:rPr>
              <a:t>uilding</a:t>
            </a:r>
            <a:r>
              <a:rPr lang="en-US" sz="3600" b="0" i="0" u="none" strike="noStrike" baseline="0">
                <a:solidFill>
                  <a:srgbClr val="000000"/>
                </a:solidFill>
                <a:highlight>
                  <a:srgbClr val="FFFF00"/>
                </a:highlight>
                <a:latin typeface="ProximaNova-Light"/>
              </a:rPr>
              <a:t>s</a:t>
            </a:r>
            <a:r>
              <a:rPr lang="en-US" sz="3600" b="0" i="0" u="none" strike="noStrike" baseline="0">
                <a:solidFill>
                  <a:srgbClr val="000000"/>
                </a:solidFill>
                <a:latin typeface="ProximaNova-Light"/>
              </a:rPr>
              <a:t> </a:t>
            </a:r>
            <a:r>
              <a:rPr lang="en-US" sz="3600" b="0" i="0" u="none" strike="noStrike" baseline="0">
                <a:solidFill>
                  <a:srgbClr val="000000"/>
                </a:solidFill>
                <a:highlight>
                  <a:srgbClr val="00FFFF"/>
                </a:highlight>
                <a:latin typeface="ProximaNova-Light"/>
              </a:rPr>
              <a:t>i</a:t>
            </a:r>
            <a:r>
              <a:rPr lang="en-US" sz="3600" b="0" i="0" u="none" strike="noStrike" baseline="0">
                <a:solidFill>
                  <a:srgbClr val="000000"/>
                </a:solidFill>
                <a:highlight>
                  <a:srgbClr val="FFFF00"/>
                </a:highlight>
                <a:latin typeface="ProximaNova-Light"/>
              </a:rPr>
              <a:t>s</a:t>
            </a:r>
            <a:r>
              <a:rPr lang="en-US" sz="3600" b="0" i="0" u="none" strike="noStrike" baseline="0">
                <a:solidFill>
                  <a:srgbClr val="000000"/>
                </a:solidFill>
                <a:latin typeface="ProximaNova-Light"/>
              </a:rPr>
              <a:t> </a:t>
            </a:r>
            <a:r>
              <a:rPr lang="en-US" sz="3600" b="0" i="0" u="none" strike="noStrike" baseline="0">
                <a:solidFill>
                  <a:srgbClr val="000000"/>
                </a:solidFill>
                <a:highlight>
                  <a:srgbClr val="FFFF00"/>
                </a:highlight>
                <a:latin typeface="ProximaNova-Light"/>
              </a:rPr>
              <a:t>t</a:t>
            </a:r>
            <a:r>
              <a:rPr lang="en-US" sz="3600" b="0" i="0" u="none" strike="noStrike" baseline="0">
                <a:solidFill>
                  <a:srgbClr val="000000"/>
                </a:solidFill>
                <a:latin typeface="ProximaNova-Light"/>
              </a:rPr>
              <a:t>o monito</a:t>
            </a:r>
            <a:r>
              <a:rPr lang="en-US" sz="3600" b="0" i="0" u="none" strike="noStrike" baseline="0">
                <a:solidFill>
                  <a:srgbClr val="000000"/>
                </a:solidFill>
                <a:highlight>
                  <a:srgbClr val="FFFF00"/>
                </a:highlight>
                <a:latin typeface="ProximaNova-Light"/>
              </a:rPr>
              <a:t>r</a:t>
            </a:r>
            <a:r>
              <a:rPr lang="en-US" sz="3600" b="0" i="0" u="none" strike="noStrike" baseline="0">
                <a:solidFill>
                  <a:srgbClr val="000000"/>
                </a:solidFill>
                <a:latin typeface="ProximaNova-Light"/>
              </a:rPr>
              <a:t> </a:t>
            </a:r>
            <a:r>
              <a:rPr lang="en-US" sz="3600" b="0" i="0" u="none" strike="noStrike" baseline="0">
                <a:solidFill>
                  <a:srgbClr val="000000"/>
                </a:solidFill>
                <a:highlight>
                  <a:srgbClr val="00FFFF"/>
                </a:highlight>
                <a:latin typeface="ProximaNova-Light"/>
              </a:rPr>
              <a:t>a</a:t>
            </a:r>
            <a:r>
              <a:rPr lang="en-US" sz="3600" b="0" i="0" u="none" strike="noStrike" baseline="0">
                <a:solidFill>
                  <a:srgbClr val="000000"/>
                </a:solidFill>
                <a:latin typeface="ProximaNova-Light"/>
              </a:rPr>
              <a:t>n</a:t>
            </a:r>
            <a:r>
              <a:rPr lang="en-US" sz="3600" b="0" i="0" u="none" strike="noStrike" baseline="0">
                <a:solidFill>
                  <a:srgbClr val="000000"/>
                </a:solidFill>
                <a:highlight>
                  <a:srgbClr val="FFFF00"/>
                </a:highlight>
                <a:latin typeface="ProximaNova-Light"/>
              </a:rPr>
              <a:t>d</a:t>
            </a:r>
          </a:p>
          <a:p>
            <a:pPr algn="l">
              <a:lnSpc>
                <a:spcPct val="150000"/>
              </a:lnSpc>
            </a:pPr>
            <a:r>
              <a:rPr lang="en-US" sz="3600" b="0" i="0" u="none" strike="noStrike" baseline="0">
                <a:solidFill>
                  <a:srgbClr val="000000"/>
                </a:solidFill>
                <a:highlight>
                  <a:srgbClr val="FFFF00"/>
                </a:highlight>
                <a:latin typeface="ProximaNova-Light"/>
              </a:rPr>
              <a:t>o</a:t>
            </a:r>
            <a:r>
              <a:rPr lang="en-US" sz="3600" b="0" i="0" u="none" strike="noStrike" baseline="0">
                <a:solidFill>
                  <a:srgbClr val="000000"/>
                </a:solidFill>
                <a:latin typeface="ProximaNova-Light"/>
              </a:rPr>
              <a:t>ptimize entertainmen</a:t>
            </a:r>
            <a:r>
              <a:rPr lang="en-US" sz="3600" b="0" i="0" u="none" strike="noStrike" baseline="0">
                <a:solidFill>
                  <a:srgbClr val="000000"/>
                </a:solidFill>
                <a:highlight>
                  <a:srgbClr val="FFFF00"/>
                </a:highlight>
                <a:latin typeface="ProximaNova-Light"/>
              </a:rPr>
              <a:t>t s</a:t>
            </a:r>
            <a:r>
              <a:rPr lang="en-US" sz="3600" b="0" i="0" u="none" strike="noStrike" baseline="0">
                <a:solidFill>
                  <a:srgbClr val="000000"/>
                </a:solidFill>
                <a:latin typeface="ProximaNova-Light"/>
              </a:rPr>
              <a:t>ystems.</a:t>
            </a:r>
            <a:endParaRPr lang="ar-SA" sz="3600"/>
          </a:p>
        </p:txBody>
      </p:sp>
      <p:sp>
        <p:nvSpPr>
          <p:cNvPr id="6" name="مربع نص 5">
            <a:extLst>
              <a:ext uri="{FF2B5EF4-FFF2-40B4-BE49-F238E27FC236}">
                <a16:creationId xmlns:a16="http://schemas.microsoft.com/office/drawing/2014/main" id="{F2C824A6-B54B-4037-ACA3-5134368DB6A8}"/>
              </a:ext>
            </a:extLst>
          </p:cNvPr>
          <p:cNvSpPr txBox="1"/>
          <p:nvPr/>
        </p:nvSpPr>
        <p:spPr>
          <a:xfrm>
            <a:off x="854702" y="1102112"/>
            <a:ext cx="11724897" cy="833883"/>
          </a:xfrm>
          <a:prstGeom prst="rect">
            <a:avLst/>
          </a:prstGeom>
          <a:noFill/>
        </p:spPr>
        <p:txBody>
          <a:bodyPr wrap="square" rtlCol="1">
            <a:spAutoFit/>
          </a:bodyPr>
          <a:lstStyle/>
          <a:p>
            <a:pPr algn="l">
              <a:lnSpc>
                <a:spcPct val="150000"/>
              </a:lnSpc>
            </a:pPr>
            <a:r>
              <a:rPr lang="en-US" sz="3600" b="0" i="0" u="sng" strike="noStrike" baseline="0">
                <a:solidFill>
                  <a:srgbClr val="000000"/>
                </a:solidFill>
                <a:latin typeface="ProximaNova-Light"/>
              </a:rPr>
              <a:t>Find the </a:t>
            </a:r>
            <a:r>
              <a:rPr lang="en-US" sz="3600" b="0" i="0" u="sng" strike="noStrike" baseline="0">
                <a:solidFill>
                  <a:srgbClr val="FF0000"/>
                </a:solidFill>
                <a:latin typeface="ProximaNova-Light"/>
              </a:rPr>
              <a:t>consonant + Vowel </a:t>
            </a:r>
            <a:r>
              <a:rPr lang="en-US" sz="3600" b="0" i="0" u="sng" strike="noStrike" baseline="0">
                <a:solidFill>
                  <a:srgbClr val="000000"/>
                </a:solidFill>
                <a:latin typeface="ProximaNova-Light"/>
              </a:rPr>
              <a:t>&amp; </a:t>
            </a:r>
            <a:r>
              <a:rPr lang="en-US" sz="3600" b="0" i="0" u="sng" strike="noStrike" baseline="0">
                <a:solidFill>
                  <a:srgbClr val="FF0000"/>
                </a:solidFill>
                <a:latin typeface="ProximaNova-Light"/>
              </a:rPr>
              <a:t>consonant + consonant </a:t>
            </a:r>
            <a:endParaRPr lang="ar-SA" u="sng">
              <a:solidFill>
                <a:srgbClr val="FF0000"/>
              </a:solidFill>
            </a:endParaRPr>
          </a:p>
        </p:txBody>
      </p:sp>
      <p:pic>
        <p:nvPicPr>
          <p:cNvPr id="8" name="صورة 7">
            <a:extLst>
              <a:ext uri="{FF2B5EF4-FFF2-40B4-BE49-F238E27FC236}">
                <a16:creationId xmlns:a16="http://schemas.microsoft.com/office/drawing/2014/main" id="{5465F5E8-EE11-4306-AB44-4BD7E48DA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7161" y="4207026"/>
            <a:ext cx="2714839" cy="27148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04953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250" fill="hold"/>
                                        <p:tgtEl>
                                          <p:spTgt spid="8"/>
                                        </p:tgtEl>
                                        <p:attrNameLst>
                                          <p:attrName>ppt_w</p:attrName>
                                        </p:attrNameLst>
                                      </p:cBhvr>
                                      <p:tavLst>
                                        <p:tav tm="0">
                                          <p:val>
                                            <p:fltVal val="0"/>
                                          </p:val>
                                        </p:tav>
                                        <p:tav tm="100000">
                                          <p:val>
                                            <p:strVal val="#ppt_w"/>
                                          </p:val>
                                        </p:tav>
                                      </p:tavLst>
                                    </p:anim>
                                    <p:anim calcmode="lin" valueType="num">
                                      <p:cBhvr>
                                        <p:cTn id="18" dur="1250" fill="hold"/>
                                        <p:tgtEl>
                                          <p:spTgt spid="8"/>
                                        </p:tgtEl>
                                        <p:attrNameLst>
                                          <p:attrName>ppt_h</p:attrName>
                                        </p:attrNameLst>
                                      </p:cBhvr>
                                      <p:tavLst>
                                        <p:tav tm="0">
                                          <p:val>
                                            <p:fltVal val="0"/>
                                          </p:val>
                                        </p:tav>
                                        <p:tav tm="100000">
                                          <p:val>
                                            <p:strVal val="#ppt_h"/>
                                          </p:val>
                                        </p:tav>
                                      </p:tavLst>
                                    </p:anim>
                                    <p:animEffect transition="in" filter="fade">
                                      <p:cBhvr>
                                        <p:cTn id="19"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F6953981-0155-454F-9A73-688BAA65C816}"/>
              </a:ext>
            </a:extLst>
          </p:cNvPr>
          <p:cNvSpPr/>
          <p:nvPr/>
        </p:nvSpPr>
        <p:spPr>
          <a:xfrm>
            <a:off x="2836824" y="1009044"/>
            <a:ext cx="6819936" cy="4015843"/>
          </a:xfrm>
          <a:prstGeom prst="roundRect">
            <a:avLst>
              <a:gd name="adj" fmla="val 16908"/>
            </a:avLst>
          </a:prstGeom>
          <a:no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زوايا مستديرة 2">
            <a:extLst>
              <a:ext uri="{FF2B5EF4-FFF2-40B4-BE49-F238E27FC236}">
                <a16:creationId xmlns:a16="http://schemas.microsoft.com/office/drawing/2014/main" id="{A6F3A904-FD81-4A24-92E8-ABA43B062FA9}"/>
              </a:ext>
            </a:extLst>
          </p:cNvPr>
          <p:cNvSpPr/>
          <p:nvPr/>
        </p:nvSpPr>
        <p:spPr>
          <a:xfrm>
            <a:off x="2501516" y="1093425"/>
            <a:ext cx="6819936" cy="4015843"/>
          </a:xfrm>
          <a:prstGeom prst="roundRect">
            <a:avLst>
              <a:gd name="adj" fmla="val 16908"/>
            </a:avLst>
          </a:prstGeom>
          <a:noFill/>
          <a:ln w="38100">
            <a:solidFill>
              <a:srgbClr val="F0CF3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زوايا مستديرة 3">
            <a:extLst>
              <a:ext uri="{FF2B5EF4-FFF2-40B4-BE49-F238E27FC236}">
                <a16:creationId xmlns:a16="http://schemas.microsoft.com/office/drawing/2014/main" id="{E810F08C-DA7C-4265-8986-122641226D37}"/>
              </a:ext>
            </a:extLst>
          </p:cNvPr>
          <p:cNvSpPr/>
          <p:nvPr/>
        </p:nvSpPr>
        <p:spPr>
          <a:xfrm rot="21152542">
            <a:off x="2571435" y="1093424"/>
            <a:ext cx="7350711" cy="4015843"/>
          </a:xfrm>
          <a:prstGeom prst="roundRect">
            <a:avLst>
              <a:gd name="adj" fmla="val 16908"/>
            </a:avLst>
          </a:prstGeom>
          <a:noFill/>
          <a:ln w="38100">
            <a:solidFill>
              <a:schemeClr val="accent3">
                <a:lumMod val="60000"/>
                <a:lumOff val="4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a:extLst>
              <a:ext uri="{FF2B5EF4-FFF2-40B4-BE49-F238E27FC236}">
                <a16:creationId xmlns:a16="http://schemas.microsoft.com/office/drawing/2014/main" id="{49BBD91B-496F-4AC4-85B1-6BA0A0AEB823}"/>
              </a:ext>
            </a:extLst>
          </p:cNvPr>
          <p:cNvPicPr>
            <a:picLocks noChangeAspect="1"/>
          </p:cNvPicPr>
          <p:nvPr/>
        </p:nvPicPr>
        <p:blipFill>
          <a:blip r:embed="rId2"/>
          <a:stretch>
            <a:fillRect/>
          </a:stretch>
        </p:blipFill>
        <p:spPr>
          <a:xfrm>
            <a:off x="7417092" y="2844225"/>
            <a:ext cx="860053" cy="711015"/>
          </a:xfrm>
          <a:prstGeom prst="rect">
            <a:avLst/>
          </a:prstGeom>
          <a:ln>
            <a:noFill/>
          </a:ln>
          <a:effectLst>
            <a:glow rad="101600">
              <a:schemeClr val="accent4">
                <a:satMod val="175000"/>
                <a:alpha val="40000"/>
              </a:schemeClr>
            </a:glow>
            <a:outerShdw blurRad="190500" algn="tl" rotWithShape="0">
              <a:srgbClr val="000000">
                <a:alpha val="70000"/>
              </a:srgbClr>
            </a:outerShdw>
          </a:effectLst>
        </p:spPr>
      </p:pic>
      <p:sp>
        <p:nvSpPr>
          <p:cNvPr id="6" name="مربع نص 5">
            <a:extLst>
              <a:ext uri="{FF2B5EF4-FFF2-40B4-BE49-F238E27FC236}">
                <a16:creationId xmlns:a16="http://schemas.microsoft.com/office/drawing/2014/main" id="{B8A2DE67-77DB-4AEE-8ABA-E73A9C7550A3}"/>
              </a:ext>
            </a:extLst>
          </p:cNvPr>
          <p:cNvSpPr txBox="1"/>
          <p:nvPr/>
        </p:nvSpPr>
        <p:spPr>
          <a:xfrm>
            <a:off x="3107502" y="2844225"/>
            <a:ext cx="5184560" cy="584775"/>
          </a:xfrm>
          <a:prstGeom prst="rect">
            <a:avLst/>
          </a:prstGeom>
          <a:noFill/>
        </p:spPr>
        <p:txBody>
          <a:bodyPr wrap="square" rtlCol="1">
            <a:spAutoFit/>
          </a:bodyPr>
          <a:lstStyle/>
          <a:p>
            <a:pPr algn="ctr"/>
            <a:r>
              <a:rPr lang="en-US" sz="3200" b="1" i="0" u="none" strike="noStrike" baseline="0">
                <a:solidFill>
                  <a:srgbClr val="4472C4"/>
                </a:solidFill>
              </a:rPr>
              <a:t>7</a:t>
            </a:r>
            <a:r>
              <a:rPr lang="en-US" sz="3200" b="1" i="0" u="none" strike="noStrike" baseline="0"/>
              <a:t> About You</a:t>
            </a:r>
            <a:endParaRPr lang="en-US" sz="4000" b="1" i="0" u="none" strike="noStrike" baseline="0"/>
          </a:p>
        </p:txBody>
      </p:sp>
    </p:spTree>
    <p:extLst>
      <p:ext uri="{BB962C8B-B14F-4D97-AF65-F5344CB8AC3E}">
        <p14:creationId xmlns:p14="http://schemas.microsoft.com/office/powerpoint/2010/main" val="1404667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AE5DE359-2991-4B7B-9E18-A9FAC6472009}"/>
              </a:ext>
            </a:extLst>
          </p:cNvPr>
          <p:cNvSpPr txBox="1"/>
          <p:nvPr/>
        </p:nvSpPr>
        <p:spPr>
          <a:xfrm>
            <a:off x="1068192" y="-70660"/>
            <a:ext cx="7927760" cy="830997"/>
          </a:xfrm>
          <a:prstGeom prst="rect">
            <a:avLst/>
          </a:prstGeom>
          <a:noFill/>
        </p:spPr>
        <p:txBody>
          <a:bodyPr wrap="square" rtlCol="1">
            <a:spAutoFit/>
          </a:bodyPr>
          <a:lstStyle/>
          <a:p>
            <a:pPr algn="l"/>
            <a:endParaRPr lang="ar-SA" sz="2400" b="0" i="0" u="none" strike="noStrike" baseline="0">
              <a:solidFill>
                <a:srgbClr val="000000"/>
              </a:solidFill>
            </a:endParaRPr>
          </a:p>
          <a:p>
            <a:pPr algn="l"/>
            <a:r>
              <a:rPr lang="en-US" sz="2000" b="1" i="0" u="sng" strike="noStrike" baseline="0">
                <a:latin typeface="ae_AlMohanad" panose="02060603050605020204" pitchFamily="18" charset="-78"/>
                <a:cs typeface="ae_AlMohanad" panose="02060603050605020204" pitchFamily="18" charset="-78"/>
              </a:rPr>
              <a:t>In pairs, ask and answer the questions. Then switch roles</a:t>
            </a:r>
            <a:r>
              <a:rPr lang="en-US" sz="2400" b="1" i="0" u="sng" strike="noStrike" baseline="0"/>
              <a:t>. </a:t>
            </a:r>
          </a:p>
        </p:txBody>
      </p:sp>
      <p:pic>
        <p:nvPicPr>
          <p:cNvPr id="3" name="Picture 2" descr="Image Questions Png 2 - Questions Png,Questions Png - free transparent png  images - pngaaa.com">
            <a:extLst>
              <a:ext uri="{FF2B5EF4-FFF2-40B4-BE49-F238E27FC236}">
                <a16:creationId xmlns:a16="http://schemas.microsoft.com/office/drawing/2014/main" id="{715207A6-5DC9-4A27-9831-D67A873FF19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270" b="89837" l="7556" r="92667">
                        <a14:foregroundMark x1="46889" y1="54203" x2="46889" y2="54203"/>
                        <a14:foregroundMark x1="51444" y1="67629" x2="51444" y2="67629"/>
                        <a14:foregroundMark x1="67333" y1="9410" x2="43222" y2="9285"/>
                        <a14:foregroundMark x1="64111" y1="5395" x2="64111" y2="5395"/>
                        <a14:foregroundMark x1="62667" y1="6148" x2="62667" y2="6148"/>
                        <a14:foregroundMark x1="90556" y1="32748" x2="92667" y2="56838"/>
                        <a14:foregroundMark x1="92667" y1="56838" x2="89222" y2="65997"/>
                        <a14:foregroundMark x1="89222" y1="65997" x2="87889" y2="66123"/>
                        <a14:foregroundMark x1="9667" y1="20577" x2="7556" y2="50690"/>
                        <a14:foregroundMark x1="7556" y1="50690" x2="12333" y2="54956"/>
                        <a14:foregroundMark x1="69667" y1="35508" x2="63222" y2="35885"/>
                        <a14:foregroundMark x1="63222" y1="35885" x2="57444" y2="38770"/>
                        <a14:foregroundMark x1="57444" y1="38770" x2="57000" y2="42535"/>
                        <a14:foregroundMark x1="60333" y1="37390" x2="60333" y2="37390"/>
                        <a14:foregroundMark x1="55111" y1="38018" x2="55111" y2="38018"/>
                        <a14:foregroundMark x1="55222" y1="38018" x2="69556" y2="35132"/>
                        <a14:foregroundMark x1="69556" y1="35132" x2="63222" y2="36386"/>
                        <a14:foregroundMark x1="63222" y1="36386" x2="60000" y2="38018"/>
                        <a14:foregroundMark x1="55889" y1="44668" x2="59889" y2="38770"/>
                        <a14:foregroundMark x1="59889" y1="38770" x2="60444" y2="35508"/>
                        <a14:foregroundMark x1="62778" y1="40527" x2="62778" y2="40527"/>
                        <a14:foregroundMark x1="68667" y1="35383" x2="57222" y2="37641"/>
                        <a14:foregroundMark x1="57222" y1="37641" x2="55889" y2="38645"/>
                      </a14:backgroundRemoval>
                    </a14:imgEffect>
                  </a14:imgLayer>
                </a14:imgProps>
              </a:ext>
              <a:ext uri="{28A0092B-C50C-407E-A947-70E740481C1C}">
                <a14:useLocalDpi xmlns:a14="http://schemas.microsoft.com/office/drawing/2010/main" val="0"/>
              </a:ext>
            </a:extLst>
          </a:blip>
          <a:srcRect l="4445" t="2228" r="6667" b="9444"/>
          <a:stretch/>
        </p:blipFill>
        <p:spPr bwMode="auto">
          <a:xfrm>
            <a:off x="5226553" y="1358732"/>
            <a:ext cx="1147819" cy="1010111"/>
          </a:xfrm>
          <a:prstGeom prst="rect">
            <a:avLst/>
          </a:prstGeom>
          <a:noFill/>
          <a:extLst>
            <a:ext uri="{909E8E84-426E-40DD-AFC4-6F175D3DCCD1}">
              <a14:hiddenFill xmlns:a14="http://schemas.microsoft.com/office/drawing/2010/main">
                <a:solidFill>
                  <a:srgbClr val="FFFFFF"/>
                </a:solidFill>
              </a14:hiddenFill>
            </a:ext>
          </a:extLst>
        </p:spPr>
      </p:pic>
      <p:sp>
        <p:nvSpPr>
          <p:cNvPr id="5" name="فقاعة الكلام: مستطيلة مستديرة الزوايا 4">
            <a:extLst>
              <a:ext uri="{FF2B5EF4-FFF2-40B4-BE49-F238E27FC236}">
                <a16:creationId xmlns:a16="http://schemas.microsoft.com/office/drawing/2014/main" id="{413DE470-4004-41E0-92D8-5B722B122BE0}"/>
              </a:ext>
            </a:extLst>
          </p:cNvPr>
          <p:cNvSpPr/>
          <p:nvPr/>
        </p:nvSpPr>
        <p:spPr>
          <a:xfrm>
            <a:off x="328854" y="1358732"/>
            <a:ext cx="3963880" cy="1500069"/>
          </a:xfrm>
          <a:prstGeom prst="wedgeRoundRectCallout">
            <a:avLst>
              <a:gd name="adj1" fmla="val -36546"/>
              <a:gd name="adj2" fmla="val 64771"/>
              <a:gd name="adj3" fmla="val 16667"/>
            </a:avLst>
          </a:prstGeom>
          <a:ln>
            <a:noFill/>
          </a:ln>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l"/>
            <a:r>
              <a:rPr lang="en-US" sz="1800" b="1" i="0" u="none" strike="noStrike" baseline="0">
                <a:solidFill>
                  <a:schemeClr val="tx1"/>
                </a:solidFill>
                <a:cs typeface="Akhbar MT" pitchFamily="2" charset="-78"/>
              </a:rPr>
              <a:t>1. Are you influenced by advertising? Think of a product that you bought because of an ad. What factors influenced your decision?</a:t>
            </a:r>
            <a:endParaRPr lang="ar-SA" b="1">
              <a:solidFill>
                <a:schemeClr val="tx1"/>
              </a:solidFill>
              <a:cs typeface="Akhbar MT" pitchFamily="2" charset="-78"/>
            </a:endParaRPr>
          </a:p>
        </p:txBody>
      </p:sp>
      <p:sp>
        <p:nvSpPr>
          <p:cNvPr id="6" name="فقاعة الكلام: مستطيلة مستديرة الزوايا 5">
            <a:extLst>
              <a:ext uri="{FF2B5EF4-FFF2-40B4-BE49-F238E27FC236}">
                <a16:creationId xmlns:a16="http://schemas.microsoft.com/office/drawing/2014/main" id="{567EE3F9-3B1B-47D3-9CE6-5E9F870D2AB5}"/>
              </a:ext>
            </a:extLst>
          </p:cNvPr>
          <p:cNvSpPr/>
          <p:nvPr/>
        </p:nvSpPr>
        <p:spPr>
          <a:xfrm>
            <a:off x="7513648" y="1254949"/>
            <a:ext cx="3963880" cy="1500069"/>
          </a:xfrm>
          <a:prstGeom prst="wedgeRoundRectCallout">
            <a:avLst>
              <a:gd name="adj1" fmla="val 38950"/>
              <a:gd name="adj2" fmla="val 65387"/>
              <a:gd name="adj3" fmla="val 16667"/>
            </a:avLst>
          </a:prstGeom>
          <a:ln/>
          <a:scene3d>
            <a:camera prst="orthographicFront"/>
            <a:lightRig rig="threePt" dir="t"/>
          </a:scene3d>
          <a:sp3d>
            <a:bevelT w="165100" prst="coolSlant"/>
          </a:sp3d>
        </p:spPr>
        <p:style>
          <a:lnRef idx="0">
            <a:schemeClr val="accent6"/>
          </a:lnRef>
          <a:fillRef idx="3">
            <a:schemeClr val="accent6"/>
          </a:fillRef>
          <a:effectRef idx="3">
            <a:schemeClr val="accent6"/>
          </a:effectRef>
          <a:fontRef idx="minor">
            <a:schemeClr val="lt1"/>
          </a:fontRef>
        </p:style>
        <p:txBody>
          <a:bodyPr rtlCol="1" anchor="ctr"/>
          <a:lstStyle/>
          <a:p>
            <a:pPr algn="l"/>
            <a:r>
              <a:rPr lang="en-US" sz="2000" b="1" i="0" u="none" strike="noStrike" baseline="0">
                <a:solidFill>
                  <a:schemeClr val="tx1"/>
                </a:solidFill>
              </a:rPr>
              <a:t>2. What is false advertising? Can you give examples of it?</a:t>
            </a:r>
            <a:endParaRPr lang="ar-SA" sz="2000" b="1">
              <a:solidFill>
                <a:schemeClr val="tx1"/>
              </a:solidFill>
              <a:cs typeface="Akhbar MT" pitchFamily="2" charset="-78"/>
            </a:endParaRPr>
          </a:p>
        </p:txBody>
      </p:sp>
      <p:sp>
        <p:nvSpPr>
          <p:cNvPr id="7" name="فقاعة الكلام: مستطيلة مستديرة الزوايا 6">
            <a:extLst>
              <a:ext uri="{FF2B5EF4-FFF2-40B4-BE49-F238E27FC236}">
                <a16:creationId xmlns:a16="http://schemas.microsoft.com/office/drawing/2014/main" id="{62B9CB56-E1F0-4B1F-BAF6-BC2BE8F10BBC}"/>
              </a:ext>
            </a:extLst>
          </p:cNvPr>
          <p:cNvSpPr/>
          <p:nvPr/>
        </p:nvSpPr>
        <p:spPr>
          <a:xfrm>
            <a:off x="168675" y="3106991"/>
            <a:ext cx="3963880" cy="1500069"/>
          </a:xfrm>
          <a:prstGeom prst="wedgeRoundRectCallout">
            <a:avLst>
              <a:gd name="adj1" fmla="val -28857"/>
              <a:gd name="adj2" fmla="val 70929"/>
              <a:gd name="adj3" fmla="val 16667"/>
            </a:avLst>
          </a:prstGeom>
          <a:ln/>
          <a:scene3d>
            <a:camera prst="orthographicFront"/>
            <a:lightRig rig="threePt" dir="t"/>
          </a:scene3d>
          <a:sp3d>
            <a:bevelT w="165100" prst="coolSlant"/>
          </a:sp3d>
        </p:spPr>
        <p:style>
          <a:lnRef idx="0">
            <a:schemeClr val="accent2"/>
          </a:lnRef>
          <a:fillRef idx="3">
            <a:schemeClr val="accent2"/>
          </a:fillRef>
          <a:effectRef idx="3">
            <a:schemeClr val="accent2"/>
          </a:effectRef>
          <a:fontRef idx="minor">
            <a:schemeClr val="lt1"/>
          </a:fontRef>
        </p:style>
        <p:txBody>
          <a:bodyPr rtlCol="1" anchor="ctr"/>
          <a:lstStyle/>
          <a:p>
            <a:pPr algn="l"/>
            <a:r>
              <a:rPr lang="en-US" sz="2000" b="1" i="0" u="none" strike="noStrike" baseline="0">
                <a:solidFill>
                  <a:schemeClr val="tx1"/>
                </a:solidFill>
              </a:rPr>
              <a:t>3. What items shouldn’t be advertised? Why not?</a:t>
            </a:r>
            <a:endParaRPr lang="ar-SA" sz="2000" b="1">
              <a:solidFill>
                <a:schemeClr val="tx1"/>
              </a:solidFill>
              <a:cs typeface="Akhbar MT" pitchFamily="2" charset="-78"/>
            </a:endParaRPr>
          </a:p>
        </p:txBody>
      </p:sp>
      <p:sp>
        <p:nvSpPr>
          <p:cNvPr id="8" name="فقاعة الكلام: مستطيلة مستديرة الزوايا 7">
            <a:extLst>
              <a:ext uri="{FF2B5EF4-FFF2-40B4-BE49-F238E27FC236}">
                <a16:creationId xmlns:a16="http://schemas.microsoft.com/office/drawing/2014/main" id="{2377736E-08F7-4B59-B386-9083EAC34976}"/>
              </a:ext>
            </a:extLst>
          </p:cNvPr>
          <p:cNvSpPr/>
          <p:nvPr/>
        </p:nvSpPr>
        <p:spPr>
          <a:xfrm>
            <a:off x="7738593" y="3015095"/>
            <a:ext cx="3963880" cy="1500069"/>
          </a:xfrm>
          <a:prstGeom prst="wedgeRoundRectCallout">
            <a:avLst>
              <a:gd name="adj1" fmla="val 36620"/>
              <a:gd name="adj2" fmla="val 77702"/>
              <a:gd name="adj3" fmla="val 16667"/>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1" anchor="ctr"/>
          <a:lstStyle/>
          <a:p>
            <a:pPr algn="l"/>
            <a:r>
              <a:rPr lang="en-US" sz="2000" b="1" i="0" u="none" strike="noStrike" baseline="0">
                <a:solidFill>
                  <a:schemeClr val="tx1"/>
                </a:solidFill>
              </a:rPr>
              <a:t>4. Do you think advertising standards should be stricter?</a:t>
            </a:r>
            <a:endParaRPr lang="ar-SA" sz="2000" b="1">
              <a:solidFill>
                <a:schemeClr val="tx1"/>
              </a:solidFill>
              <a:cs typeface="Akhbar MT" pitchFamily="2" charset="-78"/>
            </a:endParaRPr>
          </a:p>
        </p:txBody>
      </p:sp>
      <p:sp>
        <p:nvSpPr>
          <p:cNvPr id="9" name="فقاعة الكلام: مستطيلة مستديرة الزوايا 8">
            <a:extLst>
              <a:ext uri="{FF2B5EF4-FFF2-40B4-BE49-F238E27FC236}">
                <a16:creationId xmlns:a16="http://schemas.microsoft.com/office/drawing/2014/main" id="{BC262E4C-A97E-4E2B-A813-92E2B2B5C8BF}"/>
              </a:ext>
            </a:extLst>
          </p:cNvPr>
          <p:cNvSpPr/>
          <p:nvPr/>
        </p:nvSpPr>
        <p:spPr>
          <a:xfrm>
            <a:off x="3953634" y="4165108"/>
            <a:ext cx="3963880" cy="1500069"/>
          </a:xfrm>
          <a:prstGeom prst="wedgeRoundRectCallout">
            <a:avLst>
              <a:gd name="adj1" fmla="val -32585"/>
              <a:gd name="adj2" fmla="val 76470"/>
              <a:gd name="adj3" fmla="val 16667"/>
            </a:avLst>
          </a:prstGeom>
          <a:solidFill>
            <a:srgbClr val="E2BB94"/>
          </a:solidFill>
          <a:ln>
            <a:noFill/>
          </a:ln>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l"/>
            <a:r>
              <a:rPr lang="en-US" sz="2000" b="1" i="0" u="none" strike="noStrike" baseline="0">
                <a:solidFill>
                  <a:schemeClr val="tx1"/>
                </a:solidFill>
              </a:rPr>
              <a:t>5. To what extent do you think ads influence children and teens, and people in general? </a:t>
            </a:r>
          </a:p>
        </p:txBody>
      </p:sp>
      <p:pic>
        <p:nvPicPr>
          <p:cNvPr id="10" name="Picture 6" descr="Light Bulb Icon clipart - Light, Lamp, Face, transparent clip art">
            <a:extLst>
              <a:ext uri="{FF2B5EF4-FFF2-40B4-BE49-F238E27FC236}">
                <a16:creationId xmlns:a16="http://schemas.microsoft.com/office/drawing/2014/main" id="{61443EF1-26B4-4E36-A454-0F810649873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000" b="92500" l="10000" r="90000">
                        <a14:foregroundMark x1="44000" y1="37361" x2="44000" y2="37361"/>
                        <a14:foregroundMark x1="50556" y1="54722" x2="50556" y2="54722"/>
                        <a14:foregroundMark x1="52000" y1="54583" x2="46111" y2="55833"/>
                        <a14:foregroundMark x1="46111" y1="55833" x2="43778" y2="55000"/>
                        <a14:foregroundMark x1="20444" y1="40556" x2="20444" y2="40556"/>
                        <a14:foregroundMark x1="21222" y1="25972" x2="21222" y2="25972"/>
                        <a14:foregroundMark x1="47889" y1="29722" x2="47889" y2="29722"/>
                        <a14:foregroundMark x1="49444" y1="30972" x2="54222" y2="34861"/>
                        <a14:foregroundMark x1="54222" y1="34861" x2="45889" y2="36111"/>
                        <a14:foregroundMark x1="45889" y1="36111" x2="45000" y2="33889"/>
                        <a14:foregroundMark x1="47778" y1="5000" x2="47778" y2="5000"/>
                        <a14:foregroundMark x1="56444" y1="76250" x2="57111" y2="84028"/>
                        <a14:foregroundMark x1="57111" y1="84028" x2="55333" y2="91111"/>
                        <a14:foregroundMark x1="55333" y1="91111" x2="49111" y2="94444"/>
                        <a14:foregroundMark x1="49111" y1="94444" x2="43444" y2="92500"/>
                        <a14:foregroundMark x1="43444" y1="92500" x2="40111" y2="86667"/>
                        <a14:foregroundMark x1="40111" y1="86667" x2="41111" y2="70972"/>
                        <a14:foregroundMark x1="54333" y1="33056" x2="40444" y2="40000"/>
                        <a14:foregroundMark x1="40444" y1="40000" x2="41111" y2="31389"/>
                        <a14:foregroundMark x1="41111" y1="31389" x2="49000" y2="29444"/>
                        <a14:foregroundMark x1="49000" y1="29444" x2="37889" y2="35278"/>
                        <a14:foregroundMark x1="37889" y1="35278" x2="37667" y2="31528"/>
                        <a14:foregroundMark x1="67889" y1="79722" x2="65667" y2="87222"/>
                        <a14:foregroundMark x1="65667" y1="87222" x2="59889" y2="88889"/>
                        <a14:foregroundMark x1="59889" y1="88889" x2="57111" y2="81111"/>
                        <a14:foregroundMark x1="57111" y1="81111" x2="62444" y2="75833"/>
                        <a14:foregroundMark x1="62444" y1="75833" x2="65778" y2="82778"/>
                        <a14:foregroundMark x1="65778" y1="82778" x2="65556" y2="83333"/>
                        <a14:foregroundMark x1="56111" y1="77083" x2="53556" y2="90833"/>
                        <a14:foregroundMark x1="53556" y1="90833" x2="46222" y2="88472"/>
                        <a14:foregroundMark x1="46222" y1="88472" x2="45778" y2="78333"/>
                        <a14:foregroundMark x1="45778" y1="78333" x2="50333" y2="82778"/>
                        <a14:foregroundMark x1="50333" y1="82778" x2="43889" y2="87361"/>
                        <a14:foregroundMark x1="43889" y1="87361" x2="51000" y2="77639"/>
                        <a14:foregroundMark x1="21222" y1="24861" x2="21222" y2="24861"/>
                        <a14:foregroundMark x1="22778" y1="42361" x2="22778" y2="42361"/>
                        <a14:foregroundMark x1="17889" y1="40139" x2="20444" y2="46667"/>
                        <a14:foregroundMark x1="20444" y1="46667" x2="22000" y2="42500"/>
                        <a14:foregroundMark x1="15111" y1="34167" x2="15111" y2="34167"/>
                        <a14:foregroundMark x1="15889" y1="35139" x2="15889" y2="35139"/>
                        <a14:foregroundMark x1="12000" y1="35556" x2="12000" y2="35556"/>
                        <a14:foregroundMark x1="12889" y1="36250" x2="12889" y2="36250"/>
                        <a14:foregroundMark x1="21222" y1="26250" x2="23111" y2="35833"/>
                      </a14:backgroundRemoval>
                    </a14:imgEffect>
                  </a14:imgLayer>
                </a14:imgProps>
              </a:ext>
              <a:ext uri="{28A0092B-C50C-407E-A947-70E740481C1C}">
                <a14:useLocalDpi xmlns:a14="http://schemas.microsoft.com/office/drawing/2010/main" val="0"/>
              </a:ext>
            </a:extLst>
          </a:blip>
          <a:srcRect l="9588" t="2976" r="23352" b="4337"/>
          <a:stretch/>
        </p:blipFill>
        <p:spPr bwMode="auto">
          <a:xfrm>
            <a:off x="162669" y="246672"/>
            <a:ext cx="727970" cy="6037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 name="Picture 2" descr="Gone too soon rest in peace quotes semicolon Dialogue writing quotes commas  question mark videos and examples | Dogtrainingobedienceschool.com">
            <a:extLst>
              <a:ext uri="{FF2B5EF4-FFF2-40B4-BE49-F238E27FC236}">
                <a16:creationId xmlns:a16="http://schemas.microsoft.com/office/drawing/2014/main" id="{D2D821FB-EDC0-48CC-BE86-FDE9DBB2DA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6223" y="2943850"/>
            <a:ext cx="1668480" cy="1016575"/>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388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nodeType="with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30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32" presetClass="emph" presetSubtype="0" repeatCount="indefinite" fill="hold" grpId="0" nodeType="afterEffect">
                                      <p:stCondLst>
                                        <p:cond delay="0"/>
                                      </p:stCondLst>
                                      <p:childTnLst>
                                        <p:animRot by="120000">
                                          <p:cBhvr>
                                            <p:cTn id="11" dur="200" fill="hold">
                                              <p:stCondLst>
                                                <p:cond delay="0"/>
                                              </p:stCondLst>
                                            </p:cTn>
                                            <p:tgtEl>
                                              <p:spTgt spid="9"/>
                                            </p:tgtEl>
                                            <p:attrNameLst>
                                              <p:attrName>r</p:attrName>
                                            </p:attrNameLst>
                                          </p:cBhvr>
                                        </p:animRot>
                                        <p:animRot by="-240000">
                                          <p:cBhvr>
                                            <p:cTn id="12" dur="400" fill="hold">
                                              <p:stCondLst>
                                                <p:cond delay="400"/>
                                              </p:stCondLst>
                                            </p:cTn>
                                            <p:tgtEl>
                                              <p:spTgt spid="9"/>
                                            </p:tgtEl>
                                            <p:attrNameLst>
                                              <p:attrName>r</p:attrName>
                                            </p:attrNameLst>
                                          </p:cBhvr>
                                        </p:animRot>
                                        <p:animRot by="240000">
                                          <p:cBhvr>
                                            <p:cTn id="13" dur="400" fill="hold">
                                              <p:stCondLst>
                                                <p:cond delay="800"/>
                                              </p:stCondLst>
                                            </p:cTn>
                                            <p:tgtEl>
                                              <p:spTgt spid="9"/>
                                            </p:tgtEl>
                                            <p:attrNameLst>
                                              <p:attrName>r</p:attrName>
                                            </p:attrNameLst>
                                          </p:cBhvr>
                                        </p:animRot>
                                        <p:animRot by="-240000">
                                          <p:cBhvr>
                                            <p:cTn id="14" dur="400" fill="hold">
                                              <p:stCondLst>
                                                <p:cond delay="1200"/>
                                              </p:stCondLst>
                                            </p:cTn>
                                            <p:tgtEl>
                                              <p:spTgt spid="9"/>
                                            </p:tgtEl>
                                            <p:attrNameLst>
                                              <p:attrName>r</p:attrName>
                                            </p:attrNameLst>
                                          </p:cBhvr>
                                        </p:animRot>
                                        <p:animRot by="120000">
                                          <p:cBhvr>
                                            <p:cTn id="15" dur="400" fill="hold">
                                              <p:stCondLst>
                                                <p:cond delay="1600"/>
                                              </p:stCondLst>
                                            </p:cTn>
                                            <p:tgtEl>
                                              <p:spTgt spid="9"/>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2" name="hammer.wav"/>
                                            </p:tgtEl>
                                          </p:cMediaNode>
                                        </p:audio>
                                      </p:subTnLst>
                                    </p:cTn>
                                  </p:par>
                                </p:childTnLst>
                              </p:cTn>
                            </p:par>
                            <p:par>
                              <p:cTn id="16" fill="hold">
                                <p:stCondLst>
                                  <p:cond delay="5000"/>
                                </p:stCondLst>
                                <p:childTnLst>
                                  <p:par>
                                    <p:cTn id="17" presetID="32" presetClass="emph" presetSubtype="0" repeatCount="indefinite" fill="hold" grpId="0" nodeType="afterEffect">
                                      <p:stCondLst>
                                        <p:cond delay="0"/>
                                      </p:stCondLst>
                                      <p:childTnLst>
                                        <p:animRot by="120000">
                                          <p:cBhvr>
                                            <p:cTn id="18" dur="200" fill="hold">
                                              <p:stCondLst>
                                                <p:cond delay="0"/>
                                              </p:stCondLst>
                                            </p:cTn>
                                            <p:tgtEl>
                                              <p:spTgt spid="8"/>
                                            </p:tgtEl>
                                            <p:attrNameLst>
                                              <p:attrName>r</p:attrName>
                                            </p:attrNameLst>
                                          </p:cBhvr>
                                        </p:animRot>
                                        <p:animRot by="-240000">
                                          <p:cBhvr>
                                            <p:cTn id="19" dur="400" fill="hold">
                                              <p:stCondLst>
                                                <p:cond delay="400"/>
                                              </p:stCondLst>
                                            </p:cTn>
                                            <p:tgtEl>
                                              <p:spTgt spid="8"/>
                                            </p:tgtEl>
                                            <p:attrNameLst>
                                              <p:attrName>r</p:attrName>
                                            </p:attrNameLst>
                                          </p:cBhvr>
                                        </p:animRot>
                                        <p:animRot by="240000">
                                          <p:cBhvr>
                                            <p:cTn id="20" dur="400" fill="hold">
                                              <p:stCondLst>
                                                <p:cond delay="800"/>
                                              </p:stCondLst>
                                            </p:cTn>
                                            <p:tgtEl>
                                              <p:spTgt spid="8"/>
                                            </p:tgtEl>
                                            <p:attrNameLst>
                                              <p:attrName>r</p:attrName>
                                            </p:attrNameLst>
                                          </p:cBhvr>
                                        </p:animRot>
                                        <p:animRot by="-240000">
                                          <p:cBhvr>
                                            <p:cTn id="21" dur="400" fill="hold">
                                              <p:stCondLst>
                                                <p:cond delay="1200"/>
                                              </p:stCondLst>
                                            </p:cTn>
                                            <p:tgtEl>
                                              <p:spTgt spid="8"/>
                                            </p:tgtEl>
                                            <p:attrNameLst>
                                              <p:attrName>r</p:attrName>
                                            </p:attrNameLst>
                                          </p:cBhvr>
                                        </p:animRot>
                                        <p:animRot by="120000">
                                          <p:cBhvr>
                                            <p:cTn id="22" dur="400" fill="hold">
                                              <p:stCondLst>
                                                <p:cond delay="1600"/>
                                              </p:stCondLst>
                                            </p:cTn>
                                            <p:tgtEl>
                                              <p:spTgt spid="8"/>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childTnLst>
                              </p:cTn>
                            </p:par>
                            <p:par>
                              <p:cTn id="23" fill="hold">
                                <p:stCondLst>
                                  <p:cond delay="7000"/>
                                </p:stCondLst>
                                <p:childTnLst>
                                  <p:par>
                                    <p:cTn id="24" presetID="32" presetClass="emph" presetSubtype="0" repeatCount="indefinite" fill="hold" grpId="0" nodeType="afterEffect">
                                      <p:stCondLst>
                                        <p:cond delay="0"/>
                                      </p:stCondLst>
                                      <p:childTnLst>
                                        <p:animRot by="120000">
                                          <p:cBhvr>
                                            <p:cTn id="25" dur="200" fill="hold">
                                              <p:stCondLst>
                                                <p:cond delay="0"/>
                                              </p:stCondLst>
                                            </p:cTn>
                                            <p:tgtEl>
                                              <p:spTgt spid="7"/>
                                            </p:tgtEl>
                                            <p:attrNameLst>
                                              <p:attrName>r</p:attrName>
                                            </p:attrNameLst>
                                          </p:cBhvr>
                                        </p:animRot>
                                        <p:animRot by="-240000">
                                          <p:cBhvr>
                                            <p:cTn id="26" dur="400" fill="hold">
                                              <p:stCondLst>
                                                <p:cond delay="400"/>
                                              </p:stCondLst>
                                            </p:cTn>
                                            <p:tgtEl>
                                              <p:spTgt spid="7"/>
                                            </p:tgtEl>
                                            <p:attrNameLst>
                                              <p:attrName>r</p:attrName>
                                            </p:attrNameLst>
                                          </p:cBhvr>
                                        </p:animRot>
                                        <p:animRot by="240000">
                                          <p:cBhvr>
                                            <p:cTn id="27" dur="400" fill="hold">
                                              <p:stCondLst>
                                                <p:cond delay="800"/>
                                              </p:stCondLst>
                                            </p:cTn>
                                            <p:tgtEl>
                                              <p:spTgt spid="7"/>
                                            </p:tgtEl>
                                            <p:attrNameLst>
                                              <p:attrName>r</p:attrName>
                                            </p:attrNameLst>
                                          </p:cBhvr>
                                        </p:animRot>
                                        <p:animRot by="-240000">
                                          <p:cBhvr>
                                            <p:cTn id="28" dur="400" fill="hold">
                                              <p:stCondLst>
                                                <p:cond delay="1200"/>
                                              </p:stCondLst>
                                            </p:cTn>
                                            <p:tgtEl>
                                              <p:spTgt spid="7"/>
                                            </p:tgtEl>
                                            <p:attrNameLst>
                                              <p:attrName>r</p:attrName>
                                            </p:attrNameLst>
                                          </p:cBhvr>
                                        </p:animRot>
                                        <p:animRot by="120000">
                                          <p:cBhvr>
                                            <p:cTn id="29" dur="400" fill="hold">
                                              <p:stCondLst>
                                                <p:cond delay="1600"/>
                                              </p:stCondLst>
                                            </p:cTn>
                                            <p:tgtEl>
                                              <p:spTgt spid="7"/>
                                            </p:tgtEl>
                                            <p:attrNameLst>
                                              <p:attrName>r</p:attrName>
                                            </p:attrNameLst>
                                          </p:cBhvr>
                                        </p:animRot>
                                      </p:childTnLst>
                                      <p:subTnLst>
                                        <p:audio>
                                          <p:cMediaNode>
                                            <p:cTn display="0" masterRel="sameClick">
                                              <p:stCondLst>
                                                <p:cond evt="begin" delay="0">
                                                  <p:tn val="24"/>
                                                </p:cond>
                                              </p:stCondLst>
                                              <p:endCondLst>
                                                <p:cond evt="onStopAudio" delay="0">
                                                  <p:tgtEl>
                                                    <p:sldTgt/>
                                                  </p:tgtEl>
                                                </p:cond>
                                              </p:endCondLst>
                                            </p:cTn>
                                            <p:tgtEl>
                                              <p:sndTgt r:embed="rId2" name="hammer.wav"/>
                                            </p:tgtEl>
                                          </p:cMediaNode>
                                        </p:audio>
                                      </p:subTnLst>
                                    </p:cTn>
                                  </p:par>
                                </p:childTnLst>
                              </p:cTn>
                            </p:par>
                            <p:par>
                              <p:cTn id="30" fill="hold">
                                <p:stCondLst>
                                  <p:cond delay="9000"/>
                                </p:stCondLst>
                                <p:childTnLst>
                                  <p:par>
                                    <p:cTn id="31" presetID="32" presetClass="emph" presetSubtype="0" repeatCount="indefinite" fill="hold" grpId="0" nodeType="afterEffect">
                                      <p:stCondLst>
                                        <p:cond delay="0"/>
                                      </p:stCondLst>
                                      <p:childTnLst>
                                        <p:animRot by="120000">
                                          <p:cBhvr>
                                            <p:cTn id="32" dur="200" fill="hold">
                                              <p:stCondLst>
                                                <p:cond delay="0"/>
                                              </p:stCondLst>
                                            </p:cTn>
                                            <p:tgtEl>
                                              <p:spTgt spid="6"/>
                                            </p:tgtEl>
                                            <p:attrNameLst>
                                              <p:attrName>r</p:attrName>
                                            </p:attrNameLst>
                                          </p:cBhvr>
                                        </p:animRot>
                                        <p:animRot by="-240000">
                                          <p:cBhvr>
                                            <p:cTn id="33" dur="400" fill="hold">
                                              <p:stCondLst>
                                                <p:cond delay="400"/>
                                              </p:stCondLst>
                                            </p:cTn>
                                            <p:tgtEl>
                                              <p:spTgt spid="6"/>
                                            </p:tgtEl>
                                            <p:attrNameLst>
                                              <p:attrName>r</p:attrName>
                                            </p:attrNameLst>
                                          </p:cBhvr>
                                        </p:animRot>
                                        <p:animRot by="240000">
                                          <p:cBhvr>
                                            <p:cTn id="34" dur="400" fill="hold">
                                              <p:stCondLst>
                                                <p:cond delay="800"/>
                                              </p:stCondLst>
                                            </p:cTn>
                                            <p:tgtEl>
                                              <p:spTgt spid="6"/>
                                            </p:tgtEl>
                                            <p:attrNameLst>
                                              <p:attrName>r</p:attrName>
                                            </p:attrNameLst>
                                          </p:cBhvr>
                                        </p:animRot>
                                        <p:animRot by="-240000">
                                          <p:cBhvr>
                                            <p:cTn id="35" dur="400" fill="hold">
                                              <p:stCondLst>
                                                <p:cond delay="1200"/>
                                              </p:stCondLst>
                                            </p:cTn>
                                            <p:tgtEl>
                                              <p:spTgt spid="6"/>
                                            </p:tgtEl>
                                            <p:attrNameLst>
                                              <p:attrName>r</p:attrName>
                                            </p:attrNameLst>
                                          </p:cBhvr>
                                        </p:animRot>
                                        <p:animRot by="120000">
                                          <p:cBhvr>
                                            <p:cTn id="36" dur="400" fill="hold">
                                              <p:stCondLst>
                                                <p:cond delay="1600"/>
                                              </p:stCondLst>
                                            </p:cTn>
                                            <p:tgtEl>
                                              <p:spTgt spid="6"/>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7" fill="hold">
                                <p:stCondLst>
                                  <p:cond delay="11000"/>
                                </p:stCondLst>
                                <p:childTnLst>
                                  <p:par>
                                    <p:cTn id="38" presetID="32" presetClass="emph" presetSubtype="0" repeatCount="indefinite" fill="hold" grpId="0" nodeType="afterEffect">
                                      <p:stCondLst>
                                        <p:cond delay="0"/>
                                      </p:stCondLst>
                                      <p:childTnLst>
                                        <p:animRot by="120000">
                                          <p:cBhvr>
                                            <p:cTn id="39" dur="200" fill="hold">
                                              <p:stCondLst>
                                                <p:cond delay="0"/>
                                              </p:stCondLst>
                                            </p:cTn>
                                            <p:tgtEl>
                                              <p:spTgt spid="5"/>
                                            </p:tgtEl>
                                            <p:attrNameLst>
                                              <p:attrName>r</p:attrName>
                                            </p:attrNameLst>
                                          </p:cBhvr>
                                        </p:animRot>
                                        <p:animRot by="-240000">
                                          <p:cBhvr>
                                            <p:cTn id="40" dur="400" fill="hold">
                                              <p:stCondLst>
                                                <p:cond delay="400"/>
                                              </p:stCondLst>
                                            </p:cTn>
                                            <p:tgtEl>
                                              <p:spTgt spid="5"/>
                                            </p:tgtEl>
                                            <p:attrNameLst>
                                              <p:attrName>r</p:attrName>
                                            </p:attrNameLst>
                                          </p:cBhvr>
                                        </p:animRot>
                                        <p:animRot by="240000">
                                          <p:cBhvr>
                                            <p:cTn id="41" dur="400" fill="hold">
                                              <p:stCondLst>
                                                <p:cond delay="800"/>
                                              </p:stCondLst>
                                            </p:cTn>
                                            <p:tgtEl>
                                              <p:spTgt spid="5"/>
                                            </p:tgtEl>
                                            <p:attrNameLst>
                                              <p:attrName>r</p:attrName>
                                            </p:attrNameLst>
                                          </p:cBhvr>
                                        </p:animRot>
                                        <p:animRot by="-240000">
                                          <p:cBhvr>
                                            <p:cTn id="42" dur="400" fill="hold">
                                              <p:stCondLst>
                                                <p:cond delay="1200"/>
                                              </p:stCondLst>
                                            </p:cTn>
                                            <p:tgtEl>
                                              <p:spTgt spid="5"/>
                                            </p:tgtEl>
                                            <p:attrNameLst>
                                              <p:attrName>r</p:attrName>
                                            </p:attrNameLst>
                                          </p:cBhvr>
                                        </p:animRot>
                                        <p:animRot by="120000">
                                          <p:cBhvr>
                                            <p:cTn id="43" dur="400" fill="hold">
                                              <p:stCondLst>
                                                <p:cond delay="1600"/>
                                              </p:stCondLst>
                                            </p:cTn>
                                            <p:tgtEl>
                                              <p:spTgt spid="5"/>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32" presetClass="emph" presetSubtype="0" repeatCount="indefinite" fill="hold" grpId="0" nodeType="afterEffect">
                                      <p:stCondLst>
                                        <p:cond delay="0"/>
                                      </p:stCondLst>
                                      <p:childTnLst>
                                        <p:animRot by="120000">
                                          <p:cBhvr>
                                            <p:cTn id="11" dur="200" fill="hold">
                                              <p:stCondLst>
                                                <p:cond delay="0"/>
                                              </p:stCondLst>
                                            </p:cTn>
                                            <p:tgtEl>
                                              <p:spTgt spid="9"/>
                                            </p:tgtEl>
                                            <p:attrNameLst>
                                              <p:attrName>r</p:attrName>
                                            </p:attrNameLst>
                                          </p:cBhvr>
                                        </p:animRot>
                                        <p:animRot by="-240000">
                                          <p:cBhvr>
                                            <p:cTn id="12" dur="400" fill="hold">
                                              <p:stCondLst>
                                                <p:cond delay="400"/>
                                              </p:stCondLst>
                                            </p:cTn>
                                            <p:tgtEl>
                                              <p:spTgt spid="9"/>
                                            </p:tgtEl>
                                            <p:attrNameLst>
                                              <p:attrName>r</p:attrName>
                                            </p:attrNameLst>
                                          </p:cBhvr>
                                        </p:animRot>
                                        <p:animRot by="240000">
                                          <p:cBhvr>
                                            <p:cTn id="13" dur="400" fill="hold">
                                              <p:stCondLst>
                                                <p:cond delay="800"/>
                                              </p:stCondLst>
                                            </p:cTn>
                                            <p:tgtEl>
                                              <p:spTgt spid="9"/>
                                            </p:tgtEl>
                                            <p:attrNameLst>
                                              <p:attrName>r</p:attrName>
                                            </p:attrNameLst>
                                          </p:cBhvr>
                                        </p:animRot>
                                        <p:animRot by="-240000">
                                          <p:cBhvr>
                                            <p:cTn id="14" dur="400" fill="hold">
                                              <p:stCondLst>
                                                <p:cond delay="1200"/>
                                              </p:stCondLst>
                                            </p:cTn>
                                            <p:tgtEl>
                                              <p:spTgt spid="9"/>
                                            </p:tgtEl>
                                            <p:attrNameLst>
                                              <p:attrName>r</p:attrName>
                                            </p:attrNameLst>
                                          </p:cBhvr>
                                        </p:animRot>
                                        <p:animRot by="120000">
                                          <p:cBhvr>
                                            <p:cTn id="15" dur="400" fill="hold">
                                              <p:stCondLst>
                                                <p:cond delay="1600"/>
                                              </p:stCondLst>
                                            </p:cTn>
                                            <p:tgtEl>
                                              <p:spTgt spid="9"/>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2" name="hammer.wav"/>
                                            </p:tgtEl>
                                          </p:cMediaNode>
                                        </p:audio>
                                      </p:subTnLst>
                                    </p:cTn>
                                  </p:par>
                                </p:childTnLst>
                              </p:cTn>
                            </p:par>
                            <p:par>
                              <p:cTn id="16" fill="hold">
                                <p:stCondLst>
                                  <p:cond delay="5000"/>
                                </p:stCondLst>
                                <p:childTnLst>
                                  <p:par>
                                    <p:cTn id="17" presetID="32" presetClass="emph" presetSubtype="0" repeatCount="indefinite" fill="hold" grpId="0" nodeType="afterEffect">
                                      <p:stCondLst>
                                        <p:cond delay="0"/>
                                      </p:stCondLst>
                                      <p:childTnLst>
                                        <p:animRot by="120000">
                                          <p:cBhvr>
                                            <p:cTn id="18" dur="200" fill="hold">
                                              <p:stCondLst>
                                                <p:cond delay="0"/>
                                              </p:stCondLst>
                                            </p:cTn>
                                            <p:tgtEl>
                                              <p:spTgt spid="8"/>
                                            </p:tgtEl>
                                            <p:attrNameLst>
                                              <p:attrName>r</p:attrName>
                                            </p:attrNameLst>
                                          </p:cBhvr>
                                        </p:animRot>
                                        <p:animRot by="-240000">
                                          <p:cBhvr>
                                            <p:cTn id="19" dur="400" fill="hold">
                                              <p:stCondLst>
                                                <p:cond delay="400"/>
                                              </p:stCondLst>
                                            </p:cTn>
                                            <p:tgtEl>
                                              <p:spTgt spid="8"/>
                                            </p:tgtEl>
                                            <p:attrNameLst>
                                              <p:attrName>r</p:attrName>
                                            </p:attrNameLst>
                                          </p:cBhvr>
                                        </p:animRot>
                                        <p:animRot by="240000">
                                          <p:cBhvr>
                                            <p:cTn id="20" dur="400" fill="hold">
                                              <p:stCondLst>
                                                <p:cond delay="800"/>
                                              </p:stCondLst>
                                            </p:cTn>
                                            <p:tgtEl>
                                              <p:spTgt spid="8"/>
                                            </p:tgtEl>
                                            <p:attrNameLst>
                                              <p:attrName>r</p:attrName>
                                            </p:attrNameLst>
                                          </p:cBhvr>
                                        </p:animRot>
                                        <p:animRot by="-240000">
                                          <p:cBhvr>
                                            <p:cTn id="21" dur="400" fill="hold">
                                              <p:stCondLst>
                                                <p:cond delay="1200"/>
                                              </p:stCondLst>
                                            </p:cTn>
                                            <p:tgtEl>
                                              <p:spTgt spid="8"/>
                                            </p:tgtEl>
                                            <p:attrNameLst>
                                              <p:attrName>r</p:attrName>
                                            </p:attrNameLst>
                                          </p:cBhvr>
                                        </p:animRot>
                                        <p:animRot by="120000">
                                          <p:cBhvr>
                                            <p:cTn id="22" dur="400" fill="hold">
                                              <p:stCondLst>
                                                <p:cond delay="1600"/>
                                              </p:stCondLst>
                                            </p:cTn>
                                            <p:tgtEl>
                                              <p:spTgt spid="8"/>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childTnLst>
                              </p:cTn>
                            </p:par>
                            <p:par>
                              <p:cTn id="23" fill="hold">
                                <p:stCondLst>
                                  <p:cond delay="7000"/>
                                </p:stCondLst>
                                <p:childTnLst>
                                  <p:par>
                                    <p:cTn id="24" presetID="32" presetClass="emph" presetSubtype="0" repeatCount="indefinite" fill="hold" grpId="0" nodeType="afterEffect">
                                      <p:stCondLst>
                                        <p:cond delay="0"/>
                                      </p:stCondLst>
                                      <p:childTnLst>
                                        <p:animRot by="120000">
                                          <p:cBhvr>
                                            <p:cTn id="25" dur="200" fill="hold">
                                              <p:stCondLst>
                                                <p:cond delay="0"/>
                                              </p:stCondLst>
                                            </p:cTn>
                                            <p:tgtEl>
                                              <p:spTgt spid="7"/>
                                            </p:tgtEl>
                                            <p:attrNameLst>
                                              <p:attrName>r</p:attrName>
                                            </p:attrNameLst>
                                          </p:cBhvr>
                                        </p:animRot>
                                        <p:animRot by="-240000">
                                          <p:cBhvr>
                                            <p:cTn id="26" dur="400" fill="hold">
                                              <p:stCondLst>
                                                <p:cond delay="400"/>
                                              </p:stCondLst>
                                            </p:cTn>
                                            <p:tgtEl>
                                              <p:spTgt spid="7"/>
                                            </p:tgtEl>
                                            <p:attrNameLst>
                                              <p:attrName>r</p:attrName>
                                            </p:attrNameLst>
                                          </p:cBhvr>
                                        </p:animRot>
                                        <p:animRot by="240000">
                                          <p:cBhvr>
                                            <p:cTn id="27" dur="400" fill="hold">
                                              <p:stCondLst>
                                                <p:cond delay="800"/>
                                              </p:stCondLst>
                                            </p:cTn>
                                            <p:tgtEl>
                                              <p:spTgt spid="7"/>
                                            </p:tgtEl>
                                            <p:attrNameLst>
                                              <p:attrName>r</p:attrName>
                                            </p:attrNameLst>
                                          </p:cBhvr>
                                        </p:animRot>
                                        <p:animRot by="-240000">
                                          <p:cBhvr>
                                            <p:cTn id="28" dur="400" fill="hold">
                                              <p:stCondLst>
                                                <p:cond delay="1200"/>
                                              </p:stCondLst>
                                            </p:cTn>
                                            <p:tgtEl>
                                              <p:spTgt spid="7"/>
                                            </p:tgtEl>
                                            <p:attrNameLst>
                                              <p:attrName>r</p:attrName>
                                            </p:attrNameLst>
                                          </p:cBhvr>
                                        </p:animRot>
                                        <p:animRot by="120000">
                                          <p:cBhvr>
                                            <p:cTn id="29" dur="400" fill="hold">
                                              <p:stCondLst>
                                                <p:cond delay="1600"/>
                                              </p:stCondLst>
                                            </p:cTn>
                                            <p:tgtEl>
                                              <p:spTgt spid="7"/>
                                            </p:tgtEl>
                                            <p:attrNameLst>
                                              <p:attrName>r</p:attrName>
                                            </p:attrNameLst>
                                          </p:cBhvr>
                                        </p:animRot>
                                      </p:childTnLst>
                                      <p:subTnLst>
                                        <p:audio>
                                          <p:cMediaNode>
                                            <p:cTn display="0" masterRel="sameClick">
                                              <p:stCondLst>
                                                <p:cond evt="begin" delay="0">
                                                  <p:tn val="24"/>
                                                </p:cond>
                                              </p:stCondLst>
                                              <p:endCondLst>
                                                <p:cond evt="onStopAudio" delay="0">
                                                  <p:tgtEl>
                                                    <p:sldTgt/>
                                                  </p:tgtEl>
                                                </p:cond>
                                              </p:endCondLst>
                                            </p:cTn>
                                            <p:tgtEl>
                                              <p:sndTgt r:embed="rId2" name="hammer.wav"/>
                                            </p:tgtEl>
                                          </p:cMediaNode>
                                        </p:audio>
                                      </p:subTnLst>
                                    </p:cTn>
                                  </p:par>
                                </p:childTnLst>
                              </p:cTn>
                            </p:par>
                            <p:par>
                              <p:cTn id="30" fill="hold">
                                <p:stCondLst>
                                  <p:cond delay="9000"/>
                                </p:stCondLst>
                                <p:childTnLst>
                                  <p:par>
                                    <p:cTn id="31" presetID="32" presetClass="emph" presetSubtype="0" repeatCount="indefinite" fill="hold" grpId="0" nodeType="afterEffect">
                                      <p:stCondLst>
                                        <p:cond delay="0"/>
                                      </p:stCondLst>
                                      <p:childTnLst>
                                        <p:animRot by="120000">
                                          <p:cBhvr>
                                            <p:cTn id="32" dur="200" fill="hold">
                                              <p:stCondLst>
                                                <p:cond delay="0"/>
                                              </p:stCondLst>
                                            </p:cTn>
                                            <p:tgtEl>
                                              <p:spTgt spid="6"/>
                                            </p:tgtEl>
                                            <p:attrNameLst>
                                              <p:attrName>r</p:attrName>
                                            </p:attrNameLst>
                                          </p:cBhvr>
                                        </p:animRot>
                                        <p:animRot by="-240000">
                                          <p:cBhvr>
                                            <p:cTn id="33" dur="400" fill="hold">
                                              <p:stCondLst>
                                                <p:cond delay="400"/>
                                              </p:stCondLst>
                                            </p:cTn>
                                            <p:tgtEl>
                                              <p:spTgt spid="6"/>
                                            </p:tgtEl>
                                            <p:attrNameLst>
                                              <p:attrName>r</p:attrName>
                                            </p:attrNameLst>
                                          </p:cBhvr>
                                        </p:animRot>
                                        <p:animRot by="240000">
                                          <p:cBhvr>
                                            <p:cTn id="34" dur="400" fill="hold">
                                              <p:stCondLst>
                                                <p:cond delay="800"/>
                                              </p:stCondLst>
                                            </p:cTn>
                                            <p:tgtEl>
                                              <p:spTgt spid="6"/>
                                            </p:tgtEl>
                                            <p:attrNameLst>
                                              <p:attrName>r</p:attrName>
                                            </p:attrNameLst>
                                          </p:cBhvr>
                                        </p:animRot>
                                        <p:animRot by="-240000">
                                          <p:cBhvr>
                                            <p:cTn id="35" dur="400" fill="hold">
                                              <p:stCondLst>
                                                <p:cond delay="1200"/>
                                              </p:stCondLst>
                                            </p:cTn>
                                            <p:tgtEl>
                                              <p:spTgt spid="6"/>
                                            </p:tgtEl>
                                            <p:attrNameLst>
                                              <p:attrName>r</p:attrName>
                                            </p:attrNameLst>
                                          </p:cBhvr>
                                        </p:animRot>
                                        <p:animRot by="120000">
                                          <p:cBhvr>
                                            <p:cTn id="36" dur="400" fill="hold">
                                              <p:stCondLst>
                                                <p:cond delay="1600"/>
                                              </p:stCondLst>
                                            </p:cTn>
                                            <p:tgtEl>
                                              <p:spTgt spid="6"/>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7" fill="hold">
                                <p:stCondLst>
                                  <p:cond delay="11000"/>
                                </p:stCondLst>
                                <p:childTnLst>
                                  <p:par>
                                    <p:cTn id="38" presetID="32" presetClass="emph" presetSubtype="0" repeatCount="indefinite" fill="hold" grpId="0" nodeType="afterEffect">
                                      <p:stCondLst>
                                        <p:cond delay="0"/>
                                      </p:stCondLst>
                                      <p:childTnLst>
                                        <p:animRot by="120000">
                                          <p:cBhvr>
                                            <p:cTn id="39" dur="200" fill="hold">
                                              <p:stCondLst>
                                                <p:cond delay="0"/>
                                              </p:stCondLst>
                                            </p:cTn>
                                            <p:tgtEl>
                                              <p:spTgt spid="5"/>
                                            </p:tgtEl>
                                            <p:attrNameLst>
                                              <p:attrName>r</p:attrName>
                                            </p:attrNameLst>
                                          </p:cBhvr>
                                        </p:animRot>
                                        <p:animRot by="-240000">
                                          <p:cBhvr>
                                            <p:cTn id="40" dur="400" fill="hold">
                                              <p:stCondLst>
                                                <p:cond delay="400"/>
                                              </p:stCondLst>
                                            </p:cTn>
                                            <p:tgtEl>
                                              <p:spTgt spid="5"/>
                                            </p:tgtEl>
                                            <p:attrNameLst>
                                              <p:attrName>r</p:attrName>
                                            </p:attrNameLst>
                                          </p:cBhvr>
                                        </p:animRot>
                                        <p:animRot by="240000">
                                          <p:cBhvr>
                                            <p:cTn id="41" dur="400" fill="hold">
                                              <p:stCondLst>
                                                <p:cond delay="800"/>
                                              </p:stCondLst>
                                            </p:cTn>
                                            <p:tgtEl>
                                              <p:spTgt spid="5"/>
                                            </p:tgtEl>
                                            <p:attrNameLst>
                                              <p:attrName>r</p:attrName>
                                            </p:attrNameLst>
                                          </p:cBhvr>
                                        </p:animRot>
                                        <p:animRot by="-240000">
                                          <p:cBhvr>
                                            <p:cTn id="42" dur="400" fill="hold">
                                              <p:stCondLst>
                                                <p:cond delay="1200"/>
                                              </p:stCondLst>
                                            </p:cTn>
                                            <p:tgtEl>
                                              <p:spTgt spid="5"/>
                                            </p:tgtEl>
                                            <p:attrNameLst>
                                              <p:attrName>r</p:attrName>
                                            </p:attrNameLst>
                                          </p:cBhvr>
                                        </p:animRot>
                                        <p:animRot by="120000">
                                          <p:cBhvr>
                                            <p:cTn id="43" dur="400" fill="hold">
                                              <p:stCondLst>
                                                <p:cond delay="1600"/>
                                              </p:stCondLst>
                                            </p:cTn>
                                            <p:tgtEl>
                                              <p:spTgt spid="5"/>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F6953981-0155-454F-9A73-688BAA65C816}"/>
              </a:ext>
            </a:extLst>
          </p:cNvPr>
          <p:cNvSpPr/>
          <p:nvPr/>
        </p:nvSpPr>
        <p:spPr>
          <a:xfrm>
            <a:off x="2836824" y="1009044"/>
            <a:ext cx="6819936" cy="4015843"/>
          </a:xfrm>
          <a:prstGeom prst="roundRect">
            <a:avLst>
              <a:gd name="adj" fmla="val 16908"/>
            </a:avLst>
          </a:prstGeom>
          <a:no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زوايا مستديرة 2">
            <a:extLst>
              <a:ext uri="{FF2B5EF4-FFF2-40B4-BE49-F238E27FC236}">
                <a16:creationId xmlns:a16="http://schemas.microsoft.com/office/drawing/2014/main" id="{A6F3A904-FD81-4A24-92E8-ABA43B062FA9}"/>
              </a:ext>
            </a:extLst>
          </p:cNvPr>
          <p:cNvSpPr/>
          <p:nvPr/>
        </p:nvSpPr>
        <p:spPr>
          <a:xfrm>
            <a:off x="2501516" y="1093425"/>
            <a:ext cx="6819936" cy="4015843"/>
          </a:xfrm>
          <a:prstGeom prst="roundRect">
            <a:avLst>
              <a:gd name="adj" fmla="val 16908"/>
            </a:avLst>
          </a:prstGeom>
          <a:noFill/>
          <a:ln w="38100">
            <a:solidFill>
              <a:srgbClr val="F0CF3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زوايا مستديرة 3">
            <a:extLst>
              <a:ext uri="{FF2B5EF4-FFF2-40B4-BE49-F238E27FC236}">
                <a16:creationId xmlns:a16="http://schemas.microsoft.com/office/drawing/2014/main" id="{E810F08C-DA7C-4265-8986-122641226D37}"/>
              </a:ext>
            </a:extLst>
          </p:cNvPr>
          <p:cNvSpPr/>
          <p:nvPr/>
        </p:nvSpPr>
        <p:spPr>
          <a:xfrm rot="21152542">
            <a:off x="2571435" y="1093424"/>
            <a:ext cx="7350711" cy="4015843"/>
          </a:xfrm>
          <a:prstGeom prst="roundRect">
            <a:avLst>
              <a:gd name="adj" fmla="val 16908"/>
            </a:avLst>
          </a:prstGeom>
          <a:noFill/>
          <a:ln w="38100">
            <a:solidFill>
              <a:schemeClr val="accent3">
                <a:lumMod val="60000"/>
                <a:lumOff val="4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extLst>
              <a:ext uri="{FF2B5EF4-FFF2-40B4-BE49-F238E27FC236}">
                <a16:creationId xmlns:a16="http://schemas.microsoft.com/office/drawing/2014/main" id="{CE0BDBAF-EFC1-46FD-AA1D-C1AD87679EAC}"/>
              </a:ext>
            </a:extLst>
          </p:cNvPr>
          <p:cNvSpPr txBox="1"/>
          <p:nvPr/>
        </p:nvSpPr>
        <p:spPr>
          <a:xfrm>
            <a:off x="2681623" y="2350338"/>
            <a:ext cx="6673553" cy="1323439"/>
          </a:xfrm>
          <a:prstGeom prst="rect">
            <a:avLst/>
          </a:prstGeom>
          <a:noFill/>
        </p:spPr>
        <p:txBody>
          <a:bodyPr wrap="square" rtlCol="1">
            <a:spAutoFit/>
            <a:scene3d>
              <a:camera prst="orthographicFront"/>
              <a:lightRig rig="threePt" dir="t"/>
            </a:scene3d>
            <a:sp3d extrusionH="57150">
              <a:bevelT w="38100" h="38100"/>
            </a:sp3d>
          </a:bodyPr>
          <a:lstStyle/>
          <a:p>
            <a:pPr algn="ctr"/>
            <a:endParaRPr lang="ar-SA" sz="2400" b="0" i="0" u="none" strike="noStrike" baseline="0">
              <a:solidFill>
                <a:srgbClr val="000000"/>
              </a:solidFill>
            </a:endParaRPr>
          </a:p>
          <a:p>
            <a:pPr algn="ctr"/>
            <a:r>
              <a:rPr lang="en-US" sz="3200" b="1" i="0" u="none" strike="noStrike" baseline="0">
                <a:solidFill>
                  <a:srgbClr val="044B6D"/>
                </a:solidFill>
              </a:rPr>
              <a:t>8</a:t>
            </a:r>
            <a:r>
              <a:rPr lang="en-US" sz="3200" b="1" i="0" u="none" strike="noStrike" baseline="0"/>
              <a:t> Conversation </a:t>
            </a:r>
          </a:p>
          <a:p>
            <a:pPr algn="ctr"/>
            <a:r>
              <a:rPr lang="en-US" sz="2400" b="0" i="0" u="none" strike="noStrike" baseline="0"/>
              <a:t> </a:t>
            </a:r>
          </a:p>
        </p:txBody>
      </p:sp>
      <p:pic>
        <p:nvPicPr>
          <p:cNvPr id="8" name="صورة 7">
            <a:extLst>
              <a:ext uri="{FF2B5EF4-FFF2-40B4-BE49-F238E27FC236}">
                <a16:creationId xmlns:a16="http://schemas.microsoft.com/office/drawing/2014/main" id="{E4B56572-94DD-4BEF-86B7-F5D6E121CDEA}"/>
              </a:ext>
            </a:extLst>
          </p:cNvPr>
          <p:cNvPicPr>
            <a:picLocks noChangeAspect="1"/>
          </p:cNvPicPr>
          <p:nvPr/>
        </p:nvPicPr>
        <p:blipFill>
          <a:blip r:embed="rId2"/>
          <a:stretch>
            <a:fillRect/>
          </a:stretch>
        </p:blipFill>
        <p:spPr>
          <a:xfrm>
            <a:off x="7920714" y="2817765"/>
            <a:ext cx="578734" cy="567159"/>
          </a:xfrm>
          <a:prstGeom prst="rect">
            <a:avLst/>
          </a:prstGeom>
          <a:ln>
            <a:noFill/>
          </a:ln>
          <a:effectLst>
            <a:glow rad="101600">
              <a:schemeClr val="accent4">
                <a:satMod val="175000"/>
                <a:alpha val="40000"/>
              </a:schemeClr>
            </a:glow>
            <a:outerShdw blurRad="190500" algn="tl" rotWithShape="0">
              <a:srgbClr val="000000">
                <a:alpha val="70000"/>
              </a:srgbClr>
            </a:outerShdw>
          </a:effectLst>
        </p:spPr>
      </p:pic>
    </p:spTree>
    <p:extLst>
      <p:ext uri="{BB962C8B-B14F-4D97-AF65-F5344CB8AC3E}">
        <p14:creationId xmlns:p14="http://schemas.microsoft.com/office/powerpoint/2010/main" val="1685622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840</Words>
  <Application>Microsoft Office PowerPoint</Application>
  <PresentationFormat>شاشة عريضة</PresentationFormat>
  <Paragraphs>81</Paragraphs>
  <Slides>15</Slides>
  <Notes>2</Notes>
  <HiddenSlides>0</HiddenSlides>
  <MMClips>1</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15</vt:i4>
      </vt:variant>
    </vt:vector>
  </HeadingPairs>
  <TitlesOfParts>
    <vt:vector size="26" baseType="lpstr">
      <vt:lpstr>ae_AlMohanad</vt:lpstr>
      <vt:lpstr>Algerian</vt:lpstr>
      <vt:lpstr>Arial</vt:lpstr>
      <vt:lpstr>Bahnschrift Condensed</vt:lpstr>
      <vt:lpstr>Calibri</vt:lpstr>
      <vt:lpstr>Calibri Light</vt:lpstr>
      <vt:lpstr>Comic Sans MS</vt:lpstr>
      <vt:lpstr>HelveticaNeue</vt:lpstr>
      <vt:lpstr>Proxima Nova Light</vt:lpstr>
      <vt:lpstr>ProximaNova-Light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حصه بنت العتيبي</dc:creator>
  <cp:lastModifiedBy>حصه بنت العتيبي</cp:lastModifiedBy>
  <cp:revision>1</cp:revision>
  <dcterms:created xsi:type="dcterms:W3CDTF">2021-11-01T04:57:29Z</dcterms:created>
  <dcterms:modified xsi:type="dcterms:W3CDTF">2022-10-17T09:28:59Z</dcterms:modified>
</cp:coreProperties>
</file>