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768" r:id="rId1"/>
  </p:sldMasterIdLst>
  <p:notesMasterIdLst>
    <p:notesMasterId r:id="rId41"/>
  </p:notesMasterIdLst>
  <p:sldIdLst>
    <p:sldId id="256" r:id="rId2"/>
    <p:sldId id="257" r:id="rId3"/>
    <p:sldId id="292" r:id="rId4"/>
    <p:sldId id="294" r:id="rId5"/>
    <p:sldId id="258" r:id="rId6"/>
    <p:sldId id="260" r:id="rId7"/>
    <p:sldId id="315" r:id="rId8"/>
    <p:sldId id="344" r:id="rId9"/>
    <p:sldId id="337" r:id="rId10"/>
    <p:sldId id="334" r:id="rId11"/>
    <p:sldId id="336" r:id="rId12"/>
    <p:sldId id="317" r:id="rId13"/>
    <p:sldId id="319" r:id="rId14"/>
    <p:sldId id="332" r:id="rId15"/>
    <p:sldId id="340" r:id="rId16"/>
    <p:sldId id="318" r:id="rId17"/>
    <p:sldId id="339" r:id="rId18"/>
    <p:sldId id="333" r:id="rId19"/>
    <p:sldId id="338" r:id="rId20"/>
    <p:sldId id="341" r:id="rId21"/>
    <p:sldId id="343" r:id="rId22"/>
    <p:sldId id="335" r:id="rId23"/>
    <p:sldId id="342" r:id="rId24"/>
    <p:sldId id="359" r:id="rId25"/>
    <p:sldId id="323" r:id="rId26"/>
    <p:sldId id="324" r:id="rId27"/>
    <p:sldId id="346" r:id="rId28"/>
    <p:sldId id="283" r:id="rId29"/>
    <p:sldId id="349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45" r:id="rId38"/>
    <p:sldId id="358" r:id="rId39"/>
    <p:sldId id="270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0A5"/>
    <a:srgbClr val="FF8CDB"/>
    <a:srgbClr val="BE6140"/>
    <a:srgbClr val="FE8E66"/>
    <a:srgbClr val="FEB499"/>
    <a:srgbClr val="CF6FB1"/>
    <a:srgbClr val="CFAFAF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95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94E84C7-314A-4F5F-8375-FBC0B105C0E8}" type="datetimeFigureOut">
              <a:rPr lang="ar-SA" smtClean="0"/>
              <a:t>28 صفر، 1444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DD2EFA9-2555-4C34-99A2-C8F573CDA20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455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2EFA9-2555-4C34-99A2-C8F573CDA209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459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2EFA9-2555-4C34-99A2-C8F573CDA209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012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r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r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9/24/22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20396F-FB7E-BA4D-B02C-D782D7812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can 5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3553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hubby by Nankeen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30" y="48006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49521" y="5211999"/>
            <a:ext cx="3555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fat 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560338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emoji® – The Official Brand | Wal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99" y="237744"/>
            <a:ext cx="5667375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03693" y="5403430"/>
            <a:ext cx="3010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walrus</a:t>
            </a:r>
          </a:p>
        </p:txBody>
      </p:sp>
    </p:spTree>
    <p:extLst>
      <p:ext uri="{BB962C8B-B14F-4D97-AF65-F5344CB8AC3E}">
        <p14:creationId xmlns:p14="http://schemas.microsoft.com/office/powerpoint/2010/main" val="1588970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23" y="823633"/>
            <a:ext cx="4173947" cy="5554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55923" y="5354133"/>
            <a:ext cx="3207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328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hale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25" y="678425"/>
            <a:ext cx="9026013" cy="47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12323" y="5437848"/>
            <a:ext cx="2872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whale</a:t>
            </a:r>
          </a:p>
        </p:txBody>
      </p:sp>
    </p:spTree>
    <p:extLst>
      <p:ext uri="{BB962C8B-B14F-4D97-AF65-F5344CB8AC3E}">
        <p14:creationId xmlns:p14="http://schemas.microsoft.com/office/powerpoint/2010/main" val="313057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79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Little boy running fast Clipart | +1,566,198 clip a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38" y="1022555"/>
            <a:ext cx="7836310" cy="420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6268" y="5151548"/>
            <a:ext cx="17764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4291986" y="5342174"/>
            <a:ext cx="3785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          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084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Dolphin PNG File - Png Lu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2" y="480060"/>
            <a:ext cx="10369751" cy="560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242218" y="5437848"/>
            <a:ext cx="3413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dolphin</a:t>
            </a:r>
          </a:p>
        </p:txBody>
      </p:sp>
    </p:spTree>
    <p:extLst>
      <p:ext uri="{BB962C8B-B14F-4D97-AF65-F5344CB8AC3E}">
        <p14:creationId xmlns:p14="http://schemas.microsoft.com/office/powerpoint/2010/main" val="792358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71855" y="5462845"/>
            <a:ext cx="3863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scary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A922739-24A6-A0B8-3477-917F5404D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66248" y="1007286"/>
            <a:ext cx="3269165" cy="39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1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340" y="1217139"/>
            <a:ext cx="7242482" cy="39009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70819" y="5354133"/>
            <a:ext cx="2691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shark</a:t>
            </a:r>
          </a:p>
        </p:txBody>
      </p:sp>
    </p:spTree>
    <p:extLst>
      <p:ext uri="{BB962C8B-B14F-4D97-AF65-F5344CB8AC3E}">
        <p14:creationId xmlns:p14="http://schemas.microsoft.com/office/powerpoint/2010/main" val="3996197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Feliz Samado Gif - Ice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13" y="1371600"/>
            <a:ext cx="475952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80058" y="5462845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cute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196928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Library Of Cartoon Seal Image Library Stock Png Files ... #1865163 - PNG  Images - PN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361" y="690766"/>
            <a:ext cx="6029325" cy="430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64121" y="5201806"/>
            <a:ext cx="2263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seal</a:t>
            </a:r>
          </a:p>
        </p:txBody>
      </p:sp>
    </p:spTree>
    <p:extLst>
      <p:ext uri="{BB962C8B-B14F-4D97-AF65-F5344CB8AC3E}">
        <p14:creationId xmlns:p14="http://schemas.microsoft.com/office/powerpoint/2010/main" val="403383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8CA8BFA-4981-6396-A8B1-EE03CB412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33" y="829678"/>
            <a:ext cx="10592803" cy="51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4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724" y="1641987"/>
            <a:ext cx="6032489" cy="45326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6662" y="2505670"/>
            <a:ext cx="5748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                    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296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68" y="1542995"/>
            <a:ext cx="3244309" cy="3464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93265" y="5244828"/>
            <a:ext cx="3926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seahorse</a:t>
            </a:r>
          </a:p>
        </p:txBody>
      </p:sp>
    </p:spTree>
    <p:extLst>
      <p:ext uri="{BB962C8B-B14F-4D97-AF65-F5344CB8AC3E}">
        <p14:creationId xmlns:p14="http://schemas.microsoft.com/office/powerpoint/2010/main" val="2871394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Jinzhan Lily And Marigold Sticker - Jinzhan Lily And Marigold Noise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91" y="1208291"/>
            <a:ext cx="4805209" cy="406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29564" y="5462845"/>
            <a:ext cx="3748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noisy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16870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Gull clipart. Free download transparent .PNG | Creazilla"/>
          <p:cNvSpPr>
            <a:spLocks noChangeAspect="1" noChangeArrowheads="1"/>
          </p:cNvSpPr>
          <p:nvPr/>
        </p:nvSpPr>
        <p:spPr bwMode="auto">
          <a:xfrm>
            <a:off x="4698078" y="3429000"/>
            <a:ext cx="3757663" cy="37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4340" name="Picture 4" descr="Flying seagull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73" y="480060"/>
            <a:ext cx="7452853" cy="445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31499" y="5194674"/>
            <a:ext cx="3246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seagull</a:t>
            </a:r>
          </a:p>
        </p:txBody>
      </p:sp>
    </p:spTree>
    <p:extLst>
      <p:ext uri="{BB962C8B-B14F-4D97-AF65-F5344CB8AC3E}">
        <p14:creationId xmlns:p14="http://schemas.microsoft.com/office/powerpoint/2010/main" val="667076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7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9" y="662940"/>
            <a:ext cx="9356771" cy="5715000"/>
          </a:xfrm>
          <a:prstGeom prst="rect">
            <a:avLst/>
          </a:prstGeom>
        </p:spPr>
      </p:pic>
      <p:pic>
        <p:nvPicPr>
          <p:cNvPr id="5" name="We Can 5 (2017) SB_CD 1_19-[AudioTrimmer.com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6217" y="5158740"/>
            <a:ext cx="734060" cy="73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4" name="Picture 6" descr="Fun Time Soft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4" y="927100"/>
            <a:ext cx="9217025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602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57" y="621616"/>
            <a:ext cx="9357933" cy="5523132"/>
          </a:xfrm>
          <a:prstGeom prst="rect">
            <a:avLst/>
          </a:prstGeom>
        </p:spPr>
      </p:pic>
      <p:pic>
        <p:nvPicPr>
          <p:cNvPr id="3" name="We Can 5 (2017) SB_CD 1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5576" y="4596266"/>
            <a:ext cx="1753772" cy="16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92879" y="1252835"/>
            <a:ext cx="78694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it is as white as snow </a:t>
            </a:r>
            <a:b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</a:b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and as strong as a lion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458" name="Picture 2" descr="question 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329939"/>
            <a:ext cx="35242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894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Pin Baby Polar Bear Clipart - Clip Art Polar Bear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6" descr="Bear black and white cute polar bear clipart black and white clipartfox 2 -  Wiki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488" name="Picture 8" descr="Polar bear PNG images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1498600"/>
            <a:ext cx="519112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Legal - Album on Imgu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50" y="3664903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798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31719" y="1176635"/>
            <a:ext cx="772198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It is as scary as a tiger </a:t>
            </a:r>
            <a:b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and as quite as a fish.</a:t>
            </a:r>
          </a:p>
        </p:txBody>
      </p:sp>
      <p:pic>
        <p:nvPicPr>
          <p:cNvPr id="6" name="Picture 2" descr="question 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329939"/>
            <a:ext cx="35242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9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صورة 5">
            <a:extLst>
              <a:ext uri="{FF2B5EF4-FFF2-40B4-BE49-F238E27FC236}">
                <a16:creationId xmlns:a16="http://schemas.microsoft.com/office/drawing/2014/main" id="{E679F87F-E8F7-B44A-92D4-050E5B7E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85" y="3733251"/>
            <a:ext cx="1634837" cy="2418711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E9DF14A1-7465-1D49-A8C3-12FFBAD23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56" y="1512332"/>
            <a:ext cx="2417175" cy="1859480"/>
          </a:xfrm>
          <a:prstGeom prst="rect">
            <a:avLst/>
          </a:prstGeom>
        </p:spPr>
      </p:pic>
      <p:pic>
        <p:nvPicPr>
          <p:cNvPr id="3" name="صورة 6">
            <a:extLst>
              <a:ext uri="{FF2B5EF4-FFF2-40B4-BE49-F238E27FC236}">
                <a16:creationId xmlns:a16="http://schemas.microsoft.com/office/drawing/2014/main" id="{227BB30A-8C1D-E141-9B67-2FE2ED3DC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442" y="4276335"/>
            <a:ext cx="2057787" cy="1687372"/>
          </a:xfrm>
          <a:prstGeom prst="rect">
            <a:avLst/>
          </a:prstGeom>
        </p:spPr>
      </p:pic>
      <p:pic>
        <p:nvPicPr>
          <p:cNvPr id="7" name="صورة 8">
            <a:extLst>
              <a:ext uri="{FF2B5EF4-FFF2-40B4-BE49-F238E27FC236}">
                <a16:creationId xmlns:a16="http://schemas.microsoft.com/office/drawing/2014/main" id="{90F3396A-15A0-714E-95CB-9BF36FD83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0240" y="1474513"/>
            <a:ext cx="1318303" cy="1988915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80D51699-B9E1-5D44-805C-BE613974D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802" y="3105662"/>
            <a:ext cx="1573176" cy="1234817"/>
          </a:xfrm>
          <a:prstGeom prst="rect">
            <a:avLst/>
          </a:prstGeom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5F378A1F-A428-EF4C-A49F-0B11334CF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956" y="3907354"/>
            <a:ext cx="2323563" cy="2323563"/>
          </a:xfrm>
          <a:prstGeom prst="rect">
            <a:avLst/>
          </a:prstGeom>
        </p:spPr>
      </p:pic>
      <p:pic>
        <p:nvPicPr>
          <p:cNvPr id="26" name="صورة 4">
            <a:extLst>
              <a:ext uri="{FF2B5EF4-FFF2-40B4-BE49-F238E27FC236}">
                <a16:creationId xmlns:a16="http://schemas.microsoft.com/office/drawing/2014/main" id="{44BDAFCA-C20F-5342-AB53-F802FDA7E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3474" y="3555263"/>
            <a:ext cx="2429023" cy="267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1" y="1059630"/>
            <a:ext cx="5194196" cy="20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6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Pin Baby Polar Bear Clipart - Clip Art Polar Bear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6" descr="Bear black and white cute polar bear clipart black and white clipartfox 2 -  Wiki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490" name="Picture 10" descr="Legal - Album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50" y="3664903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17CC55C-FDE8-8C16-9F22-0EE9413D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790" y="2233185"/>
            <a:ext cx="5583655" cy="3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81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41664" y="1176635"/>
            <a:ext cx="65021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it is beautiful and</a:t>
            </a:r>
            <a:b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as fast as the wind.</a:t>
            </a:r>
          </a:p>
        </p:txBody>
      </p:sp>
      <p:pic>
        <p:nvPicPr>
          <p:cNvPr id="6" name="Picture 2" descr="question 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329939"/>
            <a:ext cx="35242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37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Pin Baby Polar Bear Clipart - Clip Art Polar Bear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6" descr="Bear black and white cute polar bear clipart black and white clipartfox 2 -  Wiki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490" name="Picture 10" descr="Legal - Album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50" y="3664903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Beautiful Animated Horse Gifs at Best Animations | Horse animation, Animal  drawings, Cartoon animal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960437"/>
            <a:ext cx="7782240" cy="424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359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57517" y="1176635"/>
            <a:ext cx="66704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it is very quite and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as slow as a snail .</a:t>
            </a:r>
          </a:p>
        </p:txBody>
      </p:sp>
      <p:pic>
        <p:nvPicPr>
          <p:cNvPr id="6" name="Picture 2" descr="question 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329939"/>
            <a:ext cx="35242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08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Pin Baby Polar Bear Clipart - Clip Art Polar Bear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6" descr="Bear black and white cute polar bear clipart black and white clipartfox 2 -  Wiki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490" name="Picture 10" descr="Legal - Album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50" y="3664903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Great Turtle Gifs | Animated clipart, Turtle,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4" y="1219962"/>
            <a:ext cx="7076034" cy="477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225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414652" y="871835"/>
            <a:ext cx="96167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it is smaller than a cat </a:t>
            </a:r>
          </a:p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and as gray as an elephant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pic>
        <p:nvPicPr>
          <p:cNvPr id="6" name="Picture 2" descr="question Ma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3329939"/>
            <a:ext cx="35242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29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Pin Baby Polar Bear Clipart - Clip Art Polar Bear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AutoShape 6" descr="Bear black and white cute polar bear clipart black and white clipartfox 2 -  Wiki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490" name="Picture 10" descr="Legal - Album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50" y="3664903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▷ Mice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547812"/>
            <a:ext cx="6016625" cy="40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752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8DAF8948-D93E-EB41-8539-6AAB1365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556" y="794269"/>
            <a:ext cx="7777803" cy="5269462"/>
          </a:xfrm>
          <a:prstGeom prst="rect">
            <a:avLst/>
          </a:prstGeom>
        </p:spPr>
      </p:pic>
      <p:pic>
        <p:nvPicPr>
          <p:cNvPr id="3076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4" y="668594"/>
            <a:ext cx="3524250" cy="5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68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Day | Engo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87" y="2733368"/>
            <a:ext cx="59436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67" y="902560"/>
            <a:ext cx="82001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8CDB"/>
                </a:solidFill>
                <a:effectLst>
                  <a:glow rad="101600">
                    <a:srgbClr val="EF00A5">
                      <a:alpha val="60000"/>
                    </a:srgbClr>
                  </a:glow>
                  <a:outerShdw dist="38100" dir="2700000" algn="bl" rotWithShape="0">
                    <a:schemeClr val="accent5"/>
                  </a:outerShdw>
                </a:effectLst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24172297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05AD223-404A-6D44-8F9E-BF3D6A5E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83000"/>
              </a:lnSpc>
            </a:pPr>
            <a:r>
              <a:rPr lang="en-US" sz="4400" cap="all" spc="-100"/>
              <a:t>Goodbye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un Scratch Games Studio! - Scratch Studi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9" y="1231131"/>
            <a:ext cx="5139207" cy="562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4D3EDB2C-1043-FF4C-A26F-D129113A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12" y="735263"/>
            <a:ext cx="9352775" cy="4573493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610F37F-7BBD-4444-A543-C64A5A0B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0708"/>
            <a:ext cx="12192000" cy="42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0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1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6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57" y="480060"/>
            <a:ext cx="5363170" cy="58978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27" y="480061"/>
            <a:ext cx="5593556" cy="543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14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89B6B8F-B636-A840-8A6C-64C53203C546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4DC6EC-0826-ED4C-9A4D-415121055D04}"/>
              </a:ext>
            </a:extLst>
          </p:cNvPr>
          <p:cNvSpPr txBox="1"/>
          <p:nvPr/>
        </p:nvSpPr>
        <p:spPr>
          <a:xfrm>
            <a:off x="6096000" y="-7148863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6" y="811420"/>
            <a:ext cx="10058400" cy="3545348"/>
          </a:xfrm>
          <a:prstGeom prst="rect">
            <a:avLst/>
          </a:prstGeom>
        </p:spPr>
      </p:pic>
      <p:pic>
        <p:nvPicPr>
          <p:cNvPr id="1026" name="Picture 2" descr="Children Jumping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903" y="4031226"/>
            <a:ext cx="8829368" cy="23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67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7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9" y="662940"/>
            <a:ext cx="9356771" cy="5715000"/>
          </a:xfrm>
          <a:prstGeom prst="rect">
            <a:avLst/>
          </a:prstGeom>
        </p:spPr>
      </p:pic>
      <p:pic>
        <p:nvPicPr>
          <p:cNvPr id="5" name="We Can 5 (2017) SB_CD 1_19-[AudioTrimmer.com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6217" y="5158740"/>
            <a:ext cx="734060" cy="73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64D085-C814-4D74-BCE0-2059F0DC0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6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A5539E-D8B4-4F5A-B46F-C304F5D7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lips Trips and Falls Online Courses | Hampshire | HSQE Consultanc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39" y="953729"/>
            <a:ext cx="533082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51225" y="5211999"/>
            <a:ext cx="5152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slippery  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89823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Unagi eel clipart. Free download transparent .PNG | Crea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71" y="1240971"/>
            <a:ext cx="7891158" cy="41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68001" y="5437848"/>
            <a:ext cx="2361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 eel</a:t>
            </a:r>
          </a:p>
        </p:txBody>
      </p:sp>
    </p:spTree>
    <p:extLst>
      <p:ext uri="{BB962C8B-B14F-4D97-AF65-F5344CB8AC3E}">
        <p14:creationId xmlns:p14="http://schemas.microsoft.com/office/powerpoint/2010/main" val="176530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646418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92</Words>
  <Application>Microsoft Office PowerPoint</Application>
  <PresentationFormat>شاشة عريضة</PresentationFormat>
  <Paragraphs>29</Paragraphs>
  <Slides>39</Slides>
  <Notes>2</Notes>
  <HiddenSlides>0</HiddenSlides>
  <MMClips>2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39</vt:i4>
      </vt:variant>
    </vt:vector>
  </HeadingPairs>
  <TitlesOfParts>
    <vt:vector size="40" baseType="lpstr">
      <vt:lpstr>فقاعات</vt:lpstr>
      <vt:lpstr>We can 5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Goodbye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3</dc:title>
  <dc:creator>حصه العتيبي</dc:creator>
  <cp:lastModifiedBy>حصه العتيبي</cp:lastModifiedBy>
  <cp:revision>41</cp:revision>
  <dcterms:created xsi:type="dcterms:W3CDTF">2021-08-27T23:48:26Z</dcterms:created>
  <dcterms:modified xsi:type="dcterms:W3CDTF">2022-09-24T17:39:16Z</dcterms:modified>
</cp:coreProperties>
</file>