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56" r:id="rId3"/>
    <p:sldId id="260" r:id="rId4"/>
    <p:sldId id="261" r:id="rId5"/>
    <p:sldId id="262" r:id="rId6"/>
    <p:sldId id="257" r:id="rId7"/>
    <p:sldId id="264" r:id="rId8"/>
    <p:sldId id="265" r:id="rId9"/>
    <p:sldId id="267" r:id="rId10"/>
    <p:sldId id="268" r:id="rId11"/>
    <p:sldId id="269" r:id="rId12"/>
    <p:sldId id="266" r:id="rId13"/>
    <p:sldId id="270" r:id="rId14"/>
    <p:sldId id="271" r:id="rId15"/>
    <p:sldId id="274" r:id="rId16"/>
    <p:sldId id="273" r:id="rId17"/>
    <p:sldId id="275" r:id="rId18"/>
    <p:sldId id="284" r:id="rId19"/>
    <p:sldId id="285" r:id="rId20"/>
    <p:sldId id="276" r:id="rId21"/>
    <p:sldId id="277" r:id="rId22"/>
    <p:sldId id="278" r:id="rId23"/>
    <p:sldId id="280" r:id="rId24"/>
    <p:sldId id="281" r:id="rId25"/>
    <p:sldId id="282" r:id="rId26"/>
    <p:sldId id="283" r:id="rId27"/>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C00"/>
    <a:srgbClr val="9411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08"/>
    <p:restoredTop sz="94681"/>
  </p:normalViewPr>
  <p:slideViewPr>
    <p:cSldViewPr snapToGrid="0" snapToObjects="1">
      <p:cViewPr varScale="1">
        <p:scale>
          <a:sx n="70" d="100"/>
          <a:sy n="70" d="100"/>
        </p:scale>
        <p:origin x="192" y="7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01B4-82D5-F44F-B619-7EB4C65681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C6260526-5EC5-9D4F-A68A-B185CEDB9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0237AE6A-509E-F846-A45D-896D0DE77092}"/>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5" name="Footer Placeholder 4">
            <a:extLst>
              <a:ext uri="{FF2B5EF4-FFF2-40B4-BE49-F238E27FC236}">
                <a16:creationId xmlns:a16="http://schemas.microsoft.com/office/drawing/2014/main" id="{269A903C-4E59-8149-9070-0E7A2EB6EA35}"/>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1BA390C-DD19-4948-9716-11486672C353}"/>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204938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75D4-4BA2-9148-BFE5-9F8669EA6E44}"/>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71C99C2F-E2E2-FD45-96F3-F99AC0EE2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93247BA5-C363-1C48-9427-B3DEC88FD347}"/>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5" name="Footer Placeholder 4">
            <a:extLst>
              <a:ext uri="{FF2B5EF4-FFF2-40B4-BE49-F238E27FC236}">
                <a16:creationId xmlns:a16="http://schemas.microsoft.com/office/drawing/2014/main" id="{9AFF2870-D644-0F4A-AB6A-82FA08BE9646}"/>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E992B7A2-9D0E-6A4F-A586-23AF64C867F6}"/>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420512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386C50-7F7B-1E48-9541-8B9C4F1BEE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7D17226F-B72C-7F40-B3D6-656CAE0E84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EEB48492-035C-8945-A517-79BCA6BE2382}"/>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5" name="Footer Placeholder 4">
            <a:extLst>
              <a:ext uri="{FF2B5EF4-FFF2-40B4-BE49-F238E27FC236}">
                <a16:creationId xmlns:a16="http://schemas.microsoft.com/office/drawing/2014/main" id="{857C9DE3-3BD5-1841-BAC4-008E4B1FCCBF}"/>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76B5122C-259F-D444-8C1D-EF2F444019AA}"/>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216676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78B2-FC9B-924E-AD22-06F908155CD2}"/>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B55BBA2F-DFBA-2643-BED7-34F3E323CB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0AF7A6FB-7E46-8F47-A35A-67BDC19F31D2}"/>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5" name="Footer Placeholder 4">
            <a:extLst>
              <a:ext uri="{FF2B5EF4-FFF2-40B4-BE49-F238E27FC236}">
                <a16:creationId xmlns:a16="http://schemas.microsoft.com/office/drawing/2014/main" id="{158434A5-3CF9-D943-86B6-367A72B305C8}"/>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F40A1A81-1C8B-EB4F-B9DA-CB8B18E7879E}"/>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1812993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C242-7E3F-FB4C-8B94-AD1A45453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A"/>
          </a:p>
        </p:txBody>
      </p:sp>
      <p:sp>
        <p:nvSpPr>
          <p:cNvPr id="3" name="Text Placeholder 2">
            <a:extLst>
              <a:ext uri="{FF2B5EF4-FFF2-40B4-BE49-F238E27FC236}">
                <a16:creationId xmlns:a16="http://schemas.microsoft.com/office/drawing/2014/main" id="{51A0C29F-CB7B-604D-B6F2-435F88D6C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1B670D-68DA-0E44-B4BA-FAA3FD60D2B3}"/>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5" name="Footer Placeholder 4">
            <a:extLst>
              <a:ext uri="{FF2B5EF4-FFF2-40B4-BE49-F238E27FC236}">
                <a16:creationId xmlns:a16="http://schemas.microsoft.com/office/drawing/2014/main" id="{60D3AA60-2960-924F-9224-5270794021E3}"/>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15D0823C-02C3-7A42-AD8E-D69B4AEA853F}"/>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459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FA9E-BE13-7744-8A81-95EAE5F58057}"/>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9D20EB29-1130-F84C-90F7-BBA38DB1FF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9662FC5B-1FB2-444F-881A-8EE2D654F7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8A0CF6AD-417D-7546-823A-13AB6D5EC33A}"/>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6" name="Footer Placeholder 5">
            <a:extLst>
              <a:ext uri="{FF2B5EF4-FFF2-40B4-BE49-F238E27FC236}">
                <a16:creationId xmlns:a16="http://schemas.microsoft.com/office/drawing/2014/main" id="{2AF6BC36-1498-4943-9B9F-412438576344}"/>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83F87CBB-ADE2-2C4B-AD1C-6E61C765ED24}"/>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29504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6392-1AE7-1340-A398-894166B0301F}"/>
              </a:ext>
            </a:extLst>
          </p:cNvPr>
          <p:cNvSpPr>
            <a:spLocks noGrp="1"/>
          </p:cNvSpPr>
          <p:nvPr>
            <p:ph type="title"/>
          </p:nvPr>
        </p:nvSpPr>
        <p:spPr>
          <a:xfrm>
            <a:off x="839788" y="365125"/>
            <a:ext cx="10515600" cy="1325563"/>
          </a:xfrm>
        </p:spPr>
        <p:txBody>
          <a:bodyPr/>
          <a:lstStyle/>
          <a:p>
            <a:r>
              <a:rPr lang="en-US"/>
              <a:t>Click to edit Master title style</a:t>
            </a:r>
            <a:endParaRPr lang="en-SA"/>
          </a:p>
        </p:txBody>
      </p:sp>
      <p:sp>
        <p:nvSpPr>
          <p:cNvPr id="3" name="Text Placeholder 2">
            <a:extLst>
              <a:ext uri="{FF2B5EF4-FFF2-40B4-BE49-F238E27FC236}">
                <a16:creationId xmlns:a16="http://schemas.microsoft.com/office/drawing/2014/main" id="{450F887B-722A-894F-9C8D-73E68E9F4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0EBD49-23D5-5E47-A37A-159A24AE26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ACD5B50C-E07D-A048-9376-13CA466E5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CF88BF-C7C0-6B43-9B8C-B03E78A1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915DBB02-A5D5-6840-9D26-16DED7AB6C14}"/>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8" name="Footer Placeholder 7">
            <a:extLst>
              <a:ext uri="{FF2B5EF4-FFF2-40B4-BE49-F238E27FC236}">
                <a16:creationId xmlns:a16="http://schemas.microsoft.com/office/drawing/2014/main" id="{FE2C09E9-319A-DD4F-89DE-3D071CDFF3E6}"/>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9A5D1CC1-7AF4-744A-91CF-3D6A4C5E2707}"/>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388653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51CC-9954-EC48-A267-47A91E26ECDD}"/>
              </a:ext>
            </a:extLst>
          </p:cNvPr>
          <p:cNvSpPr>
            <a:spLocks noGrp="1"/>
          </p:cNvSpPr>
          <p:nvPr>
            <p:ph type="title"/>
          </p:nvPr>
        </p:nvSpPr>
        <p:spPr/>
        <p:txBody>
          <a:bodyPr/>
          <a:lstStyle/>
          <a:p>
            <a:r>
              <a:rPr lang="en-US"/>
              <a:t>Click to edit Master title style</a:t>
            </a:r>
            <a:endParaRPr lang="en-SA"/>
          </a:p>
        </p:txBody>
      </p:sp>
      <p:sp>
        <p:nvSpPr>
          <p:cNvPr id="3" name="Date Placeholder 2">
            <a:extLst>
              <a:ext uri="{FF2B5EF4-FFF2-40B4-BE49-F238E27FC236}">
                <a16:creationId xmlns:a16="http://schemas.microsoft.com/office/drawing/2014/main" id="{E0A80970-2758-9B4A-8B86-DDA623355CB0}"/>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4" name="Footer Placeholder 3">
            <a:extLst>
              <a:ext uri="{FF2B5EF4-FFF2-40B4-BE49-F238E27FC236}">
                <a16:creationId xmlns:a16="http://schemas.microsoft.com/office/drawing/2014/main" id="{B1319219-15EE-8A40-BEBC-B3AAC5E37112}"/>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A00270AF-075A-2E43-9E34-3A65C53C2D57}"/>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39693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92CB4-53C0-0D45-987C-FCF7C6A17D10}"/>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3" name="Footer Placeholder 2">
            <a:extLst>
              <a:ext uri="{FF2B5EF4-FFF2-40B4-BE49-F238E27FC236}">
                <a16:creationId xmlns:a16="http://schemas.microsoft.com/office/drawing/2014/main" id="{8FA14408-6FF2-5748-A4AB-BAE70AE5B694}"/>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F73EFD5D-52E3-7647-B488-7055EB621348}"/>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345193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BA1B-5C0C-4944-86F6-9F2A6EA94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8A7D8171-5B20-2046-A9C6-CE012579A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83E5A7A7-DE71-4144-AE25-C4C6ABC1E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D5F88-6F5D-9A45-9429-40FE3CD2E5AB}"/>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6" name="Footer Placeholder 5">
            <a:extLst>
              <a:ext uri="{FF2B5EF4-FFF2-40B4-BE49-F238E27FC236}">
                <a16:creationId xmlns:a16="http://schemas.microsoft.com/office/drawing/2014/main" id="{161B4991-C3BF-DB4F-8C2E-F686F8FE25EC}"/>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0AA421B0-A658-7641-8052-6BB3D24C7C56}"/>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259126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8674-F9C9-DD4B-9894-3435E18A8F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4F30D7B1-480E-5A4E-8920-EE526CCA2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819CA883-918B-AC47-B7BD-9403BD614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3A7C0-FFC0-E941-9DEE-9FAA485553FA}"/>
              </a:ext>
            </a:extLst>
          </p:cNvPr>
          <p:cNvSpPr>
            <a:spLocks noGrp="1"/>
          </p:cNvSpPr>
          <p:nvPr>
            <p:ph type="dt" sz="half" idx="10"/>
          </p:nvPr>
        </p:nvSpPr>
        <p:spPr/>
        <p:txBody>
          <a:bodyPr/>
          <a:lstStyle/>
          <a:p>
            <a:fld id="{48E727AE-E1D6-2147-83E7-98090535368D}" type="datetimeFigureOut">
              <a:rPr lang="en-SA" smtClean="0"/>
              <a:t>12/10/2021 R</a:t>
            </a:fld>
            <a:endParaRPr lang="en-SA"/>
          </a:p>
        </p:txBody>
      </p:sp>
      <p:sp>
        <p:nvSpPr>
          <p:cNvPr id="6" name="Footer Placeholder 5">
            <a:extLst>
              <a:ext uri="{FF2B5EF4-FFF2-40B4-BE49-F238E27FC236}">
                <a16:creationId xmlns:a16="http://schemas.microsoft.com/office/drawing/2014/main" id="{FC1BA39A-FC86-AF41-955B-38A624E754EE}"/>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1D360BCE-9610-4141-AF40-4B838C82EB20}"/>
              </a:ext>
            </a:extLst>
          </p:cNvPr>
          <p:cNvSpPr>
            <a:spLocks noGrp="1"/>
          </p:cNvSpPr>
          <p:nvPr>
            <p:ph type="sldNum" sz="quarter" idx="12"/>
          </p:nvPr>
        </p:nvSpPr>
        <p:spPr/>
        <p:txBody>
          <a:bodyPr/>
          <a:lstStyle/>
          <a:p>
            <a:fld id="{02E341E4-4219-5E44-A94E-0CCE5F5BBC43}" type="slidenum">
              <a:rPr lang="en-SA" smtClean="0"/>
              <a:t>‹#›</a:t>
            </a:fld>
            <a:endParaRPr lang="en-SA"/>
          </a:p>
        </p:txBody>
      </p:sp>
    </p:spTree>
    <p:extLst>
      <p:ext uri="{BB962C8B-B14F-4D97-AF65-F5344CB8AC3E}">
        <p14:creationId xmlns:p14="http://schemas.microsoft.com/office/powerpoint/2010/main" val="72664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87DDA-7DBA-344A-9165-3F26226A5C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A"/>
          </a:p>
        </p:txBody>
      </p:sp>
      <p:sp>
        <p:nvSpPr>
          <p:cNvPr id="3" name="Text Placeholder 2">
            <a:extLst>
              <a:ext uri="{FF2B5EF4-FFF2-40B4-BE49-F238E27FC236}">
                <a16:creationId xmlns:a16="http://schemas.microsoft.com/office/drawing/2014/main" id="{7A3BA81C-BE46-7046-B0F1-764FFAD6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D0AEB568-68C9-8149-83B2-86882CA58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727AE-E1D6-2147-83E7-98090535368D}" type="datetimeFigureOut">
              <a:rPr lang="en-SA" smtClean="0"/>
              <a:t>12/10/2021 R</a:t>
            </a:fld>
            <a:endParaRPr lang="en-SA"/>
          </a:p>
        </p:txBody>
      </p:sp>
      <p:sp>
        <p:nvSpPr>
          <p:cNvPr id="5" name="Footer Placeholder 4">
            <a:extLst>
              <a:ext uri="{FF2B5EF4-FFF2-40B4-BE49-F238E27FC236}">
                <a16:creationId xmlns:a16="http://schemas.microsoft.com/office/drawing/2014/main" id="{1EC26947-3D9C-F94B-8AB8-FCFF3B541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A"/>
          </a:p>
        </p:txBody>
      </p:sp>
      <p:sp>
        <p:nvSpPr>
          <p:cNvPr id="6" name="Slide Number Placeholder 5">
            <a:extLst>
              <a:ext uri="{FF2B5EF4-FFF2-40B4-BE49-F238E27FC236}">
                <a16:creationId xmlns:a16="http://schemas.microsoft.com/office/drawing/2014/main" id="{F884430E-ADC1-C34F-A361-CC3C78EB6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341E4-4219-5E44-A94E-0CCE5F5BBC43}" type="slidenum">
              <a:rPr lang="en-SA" smtClean="0"/>
              <a:t>‹#›</a:t>
            </a:fld>
            <a:endParaRPr lang="en-SA"/>
          </a:p>
        </p:txBody>
      </p:sp>
    </p:spTree>
    <p:extLst>
      <p:ext uri="{BB962C8B-B14F-4D97-AF65-F5344CB8AC3E}">
        <p14:creationId xmlns:p14="http://schemas.microsoft.com/office/powerpoint/2010/main" val="1923836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jpg"/><Relationship Id="rId9" Type="http://schemas.openxmlformats.org/officeDocument/2006/relationships/image" Target="../media/image37.gif"/></Relationships>
</file>

<file path=ppt/slides/_rels/slide1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jpg"/><Relationship Id="rId11" Type="http://schemas.openxmlformats.org/officeDocument/2006/relationships/image" Target="../media/image39.jpg"/><Relationship Id="rId5" Type="http://schemas.openxmlformats.org/officeDocument/2006/relationships/image" Target="../media/image34.png"/><Relationship Id="rId10" Type="http://schemas.openxmlformats.org/officeDocument/2006/relationships/image" Target="../media/image37.gif"/><Relationship Id="rId4" Type="http://schemas.openxmlformats.org/officeDocument/2006/relationships/image" Target="../media/image5.jpg"/><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5.jpg"/><Relationship Id="rId9" Type="http://schemas.openxmlformats.org/officeDocument/2006/relationships/image" Target="../media/image37.gif"/></Relationships>
</file>

<file path=ppt/slides/_rels/slide1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5.jpg"/><Relationship Id="rId9" Type="http://schemas.openxmlformats.org/officeDocument/2006/relationships/image" Target="../media/image37.gif"/></Relationships>
</file>

<file path=ppt/slides/_rels/slide17.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36.gif"/><Relationship Id="rId4" Type="http://schemas.openxmlformats.org/officeDocument/2006/relationships/image" Target="../media/image5.jpg"/><Relationship Id="rId9"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8.gif"/><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7.gi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8.gif"/><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53.pn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earth map">
            <a:extLst>
              <a:ext uri="{FF2B5EF4-FFF2-40B4-BE49-F238E27FC236}">
                <a16:creationId xmlns:a16="http://schemas.microsoft.com/office/drawing/2014/main" id="{A276C909-FB9F-0C4D-9F6C-47ED1159EDD8}"/>
              </a:ext>
            </a:extLst>
          </p:cNvPr>
          <p:cNvGrpSpPr/>
          <p:nvPr/>
        </p:nvGrpSpPr>
        <p:grpSpPr>
          <a:xfrm>
            <a:off x="-3263022" y="1468179"/>
            <a:ext cx="13905418" cy="3516029"/>
            <a:chOff x="-3263022" y="1468179"/>
            <a:chExt cx="13905418" cy="3516029"/>
          </a:xfrm>
        </p:grpSpPr>
        <p:pic>
          <p:nvPicPr>
            <p:cNvPr id="19" name="Picture 18" descr="A map of the world&#10;&#10;Description automatically generated with medium confidence">
              <a:extLst>
                <a:ext uri="{FF2B5EF4-FFF2-40B4-BE49-F238E27FC236}">
                  <a16:creationId xmlns:a16="http://schemas.microsoft.com/office/drawing/2014/main" id="{F19213BF-7D88-1A4E-938F-51ED85FF1A80}"/>
                </a:ext>
              </a:extLst>
            </p:cNvPr>
            <p:cNvPicPr>
              <a:picLocks noChangeAspect="1"/>
            </p:cNvPicPr>
            <p:nvPr/>
          </p:nvPicPr>
          <p:blipFill>
            <a:blip r:embed="rId2"/>
            <a:stretch>
              <a:fillRect/>
            </a:stretch>
          </p:blipFill>
          <p:spPr>
            <a:xfrm>
              <a:off x="3689687" y="1507853"/>
              <a:ext cx="6952709" cy="3476355"/>
            </a:xfrm>
            <a:prstGeom prst="rect">
              <a:avLst/>
            </a:prstGeom>
          </p:spPr>
        </p:pic>
        <p:pic>
          <p:nvPicPr>
            <p:cNvPr id="20" name="Picture 19" descr="A map of the world&#10;&#10;Description automatically generated with medium confidence">
              <a:extLst>
                <a:ext uri="{FF2B5EF4-FFF2-40B4-BE49-F238E27FC236}">
                  <a16:creationId xmlns:a16="http://schemas.microsoft.com/office/drawing/2014/main" id="{B4DB5EE8-B8A8-254A-823C-D5F86974B029}"/>
                </a:ext>
              </a:extLst>
            </p:cNvPr>
            <p:cNvPicPr>
              <a:picLocks noChangeAspect="1"/>
            </p:cNvPicPr>
            <p:nvPr/>
          </p:nvPicPr>
          <p:blipFill>
            <a:blip r:embed="rId2"/>
            <a:stretch>
              <a:fillRect/>
            </a:stretch>
          </p:blipFill>
          <p:spPr>
            <a:xfrm>
              <a:off x="-3263022" y="1468179"/>
              <a:ext cx="6952709" cy="3476355"/>
            </a:xfrm>
            <a:prstGeom prst="rect">
              <a:avLst/>
            </a:prstGeom>
          </p:spPr>
        </p:pic>
      </p:grpSp>
      <p:pic>
        <p:nvPicPr>
          <p:cNvPr id="18" name="Picture 17" descr="A galaxy in space&#10;&#10;Description automatically generated with low confidence">
            <a:extLst>
              <a:ext uri="{FF2B5EF4-FFF2-40B4-BE49-F238E27FC236}">
                <a16:creationId xmlns:a16="http://schemas.microsoft.com/office/drawing/2014/main" id="{BD13007C-9AA3-0344-A8F2-CFD06D61F8D2}"/>
              </a:ext>
            </a:extLst>
          </p:cNvPr>
          <p:cNvPicPr>
            <a:picLocks noChangeAspect="1"/>
          </p:cNvPicPr>
          <p:nvPr/>
        </p:nvPicPr>
        <p:blipFill rotWithShape="1">
          <a:blip r:embed="rId3"/>
          <a:srcRect t="9366" b="5423"/>
          <a:stretch/>
        </p:blipFill>
        <p:spPr>
          <a:xfrm>
            <a:off x="-3251899" y="-849322"/>
            <a:ext cx="17769196" cy="9993321"/>
          </a:xfrm>
          <a:custGeom>
            <a:avLst/>
            <a:gdLst>
              <a:gd name="connsiteX0" fmla="*/ 9943324 w 17769196"/>
              <a:gd name="connsiteY0" fmla="*/ 2343197 h 9993321"/>
              <a:gd name="connsiteX1" fmla="*/ 8220849 w 17769196"/>
              <a:gd name="connsiteY1" fmla="*/ 4065672 h 9993321"/>
              <a:gd name="connsiteX2" fmla="*/ 9943324 w 17769196"/>
              <a:gd name="connsiteY2" fmla="*/ 5788147 h 9993321"/>
              <a:gd name="connsiteX3" fmla="*/ 11665799 w 17769196"/>
              <a:gd name="connsiteY3" fmla="*/ 4065672 h 9993321"/>
              <a:gd name="connsiteX4" fmla="*/ 9943324 w 17769196"/>
              <a:gd name="connsiteY4" fmla="*/ 2343197 h 9993321"/>
              <a:gd name="connsiteX5" fmla="*/ 0 w 17769196"/>
              <a:gd name="connsiteY5" fmla="*/ 0 h 9993321"/>
              <a:gd name="connsiteX6" fmla="*/ 17769196 w 17769196"/>
              <a:gd name="connsiteY6" fmla="*/ 0 h 9993321"/>
              <a:gd name="connsiteX7" fmla="*/ 17769196 w 17769196"/>
              <a:gd name="connsiteY7" fmla="*/ 9993321 h 9993321"/>
              <a:gd name="connsiteX8" fmla="*/ 0 w 17769196"/>
              <a:gd name="connsiteY8" fmla="*/ 9993321 h 999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9196" h="9993321">
                <a:moveTo>
                  <a:pt x="9943324" y="2343197"/>
                </a:moveTo>
                <a:cubicBezTo>
                  <a:pt x="8992027" y="2343197"/>
                  <a:pt x="8220849" y="3114375"/>
                  <a:pt x="8220849" y="4065672"/>
                </a:cubicBezTo>
                <a:cubicBezTo>
                  <a:pt x="8220849" y="5016969"/>
                  <a:pt x="8992027" y="5788147"/>
                  <a:pt x="9943324" y="5788147"/>
                </a:cubicBezTo>
                <a:cubicBezTo>
                  <a:pt x="10894621" y="5788147"/>
                  <a:pt x="11665799" y="5016969"/>
                  <a:pt x="11665799" y="4065672"/>
                </a:cubicBezTo>
                <a:cubicBezTo>
                  <a:pt x="11665799" y="3114375"/>
                  <a:pt x="10894621" y="2343197"/>
                  <a:pt x="9943324" y="2343197"/>
                </a:cubicBezTo>
                <a:close/>
                <a:moveTo>
                  <a:pt x="0" y="0"/>
                </a:moveTo>
                <a:lnTo>
                  <a:pt x="17769196" y="0"/>
                </a:lnTo>
                <a:lnTo>
                  <a:pt x="17769196" y="9993321"/>
                </a:lnTo>
                <a:lnTo>
                  <a:pt x="0" y="9993321"/>
                </a:lnTo>
                <a:close/>
              </a:path>
            </a:pathLst>
          </a:custGeom>
        </p:spPr>
      </p:pic>
      <p:sp>
        <p:nvSpPr>
          <p:cNvPr id="12" name="earth a">
            <a:extLst>
              <a:ext uri="{FF2B5EF4-FFF2-40B4-BE49-F238E27FC236}">
                <a16:creationId xmlns:a16="http://schemas.microsoft.com/office/drawing/2014/main" id="{3F9931D9-0A25-424D-A4ED-70B17DA85BDE}"/>
              </a:ext>
            </a:extLst>
          </p:cNvPr>
          <p:cNvSpPr/>
          <p:nvPr/>
        </p:nvSpPr>
        <p:spPr>
          <a:xfrm>
            <a:off x="4986625" y="1483881"/>
            <a:ext cx="3444949" cy="3444949"/>
          </a:xfrm>
          <a:prstGeom prst="ellipse">
            <a:avLst/>
          </a:prstGeom>
          <a:gradFill>
            <a:gsLst>
              <a:gs pos="11000">
                <a:schemeClr val="tx1">
                  <a:alpha val="14000"/>
                </a:schemeClr>
              </a:gs>
              <a:gs pos="66000">
                <a:schemeClr val="tx1">
                  <a:alpha val="33000"/>
                </a:schemeClr>
              </a:gs>
              <a:gs pos="83000">
                <a:schemeClr val="tx1"/>
              </a:gs>
              <a:gs pos="92000">
                <a:schemeClr val="tx1">
                  <a:alpha val="11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pic>
        <p:nvPicPr>
          <p:cNvPr id="5" name="Picture 4" descr="A picture containing icon&#10;&#10;Description automatically generated">
            <a:extLst>
              <a:ext uri="{FF2B5EF4-FFF2-40B4-BE49-F238E27FC236}">
                <a16:creationId xmlns:a16="http://schemas.microsoft.com/office/drawing/2014/main" id="{F0535FE6-9FDA-804C-ABCD-35D12199617A}"/>
              </a:ext>
            </a:extLst>
          </p:cNvPr>
          <p:cNvPicPr>
            <a:picLocks noChangeAspect="1"/>
          </p:cNvPicPr>
          <p:nvPr/>
        </p:nvPicPr>
        <p:blipFill rotWithShape="1">
          <a:blip r:embed="rId4">
            <a:clrChange>
              <a:clrFrom>
                <a:srgbClr val="F4F6F7"/>
              </a:clrFrom>
              <a:clrTo>
                <a:srgbClr val="F4F6F7">
                  <a:alpha val="0"/>
                </a:srgbClr>
              </a:clrTo>
            </a:clrChange>
          </a:blip>
          <a:srcRect l="2552"/>
          <a:stretch/>
        </p:blipFill>
        <p:spPr>
          <a:xfrm>
            <a:off x="7330819" y="-164825"/>
            <a:ext cx="3243122" cy="2496035"/>
          </a:xfrm>
          <a:prstGeom prst="rect">
            <a:avLst/>
          </a:prstGeom>
        </p:spPr>
      </p:pic>
      <p:sp>
        <p:nvSpPr>
          <p:cNvPr id="6" name="TextBox 5">
            <a:extLst>
              <a:ext uri="{FF2B5EF4-FFF2-40B4-BE49-F238E27FC236}">
                <a16:creationId xmlns:a16="http://schemas.microsoft.com/office/drawing/2014/main" id="{2D13CF4E-CB00-4841-A01F-EAFDF868FDE3}"/>
              </a:ext>
            </a:extLst>
          </p:cNvPr>
          <p:cNvSpPr txBox="1"/>
          <p:nvPr/>
        </p:nvSpPr>
        <p:spPr>
          <a:xfrm>
            <a:off x="-749159" y="1542327"/>
            <a:ext cx="6349999" cy="3477875"/>
          </a:xfrm>
          <a:prstGeom prst="rect">
            <a:avLst/>
          </a:prstGeom>
          <a:noFill/>
        </p:spPr>
        <p:txBody>
          <a:bodyPr wrap="square" rtlCol="0">
            <a:spAutoFit/>
          </a:bodyPr>
          <a:lstStyle/>
          <a:p>
            <a:pPr algn="ctr"/>
            <a:r>
              <a:rPr lang="en-SA" sz="4400" b="1" dirty="0">
                <a:solidFill>
                  <a:schemeClr val="bg1"/>
                </a:solidFill>
                <a:latin typeface="Comic Sans MS" panose="030F0902030302020204" pitchFamily="66" charset="0"/>
              </a:rPr>
              <a:t>Super goal 1</a:t>
            </a:r>
          </a:p>
          <a:p>
            <a:pPr algn="ctr"/>
            <a:r>
              <a:rPr lang="en-US" sz="4400" b="1" dirty="0">
                <a:solidFill>
                  <a:schemeClr val="bg1"/>
                </a:solidFill>
                <a:latin typeface="Comic Sans MS" panose="030F0902030302020204" pitchFamily="66" charset="0"/>
              </a:rPr>
              <a:t>U</a:t>
            </a:r>
            <a:r>
              <a:rPr lang="en-SA" sz="4400" b="1" dirty="0">
                <a:solidFill>
                  <a:schemeClr val="bg1"/>
                </a:solidFill>
                <a:latin typeface="Comic Sans MS" panose="030F0902030302020204" pitchFamily="66" charset="0"/>
              </a:rPr>
              <a:t>nit 4</a:t>
            </a:r>
          </a:p>
          <a:p>
            <a:pPr algn="ctr"/>
            <a:r>
              <a:rPr lang="en-SA" sz="4400" b="1" dirty="0">
                <a:solidFill>
                  <a:schemeClr val="bg1"/>
                </a:solidFill>
                <a:latin typeface="Comic Sans MS" panose="030F0902030302020204" pitchFamily="66" charset="0"/>
              </a:rPr>
              <a:t>Lesoon 1 (26)(27)</a:t>
            </a:r>
          </a:p>
          <a:p>
            <a:pPr algn="ctr"/>
            <a:endParaRPr lang="en-SA" sz="4400" b="1" dirty="0">
              <a:solidFill>
                <a:schemeClr val="bg1"/>
              </a:solidFill>
              <a:latin typeface="Comic Sans MS" panose="030F0902030302020204" pitchFamily="66" charset="0"/>
            </a:endParaRPr>
          </a:p>
          <a:p>
            <a:pPr algn="ctr"/>
            <a:r>
              <a:rPr lang="en-SA" sz="4400" b="1" dirty="0">
                <a:solidFill>
                  <a:schemeClr val="bg1"/>
                </a:solidFill>
                <a:latin typeface="Comic Sans MS" panose="030F0902030302020204" pitchFamily="66" charset="0"/>
              </a:rPr>
              <a:t>Listen &amp; Discuss</a:t>
            </a:r>
          </a:p>
        </p:txBody>
      </p:sp>
      <p:cxnSp>
        <p:nvCxnSpPr>
          <p:cNvPr id="8" name="Straight Connector 7">
            <a:extLst>
              <a:ext uri="{FF2B5EF4-FFF2-40B4-BE49-F238E27FC236}">
                <a16:creationId xmlns:a16="http://schemas.microsoft.com/office/drawing/2014/main" id="{4D4DFB3B-CF18-6B49-A68B-6EE9DB785B66}"/>
              </a:ext>
            </a:extLst>
          </p:cNvPr>
          <p:cNvCxnSpPr>
            <a:cxnSpLocks/>
          </p:cNvCxnSpPr>
          <p:nvPr/>
        </p:nvCxnSpPr>
        <p:spPr>
          <a:xfrm>
            <a:off x="48555" y="4106301"/>
            <a:ext cx="491213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9D0C96-FB20-F841-B6E3-3FB03E3BE514}"/>
              </a:ext>
            </a:extLst>
          </p:cNvPr>
          <p:cNvCxnSpPr>
            <a:cxnSpLocks/>
          </p:cNvCxnSpPr>
          <p:nvPr/>
        </p:nvCxnSpPr>
        <p:spPr>
          <a:xfrm>
            <a:off x="87441" y="5479919"/>
            <a:ext cx="491213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80AEC66-91AD-6D45-8EBE-318ADEADE44B}"/>
              </a:ext>
            </a:extLst>
          </p:cNvPr>
          <p:cNvSpPr txBox="1"/>
          <p:nvPr/>
        </p:nvSpPr>
        <p:spPr>
          <a:xfrm>
            <a:off x="-611206" y="5540267"/>
            <a:ext cx="6349999" cy="646331"/>
          </a:xfrm>
          <a:prstGeom prst="rect">
            <a:avLst/>
          </a:prstGeom>
          <a:noFill/>
        </p:spPr>
        <p:txBody>
          <a:bodyPr wrap="square" rtlCol="0">
            <a:spAutoFit/>
          </a:bodyPr>
          <a:lstStyle/>
          <a:p>
            <a:pPr algn="ctr"/>
            <a:r>
              <a:rPr lang="en-US" sz="3600" b="1" dirty="0">
                <a:latin typeface="Comic Sans MS" panose="030F0902030302020204" pitchFamily="66" charset="0"/>
              </a:rPr>
              <a:t>Done BY: Haya B.</a:t>
            </a:r>
            <a:endParaRPr lang="en-SA" sz="3600" b="1" dirty="0">
              <a:latin typeface="Comic Sans MS" panose="030F0902030302020204" pitchFamily="66" charset="0"/>
            </a:endParaRPr>
          </a:p>
        </p:txBody>
      </p:sp>
    </p:spTree>
    <p:extLst>
      <p:ext uri="{BB962C8B-B14F-4D97-AF65-F5344CB8AC3E}">
        <p14:creationId xmlns:p14="http://schemas.microsoft.com/office/powerpoint/2010/main" val="372951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48659 0.00301 L 0.73659 0.00301 " pathEditMode="relative" rAng="0" ptsTypes="AA">
                                      <p:cBhvr>
                                        <p:cTn id="6" dur="5000" fill="hold"/>
                                        <p:tgtEl>
                                          <p:spTgt spid="2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Warm up</a:t>
            </a:r>
            <a:r>
              <a:rPr lang="en-SA" sz="2800" dirty="0">
                <a:latin typeface="Comic Sans MS" panose="030F0902030302020204" pitchFamily="66" charset="0"/>
              </a:rPr>
              <a:t>:</a:t>
            </a:r>
          </a:p>
        </p:txBody>
      </p:sp>
      <p:pic>
        <p:nvPicPr>
          <p:cNvPr id="3" name="Picture 2">
            <a:extLst>
              <a:ext uri="{FF2B5EF4-FFF2-40B4-BE49-F238E27FC236}">
                <a16:creationId xmlns:a16="http://schemas.microsoft.com/office/drawing/2014/main" id="{9091D93E-B04B-4543-9539-EB1622682AD0}"/>
              </a:ext>
            </a:extLst>
          </p:cNvPr>
          <p:cNvPicPr>
            <a:picLocks noChangeAspect="1"/>
          </p:cNvPicPr>
          <p:nvPr/>
        </p:nvPicPr>
        <p:blipFill>
          <a:blip r:embed="rId3"/>
          <a:stretch>
            <a:fillRect/>
          </a:stretch>
        </p:blipFill>
        <p:spPr>
          <a:xfrm>
            <a:off x="2162303" y="3487312"/>
            <a:ext cx="4407452" cy="2856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5649E43-6241-974D-97F0-F5859AFE2ABE}"/>
              </a:ext>
            </a:extLst>
          </p:cNvPr>
          <p:cNvPicPr>
            <a:picLocks noChangeAspect="1"/>
          </p:cNvPicPr>
          <p:nvPr/>
        </p:nvPicPr>
        <p:blipFill>
          <a:blip r:embed="rId4"/>
          <a:stretch>
            <a:fillRect/>
          </a:stretch>
        </p:blipFill>
        <p:spPr>
          <a:xfrm>
            <a:off x="114304" y="783895"/>
            <a:ext cx="4407452" cy="2468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BD6A57F-594E-DC4E-AD2B-349E50F62315}"/>
              </a:ext>
            </a:extLst>
          </p:cNvPr>
          <p:cNvPicPr>
            <a:picLocks noChangeAspect="1"/>
          </p:cNvPicPr>
          <p:nvPr/>
        </p:nvPicPr>
        <p:blipFill>
          <a:blip r:embed="rId5"/>
          <a:stretch>
            <a:fillRect/>
          </a:stretch>
        </p:blipFill>
        <p:spPr>
          <a:xfrm>
            <a:off x="7798883" y="1033676"/>
            <a:ext cx="3865600" cy="2536800"/>
          </a:xfrm>
          <a:prstGeom prst="rect">
            <a:avLst/>
          </a:prstGeom>
        </p:spPr>
      </p:pic>
      <p:sp>
        <p:nvSpPr>
          <p:cNvPr id="12" name="TextBox 11">
            <a:extLst>
              <a:ext uri="{FF2B5EF4-FFF2-40B4-BE49-F238E27FC236}">
                <a16:creationId xmlns:a16="http://schemas.microsoft.com/office/drawing/2014/main" id="{A25E5C4B-FCC1-DA4D-B22A-34C6678A15DB}"/>
              </a:ext>
            </a:extLst>
          </p:cNvPr>
          <p:cNvSpPr txBox="1"/>
          <p:nvPr/>
        </p:nvSpPr>
        <p:spPr>
          <a:xfrm>
            <a:off x="7699683" y="3991996"/>
            <a:ext cx="4064000" cy="923330"/>
          </a:xfrm>
          <a:prstGeom prst="rect">
            <a:avLst/>
          </a:prstGeom>
          <a:noFill/>
        </p:spPr>
        <p:txBody>
          <a:bodyPr wrap="square" rtlCol="0">
            <a:spAutoFit/>
          </a:bodyPr>
          <a:lstStyle/>
          <a:p>
            <a:pPr algn="ctr"/>
            <a:r>
              <a:rPr lang="en-US" sz="5400" dirty="0">
                <a:latin typeface="Comic Sans MS" panose="030F0902030302020204" pitchFamily="66" charset="0"/>
              </a:rPr>
              <a:t>Egypt</a:t>
            </a:r>
            <a:endParaRPr lang="en-SA" sz="5400" dirty="0">
              <a:latin typeface="Comic Sans MS" panose="030F0902030302020204" pitchFamily="66" charset="0"/>
            </a:endParaRPr>
          </a:p>
        </p:txBody>
      </p:sp>
      <p:sp>
        <p:nvSpPr>
          <p:cNvPr id="13" name="TextBox 12">
            <a:extLst>
              <a:ext uri="{FF2B5EF4-FFF2-40B4-BE49-F238E27FC236}">
                <a16:creationId xmlns:a16="http://schemas.microsoft.com/office/drawing/2014/main" id="{719776AA-E0DD-6F4D-AFD3-50875A4AC1FC}"/>
              </a:ext>
            </a:extLst>
          </p:cNvPr>
          <p:cNvSpPr txBox="1"/>
          <p:nvPr/>
        </p:nvSpPr>
        <p:spPr>
          <a:xfrm>
            <a:off x="131962" y="4270204"/>
            <a:ext cx="1791264" cy="523220"/>
          </a:xfrm>
          <a:prstGeom prst="rect">
            <a:avLst/>
          </a:prstGeom>
          <a:noFill/>
        </p:spPr>
        <p:txBody>
          <a:bodyPr wrap="square" rtlCol="0">
            <a:spAutoFit/>
          </a:bodyPr>
          <a:lstStyle/>
          <a:p>
            <a:r>
              <a:rPr lang="en-US" sz="2800" dirty="0">
                <a:latin typeface="Comic Sans MS" panose="030F0902030302020204" pitchFamily="66" charset="0"/>
              </a:rPr>
              <a:t>pyramids</a:t>
            </a:r>
            <a:endParaRPr lang="en-SA" sz="2800" dirty="0">
              <a:latin typeface="Comic Sans MS" panose="030F0902030302020204" pitchFamily="66" charset="0"/>
            </a:endParaRPr>
          </a:p>
        </p:txBody>
      </p:sp>
      <p:sp>
        <p:nvSpPr>
          <p:cNvPr id="14" name="TextBox 13">
            <a:extLst>
              <a:ext uri="{FF2B5EF4-FFF2-40B4-BE49-F238E27FC236}">
                <a16:creationId xmlns:a16="http://schemas.microsoft.com/office/drawing/2014/main" id="{B0D2AD6D-29CE-784F-B412-F0B3E07C847E}"/>
              </a:ext>
            </a:extLst>
          </p:cNvPr>
          <p:cNvSpPr txBox="1"/>
          <p:nvPr/>
        </p:nvSpPr>
        <p:spPr>
          <a:xfrm>
            <a:off x="4754284" y="1494761"/>
            <a:ext cx="1791264" cy="523220"/>
          </a:xfrm>
          <a:prstGeom prst="rect">
            <a:avLst/>
          </a:prstGeom>
          <a:noFill/>
        </p:spPr>
        <p:txBody>
          <a:bodyPr wrap="square" rtlCol="0">
            <a:spAutoFit/>
          </a:bodyPr>
          <a:lstStyle/>
          <a:p>
            <a:r>
              <a:rPr lang="en-US" sz="2800" dirty="0">
                <a:latin typeface="Comic Sans MS" panose="030F0902030302020204" pitchFamily="66" charset="0"/>
              </a:rPr>
              <a:t>cleopatra</a:t>
            </a:r>
            <a:endParaRPr lang="en-SA" sz="2800" dirty="0">
              <a:latin typeface="Comic Sans MS" panose="030F0902030302020204" pitchFamily="66" charset="0"/>
            </a:endParaRPr>
          </a:p>
        </p:txBody>
      </p:sp>
    </p:spTree>
    <p:extLst>
      <p:ext uri="{BB962C8B-B14F-4D97-AF65-F5344CB8AC3E}">
        <p14:creationId xmlns:p14="http://schemas.microsoft.com/office/powerpoint/2010/main" val="421599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Warm up</a:t>
            </a:r>
            <a:r>
              <a:rPr lang="en-SA" sz="2800" dirty="0">
                <a:latin typeface="Comic Sans MS" panose="030F0902030302020204" pitchFamily="66" charset="0"/>
              </a:rPr>
              <a:t>:</a:t>
            </a:r>
          </a:p>
        </p:txBody>
      </p:sp>
      <p:pic>
        <p:nvPicPr>
          <p:cNvPr id="3" name="Picture 2" descr="A picture containing outdoor object, honeycomb, sliced&#10;&#10;Description automatically generated">
            <a:extLst>
              <a:ext uri="{FF2B5EF4-FFF2-40B4-BE49-F238E27FC236}">
                <a16:creationId xmlns:a16="http://schemas.microsoft.com/office/drawing/2014/main" id="{90EF0A39-C6C3-B54C-BCEA-4818CFD4B52B}"/>
              </a:ext>
            </a:extLst>
          </p:cNvPr>
          <p:cNvPicPr>
            <a:picLocks noChangeAspect="1"/>
          </p:cNvPicPr>
          <p:nvPr/>
        </p:nvPicPr>
        <p:blipFill rotWithShape="1">
          <a:blip r:embed="rId3"/>
          <a:srcRect l="15356" t="16452" r="18345" b="18643"/>
          <a:stretch/>
        </p:blipFill>
        <p:spPr>
          <a:xfrm>
            <a:off x="4320208" y="3548056"/>
            <a:ext cx="3366053" cy="3295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late of spaghetti&#10;&#10;Description automatically generated with medium confidence">
            <a:extLst>
              <a:ext uri="{FF2B5EF4-FFF2-40B4-BE49-F238E27FC236}">
                <a16:creationId xmlns:a16="http://schemas.microsoft.com/office/drawing/2014/main" id="{1ED97022-938E-8945-B978-144402BDC887}"/>
              </a:ext>
            </a:extLst>
          </p:cNvPr>
          <p:cNvPicPr>
            <a:picLocks noChangeAspect="1"/>
          </p:cNvPicPr>
          <p:nvPr/>
        </p:nvPicPr>
        <p:blipFill>
          <a:blip r:embed="rId4"/>
          <a:stretch>
            <a:fillRect/>
          </a:stretch>
        </p:blipFill>
        <p:spPr>
          <a:xfrm>
            <a:off x="547566" y="968294"/>
            <a:ext cx="4209965" cy="2832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red and white flag&#10;&#10;Description automatically generated with medium confidence">
            <a:extLst>
              <a:ext uri="{FF2B5EF4-FFF2-40B4-BE49-F238E27FC236}">
                <a16:creationId xmlns:a16="http://schemas.microsoft.com/office/drawing/2014/main" id="{8A45C4F0-F718-5146-9EAC-D45B66404AFE}"/>
              </a:ext>
            </a:extLst>
          </p:cNvPr>
          <p:cNvPicPr>
            <a:picLocks noChangeAspect="1"/>
          </p:cNvPicPr>
          <p:nvPr/>
        </p:nvPicPr>
        <p:blipFill>
          <a:blip r:embed="rId5">
            <a:clrChange>
              <a:clrFrom>
                <a:srgbClr val="000613"/>
              </a:clrFrom>
              <a:clrTo>
                <a:srgbClr val="000613">
                  <a:alpha val="0"/>
                </a:srgbClr>
              </a:clrTo>
            </a:clrChange>
          </a:blip>
          <a:stretch>
            <a:fillRect/>
          </a:stretch>
        </p:blipFill>
        <p:spPr>
          <a:xfrm>
            <a:off x="7907131" y="743440"/>
            <a:ext cx="4064000" cy="2540000"/>
          </a:xfrm>
          <a:prstGeom prst="rect">
            <a:avLst/>
          </a:prstGeom>
        </p:spPr>
      </p:pic>
      <p:sp>
        <p:nvSpPr>
          <p:cNvPr id="14" name="TextBox 13">
            <a:extLst>
              <a:ext uri="{FF2B5EF4-FFF2-40B4-BE49-F238E27FC236}">
                <a16:creationId xmlns:a16="http://schemas.microsoft.com/office/drawing/2014/main" id="{595337B6-C794-224D-B2CC-D136E48170B7}"/>
              </a:ext>
            </a:extLst>
          </p:cNvPr>
          <p:cNvSpPr txBox="1"/>
          <p:nvPr/>
        </p:nvSpPr>
        <p:spPr>
          <a:xfrm>
            <a:off x="9203635" y="3801250"/>
            <a:ext cx="4064000" cy="923330"/>
          </a:xfrm>
          <a:prstGeom prst="rect">
            <a:avLst/>
          </a:prstGeom>
          <a:noFill/>
        </p:spPr>
        <p:txBody>
          <a:bodyPr wrap="square" rtlCol="0">
            <a:spAutoFit/>
          </a:bodyPr>
          <a:lstStyle/>
          <a:p>
            <a:r>
              <a:rPr lang="en-US" sz="5400" dirty="0">
                <a:latin typeface="Comic Sans MS" panose="030F0902030302020204" pitchFamily="66" charset="0"/>
              </a:rPr>
              <a:t>Italy </a:t>
            </a:r>
            <a:endParaRPr lang="en-SA" sz="5400" dirty="0">
              <a:latin typeface="Comic Sans MS" panose="030F0902030302020204" pitchFamily="66" charset="0"/>
            </a:endParaRPr>
          </a:p>
        </p:txBody>
      </p:sp>
      <p:sp>
        <p:nvSpPr>
          <p:cNvPr id="10" name="TextBox 9">
            <a:extLst>
              <a:ext uri="{FF2B5EF4-FFF2-40B4-BE49-F238E27FC236}">
                <a16:creationId xmlns:a16="http://schemas.microsoft.com/office/drawing/2014/main" id="{72A73131-947E-5A42-8635-8AB105120638}"/>
              </a:ext>
            </a:extLst>
          </p:cNvPr>
          <p:cNvSpPr txBox="1"/>
          <p:nvPr/>
        </p:nvSpPr>
        <p:spPr>
          <a:xfrm>
            <a:off x="4754284" y="1494761"/>
            <a:ext cx="1791264" cy="523220"/>
          </a:xfrm>
          <a:prstGeom prst="rect">
            <a:avLst/>
          </a:prstGeom>
          <a:noFill/>
        </p:spPr>
        <p:txBody>
          <a:bodyPr wrap="square" rtlCol="0">
            <a:spAutoFit/>
          </a:bodyPr>
          <a:lstStyle/>
          <a:p>
            <a:r>
              <a:rPr lang="en-US" sz="2800" dirty="0">
                <a:latin typeface="Comic Sans MS" panose="030F0902030302020204" pitchFamily="66" charset="0"/>
              </a:rPr>
              <a:t>pasta</a:t>
            </a:r>
            <a:endParaRPr lang="en-SA" sz="2800" dirty="0">
              <a:latin typeface="Comic Sans MS" panose="030F0902030302020204" pitchFamily="66" charset="0"/>
            </a:endParaRPr>
          </a:p>
        </p:txBody>
      </p:sp>
      <p:sp>
        <p:nvSpPr>
          <p:cNvPr id="12" name="TextBox 11">
            <a:extLst>
              <a:ext uri="{FF2B5EF4-FFF2-40B4-BE49-F238E27FC236}">
                <a16:creationId xmlns:a16="http://schemas.microsoft.com/office/drawing/2014/main" id="{D04DAF97-4F91-6E44-A507-0FAA195180EB}"/>
              </a:ext>
            </a:extLst>
          </p:cNvPr>
          <p:cNvSpPr txBox="1"/>
          <p:nvPr/>
        </p:nvSpPr>
        <p:spPr>
          <a:xfrm>
            <a:off x="2057478" y="4544795"/>
            <a:ext cx="1791264" cy="523220"/>
          </a:xfrm>
          <a:prstGeom prst="rect">
            <a:avLst/>
          </a:prstGeom>
          <a:noFill/>
        </p:spPr>
        <p:txBody>
          <a:bodyPr wrap="square" rtlCol="0">
            <a:spAutoFit/>
          </a:bodyPr>
          <a:lstStyle/>
          <a:p>
            <a:r>
              <a:rPr lang="en-US" sz="2800" dirty="0">
                <a:latin typeface="Comic Sans MS" panose="030F0902030302020204" pitchFamily="66" charset="0"/>
              </a:rPr>
              <a:t>Pizza</a:t>
            </a:r>
          </a:p>
        </p:txBody>
      </p:sp>
    </p:spTree>
    <p:extLst>
      <p:ext uri="{BB962C8B-B14F-4D97-AF65-F5344CB8AC3E}">
        <p14:creationId xmlns:p14="http://schemas.microsoft.com/office/powerpoint/2010/main" val="56136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4"/>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Listen and discuss</a:t>
            </a:r>
            <a:r>
              <a:rPr lang="en-SA" sz="2800" dirty="0">
                <a:latin typeface="Comic Sans MS" panose="030F0902030302020204" pitchFamily="66" charset="0"/>
              </a:rPr>
              <a:t>:</a:t>
            </a:r>
          </a:p>
        </p:txBody>
      </p:sp>
      <p:pic>
        <p:nvPicPr>
          <p:cNvPr id="7" name="صورة 7">
            <a:extLst>
              <a:ext uri="{FF2B5EF4-FFF2-40B4-BE49-F238E27FC236}">
                <a16:creationId xmlns:a16="http://schemas.microsoft.com/office/drawing/2014/main" id="{A3C78D0D-13D1-6241-ACFC-78954D17E92A}"/>
              </a:ext>
            </a:extLst>
          </p:cNvPr>
          <p:cNvPicPr>
            <a:picLocks noChangeAspect="1"/>
          </p:cNvPicPr>
          <p:nvPr/>
        </p:nvPicPr>
        <p:blipFill>
          <a:blip r:embed="rId5"/>
          <a:stretch>
            <a:fillRect/>
          </a:stretch>
        </p:blipFill>
        <p:spPr>
          <a:xfrm>
            <a:off x="238405" y="909248"/>
            <a:ext cx="6870228" cy="4934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B182BD5-0DD0-034F-A27E-B588D5A92084}"/>
              </a:ext>
            </a:extLst>
          </p:cNvPr>
          <p:cNvSpPr txBox="1"/>
          <p:nvPr/>
        </p:nvSpPr>
        <p:spPr>
          <a:xfrm>
            <a:off x="7248939" y="1061963"/>
            <a:ext cx="5181446" cy="461665"/>
          </a:xfrm>
          <a:prstGeom prst="rect">
            <a:avLst/>
          </a:prstGeom>
          <a:noFill/>
        </p:spPr>
        <p:txBody>
          <a:bodyPr wrap="square" rtlCol="0">
            <a:spAutoFit/>
          </a:bodyPr>
          <a:lstStyle/>
          <a:p>
            <a:r>
              <a:rPr lang="en-US" sz="2400" dirty="0">
                <a:latin typeface="Comic Sans MS" panose="030F0902030302020204" pitchFamily="66" charset="0"/>
              </a:rPr>
              <a:t>How many people in the picture?</a:t>
            </a:r>
            <a:endParaRPr lang="en-SA" sz="2400" dirty="0">
              <a:latin typeface="Comic Sans MS" panose="030F0902030302020204" pitchFamily="66" charset="0"/>
            </a:endParaRPr>
          </a:p>
        </p:txBody>
      </p:sp>
      <p:sp>
        <p:nvSpPr>
          <p:cNvPr id="10" name="TextBox 9">
            <a:extLst>
              <a:ext uri="{FF2B5EF4-FFF2-40B4-BE49-F238E27FC236}">
                <a16:creationId xmlns:a16="http://schemas.microsoft.com/office/drawing/2014/main" id="{5133E7D0-3B22-E149-B77C-B40B645308A8}"/>
              </a:ext>
            </a:extLst>
          </p:cNvPr>
          <p:cNvSpPr txBox="1"/>
          <p:nvPr/>
        </p:nvSpPr>
        <p:spPr>
          <a:xfrm>
            <a:off x="7108633" y="1507506"/>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Four people.</a:t>
            </a:r>
            <a:endParaRPr lang="en-SA" sz="2400" dirty="0">
              <a:solidFill>
                <a:schemeClr val="accent6">
                  <a:lumMod val="50000"/>
                </a:schemeClr>
              </a:solidFill>
              <a:latin typeface="Comic Sans MS" panose="030F0902030302020204" pitchFamily="66" charset="0"/>
            </a:endParaRPr>
          </a:p>
        </p:txBody>
      </p:sp>
      <p:sp>
        <p:nvSpPr>
          <p:cNvPr id="12" name="TextBox 11">
            <a:extLst>
              <a:ext uri="{FF2B5EF4-FFF2-40B4-BE49-F238E27FC236}">
                <a16:creationId xmlns:a16="http://schemas.microsoft.com/office/drawing/2014/main" id="{A0CFAEC7-1F18-3C48-A08C-D277AD5E1E68}"/>
              </a:ext>
            </a:extLst>
          </p:cNvPr>
          <p:cNvSpPr txBox="1"/>
          <p:nvPr/>
        </p:nvSpPr>
        <p:spPr>
          <a:xfrm>
            <a:off x="7248939" y="2302830"/>
            <a:ext cx="5181446" cy="461665"/>
          </a:xfrm>
          <a:prstGeom prst="rect">
            <a:avLst/>
          </a:prstGeom>
          <a:noFill/>
        </p:spPr>
        <p:txBody>
          <a:bodyPr wrap="square" rtlCol="0">
            <a:spAutoFit/>
          </a:bodyPr>
          <a:lstStyle/>
          <a:p>
            <a:r>
              <a:rPr lang="en-US" sz="2400" dirty="0">
                <a:latin typeface="Comic Sans MS" panose="030F0902030302020204" pitchFamily="66" charset="0"/>
              </a:rPr>
              <a:t>Where is this?</a:t>
            </a:r>
            <a:endParaRPr lang="en-SA" sz="2400" dirty="0">
              <a:latin typeface="Comic Sans MS" panose="030F0902030302020204" pitchFamily="66" charset="0"/>
            </a:endParaRPr>
          </a:p>
        </p:txBody>
      </p:sp>
      <p:sp>
        <p:nvSpPr>
          <p:cNvPr id="13" name="TextBox 12">
            <a:extLst>
              <a:ext uri="{FF2B5EF4-FFF2-40B4-BE49-F238E27FC236}">
                <a16:creationId xmlns:a16="http://schemas.microsoft.com/office/drawing/2014/main" id="{104F48E1-EC77-F44C-BAC2-F2CE33C7195B}"/>
              </a:ext>
            </a:extLst>
          </p:cNvPr>
          <p:cNvSpPr txBox="1"/>
          <p:nvPr/>
        </p:nvSpPr>
        <p:spPr>
          <a:xfrm>
            <a:off x="7248939" y="2700491"/>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It’s New York</a:t>
            </a:r>
            <a:endParaRPr lang="en-SA" sz="2400" dirty="0">
              <a:solidFill>
                <a:schemeClr val="accent6">
                  <a:lumMod val="50000"/>
                </a:schemeClr>
              </a:solidFill>
              <a:latin typeface="Comic Sans MS" panose="030F0902030302020204" pitchFamily="66" charset="0"/>
            </a:endParaRPr>
          </a:p>
        </p:txBody>
      </p:sp>
      <p:sp>
        <p:nvSpPr>
          <p:cNvPr id="15" name="TextBox 14">
            <a:extLst>
              <a:ext uri="{FF2B5EF4-FFF2-40B4-BE49-F238E27FC236}">
                <a16:creationId xmlns:a16="http://schemas.microsoft.com/office/drawing/2014/main" id="{205E4548-999B-F645-8493-918E6FA705F9}"/>
              </a:ext>
            </a:extLst>
          </p:cNvPr>
          <p:cNvSpPr txBox="1"/>
          <p:nvPr/>
        </p:nvSpPr>
        <p:spPr>
          <a:xfrm>
            <a:off x="7248939" y="3559819"/>
            <a:ext cx="5181446" cy="461665"/>
          </a:xfrm>
          <a:prstGeom prst="rect">
            <a:avLst/>
          </a:prstGeom>
          <a:noFill/>
        </p:spPr>
        <p:txBody>
          <a:bodyPr wrap="square" rtlCol="0">
            <a:spAutoFit/>
          </a:bodyPr>
          <a:lstStyle/>
          <a:p>
            <a:r>
              <a:rPr lang="en-US" sz="2400" dirty="0">
                <a:latin typeface="Comic Sans MS" panose="030F0902030302020204" pitchFamily="66" charset="0"/>
              </a:rPr>
              <a:t>Have you ever been in New York?</a:t>
            </a:r>
            <a:endParaRPr lang="en-SA" sz="2400" dirty="0">
              <a:latin typeface="Comic Sans MS" panose="030F0902030302020204" pitchFamily="66" charset="0"/>
            </a:endParaRPr>
          </a:p>
        </p:txBody>
      </p:sp>
      <p:sp>
        <p:nvSpPr>
          <p:cNvPr id="16" name="TextBox 15">
            <a:extLst>
              <a:ext uri="{FF2B5EF4-FFF2-40B4-BE49-F238E27FC236}">
                <a16:creationId xmlns:a16="http://schemas.microsoft.com/office/drawing/2014/main" id="{A56DABAB-95BB-A141-8555-19576EA7C6B7}"/>
              </a:ext>
            </a:extLst>
          </p:cNvPr>
          <p:cNvSpPr txBox="1"/>
          <p:nvPr/>
        </p:nvSpPr>
        <p:spPr>
          <a:xfrm>
            <a:off x="7347018" y="4306344"/>
            <a:ext cx="5181446" cy="461665"/>
          </a:xfrm>
          <a:prstGeom prst="rect">
            <a:avLst/>
          </a:prstGeom>
          <a:noFill/>
        </p:spPr>
        <p:txBody>
          <a:bodyPr wrap="square" rtlCol="0">
            <a:spAutoFit/>
          </a:bodyPr>
          <a:lstStyle/>
          <a:p>
            <a:r>
              <a:rPr lang="en-US" sz="2400" dirty="0">
                <a:latin typeface="Comic Sans MS" panose="030F0902030302020204" pitchFamily="66" charset="0"/>
              </a:rPr>
              <a:t>What is the name of the man?</a:t>
            </a:r>
            <a:endParaRPr lang="en-SA" sz="2400" dirty="0">
              <a:latin typeface="Comic Sans MS" panose="030F0902030302020204" pitchFamily="66" charset="0"/>
            </a:endParaRPr>
          </a:p>
        </p:txBody>
      </p:sp>
      <p:sp>
        <p:nvSpPr>
          <p:cNvPr id="17" name="TextBox 16">
            <a:extLst>
              <a:ext uri="{FF2B5EF4-FFF2-40B4-BE49-F238E27FC236}">
                <a16:creationId xmlns:a16="http://schemas.microsoft.com/office/drawing/2014/main" id="{BDF37CD7-A66B-E64E-B3D3-C050CBB83BC1}"/>
              </a:ext>
            </a:extLst>
          </p:cNvPr>
          <p:cNvSpPr txBox="1"/>
          <p:nvPr/>
        </p:nvSpPr>
        <p:spPr>
          <a:xfrm>
            <a:off x="7446409" y="4888829"/>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He is Dan Ramirez</a:t>
            </a:r>
            <a:endParaRPr lang="en-SA" sz="2400" dirty="0">
              <a:solidFill>
                <a:schemeClr val="accent6">
                  <a:lumMod val="50000"/>
                </a:schemeClr>
              </a:solidFill>
              <a:latin typeface="Comic Sans MS" panose="030F0902030302020204" pitchFamily="66" charset="0"/>
            </a:endParaRPr>
          </a:p>
        </p:txBody>
      </p:sp>
      <p:pic>
        <p:nvPicPr>
          <p:cNvPr id="14" name="SG Bk 1 F-SA__18_20">
            <a:hlinkClick r:id="" action="ppaction://media"/>
            <a:extLst>
              <a:ext uri="{FF2B5EF4-FFF2-40B4-BE49-F238E27FC236}">
                <a16:creationId xmlns:a16="http://schemas.microsoft.com/office/drawing/2014/main" id="{0BFDA2E3-A5DF-2447-BE97-947BF90220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38262" y="66568"/>
            <a:ext cx="609600" cy="609600"/>
          </a:xfrm>
          <a:prstGeom prst="rect">
            <a:avLst/>
          </a:prstGeom>
        </p:spPr>
      </p:pic>
      <p:pic>
        <p:nvPicPr>
          <p:cNvPr id="18" name="Picture 17" descr="Logo&#10;&#10;Description automatically generated">
            <a:extLst>
              <a:ext uri="{FF2B5EF4-FFF2-40B4-BE49-F238E27FC236}">
                <a16:creationId xmlns:a16="http://schemas.microsoft.com/office/drawing/2014/main" id="{7A4270D9-99D8-DB46-BAD7-0D3344060A66}"/>
              </a:ext>
            </a:extLst>
          </p:cNvPr>
          <p:cNvPicPr>
            <a:picLocks noChangeAspect="1"/>
          </p:cNvPicPr>
          <p:nvPr/>
        </p:nvPicPr>
        <p:blipFill>
          <a:blip r:embed="rId7"/>
          <a:stretch>
            <a:fillRect/>
          </a:stretch>
        </p:blipFill>
        <p:spPr>
          <a:xfrm>
            <a:off x="3398725" y="23215"/>
            <a:ext cx="800623" cy="706432"/>
          </a:xfrm>
          <a:prstGeom prst="rect">
            <a:avLst/>
          </a:prstGeom>
        </p:spPr>
      </p:pic>
      <p:sp>
        <p:nvSpPr>
          <p:cNvPr id="19" name="TextBox 18">
            <a:extLst>
              <a:ext uri="{FF2B5EF4-FFF2-40B4-BE49-F238E27FC236}">
                <a16:creationId xmlns:a16="http://schemas.microsoft.com/office/drawing/2014/main" id="{6377FD08-49B0-4D4A-9F12-A066B9A65952}"/>
              </a:ext>
            </a:extLst>
          </p:cNvPr>
          <p:cNvSpPr txBox="1"/>
          <p:nvPr/>
        </p:nvSpPr>
        <p:spPr>
          <a:xfrm>
            <a:off x="8309370" y="234529"/>
            <a:ext cx="4064000" cy="400110"/>
          </a:xfrm>
          <a:prstGeom prst="rect">
            <a:avLst/>
          </a:prstGeom>
          <a:noFill/>
        </p:spPr>
        <p:txBody>
          <a:bodyPr wrap="square" rtlCol="0">
            <a:spAutoFit/>
          </a:bodyPr>
          <a:lstStyle/>
          <a:p>
            <a:r>
              <a:rPr lang="en-US" sz="2000" b="1" u="sng" dirty="0">
                <a:solidFill>
                  <a:srgbClr val="7030A0"/>
                </a:solidFill>
                <a:latin typeface="Comic Sans MS" panose="030F0902030302020204" pitchFamily="66" charset="0"/>
              </a:rPr>
              <a:t>Before listening</a:t>
            </a:r>
            <a:endParaRPr lang="en-SA" sz="2000" b="1" u="sng" dirty="0">
              <a:solidFill>
                <a:srgbClr val="7030A0"/>
              </a:solidFill>
              <a:latin typeface="Comic Sans MS" panose="030F0902030302020204" pitchFamily="66" charset="0"/>
            </a:endParaRPr>
          </a:p>
        </p:txBody>
      </p:sp>
      <p:pic>
        <p:nvPicPr>
          <p:cNvPr id="20" name="Picture 19" descr="A picture containing shape&#10;&#10;Description automatically generated">
            <a:extLst>
              <a:ext uri="{FF2B5EF4-FFF2-40B4-BE49-F238E27FC236}">
                <a16:creationId xmlns:a16="http://schemas.microsoft.com/office/drawing/2014/main" id="{6D56CBED-F34A-194F-90F9-706D03263B63}"/>
              </a:ext>
            </a:extLst>
          </p:cNvPr>
          <p:cNvPicPr>
            <a:picLocks noChangeAspect="1"/>
          </p:cNvPicPr>
          <p:nvPr/>
        </p:nvPicPr>
        <p:blipFill rotWithShape="1">
          <a:blip r:embed="rId8">
            <a:clrChange>
              <a:clrFrom>
                <a:srgbClr val="FFFFFF"/>
              </a:clrFrom>
              <a:clrTo>
                <a:srgbClr val="FFFFFF">
                  <a:alpha val="0"/>
                </a:srgbClr>
              </a:clrTo>
            </a:clrChange>
          </a:blip>
          <a:srcRect t="25700" b="36425"/>
          <a:stretch/>
        </p:blipFill>
        <p:spPr>
          <a:xfrm>
            <a:off x="5435235" y="-50626"/>
            <a:ext cx="2776056" cy="1128088"/>
          </a:xfrm>
          <a:prstGeom prst="rect">
            <a:avLst/>
          </a:prstGeom>
        </p:spPr>
      </p:pic>
      <p:sp>
        <p:nvSpPr>
          <p:cNvPr id="21" name="TextBox 20">
            <a:extLst>
              <a:ext uri="{FF2B5EF4-FFF2-40B4-BE49-F238E27FC236}">
                <a16:creationId xmlns:a16="http://schemas.microsoft.com/office/drawing/2014/main" id="{0C50EC10-23D5-0643-9757-3F01824CCD35}"/>
              </a:ext>
            </a:extLst>
          </p:cNvPr>
          <p:cNvSpPr txBox="1"/>
          <p:nvPr/>
        </p:nvSpPr>
        <p:spPr>
          <a:xfrm>
            <a:off x="6403594" y="340340"/>
            <a:ext cx="4064000" cy="400110"/>
          </a:xfrm>
          <a:prstGeom prst="rect">
            <a:avLst/>
          </a:prstGeom>
          <a:noFill/>
        </p:spPr>
        <p:txBody>
          <a:bodyPr wrap="square" rtlCol="0">
            <a:spAutoFit/>
          </a:bodyPr>
          <a:lstStyle/>
          <a:p>
            <a:r>
              <a:rPr lang="en-US" sz="2000" dirty="0">
                <a:latin typeface="Comic Sans MS" panose="030F0902030302020204" pitchFamily="66" charset="0"/>
              </a:rPr>
              <a:t>Sq3r strategy</a:t>
            </a:r>
            <a:endParaRPr lang="en-SA" sz="2000" dirty="0">
              <a:latin typeface="Comic Sans MS" panose="030F0902030302020204" pitchFamily="66" charset="0"/>
            </a:endParaRPr>
          </a:p>
        </p:txBody>
      </p:sp>
      <p:pic>
        <p:nvPicPr>
          <p:cNvPr id="22" name="Picture 21">
            <a:extLst>
              <a:ext uri="{FF2B5EF4-FFF2-40B4-BE49-F238E27FC236}">
                <a16:creationId xmlns:a16="http://schemas.microsoft.com/office/drawing/2014/main" id="{2BD9FA56-7613-3649-BF22-F6E128CD9348}"/>
              </a:ext>
            </a:extLst>
          </p:cNvPr>
          <p:cNvPicPr>
            <a:picLocks noChangeAspect="1"/>
          </p:cNvPicPr>
          <p:nvPr/>
        </p:nvPicPr>
        <p:blipFill rotWithShape="1">
          <a:blip r:embed="rId9">
            <a:clrChange>
              <a:clrFrom>
                <a:srgbClr val="FFFFFF"/>
              </a:clrFrom>
              <a:clrTo>
                <a:srgbClr val="FFFFFF">
                  <a:alpha val="0"/>
                </a:srgbClr>
              </a:clrTo>
            </a:clrChange>
          </a:blip>
          <a:srcRect l="31305" t="37102" r="31884" b="36038"/>
          <a:stretch/>
        </p:blipFill>
        <p:spPr>
          <a:xfrm>
            <a:off x="10596754" y="8415"/>
            <a:ext cx="1709530" cy="935531"/>
          </a:xfrm>
          <a:prstGeom prst="rect">
            <a:avLst/>
          </a:prstGeom>
        </p:spPr>
      </p:pic>
      <p:sp>
        <p:nvSpPr>
          <p:cNvPr id="23" name="TextBox 22">
            <a:extLst>
              <a:ext uri="{FF2B5EF4-FFF2-40B4-BE49-F238E27FC236}">
                <a16:creationId xmlns:a16="http://schemas.microsoft.com/office/drawing/2014/main" id="{6D85DF4E-D726-2347-9180-6785B5930163}"/>
              </a:ext>
            </a:extLst>
          </p:cNvPr>
          <p:cNvSpPr txBox="1"/>
          <p:nvPr/>
        </p:nvSpPr>
        <p:spPr>
          <a:xfrm>
            <a:off x="11087084" y="300802"/>
            <a:ext cx="728870" cy="461665"/>
          </a:xfrm>
          <a:prstGeom prst="rect">
            <a:avLst/>
          </a:prstGeom>
          <a:noFill/>
          <a:ln>
            <a:noFill/>
          </a:ln>
        </p:spPr>
        <p:txBody>
          <a:bodyPr wrap="square" rtlCol="0">
            <a:spAutoFit/>
          </a:bodyPr>
          <a:lstStyle/>
          <a:p>
            <a:pPr algn="ctr"/>
            <a:r>
              <a:rPr lang="en-SA" sz="2400" b="1" dirty="0"/>
              <a:t>26</a:t>
            </a:r>
          </a:p>
        </p:txBody>
      </p:sp>
    </p:spTree>
    <p:extLst>
      <p:ext uri="{BB962C8B-B14F-4D97-AF65-F5344CB8AC3E}">
        <p14:creationId xmlns:p14="http://schemas.microsoft.com/office/powerpoint/2010/main" val="116887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linds(horizont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blinds(horizontal)">
                                      <p:cBhvr>
                                        <p:cTn id="3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06968" fill="hold"/>
                                        <p:tgtEl>
                                          <p:spTgt spid="14"/>
                                        </p:tgtEl>
                                      </p:cBhvr>
                                    </p:cmd>
                                  </p:childTnLst>
                                </p:cTn>
                              </p:par>
                            </p:childTnLst>
                          </p:cTn>
                        </p:par>
                      </p:childTnLst>
                    </p:cTn>
                  </p:par>
                </p:childTnLst>
              </p:cTn>
              <p:nextCondLst>
                <p:cond evt="onClick" delay="0">
                  <p:tgtEl>
                    <p:spTgt spid="14"/>
                  </p:tgtEl>
                </p:cond>
              </p:nextCondLst>
            </p:seq>
            <p:audio>
              <p:cMediaNode vol="80000">
                <p:cTn id="43" fill="hold" display="0">
                  <p:stCondLst>
                    <p:cond delay="indefinite"/>
                  </p:stCondLst>
                  <p:endCondLst>
                    <p:cond evt="onStopAudio" delay="0">
                      <p:tgtEl>
                        <p:sldTgt/>
                      </p:tgtEl>
                    </p:cond>
                  </p:endCondLst>
                </p:cTn>
                <p:tgtEl>
                  <p:spTgt spid="14"/>
                </p:tgtEl>
              </p:cMediaNode>
            </p:audio>
          </p:childTnLst>
        </p:cTn>
      </p:par>
    </p:tnLst>
    <p:bldLst>
      <p:bldP spid="8" grpId="0"/>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4"/>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Listen and discuss</a:t>
            </a:r>
            <a:r>
              <a:rPr lang="en-SA" sz="2800" dirty="0">
                <a:latin typeface="Comic Sans MS" panose="030F0902030302020204" pitchFamily="66" charset="0"/>
              </a:rPr>
              <a:t>:</a:t>
            </a:r>
          </a:p>
        </p:txBody>
      </p:sp>
      <p:pic>
        <p:nvPicPr>
          <p:cNvPr id="7" name="صورة 7">
            <a:extLst>
              <a:ext uri="{FF2B5EF4-FFF2-40B4-BE49-F238E27FC236}">
                <a16:creationId xmlns:a16="http://schemas.microsoft.com/office/drawing/2014/main" id="{A3C78D0D-13D1-6241-ACFC-78954D17E92A}"/>
              </a:ext>
            </a:extLst>
          </p:cNvPr>
          <p:cNvPicPr>
            <a:picLocks noChangeAspect="1"/>
          </p:cNvPicPr>
          <p:nvPr/>
        </p:nvPicPr>
        <p:blipFill>
          <a:blip r:embed="rId5"/>
          <a:stretch>
            <a:fillRect/>
          </a:stretch>
        </p:blipFill>
        <p:spPr>
          <a:xfrm>
            <a:off x="238405" y="909248"/>
            <a:ext cx="6040028" cy="5410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مستطيل 4">
            <a:extLst>
              <a:ext uri="{FF2B5EF4-FFF2-40B4-BE49-F238E27FC236}">
                <a16:creationId xmlns:a16="http://schemas.microsoft.com/office/drawing/2014/main" id="{BB24D538-71E0-B44C-954C-F1323AE4CB99}"/>
              </a:ext>
            </a:extLst>
          </p:cNvPr>
          <p:cNvSpPr/>
          <p:nvPr/>
        </p:nvSpPr>
        <p:spPr>
          <a:xfrm>
            <a:off x="5427895" y="1419530"/>
            <a:ext cx="7704856" cy="1754326"/>
          </a:xfrm>
          <a:prstGeom prst="rect">
            <a:avLst/>
          </a:prstGeom>
          <a:noFill/>
        </p:spPr>
        <p:txBody>
          <a:bodyPr wrap="square">
            <a:spAutoFit/>
          </a:bodyPr>
          <a:lstStyle/>
          <a:p>
            <a:pPr algn="ctr" rtl="0"/>
            <a:r>
              <a:rPr lang="en-US" dirty="0">
                <a:latin typeface="Comic Sans MS" panose="030F0902030302020204" pitchFamily="66" charset="0"/>
              </a:rPr>
              <a:t>He’s a </a:t>
            </a:r>
            <a:r>
              <a:rPr lang="en-US" dirty="0">
                <a:solidFill>
                  <a:schemeClr val="accent6">
                    <a:lumMod val="50000"/>
                  </a:schemeClr>
                </a:solidFill>
                <a:latin typeface="Comic Sans MS" panose="030F0902030302020204" pitchFamily="66" charset="0"/>
              </a:rPr>
              <a:t>reporter</a:t>
            </a:r>
            <a:r>
              <a:rPr lang="en-US" dirty="0">
                <a:latin typeface="Comic Sans MS" panose="030F0902030302020204" pitchFamily="66" charset="0"/>
              </a:rPr>
              <a:t> from a television station. </a:t>
            </a:r>
          </a:p>
          <a:p>
            <a:pPr algn="ctr" rtl="0"/>
            <a:endParaRPr lang="en-US" dirty="0">
              <a:latin typeface="Comic Sans MS" panose="030F0902030302020204" pitchFamily="66" charset="0"/>
            </a:endParaRPr>
          </a:p>
          <a:p>
            <a:pPr algn="ctr" rtl="0"/>
            <a:r>
              <a:rPr lang="en-US" dirty="0">
                <a:latin typeface="Comic Sans MS" panose="030F0902030302020204" pitchFamily="66" charset="0"/>
              </a:rPr>
              <a:t>He’s talking to people in Times Square in New York City</a:t>
            </a:r>
          </a:p>
          <a:p>
            <a:pPr algn="ctr" rtl="0"/>
            <a:r>
              <a:rPr lang="en-US" dirty="0">
                <a:latin typeface="Comic Sans MS" panose="030F0902030302020204" pitchFamily="66" charset="0"/>
              </a:rPr>
              <a:t>. </a:t>
            </a:r>
          </a:p>
          <a:p>
            <a:pPr algn="ctr" rtl="0"/>
            <a:r>
              <a:rPr lang="en-US" dirty="0">
                <a:latin typeface="Comic Sans MS" panose="030F0902030302020204" pitchFamily="66" charset="0"/>
              </a:rPr>
              <a:t>☺ </a:t>
            </a:r>
            <a:r>
              <a:rPr lang="en-US" dirty="0">
                <a:solidFill>
                  <a:schemeClr val="accent6">
                    <a:lumMod val="50000"/>
                  </a:schemeClr>
                </a:solidFill>
                <a:latin typeface="Comic Sans MS" panose="030F0902030302020204" pitchFamily="66" charset="0"/>
              </a:rPr>
              <a:t>Times Square </a:t>
            </a:r>
            <a:r>
              <a:rPr lang="en-US" dirty="0">
                <a:latin typeface="Comic Sans MS" panose="030F0902030302020204" pitchFamily="66" charset="0"/>
              </a:rPr>
              <a:t>is a popular tourist destination. </a:t>
            </a:r>
          </a:p>
          <a:p>
            <a:pPr algn="ctr" rtl="0"/>
            <a:r>
              <a:rPr lang="en-US" dirty="0">
                <a:latin typeface="Comic Sans MS" panose="030F0902030302020204" pitchFamily="66" charset="0"/>
              </a:rPr>
              <a:t>There are a lot of stores and restaurants there.</a:t>
            </a:r>
            <a:endParaRPr lang="ar-SA" dirty="0">
              <a:latin typeface="Comic Sans MS" panose="030F0902030302020204" pitchFamily="66" charset="0"/>
            </a:endParaRPr>
          </a:p>
        </p:txBody>
      </p:sp>
      <p:pic>
        <p:nvPicPr>
          <p:cNvPr id="3" name="Picture 2" descr="A picture containing lamp, curlew&#10;&#10;Description automatically generated">
            <a:extLst>
              <a:ext uri="{FF2B5EF4-FFF2-40B4-BE49-F238E27FC236}">
                <a16:creationId xmlns:a16="http://schemas.microsoft.com/office/drawing/2014/main" id="{0FB8DB18-7ACE-DC47-990C-D189CDF3AD19}"/>
              </a:ext>
            </a:extLst>
          </p:cNvPr>
          <p:cNvPicPr>
            <a:picLocks noChangeAspect="1"/>
          </p:cNvPicPr>
          <p:nvPr/>
        </p:nvPicPr>
        <p:blipFill rotWithShape="1">
          <a:blip r:embed="rId6">
            <a:clrChange>
              <a:clrFrom>
                <a:srgbClr val="F6F6F6"/>
              </a:clrFrom>
              <a:clrTo>
                <a:srgbClr val="F6F6F6">
                  <a:alpha val="0"/>
                </a:srgbClr>
              </a:clrTo>
            </a:clrChange>
          </a:blip>
          <a:srcRect l="25792" t="8336" r="24523" b="6185"/>
          <a:stretch/>
        </p:blipFill>
        <p:spPr>
          <a:xfrm rot="2052551">
            <a:off x="2769246" y="-350880"/>
            <a:ext cx="5329418" cy="4916883"/>
          </a:xfrm>
          <a:prstGeom prst="rect">
            <a:avLst/>
          </a:prstGeom>
        </p:spPr>
      </p:pic>
      <p:pic>
        <p:nvPicPr>
          <p:cNvPr id="10" name="SG Bk 1 F-SA__18_20">
            <a:hlinkClick r:id="" action="ppaction://media"/>
            <a:extLst>
              <a:ext uri="{FF2B5EF4-FFF2-40B4-BE49-F238E27FC236}">
                <a16:creationId xmlns:a16="http://schemas.microsoft.com/office/drawing/2014/main" id="{CF25117B-ABCF-F640-A05E-B6265299EB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53008" y="36467"/>
            <a:ext cx="609600" cy="609600"/>
          </a:xfrm>
          <a:prstGeom prst="rect">
            <a:avLst/>
          </a:prstGeom>
        </p:spPr>
      </p:pic>
      <p:pic>
        <p:nvPicPr>
          <p:cNvPr id="12" name="Picture 11" descr="Logo&#10;&#10;Description automatically generated">
            <a:extLst>
              <a:ext uri="{FF2B5EF4-FFF2-40B4-BE49-F238E27FC236}">
                <a16:creationId xmlns:a16="http://schemas.microsoft.com/office/drawing/2014/main" id="{244BDFF2-6486-A94D-AAD8-A95CBEE72A36}"/>
              </a:ext>
            </a:extLst>
          </p:cNvPr>
          <p:cNvPicPr>
            <a:picLocks noChangeAspect="1"/>
          </p:cNvPicPr>
          <p:nvPr/>
        </p:nvPicPr>
        <p:blipFill>
          <a:blip r:embed="rId8"/>
          <a:stretch>
            <a:fillRect/>
          </a:stretch>
        </p:blipFill>
        <p:spPr>
          <a:xfrm>
            <a:off x="3398725" y="23215"/>
            <a:ext cx="800623" cy="706432"/>
          </a:xfrm>
          <a:prstGeom prst="rect">
            <a:avLst/>
          </a:prstGeom>
        </p:spPr>
      </p:pic>
      <p:sp>
        <p:nvSpPr>
          <p:cNvPr id="13" name="TextBox 12">
            <a:extLst>
              <a:ext uri="{FF2B5EF4-FFF2-40B4-BE49-F238E27FC236}">
                <a16:creationId xmlns:a16="http://schemas.microsoft.com/office/drawing/2014/main" id="{D020BE6F-0033-4248-B50A-45292413EFC8}"/>
              </a:ext>
            </a:extLst>
          </p:cNvPr>
          <p:cNvSpPr txBox="1"/>
          <p:nvPr/>
        </p:nvSpPr>
        <p:spPr>
          <a:xfrm>
            <a:off x="8624116" y="204428"/>
            <a:ext cx="4064000" cy="400110"/>
          </a:xfrm>
          <a:prstGeom prst="rect">
            <a:avLst/>
          </a:prstGeom>
          <a:noFill/>
        </p:spPr>
        <p:txBody>
          <a:bodyPr wrap="square" rtlCol="0">
            <a:spAutoFit/>
          </a:bodyPr>
          <a:lstStyle/>
          <a:p>
            <a:r>
              <a:rPr lang="en-US" sz="2000" b="1" u="sng" dirty="0">
                <a:solidFill>
                  <a:srgbClr val="7030A0"/>
                </a:solidFill>
                <a:latin typeface="Comic Sans MS" panose="030F0902030302020204" pitchFamily="66" charset="0"/>
              </a:rPr>
              <a:t>during listening</a:t>
            </a:r>
            <a:endParaRPr lang="en-SA" sz="2000" b="1" u="sng" dirty="0">
              <a:solidFill>
                <a:srgbClr val="7030A0"/>
              </a:solidFill>
              <a:latin typeface="Comic Sans MS" panose="030F0902030302020204" pitchFamily="66" charset="0"/>
            </a:endParaRPr>
          </a:p>
        </p:txBody>
      </p:sp>
      <p:pic>
        <p:nvPicPr>
          <p:cNvPr id="15" name="Picture 14" descr="A picture containing shape&#10;&#10;Description automatically generated">
            <a:extLst>
              <a:ext uri="{FF2B5EF4-FFF2-40B4-BE49-F238E27FC236}">
                <a16:creationId xmlns:a16="http://schemas.microsoft.com/office/drawing/2014/main" id="{3E9ACE2C-462C-814B-B52C-CDC7B57F773D}"/>
              </a:ext>
            </a:extLst>
          </p:cNvPr>
          <p:cNvPicPr>
            <a:picLocks noChangeAspect="1"/>
          </p:cNvPicPr>
          <p:nvPr/>
        </p:nvPicPr>
        <p:blipFill rotWithShape="1">
          <a:blip r:embed="rId9">
            <a:clrChange>
              <a:clrFrom>
                <a:srgbClr val="FFFFFF"/>
              </a:clrFrom>
              <a:clrTo>
                <a:srgbClr val="FFFFFF">
                  <a:alpha val="0"/>
                </a:srgbClr>
              </a:clrTo>
            </a:clrChange>
          </a:blip>
          <a:srcRect t="25700" b="36425"/>
          <a:stretch/>
        </p:blipFill>
        <p:spPr>
          <a:xfrm>
            <a:off x="5749981" y="-80727"/>
            <a:ext cx="2776056" cy="1128088"/>
          </a:xfrm>
          <a:prstGeom prst="rect">
            <a:avLst/>
          </a:prstGeom>
        </p:spPr>
      </p:pic>
      <p:sp>
        <p:nvSpPr>
          <p:cNvPr id="16" name="TextBox 15">
            <a:extLst>
              <a:ext uri="{FF2B5EF4-FFF2-40B4-BE49-F238E27FC236}">
                <a16:creationId xmlns:a16="http://schemas.microsoft.com/office/drawing/2014/main" id="{4D1E802A-73ED-FD40-828C-C396E2DBF5BD}"/>
              </a:ext>
            </a:extLst>
          </p:cNvPr>
          <p:cNvSpPr txBox="1"/>
          <p:nvPr/>
        </p:nvSpPr>
        <p:spPr>
          <a:xfrm>
            <a:off x="6635506" y="359632"/>
            <a:ext cx="4064000" cy="400110"/>
          </a:xfrm>
          <a:prstGeom prst="rect">
            <a:avLst/>
          </a:prstGeom>
          <a:noFill/>
        </p:spPr>
        <p:txBody>
          <a:bodyPr wrap="square" rtlCol="0">
            <a:spAutoFit/>
          </a:bodyPr>
          <a:lstStyle/>
          <a:p>
            <a:r>
              <a:rPr lang="en-US" sz="2000" dirty="0">
                <a:latin typeface="Comic Sans MS" panose="030F0902030302020204" pitchFamily="66" charset="0"/>
              </a:rPr>
              <a:t>Sq3r strategy</a:t>
            </a:r>
            <a:endParaRPr lang="en-SA" sz="2000" dirty="0">
              <a:latin typeface="Comic Sans MS" panose="030F0902030302020204" pitchFamily="66" charset="0"/>
            </a:endParaRPr>
          </a:p>
        </p:txBody>
      </p:sp>
      <p:pic>
        <p:nvPicPr>
          <p:cNvPr id="17" name="Picture 16">
            <a:extLst>
              <a:ext uri="{FF2B5EF4-FFF2-40B4-BE49-F238E27FC236}">
                <a16:creationId xmlns:a16="http://schemas.microsoft.com/office/drawing/2014/main" id="{F14ABCE6-0B8C-2243-A8BD-FE1E28A7BB43}"/>
              </a:ext>
            </a:extLst>
          </p:cNvPr>
          <p:cNvPicPr>
            <a:picLocks noChangeAspect="1"/>
          </p:cNvPicPr>
          <p:nvPr/>
        </p:nvPicPr>
        <p:blipFill rotWithShape="1">
          <a:blip r:embed="rId10">
            <a:clrChange>
              <a:clrFrom>
                <a:srgbClr val="FFFFFF"/>
              </a:clrFrom>
              <a:clrTo>
                <a:srgbClr val="FFFFFF">
                  <a:alpha val="0"/>
                </a:srgbClr>
              </a:clrTo>
            </a:clrChange>
          </a:blip>
          <a:srcRect l="31305" t="37102" r="31884" b="36038"/>
          <a:stretch/>
        </p:blipFill>
        <p:spPr>
          <a:xfrm>
            <a:off x="10596754" y="8415"/>
            <a:ext cx="1709530" cy="935531"/>
          </a:xfrm>
          <a:prstGeom prst="rect">
            <a:avLst/>
          </a:prstGeom>
        </p:spPr>
      </p:pic>
      <p:sp>
        <p:nvSpPr>
          <p:cNvPr id="18" name="TextBox 17">
            <a:extLst>
              <a:ext uri="{FF2B5EF4-FFF2-40B4-BE49-F238E27FC236}">
                <a16:creationId xmlns:a16="http://schemas.microsoft.com/office/drawing/2014/main" id="{9A692446-CC19-4042-8E5D-72931A8A4D39}"/>
              </a:ext>
            </a:extLst>
          </p:cNvPr>
          <p:cNvSpPr txBox="1"/>
          <p:nvPr/>
        </p:nvSpPr>
        <p:spPr>
          <a:xfrm>
            <a:off x="11087084" y="300802"/>
            <a:ext cx="728870" cy="461665"/>
          </a:xfrm>
          <a:prstGeom prst="rect">
            <a:avLst/>
          </a:prstGeom>
          <a:noFill/>
          <a:ln>
            <a:noFill/>
          </a:ln>
        </p:spPr>
        <p:txBody>
          <a:bodyPr wrap="square" rtlCol="0">
            <a:spAutoFit/>
          </a:bodyPr>
          <a:lstStyle/>
          <a:p>
            <a:pPr algn="ctr"/>
            <a:r>
              <a:rPr lang="en-SA" sz="2400" b="1" dirty="0"/>
              <a:t>26</a:t>
            </a:r>
          </a:p>
        </p:txBody>
      </p:sp>
      <p:pic>
        <p:nvPicPr>
          <p:cNvPr id="4" name="Picture 3">
            <a:extLst>
              <a:ext uri="{FF2B5EF4-FFF2-40B4-BE49-F238E27FC236}">
                <a16:creationId xmlns:a16="http://schemas.microsoft.com/office/drawing/2014/main" id="{C6B01899-2A44-FF48-9E52-5ABE8841791C}"/>
              </a:ext>
            </a:extLst>
          </p:cNvPr>
          <p:cNvPicPr>
            <a:picLocks noChangeAspect="1"/>
          </p:cNvPicPr>
          <p:nvPr/>
        </p:nvPicPr>
        <p:blipFill>
          <a:blip r:embed="rId11"/>
          <a:stretch>
            <a:fillRect/>
          </a:stretch>
        </p:blipFill>
        <p:spPr>
          <a:xfrm>
            <a:off x="6810068" y="3318690"/>
            <a:ext cx="4850296" cy="3233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2410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9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New words</a:t>
            </a:r>
            <a:r>
              <a:rPr lang="en-SA" sz="2800" dirty="0">
                <a:latin typeface="Comic Sans MS" panose="030F0902030302020204" pitchFamily="66" charset="0"/>
              </a:rPr>
              <a:t>:</a:t>
            </a:r>
          </a:p>
        </p:txBody>
      </p:sp>
      <p:sp>
        <p:nvSpPr>
          <p:cNvPr id="10" name="مستطيل 5">
            <a:extLst>
              <a:ext uri="{FF2B5EF4-FFF2-40B4-BE49-F238E27FC236}">
                <a16:creationId xmlns:a16="http://schemas.microsoft.com/office/drawing/2014/main" id="{67C74CD6-0F8D-364A-9376-D4C4E5E88A84}"/>
              </a:ext>
            </a:extLst>
          </p:cNvPr>
          <p:cNvSpPr/>
          <p:nvPr/>
        </p:nvSpPr>
        <p:spPr>
          <a:xfrm>
            <a:off x="358010" y="1133383"/>
            <a:ext cx="8971519" cy="461665"/>
          </a:xfrm>
          <a:prstGeom prst="rect">
            <a:avLst/>
          </a:prstGeom>
          <a:noFill/>
        </p:spPr>
        <p:txBody>
          <a:bodyPr wrap="square">
            <a:spAutoFit/>
          </a:bodyPr>
          <a:lstStyle/>
          <a:p>
            <a:pPr algn="l" rtl="0"/>
            <a:r>
              <a:rPr lang="en-US" sz="2400" b="1" dirty="0">
                <a:solidFill>
                  <a:srgbClr val="C00000"/>
                </a:solidFill>
                <a:latin typeface="Comic Sans MS" panose="030F0902030302020204" pitchFamily="66" charset="0"/>
              </a:rPr>
              <a:t>viewers</a:t>
            </a:r>
            <a:r>
              <a:rPr lang="en-US" sz="2400" b="1" dirty="0">
                <a:latin typeface="Comic Sans MS" panose="030F0902030302020204" pitchFamily="66" charset="0"/>
              </a:rPr>
              <a:t> </a:t>
            </a:r>
            <a:r>
              <a:rPr lang="en-US" sz="2400" dirty="0">
                <a:latin typeface="Comic Sans MS" panose="030F0902030302020204" pitchFamily="66" charset="0"/>
              </a:rPr>
              <a:t>= the people who are watching the television program.</a:t>
            </a:r>
          </a:p>
        </p:txBody>
      </p:sp>
      <p:sp>
        <p:nvSpPr>
          <p:cNvPr id="12" name="مستطيل 5">
            <a:extLst>
              <a:ext uri="{FF2B5EF4-FFF2-40B4-BE49-F238E27FC236}">
                <a16:creationId xmlns:a16="http://schemas.microsoft.com/office/drawing/2014/main" id="{613A681E-1C8F-7040-A0D1-DD86F6E048B8}"/>
              </a:ext>
            </a:extLst>
          </p:cNvPr>
          <p:cNvSpPr/>
          <p:nvPr/>
        </p:nvSpPr>
        <p:spPr>
          <a:xfrm>
            <a:off x="648336" y="4584033"/>
            <a:ext cx="7626425" cy="461665"/>
          </a:xfrm>
          <a:prstGeom prst="rect">
            <a:avLst/>
          </a:prstGeom>
          <a:noFill/>
        </p:spPr>
        <p:txBody>
          <a:bodyPr wrap="square">
            <a:spAutoFit/>
          </a:bodyPr>
          <a:lstStyle/>
          <a:p>
            <a:pPr algn="l" rtl="0"/>
            <a:r>
              <a:rPr lang="en-US" sz="2400" b="1" dirty="0">
                <a:solidFill>
                  <a:srgbClr val="C00000"/>
                </a:solidFill>
                <a:latin typeface="Comic Sans MS" panose="030F0902030302020204" pitchFamily="66" charset="0"/>
              </a:rPr>
              <a:t>on business </a:t>
            </a:r>
            <a:r>
              <a:rPr lang="en-US" sz="2400" dirty="0">
                <a:latin typeface="Comic Sans MS" panose="030F0902030302020204" pitchFamily="66" charset="0"/>
              </a:rPr>
              <a:t>= refers to someone traveling for work</a:t>
            </a:r>
            <a:endParaRPr lang="ar-SA" sz="2400" dirty="0">
              <a:latin typeface="Comic Sans MS" panose="030F0902030302020204" pitchFamily="66" charset="0"/>
            </a:endParaRPr>
          </a:p>
        </p:txBody>
      </p:sp>
      <p:sp>
        <p:nvSpPr>
          <p:cNvPr id="15" name="مستطيل 5">
            <a:extLst>
              <a:ext uri="{FF2B5EF4-FFF2-40B4-BE49-F238E27FC236}">
                <a16:creationId xmlns:a16="http://schemas.microsoft.com/office/drawing/2014/main" id="{66242D6A-B260-FA48-8721-B885E0B0C9D9}"/>
              </a:ext>
            </a:extLst>
          </p:cNvPr>
          <p:cNvSpPr/>
          <p:nvPr/>
        </p:nvSpPr>
        <p:spPr>
          <a:xfrm>
            <a:off x="648336" y="2402401"/>
            <a:ext cx="6831328" cy="830997"/>
          </a:xfrm>
          <a:prstGeom prst="rect">
            <a:avLst/>
          </a:prstGeom>
          <a:noFill/>
        </p:spPr>
        <p:txBody>
          <a:bodyPr wrap="square">
            <a:spAutoFit/>
          </a:bodyPr>
          <a:lstStyle/>
          <a:p>
            <a:pPr algn="l" rtl="0"/>
            <a:endParaRPr lang="en-US" sz="2400" dirty="0">
              <a:latin typeface="Comic Sans MS" panose="030F0902030302020204" pitchFamily="66" charset="0"/>
            </a:endParaRPr>
          </a:p>
          <a:p>
            <a:pPr algn="l" rtl="0"/>
            <a:r>
              <a:rPr lang="en-US" sz="2400" b="1" dirty="0">
                <a:solidFill>
                  <a:srgbClr val="C00000"/>
                </a:solidFill>
                <a:latin typeface="Comic Sans MS" panose="030F0902030302020204" pitchFamily="66" charset="0"/>
              </a:rPr>
              <a:t>tourist</a:t>
            </a:r>
            <a:r>
              <a:rPr lang="en-US" sz="2400" dirty="0">
                <a:latin typeface="Comic Sans MS" panose="030F0902030302020204" pitchFamily="66" charset="0"/>
              </a:rPr>
              <a:t> = someone traveling on vacation</a:t>
            </a:r>
          </a:p>
        </p:txBody>
      </p:sp>
      <p:pic>
        <p:nvPicPr>
          <p:cNvPr id="4" name="Picture 3" descr="Icon&#10;&#10;Description automatically generated">
            <a:extLst>
              <a:ext uri="{FF2B5EF4-FFF2-40B4-BE49-F238E27FC236}">
                <a16:creationId xmlns:a16="http://schemas.microsoft.com/office/drawing/2014/main" id="{FA4B5CB3-5BA9-964B-B105-1A3D4FE049B8}"/>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8153377" y="4360960"/>
            <a:ext cx="2352303" cy="1933811"/>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5245F08-9E6B-E14B-B040-D963502E0886}"/>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6564877" y="2102556"/>
            <a:ext cx="1563103" cy="1996060"/>
          </a:xfrm>
          <a:prstGeom prst="rect">
            <a:avLst/>
          </a:prstGeom>
        </p:spPr>
      </p:pic>
      <p:pic>
        <p:nvPicPr>
          <p:cNvPr id="18" name="Picture 17">
            <a:extLst>
              <a:ext uri="{FF2B5EF4-FFF2-40B4-BE49-F238E27FC236}">
                <a16:creationId xmlns:a16="http://schemas.microsoft.com/office/drawing/2014/main" id="{E8452514-0BDC-D64E-B1FC-F65D9C6BFDAC}"/>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9424174" y="637828"/>
            <a:ext cx="2673181" cy="1417760"/>
          </a:xfrm>
          <a:prstGeom prst="rect">
            <a:avLst/>
          </a:prstGeom>
        </p:spPr>
      </p:pic>
    </p:spTree>
    <p:extLst>
      <p:ext uri="{BB962C8B-B14F-4D97-AF65-F5344CB8AC3E}">
        <p14:creationId xmlns:p14="http://schemas.microsoft.com/office/powerpoint/2010/main" val="28486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4"/>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Listen and discuss</a:t>
            </a:r>
            <a:r>
              <a:rPr lang="en-SA" sz="2800" dirty="0">
                <a:latin typeface="Comic Sans MS" panose="030F0902030302020204" pitchFamily="66" charset="0"/>
              </a:rPr>
              <a:t>:</a:t>
            </a:r>
          </a:p>
        </p:txBody>
      </p:sp>
      <p:pic>
        <p:nvPicPr>
          <p:cNvPr id="10" name="صورة 6">
            <a:extLst>
              <a:ext uri="{FF2B5EF4-FFF2-40B4-BE49-F238E27FC236}">
                <a16:creationId xmlns:a16="http://schemas.microsoft.com/office/drawing/2014/main" id="{553833A0-0C0C-284C-84FC-7155375C51FC}"/>
              </a:ext>
            </a:extLst>
          </p:cNvPr>
          <p:cNvPicPr>
            <a:picLocks noChangeAspect="1"/>
          </p:cNvPicPr>
          <p:nvPr/>
        </p:nvPicPr>
        <p:blipFill>
          <a:blip r:embed="rId5"/>
          <a:stretch>
            <a:fillRect/>
          </a:stretch>
        </p:blipFill>
        <p:spPr>
          <a:xfrm>
            <a:off x="114304" y="1484696"/>
            <a:ext cx="5451609" cy="5101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16BF9C81-48BB-0245-9803-C1CF32636060}"/>
              </a:ext>
            </a:extLst>
          </p:cNvPr>
          <p:cNvSpPr txBox="1"/>
          <p:nvPr/>
        </p:nvSpPr>
        <p:spPr>
          <a:xfrm>
            <a:off x="7124838" y="1922777"/>
            <a:ext cx="5181446" cy="461665"/>
          </a:xfrm>
          <a:prstGeom prst="rect">
            <a:avLst/>
          </a:prstGeom>
          <a:noFill/>
        </p:spPr>
        <p:txBody>
          <a:bodyPr wrap="square" rtlCol="0">
            <a:spAutoFit/>
          </a:bodyPr>
          <a:lstStyle/>
          <a:p>
            <a:r>
              <a:rPr lang="en-US" sz="2400" dirty="0">
                <a:latin typeface="Comic Sans MS" panose="030F0902030302020204" pitchFamily="66" charset="0"/>
              </a:rPr>
              <a:t>What are their names?</a:t>
            </a:r>
            <a:endParaRPr lang="en-SA" sz="2400" dirty="0">
              <a:latin typeface="Comic Sans MS" panose="030F0902030302020204" pitchFamily="66" charset="0"/>
            </a:endParaRPr>
          </a:p>
        </p:txBody>
      </p:sp>
      <p:sp>
        <p:nvSpPr>
          <p:cNvPr id="13" name="TextBox 12">
            <a:extLst>
              <a:ext uri="{FF2B5EF4-FFF2-40B4-BE49-F238E27FC236}">
                <a16:creationId xmlns:a16="http://schemas.microsoft.com/office/drawing/2014/main" id="{6895017E-A9D4-A442-A448-1B60DCDB49C3}"/>
              </a:ext>
            </a:extLst>
          </p:cNvPr>
          <p:cNvSpPr txBox="1"/>
          <p:nvPr/>
        </p:nvSpPr>
        <p:spPr>
          <a:xfrm>
            <a:off x="6525537" y="2384442"/>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John and Paul.</a:t>
            </a:r>
            <a:endParaRPr lang="en-SA" sz="2400" dirty="0">
              <a:solidFill>
                <a:schemeClr val="accent6">
                  <a:lumMod val="50000"/>
                </a:schemeClr>
              </a:solidFill>
              <a:latin typeface="Comic Sans MS" panose="030F0902030302020204" pitchFamily="66" charset="0"/>
            </a:endParaRPr>
          </a:p>
        </p:txBody>
      </p:sp>
      <p:sp>
        <p:nvSpPr>
          <p:cNvPr id="15" name="TextBox 14">
            <a:extLst>
              <a:ext uri="{FF2B5EF4-FFF2-40B4-BE49-F238E27FC236}">
                <a16:creationId xmlns:a16="http://schemas.microsoft.com/office/drawing/2014/main" id="{7C5A4233-E693-5142-A428-DE73EDBD675A}"/>
              </a:ext>
            </a:extLst>
          </p:cNvPr>
          <p:cNvSpPr txBox="1"/>
          <p:nvPr/>
        </p:nvSpPr>
        <p:spPr>
          <a:xfrm>
            <a:off x="7124838" y="2846107"/>
            <a:ext cx="5181446" cy="461665"/>
          </a:xfrm>
          <a:prstGeom prst="rect">
            <a:avLst/>
          </a:prstGeom>
          <a:noFill/>
        </p:spPr>
        <p:txBody>
          <a:bodyPr wrap="square" rtlCol="0">
            <a:spAutoFit/>
          </a:bodyPr>
          <a:lstStyle/>
          <a:p>
            <a:r>
              <a:rPr lang="en-US" sz="2400" dirty="0">
                <a:latin typeface="Comic Sans MS" panose="030F0902030302020204" pitchFamily="66" charset="0"/>
              </a:rPr>
              <a:t>Where are they from?</a:t>
            </a:r>
            <a:endParaRPr lang="en-SA" sz="2400" dirty="0">
              <a:latin typeface="Comic Sans MS" panose="030F0902030302020204" pitchFamily="66" charset="0"/>
            </a:endParaRPr>
          </a:p>
        </p:txBody>
      </p:sp>
      <p:sp>
        <p:nvSpPr>
          <p:cNvPr id="16" name="TextBox 15">
            <a:extLst>
              <a:ext uri="{FF2B5EF4-FFF2-40B4-BE49-F238E27FC236}">
                <a16:creationId xmlns:a16="http://schemas.microsoft.com/office/drawing/2014/main" id="{4D82C50D-92FA-4445-B818-95136A5C45D4}"/>
              </a:ext>
            </a:extLst>
          </p:cNvPr>
          <p:cNvSpPr txBox="1"/>
          <p:nvPr/>
        </p:nvSpPr>
        <p:spPr>
          <a:xfrm>
            <a:off x="6540507" y="3429000"/>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They are from England</a:t>
            </a:r>
            <a:endParaRPr lang="en-SA" sz="2400" dirty="0">
              <a:solidFill>
                <a:schemeClr val="accent6">
                  <a:lumMod val="50000"/>
                </a:schemeClr>
              </a:solidFill>
              <a:latin typeface="Comic Sans MS" panose="030F0902030302020204" pitchFamily="66" charset="0"/>
            </a:endParaRPr>
          </a:p>
        </p:txBody>
      </p:sp>
      <p:pic>
        <p:nvPicPr>
          <p:cNvPr id="14" name="SG Bk 1 F-SA__18_20">
            <a:hlinkClick r:id="" action="ppaction://media"/>
            <a:extLst>
              <a:ext uri="{FF2B5EF4-FFF2-40B4-BE49-F238E27FC236}">
                <a16:creationId xmlns:a16="http://schemas.microsoft.com/office/drawing/2014/main" id="{1B1CE48D-5CFF-4E42-A35F-4B359AF5C5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55238" y="56393"/>
            <a:ext cx="609600" cy="609600"/>
          </a:xfrm>
          <a:prstGeom prst="rect">
            <a:avLst/>
          </a:prstGeom>
        </p:spPr>
      </p:pic>
      <p:sp>
        <p:nvSpPr>
          <p:cNvPr id="17" name="TextBox 16">
            <a:extLst>
              <a:ext uri="{FF2B5EF4-FFF2-40B4-BE49-F238E27FC236}">
                <a16:creationId xmlns:a16="http://schemas.microsoft.com/office/drawing/2014/main" id="{DB2AB47E-84BD-7044-A577-B33E5C5AC8FB}"/>
              </a:ext>
            </a:extLst>
          </p:cNvPr>
          <p:cNvSpPr txBox="1"/>
          <p:nvPr/>
        </p:nvSpPr>
        <p:spPr>
          <a:xfrm>
            <a:off x="8526346" y="224354"/>
            <a:ext cx="4064000" cy="400110"/>
          </a:xfrm>
          <a:prstGeom prst="rect">
            <a:avLst/>
          </a:prstGeom>
          <a:noFill/>
        </p:spPr>
        <p:txBody>
          <a:bodyPr wrap="square" rtlCol="0">
            <a:spAutoFit/>
          </a:bodyPr>
          <a:lstStyle/>
          <a:p>
            <a:r>
              <a:rPr lang="en-US" sz="2000" b="1" u="sng" dirty="0">
                <a:solidFill>
                  <a:srgbClr val="7030A0"/>
                </a:solidFill>
                <a:latin typeface="Comic Sans MS" panose="030F0902030302020204" pitchFamily="66" charset="0"/>
              </a:rPr>
              <a:t>during listening</a:t>
            </a:r>
            <a:endParaRPr lang="en-SA" sz="2000" b="1" u="sng" dirty="0">
              <a:solidFill>
                <a:srgbClr val="7030A0"/>
              </a:solidFill>
              <a:latin typeface="Comic Sans MS" panose="030F0902030302020204" pitchFamily="66" charset="0"/>
            </a:endParaRPr>
          </a:p>
        </p:txBody>
      </p:sp>
      <p:pic>
        <p:nvPicPr>
          <p:cNvPr id="18" name="Picture 17" descr="A picture containing shape&#10;&#10;Description automatically generated">
            <a:extLst>
              <a:ext uri="{FF2B5EF4-FFF2-40B4-BE49-F238E27FC236}">
                <a16:creationId xmlns:a16="http://schemas.microsoft.com/office/drawing/2014/main" id="{70CB6A5C-7339-DC4D-AC96-6521FAF01DC5}"/>
              </a:ext>
            </a:extLst>
          </p:cNvPr>
          <p:cNvPicPr>
            <a:picLocks noChangeAspect="1"/>
          </p:cNvPicPr>
          <p:nvPr/>
        </p:nvPicPr>
        <p:blipFill rotWithShape="1">
          <a:blip r:embed="rId7">
            <a:clrChange>
              <a:clrFrom>
                <a:srgbClr val="FFFFFF"/>
              </a:clrFrom>
              <a:clrTo>
                <a:srgbClr val="FFFFFF">
                  <a:alpha val="0"/>
                </a:srgbClr>
              </a:clrTo>
            </a:clrChange>
          </a:blip>
          <a:srcRect t="25700" b="36425"/>
          <a:stretch/>
        </p:blipFill>
        <p:spPr>
          <a:xfrm>
            <a:off x="5652211" y="-60801"/>
            <a:ext cx="2776056" cy="1128088"/>
          </a:xfrm>
          <a:prstGeom prst="rect">
            <a:avLst/>
          </a:prstGeom>
        </p:spPr>
      </p:pic>
      <p:sp>
        <p:nvSpPr>
          <p:cNvPr id="19" name="TextBox 18">
            <a:extLst>
              <a:ext uri="{FF2B5EF4-FFF2-40B4-BE49-F238E27FC236}">
                <a16:creationId xmlns:a16="http://schemas.microsoft.com/office/drawing/2014/main" id="{EF1AB2F9-3C33-9242-98AA-4FC08FB70229}"/>
              </a:ext>
            </a:extLst>
          </p:cNvPr>
          <p:cNvSpPr txBox="1"/>
          <p:nvPr/>
        </p:nvSpPr>
        <p:spPr>
          <a:xfrm>
            <a:off x="6537736" y="379558"/>
            <a:ext cx="4064000" cy="400110"/>
          </a:xfrm>
          <a:prstGeom prst="rect">
            <a:avLst/>
          </a:prstGeom>
          <a:noFill/>
        </p:spPr>
        <p:txBody>
          <a:bodyPr wrap="square" rtlCol="0">
            <a:spAutoFit/>
          </a:bodyPr>
          <a:lstStyle/>
          <a:p>
            <a:r>
              <a:rPr lang="en-US" sz="2000" dirty="0">
                <a:latin typeface="Comic Sans MS" panose="030F0902030302020204" pitchFamily="66" charset="0"/>
              </a:rPr>
              <a:t>Sq3r strategy</a:t>
            </a:r>
            <a:endParaRPr lang="en-SA" sz="2000" dirty="0">
              <a:latin typeface="Comic Sans MS" panose="030F0902030302020204" pitchFamily="66" charset="0"/>
            </a:endParaRPr>
          </a:p>
        </p:txBody>
      </p:sp>
      <p:pic>
        <p:nvPicPr>
          <p:cNvPr id="20" name="Picture 19" descr="Logo&#10;&#10;Description automatically generated">
            <a:extLst>
              <a:ext uri="{FF2B5EF4-FFF2-40B4-BE49-F238E27FC236}">
                <a16:creationId xmlns:a16="http://schemas.microsoft.com/office/drawing/2014/main" id="{55849E8D-E210-184D-8B32-AB075044D988}"/>
              </a:ext>
            </a:extLst>
          </p:cNvPr>
          <p:cNvPicPr>
            <a:picLocks noChangeAspect="1"/>
          </p:cNvPicPr>
          <p:nvPr/>
        </p:nvPicPr>
        <p:blipFill>
          <a:blip r:embed="rId8"/>
          <a:stretch>
            <a:fillRect/>
          </a:stretch>
        </p:blipFill>
        <p:spPr>
          <a:xfrm>
            <a:off x="3398725" y="23215"/>
            <a:ext cx="800623" cy="706432"/>
          </a:xfrm>
          <a:prstGeom prst="rect">
            <a:avLst/>
          </a:prstGeom>
        </p:spPr>
      </p:pic>
      <p:pic>
        <p:nvPicPr>
          <p:cNvPr id="21" name="Picture 20">
            <a:extLst>
              <a:ext uri="{FF2B5EF4-FFF2-40B4-BE49-F238E27FC236}">
                <a16:creationId xmlns:a16="http://schemas.microsoft.com/office/drawing/2014/main" id="{F0077F1B-801D-1049-B106-6AB36511BE69}"/>
              </a:ext>
            </a:extLst>
          </p:cNvPr>
          <p:cNvPicPr>
            <a:picLocks noChangeAspect="1"/>
          </p:cNvPicPr>
          <p:nvPr/>
        </p:nvPicPr>
        <p:blipFill rotWithShape="1">
          <a:blip r:embed="rId9">
            <a:clrChange>
              <a:clrFrom>
                <a:srgbClr val="FFFFFF"/>
              </a:clrFrom>
              <a:clrTo>
                <a:srgbClr val="FFFFFF">
                  <a:alpha val="0"/>
                </a:srgbClr>
              </a:clrTo>
            </a:clrChange>
          </a:blip>
          <a:srcRect l="31305" t="37102" r="31884" b="36038"/>
          <a:stretch/>
        </p:blipFill>
        <p:spPr>
          <a:xfrm>
            <a:off x="10596754" y="8415"/>
            <a:ext cx="1709530" cy="935531"/>
          </a:xfrm>
          <a:prstGeom prst="rect">
            <a:avLst/>
          </a:prstGeom>
        </p:spPr>
      </p:pic>
      <p:sp>
        <p:nvSpPr>
          <p:cNvPr id="22" name="TextBox 21">
            <a:extLst>
              <a:ext uri="{FF2B5EF4-FFF2-40B4-BE49-F238E27FC236}">
                <a16:creationId xmlns:a16="http://schemas.microsoft.com/office/drawing/2014/main" id="{AC2AE5F4-51C7-D34C-A7AF-326C4ACA18A3}"/>
              </a:ext>
            </a:extLst>
          </p:cNvPr>
          <p:cNvSpPr txBox="1"/>
          <p:nvPr/>
        </p:nvSpPr>
        <p:spPr>
          <a:xfrm>
            <a:off x="11087084" y="300802"/>
            <a:ext cx="728870" cy="461665"/>
          </a:xfrm>
          <a:prstGeom prst="rect">
            <a:avLst/>
          </a:prstGeom>
          <a:noFill/>
          <a:ln>
            <a:noFill/>
          </a:ln>
        </p:spPr>
        <p:txBody>
          <a:bodyPr wrap="square" rtlCol="0">
            <a:spAutoFit/>
          </a:bodyPr>
          <a:lstStyle/>
          <a:p>
            <a:pPr algn="ctr"/>
            <a:r>
              <a:rPr lang="en-SA" sz="2400" b="1" dirty="0"/>
              <a:t>27</a:t>
            </a:r>
          </a:p>
        </p:txBody>
      </p:sp>
      <p:sp>
        <p:nvSpPr>
          <p:cNvPr id="23" name="TextBox 22">
            <a:extLst>
              <a:ext uri="{FF2B5EF4-FFF2-40B4-BE49-F238E27FC236}">
                <a16:creationId xmlns:a16="http://schemas.microsoft.com/office/drawing/2014/main" id="{93366EB7-1F35-5B48-A104-4475930C7284}"/>
              </a:ext>
            </a:extLst>
          </p:cNvPr>
          <p:cNvSpPr txBox="1"/>
          <p:nvPr/>
        </p:nvSpPr>
        <p:spPr>
          <a:xfrm>
            <a:off x="7218839" y="4199384"/>
            <a:ext cx="5181446" cy="461665"/>
          </a:xfrm>
          <a:prstGeom prst="rect">
            <a:avLst/>
          </a:prstGeom>
          <a:noFill/>
        </p:spPr>
        <p:txBody>
          <a:bodyPr wrap="square" rtlCol="0">
            <a:spAutoFit/>
          </a:bodyPr>
          <a:lstStyle/>
          <a:p>
            <a:r>
              <a:rPr lang="en-US" sz="2400" dirty="0">
                <a:latin typeface="Comic Sans MS" panose="030F0902030302020204" pitchFamily="66" charset="0"/>
              </a:rPr>
              <a:t>What is their nationality?</a:t>
            </a:r>
            <a:endParaRPr lang="en-SA" sz="2400" dirty="0">
              <a:latin typeface="Comic Sans MS" panose="030F0902030302020204" pitchFamily="66" charset="0"/>
            </a:endParaRPr>
          </a:p>
        </p:txBody>
      </p:sp>
      <p:sp>
        <p:nvSpPr>
          <p:cNvPr id="24" name="TextBox 23">
            <a:extLst>
              <a:ext uri="{FF2B5EF4-FFF2-40B4-BE49-F238E27FC236}">
                <a16:creationId xmlns:a16="http://schemas.microsoft.com/office/drawing/2014/main" id="{EA70F24A-E5BE-9A4A-8ED9-153F6E4F2D9F}"/>
              </a:ext>
            </a:extLst>
          </p:cNvPr>
          <p:cNvSpPr txBox="1"/>
          <p:nvPr/>
        </p:nvSpPr>
        <p:spPr>
          <a:xfrm>
            <a:off x="6634508" y="4782277"/>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They are English </a:t>
            </a:r>
            <a:endParaRPr lang="en-SA" sz="2400"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402073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06493" fill="hold"/>
                                        <p:tgtEl>
                                          <p:spTgt spid="14"/>
                                        </p:tgtEl>
                                      </p:cBhvr>
                                    </p:cmd>
                                  </p:childTnLst>
                                </p:cTn>
                              </p:par>
                            </p:childTnLst>
                          </p:cTn>
                        </p:par>
                      </p:childTnLst>
                    </p:cTn>
                  </p:par>
                </p:childTnLst>
              </p:cTn>
              <p:nextCondLst>
                <p:cond evt="onClick" delay="0">
                  <p:tgtEl>
                    <p:spTgt spid="14"/>
                  </p:tgtEl>
                </p:cond>
              </p:nextCondLst>
            </p:seq>
            <p:audio>
              <p:cMediaNode vol="80000">
                <p:cTn id="38" fill="hold" display="0">
                  <p:stCondLst>
                    <p:cond delay="indefinite"/>
                  </p:stCondLst>
                  <p:endCondLst>
                    <p:cond evt="onStopAudio" delay="0">
                      <p:tgtEl>
                        <p:sldTgt/>
                      </p:tgtEl>
                    </p:cond>
                  </p:endCondLst>
                </p:cTn>
                <p:tgtEl>
                  <p:spTgt spid="14"/>
                </p:tgtEl>
              </p:cMediaNode>
            </p:audio>
          </p:childTnLst>
        </p:cTn>
      </p:par>
    </p:tnLst>
    <p:bldLst>
      <p:bldP spid="12" grpId="0"/>
      <p:bldP spid="13" grpId="0"/>
      <p:bldP spid="15" grpId="0"/>
      <p:bldP spid="16"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4"/>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Listen and discuss</a:t>
            </a:r>
            <a:r>
              <a:rPr lang="en-SA" sz="2800" dirty="0">
                <a:latin typeface="Comic Sans MS" panose="030F0902030302020204" pitchFamily="66" charset="0"/>
              </a:rPr>
              <a:t>:</a:t>
            </a:r>
          </a:p>
        </p:txBody>
      </p:sp>
      <p:pic>
        <p:nvPicPr>
          <p:cNvPr id="10" name="صورة 6">
            <a:extLst>
              <a:ext uri="{FF2B5EF4-FFF2-40B4-BE49-F238E27FC236}">
                <a16:creationId xmlns:a16="http://schemas.microsoft.com/office/drawing/2014/main" id="{553833A0-0C0C-284C-84FC-7155375C51FC}"/>
              </a:ext>
            </a:extLst>
          </p:cNvPr>
          <p:cNvPicPr>
            <a:picLocks noChangeAspect="1"/>
          </p:cNvPicPr>
          <p:nvPr/>
        </p:nvPicPr>
        <p:blipFill>
          <a:blip r:embed="rId5"/>
          <a:stretch>
            <a:fillRect/>
          </a:stretch>
        </p:blipFill>
        <p:spPr>
          <a:xfrm>
            <a:off x="114304" y="1484696"/>
            <a:ext cx="5451609" cy="5101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16BF9C81-48BB-0245-9803-C1CF32636060}"/>
              </a:ext>
            </a:extLst>
          </p:cNvPr>
          <p:cNvSpPr txBox="1"/>
          <p:nvPr/>
        </p:nvSpPr>
        <p:spPr>
          <a:xfrm>
            <a:off x="7124838" y="1922777"/>
            <a:ext cx="5181446" cy="461665"/>
          </a:xfrm>
          <a:prstGeom prst="rect">
            <a:avLst/>
          </a:prstGeom>
          <a:noFill/>
        </p:spPr>
        <p:txBody>
          <a:bodyPr wrap="square" rtlCol="0">
            <a:spAutoFit/>
          </a:bodyPr>
          <a:lstStyle/>
          <a:p>
            <a:r>
              <a:rPr lang="en-US" sz="2400" dirty="0">
                <a:latin typeface="Comic Sans MS" panose="030F0902030302020204" pitchFamily="66" charset="0"/>
              </a:rPr>
              <a:t>Where is Tom from?</a:t>
            </a:r>
            <a:endParaRPr lang="en-SA" sz="2400" dirty="0">
              <a:latin typeface="Comic Sans MS" panose="030F0902030302020204" pitchFamily="66" charset="0"/>
            </a:endParaRPr>
          </a:p>
        </p:txBody>
      </p:sp>
      <p:sp>
        <p:nvSpPr>
          <p:cNvPr id="13" name="TextBox 12">
            <a:extLst>
              <a:ext uri="{FF2B5EF4-FFF2-40B4-BE49-F238E27FC236}">
                <a16:creationId xmlns:a16="http://schemas.microsoft.com/office/drawing/2014/main" id="{6895017E-A9D4-A442-A448-1B60DCDB49C3}"/>
              </a:ext>
            </a:extLst>
          </p:cNvPr>
          <p:cNvSpPr txBox="1"/>
          <p:nvPr/>
        </p:nvSpPr>
        <p:spPr>
          <a:xfrm>
            <a:off x="6525537" y="2384442"/>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He is from Australia   .</a:t>
            </a:r>
            <a:endParaRPr lang="en-SA" sz="2400" dirty="0">
              <a:solidFill>
                <a:schemeClr val="accent6">
                  <a:lumMod val="50000"/>
                </a:schemeClr>
              </a:solidFill>
              <a:latin typeface="Comic Sans MS" panose="030F0902030302020204" pitchFamily="66" charset="0"/>
            </a:endParaRPr>
          </a:p>
        </p:txBody>
      </p:sp>
      <p:pic>
        <p:nvPicPr>
          <p:cNvPr id="14" name="SG Bk 1 F-SA__18_20">
            <a:hlinkClick r:id="" action="ppaction://media"/>
            <a:extLst>
              <a:ext uri="{FF2B5EF4-FFF2-40B4-BE49-F238E27FC236}">
                <a16:creationId xmlns:a16="http://schemas.microsoft.com/office/drawing/2014/main" id="{A3B377D8-B7CC-FA45-BEF2-D199034F1D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55238" y="77099"/>
            <a:ext cx="609600" cy="609600"/>
          </a:xfrm>
          <a:prstGeom prst="rect">
            <a:avLst/>
          </a:prstGeom>
        </p:spPr>
      </p:pic>
      <p:sp>
        <p:nvSpPr>
          <p:cNvPr id="15" name="TextBox 14">
            <a:extLst>
              <a:ext uri="{FF2B5EF4-FFF2-40B4-BE49-F238E27FC236}">
                <a16:creationId xmlns:a16="http://schemas.microsoft.com/office/drawing/2014/main" id="{C34D4D6B-13E5-5A46-8ED6-4051B4945671}"/>
              </a:ext>
            </a:extLst>
          </p:cNvPr>
          <p:cNvSpPr txBox="1"/>
          <p:nvPr/>
        </p:nvSpPr>
        <p:spPr>
          <a:xfrm>
            <a:off x="8526346" y="245060"/>
            <a:ext cx="4064000" cy="400110"/>
          </a:xfrm>
          <a:prstGeom prst="rect">
            <a:avLst/>
          </a:prstGeom>
          <a:noFill/>
        </p:spPr>
        <p:txBody>
          <a:bodyPr wrap="square" rtlCol="0">
            <a:spAutoFit/>
          </a:bodyPr>
          <a:lstStyle/>
          <a:p>
            <a:r>
              <a:rPr lang="en-US" sz="2000" b="1" u="sng" dirty="0">
                <a:solidFill>
                  <a:srgbClr val="7030A0"/>
                </a:solidFill>
                <a:latin typeface="Comic Sans MS" panose="030F0902030302020204" pitchFamily="66" charset="0"/>
              </a:rPr>
              <a:t>during listening</a:t>
            </a:r>
            <a:endParaRPr lang="en-SA" sz="2000" b="1" u="sng" dirty="0">
              <a:solidFill>
                <a:srgbClr val="7030A0"/>
              </a:solidFill>
              <a:latin typeface="Comic Sans MS" panose="030F0902030302020204" pitchFamily="66" charset="0"/>
            </a:endParaRPr>
          </a:p>
        </p:txBody>
      </p:sp>
      <p:pic>
        <p:nvPicPr>
          <p:cNvPr id="16" name="Picture 15" descr="A picture containing shape&#10;&#10;Description automatically generated">
            <a:extLst>
              <a:ext uri="{FF2B5EF4-FFF2-40B4-BE49-F238E27FC236}">
                <a16:creationId xmlns:a16="http://schemas.microsoft.com/office/drawing/2014/main" id="{68653FCE-0B4E-6641-8344-9C7AACA0AF57}"/>
              </a:ext>
            </a:extLst>
          </p:cNvPr>
          <p:cNvPicPr>
            <a:picLocks noChangeAspect="1"/>
          </p:cNvPicPr>
          <p:nvPr/>
        </p:nvPicPr>
        <p:blipFill rotWithShape="1">
          <a:blip r:embed="rId7">
            <a:clrChange>
              <a:clrFrom>
                <a:srgbClr val="FFFFFF"/>
              </a:clrFrom>
              <a:clrTo>
                <a:srgbClr val="FFFFFF">
                  <a:alpha val="0"/>
                </a:srgbClr>
              </a:clrTo>
            </a:clrChange>
          </a:blip>
          <a:srcRect t="25700" b="36425"/>
          <a:stretch/>
        </p:blipFill>
        <p:spPr>
          <a:xfrm>
            <a:off x="5652211" y="-40095"/>
            <a:ext cx="2776056" cy="1128088"/>
          </a:xfrm>
          <a:prstGeom prst="rect">
            <a:avLst/>
          </a:prstGeom>
        </p:spPr>
      </p:pic>
      <p:sp>
        <p:nvSpPr>
          <p:cNvPr id="17" name="TextBox 16">
            <a:extLst>
              <a:ext uri="{FF2B5EF4-FFF2-40B4-BE49-F238E27FC236}">
                <a16:creationId xmlns:a16="http://schemas.microsoft.com/office/drawing/2014/main" id="{4AE48F3A-8C11-F242-B652-678748B0B04D}"/>
              </a:ext>
            </a:extLst>
          </p:cNvPr>
          <p:cNvSpPr txBox="1"/>
          <p:nvPr/>
        </p:nvSpPr>
        <p:spPr>
          <a:xfrm>
            <a:off x="6537736" y="400264"/>
            <a:ext cx="4064000" cy="400110"/>
          </a:xfrm>
          <a:prstGeom prst="rect">
            <a:avLst/>
          </a:prstGeom>
          <a:noFill/>
        </p:spPr>
        <p:txBody>
          <a:bodyPr wrap="square" rtlCol="0">
            <a:spAutoFit/>
          </a:bodyPr>
          <a:lstStyle/>
          <a:p>
            <a:r>
              <a:rPr lang="en-US" sz="2000" dirty="0">
                <a:latin typeface="Comic Sans MS" panose="030F0902030302020204" pitchFamily="66" charset="0"/>
              </a:rPr>
              <a:t>Sq3r strategy</a:t>
            </a:r>
            <a:endParaRPr lang="en-SA" sz="2000" dirty="0">
              <a:latin typeface="Comic Sans MS" panose="030F0902030302020204" pitchFamily="66" charset="0"/>
            </a:endParaRPr>
          </a:p>
        </p:txBody>
      </p:sp>
      <p:pic>
        <p:nvPicPr>
          <p:cNvPr id="18" name="Picture 17" descr="Logo&#10;&#10;Description automatically generated">
            <a:extLst>
              <a:ext uri="{FF2B5EF4-FFF2-40B4-BE49-F238E27FC236}">
                <a16:creationId xmlns:a16="http://schemas.microsoft.com/office/drawing/2014/main" id="{819002AE-7574-B54E-B5F3-05B1A95B9A7C}"/>
              </a:ext>
            </a:extLst>
          </p:cNvPr>
          <p:cNvPicPr>
            <a:picLocks noChangeAspect="1"/>
          </p:cNvPicPr>
          <p:nvPr/>
        </p:nvPicPr>
        <p:blipFill>
          <a:blip r:embed="rId8"/>
          <a:stretch>
            <a:fillRect/>
          </a:stretch>
        </p:blipFill>
        <p:spPr>
          <a:xfrm>
            <a:off x="3398725" y="23215"/>
            <a:ext cx="800623" cy="706432"/>
          </a:xfrm>
          <a:prstGeom prst="rect">
            <a:avLst/>
          </a:prstGeom>
        </p:spPr>
      </p:pic>
      <p:pic>
        <p:nvPicPr>
          <p:cNvPr id="19" name="Picture 18">
            <a:extLst>
              <a:ext uri="{FF2B5EF4-FFF2-40B4-BE49-F238E27FC236}">
                <a16:creationId xmlns:a16="http://schemas.microsoft.com/office/drawing/2014/main" id="{C6F2B609-E22E-AA47-807B-ADE0D38F6A9D}"/>
              </a:ext>
            </a:extLst>
          </p:cNvPr>
          <p:cNvPicPr>
            <a:picLocks noChangeAspect="1"/>
          </p:cNvPicPr>
          <p:nvPr/>
        </p:nvPicPr>
        <p:blipFill rotWithShape="1">
          <a:blip r:embed="rId9">
            <a:clrChange>
              <a:clrFrom>
                <a:srgbClr val="FFFFFF"/>
              </a:clrFrom>
              <a:clrTo>
                <a:srgbClr val="FFFFFF">
                  <a:alpha val="0"/>
                </a:srgbClr>
              </a:clrTo>
            </a:clrChange>
          </a:blip>
          <a:srcRect l="31305" t="37102" r="31884" b="36038"/>
          <a:stretch/>
        </p:blipFill>
        <p:spPr>
          <a:xfrm>
            <a:off x="10596754" y="8415"/>
            <a:ext cx="1709530" cy="935531"/>
          </a:xfrm>
          <a:prstGeom prst="rect">
            <a:avLst/>
          </a:prstGeom>
        </p:spPr>
      </p:pic>
      <p:sp>
        <p:nvSpPr>
          <p:cNvPr id="20" name="TextBox 19">
            <a:extLst>
              <a:ext uri="{FF2B5EF4-FFF2-40B4-BE49-F238E27FC236}">
                <a16:creationId xmlns:a16="http://schemas.microsoft.com/office/drawing/2014/main" id="{DAD371FC-416E-C546-8239-EB7EC3E61777}"/>
              </a:ext>
            </a:extLst>
          </p:cNvPr>
          <p:cNvSpPr txBox="1"/>
          <p:nvPr/>
        </p:nvSpPr>
        <p:spPr>
          <a:xfrm>
            <a:off x="11087084" y="293116"/>
            <a:ext cx="728870" cy="461665"/>
          </a:xfrm>
          <a:prstGeom prst="rect">
            <a:avLst/>
          </a:prstGeom>
          <a:noFill/>
          <a:ln>
            <a:noFill/>
          </a:ln>
        </p:spPr>
        <p:txBody>
          <a:bodyPr wrap="square" rtlCol="0">
            <a:spAutoFit/>
          </a:bodyPr>
          <a:lstStyle/>
          <a:p>
            <a:pPr algn="ctr"/>
            <a:r>
              <a:rPr lang="en-SA" sz="2400" b="1" dirty="0"/>
              <a:t>27</a:t>
            </a:r>
          </a:p>
        </p:txBody>
      </p:sp>
      <p:sp>
        <p:nvSpPr>
          <p:cNvPr id="21" name="TextBox 20">
            <a:extLst>
              <a:ext uri="{FF2B5EF4-FFF2-40B4-BE49-F238E27FC236}">
                <a16:creationId xmlns:a16="http://schemas.microsoft.com/office/drawing/2014/main" id="{11237DA2-E408-3144-9988-0D4235922BE9}"/>
              </a:ext>
            </a:extLst>
          </p:cNvPr>
          <p:cNvSpPr txBox="1"/>
          <p:nvPr/>
        </p:nvSpPr>
        <p:spPr>
          <a:xfrm>
            <a:off x="7137037" y="3236225"/>
            <a:ext cx="5181446" cy="461665"/>
          </a:xfrm>
          <a:prstGeom prst="rect">
            <a:avLst/>
          </a:prstGeom>
          <a:noFill/>
        </p:spPr>
        <p:txBody>
          <a:bodyPr wrap="square" rtlCol="0">
            <a:spAutoFit/>
          </a:bodyPr>
          <a:lstStyle/>
          <a:p>
            <a:r>
              <a:rPr lang="en-US" sz="2400" dirty="0">
                <a:latin typeface="Comic Sans MS" panose="030F0902030302020204" pitchFamily="66" charset="0"/>
              </a:rPr>
              <a:t>what is his nationality?</a:t>
            </a:r>
            <a:endParaRPr lang="en-SA" sz="2400" dirty="0">
              <a:latin typeface="Comic Sans MS" panose="030F0902030302020204" pitchFamily="66" charset="0"/>
            </a:endParaRPr>
          </a:p>
        </p:txBody>
      </p:sp>
      <p:sp>
        <p:nvSpPr>
          <p:cNvPr id="22" name="TextBox 21">
            <a:extLst>
              <a:ext uri="{FF2B5EF4-FFF2-40B4-BE49-F238E27FC236}">
                <a16:creationId xmlns:a16="http://schemas.microsoft.com/office/drawing/2014/main" id="{474F8687-7E46-4A4E-87A3-88806EB80CA3}"/>
              </a:ext>
            </a:extLst>
          </p:cNvPr>
          <p:cNvSpPr txBox="1"/>
          <p:nvPr/>
        </p:nvSpPr>
        <p:spPr>
          <a:xfrm>
            <a:off x="6537736" y="3697890"/>
            <a:ext cx="5181446" cy="461665"/>
          </a:xfrm>
          <a:prstGeom prst="rect">
            <a:avLst/>
          </a:prstGeom>
          <a:noFill/>
        </p:spPr>
        <p:txBody>
          <a:bodyPr wrap="square" rtlCol="0">
            <a:spAutoFit/>
          </a:bodyPr>
          <a:lstStyle/>
          <a:p>
            <a:pPr algn="ctr"/>
            <a:r>
              <a:rPr lang="en-US" sz="2400" dirty="0">
                <a:solidFill>
                  <a:schemeClr val="accent6">
                    <a:lumMod val="50000"/>
                  </a:schemeClr>
                </a:solidFill>
                <a:latin typeface="Comic Sans MS" panose="030F0902030302020204" pitchFamily="66" charset="0"/>
              </a:rPr>
              <a:t>He is Australian.</a:t>
            </a:r>
            <a:endParaRPr lang="en-SA" sz="2400"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11006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6493" fill="hold"/>
                                        <p:tgtEl>
                                          <p:spTgt spid="14"/>
                                        </p:tgtEl>
                                      </p:cBhvr>
                                    </p:cmd>
                                  </p:childTnLst>
                                </p:cTn>
                              </p:par>
                            </p:childTnLst>
                          </p:cTn>
                        </p:par>
                      </p:childTnLst>
                    </p:cTn>
                  </p:par>
                </p:childTnLst>
              </p:cTn>
              <p:nextCondLst>
                <p:cond evt="onClick" delay="0">
                  <p:tgtEl>
                    <p:spTgt spid="14"/>
                  </p:tgtEl>
                </p:cond>
              </p:nextCondLst>
            </p:seq>
            <p:audio>
              <p:cMediaNode vol="80000">
                <p:cTn id="28" fill="hold" display="0">
                  <p:stCondLst>
                    <p:cond delay="indefinite"/>
                  </p:stCondLst>
                  <p:endCondLst>
                    <p:cond evt="onStopAudio" delay="0">
                      <p:tgtEl>
                        <p:sldTgt/>
                      </p:tgtEl>
                    </p:cond>
                  </p:endCondLst>
                </p:cTn>
                <p:tgtEl>
                  <p:spTgt spid="14"/>
                </p:tgtEl>
              </p:cMediaNode>
            </p:audio>
          </p:childTnLst>
        </p:cTn>
      </p:par>
    </p:tnLst>
    <p:bldLst>
      <p:bldP spid="12" grpId="0"/>
      <p:bldP spid="13"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4"/>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Listen and discuss</a:t>
            </a:r>
            <a:r>
              <a:rPr lang="en-SA" sz="2800" dirty="0">
                <a:latin typeface="Comic Sans MS" panose="030F0902030302020204" pitchFamily="66" charset="0"/>
              </a:rPr>
              <a:t>:</a:t>
            </a:r>
          </a:p>
        </p:txBody>
      </p:sp>
      <p:pic>
        <p:nvPicPr>
          <p:cNvPr id="18" name="Picture 17" descr="Logo&#10;&#10;Description automatically generated">
            <a:extLst>
              <a:ext uri="{FF2B5EF4-FFF2-40B4-BE49-F238E27FC236}">
                <a16:creationId xmlns:a16="http://schemas.microsoft.com/office/drawing/2014/main" id="{819002AE-7574-B54E-B5F3-05B1A95B9A7C}"/>
              </a:ext>
            </a:extLst>
          </p:cNvPr>
          <p:cNvPicPr>
            <a:picLocks noChangeAspect="1"/>
          </p:cNvPicPr>
          <p:nvPr/>
        </p:nvPicPr>
        <p:blipFill>
          <a:blip r:embed="rId5"/>
          <a:stretch>
            <a:fillRect/>
          </a:stretch>
        </p:blipFill>
        <p:spPr>
          <a:xfrm>
            <a:off x="3398725" y="23215"/>
            <a:ext cx="800623" cy="706432"/>
          </a:xfrm>
          <a:prstGeom prst="rect">
            <a:avLst/>
          </a:prstGeom>
        </p:spPr>
      </p:pic>
      <p:pic>
        <p:nvPicPr>
          <p:cNvPr id="19" name="صورة 3">
            <a:extLst>
              <a:ext uri="{FF2B5EF4-FFF2-40B4-BE49-F238E27FC236}">
                <a16:creationId xmlns:a16="http://schemas.microsoft.com/office/drawing/2014/main" id="{6A91E9A2-33D5-4E4A-BAC7-37A4E79C3C09}"/>
              </a:ext>
            </a:extLst>
          </p:cNvPr>
          <p:cNvPicPr>
            <a:picLocks noChangeAspect="1"/>
          </p:cNvPicPr>
          <p:nvPr/>
        </p:nvPicPr>
        <p:blipFill>
          <a:blip r:embed="rId6"/>
          <a:stretch>
            <a:fillRect/>
          </a:stretch>
        </p:blipFill>
        <p:spPr>
          <a:xfrm>
            <a:off x="6096000" y="1130050"/>
            <a:ext cx="5663514" cy="5398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SG Bk 1 F-SA__18_20">
            <a:hlinkClick r:id="" action="ppaction://media"/>
            <a:extLst>
              <a:ext uri="{FF2B5EF4-FFF2-40B4-BE49-F238E27FC236}">
                <a16:creationId xmlns:a16="http://schemas.microsoft.com/office/drawing/2014/main" id="{141F9967-7FAB-1C4C-A6B8-951EFD4800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4789" y="120047"/>
            <a:ext cx="609600" cy="609600"/>
          </a:xfrm>
          <a:prstGeom prst="rect">
            <a:avLst/>
          </a:prstGeom>
        </p:spPr>
      </p:pic>
      <p:sp>
        <p:nvSpPr>
          <p:cNvPr id="21" name="TextBox 20">
            <a:extLst>
              <a:ext uri="{FF2B5EF4-FFF2-40B4-BE49-F238E27FC236}">
                <a16:creationId xmlns:a16="http://schemas.microsoft.com/office/drawing/2014/main" id="{513C522E-825F-9940-B2DC-0B0B86026589}"/>
              </a:ext>
            </a:extLst>
          </p:cNvPr>
          <p:cNvSpPr txBox="1"/>
          <p:nvPr/>
        </p:nvSpPr>
        <p:spPr>
          <a:xfrm>
            <a:off x="202943" y="1792154"/>
            <a:ext cx="5181446" cy="461665"/>
          </a:xfrm>
          <a:prstGeom prst="rect">
            <a:avLst/>
          </a:prstGeom>
          <a:noFill/>
        </p:spPr>
        <p:txBody>
          <a:bodyPr wrap="square" rtlCol="0">
            <a:spAutoFit/>
          </a:bodyPr>
          <a:lstStyle/>
          <a:p>
            <a:r>
              <a:rPr lang="en-US" sz="2400" dirty="0">
                <a:latin typeface="Comic Sans MS" panose="030F0902030302020204" pitchFamily="66" charset="0"/>
              </a:rPr>
              <a:t>Is your our country in the chart?</a:t>
            </a:r>
            <a:endParaRPr lang="en-SA" sz="2400" dirty="0">
              <a:latin typeface="Comic Sans MS" panose="030F0902030302020204" pitchFamily="66" charset="0"/>
            </a:endParaRPr>
          </a:p>
        </p:txBody>
      </p:sp>
      <p:pic>
        <p:nvPicPr>
          <p:cNvPr id="3" name="Picture 2">
            <a:extLst>
              <a:ext uri="{FF2B5EF4-FFF2-40B4-BE49-F238E27FC236}">
                <a16:creationId xmlns:a16="http://schemas.microsoft.com/office/drawing/2014/main" id="{CEE68B08-3AD7-E745-A9CE-0BC3EBC9806C}"/>
              </a:ext>
            </a:extLst>
          </p:cNvPr>
          <p:cNvPicPr>
            <a:picLocks noChangeAspect="1"/>
          </p:cNvPicPr>
          <p:nvPr/>
        </p:nvPicPr>
        <p:blipFill rotWithShape="1">
          <a:blip r:embed="rId8">
            <a:clrChange>
              <a:clrFrom>
                <a:srgbClr val="FCFEFC"/>
              </a:clrFrom>
              <a:clrTo>
                <a:srgbClr val="FCFEFC">
                  <a:alpha val="0"/>
                </a:srgbClr>
              </a:clrTo>
            </a:clrChange>
          </a:blip>
          <a:srcRect t="17575" b="18098"/>
          <a:stretch/>
        </p:blipFill>
        <p:spPr>
          <a:xfrm>
            <a:off x="2236857" y="3799124"/>
            <a:ext cx="4243457" cy="2729682"/>
          </a:xfrm>
          <a:prstGeom prst="rect">
            <a:avLst/>
          </a:prstGeom>
        </p:spPr>
      </p:pic>
      <p:pic>
        <p:nvPicPr>
          <p:cNvPr id="22" name="Picture 21">
            <a:extLst>
              <a:ext uri="{FF2B5EF4-FFF2-40B4-BE49-F238E27FC236}">
                <a16:creationId xmlns:a16="http://schemas.microsoft.com/office/drawing/2014/main" id="{DD0C9C8E-55D5-3B42-AFF1-690874A34012}"/>
              </a:ext>
            </a:extLst>
          </p:cNvPr>
          <p:cNvPicPr>
            <a:picLocks noChangeAspect="1"/>
          </p:cNvPicPr>
          <p:nvPr/>
        </p:nvPicPr>
        <p:blipFill rotWithShape="1">
          <a:blip r:embed="rId9">
            <a:clrChange>
              <a:clrFrom>
                <a:srgbClr val="FFFFFF"/>
              </a:clrFrom>
              <a:clrTo>
                <a:srgbClr val="FFFFFF">
                  <a:alpha val="0"/>
                </a:srgbClr>
              </a:clrTo>
            </a:clrChange>
          </a:blip>
          <a:srcRect l="31305" t="37102" r="31884" b="36038"/>
          <a:stretch/>
        </p:blipFill>
        <p:spPr>
          <a:xfrm>
            <a:off x="10596754" y="8415"/>
            <a:ext cx="1709530" cy="935531"/>
          </a:xfrm>
          <a:prstGeom prst="rect">
            <a:avLst/>
          </a:prstGeom>
        </p:spPr>
      </p:pic>
      <p:sp>
        <p:nvSpPr>
          <p:cNvPr id="23" name="TextBox 22">
            <a:extLst>
              <a:ext uri="{FF2B5EF4-FFF2-40B4-BE49-F238E27FC236}">
                <a16:creationId xmlns:a16="http://schemas.microsoft.com/office/drawing/2014/main" id="{4BBD04AE-3223-684D-9D87-62C5DAE5DDBD}"/>
              </a:ext>
            </a:extLst>
          </p:cNvPr>
          <p:cNvSpPr txBox="1"/>
          <p:nvPr/>
        </p:nvSpPr>
        <p:spPr>
          <a:xfrm>
            <a:off x="11087084" y="293116"/>
            <a:ext cx="728870" cy="461665"/>
          </a:xfrm>
          <a:prstGeom prst="rect">
            <a:avLst/>
          </a:prstGeom>
          <a:noFill/>
          <a:ln>
            <a:noFill/>
          </a:ln>
        </p:spPr>
        <p:txBody>
          <a:bodyPr wrap="square" rtlCol="0">
            <a:spAutoFit/>
          </a:bodyPr>
          <a:lstStyle/>
          <a:p>
            <a:pPr algn="ctr"/>
            <a:r>
              <a:rPr lang="en-SA" sz="2400" b="1" dirty="0"/>
              <a:t>27</a:t>
            </a:r>
          </a:p>
        </p:txBody>
      </p:sp>
    </p:spTree>
    <p:extLst>
      <p:ext uri="{BB962C8B-B14F-4D97-AF65-F5344CB8AC3E}">
        <p14:creationId xmlns:p14="http://schemas.microsoft.com/office/powerpoint/2010/main" val="16081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6493" fill="hold"/>
                                        <p:tgtEl>
                                          <p:spTgt spid="20"/>
                                        </p:tgtEl>
                                      </p:cBhvr>
                                    </p:cmd>
                                  </p:childTnLst>
                                </p:cTn>
                              </p:par>
                            </p:childTnLst>
                          </p:cTn>
                        </p:par>
                      </p:childTnLst>
                    </p:cTn>
                  </p:par>
                </p:childTnLst>
              </p:cTn>
              <p:nextCondLst>
                <p:cond evt="onClick" delay="0">
                  <p:tgtEl>
                    <p:spTgt spid="20"/>
                  </p:tgtEl>
                </p:cond>
              </p:nextCondLst>
            </p:seq>
            <p:audio>
              <p:cMediaNode vol="80000">
                <p:cTn id="19" fill="hold" display="0">
                  <p:stCondLst>
                    <p:cond delay="indefinite"/>
                  </p:stCondLst>
                  <p:endCondLst>
                    <p:cond evt="onStopAudio" delay="0">
                      <p:tgtEl>
                        <p:sldTgt/>
                      </p:tgtEl>
                    </p:cond>
                  </p:endCondLst>
                </p:cTn>
                <p:tgtEl>
                  <p:spTgt spid="20"/>
                </p:tgtEl>
              </p:cMediaNode>
            </p:audio>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Lets play</a:t>
            </a:r>
            <a:r>
              <a:rPr lang="en-SA" sz="2800" dirty="0">
                <a:latin typeface="Comic Sans MS" panose="030F0902030302020204" pitchFamily="66" charset="0"/>
              </a:rPr>
              <a:t>:</a:t>
            </a:r>
          </a:p>
        </p:txBody>
      </p:sp>
      <p:sp>
        <p:nvSpPr>
          <p:cNvPr id="13" name="عنوان 1">
            <a:extLst>
              <a:ext uri="{FF2B5EF4-FFF2-40B4-BE49-F238E27FC236}">
                <a16:creationId xmlns:a16="http://schemas.microsoft.com/office/drawing/2014/main" id="{27020F49-9FF3-E746-8DC7-605D61BE64F1}"/>
              </a:ext>
            </a:extLst>
          </p:cNvPr>
          <p:cNvSpPr>
            <a:spLocks noGrp="1"/>
          </p:cNvSpPr>
          <p:nvPr>
            <p:ph type="title"/>
          </p:nvPr>
        </p:nvSpPr>
        <p:spPr>
          <a:xfrm>
            <a:off x="358978" y="1690949"/>
            <a:ext cx="6367800" cy="613833"/>
          </a:xfrm>
        </p:spPr>
        <p:txBody>
          <a:bodyPr/>
          <a:lstStyle/>
          <a:p>
            <a:r>
              <a:rPr lang="en-US" sz="3600" dirty="0"/>
              <a:t>This is my flag. </a:t>
            </a:r>
            <a:endParaRPr lang="ar-SA" sz="3600" dirty="0"/>
          </a:p>
        </p:txBody>
      </p:sp>
      <p:pic>
        <p:nvPicPr>
          <p:cNvPr id="14" name="صورة 5">
            <a:extLst>
              <a:ext uri="{FF2B5EF4-FFF2-40B4-BE49-F238E27FC236}">
                <a16:creationId xmlns:a16="http://schemas.microsoft.com/office/drawing/2014/main" id="{BCAEA30E-CB89-E849-91B1-D98A3B30E061}"/>
              </a:ext>
            </a:extLst>
          </p:cNvPr>
          <p:cNvPicPr>
            <a:picLocks noChangeAspect="1"/>
          </p:cNvPicPr>
          <p:nvPr/>
        </p:nvPicPr>
        <p:blipFill>
          <a:blip r:embed="rId3"/>
          <a:srcRect/>
          <a:stretch/>
        </p:blipFill>
        <p:spPr>
          <a:xfrm>
            <a:off x="7341071" y="2715004"/>
            <a:ext cx="4418300" cy="3725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صورة 6">
            <a:extLst>
              <a:ext uri="{FF2B5EF4-FFF2-40B4-BE49-F238E27FC236}">
                <a16:creationId xmlns:a16="http://schemas.microsoft.com/office/drawing/2014/main" id="{4A6D868B-88B3-CF4E-A984-5389D9F3D7B7}"/>
              </a:ext>
            </a:extLst>
          </p:cNvPr>
          <p:cNvPicPr>
            <a:picLocks noChangeAspect="1"/>
          </p:cNvPicPr>
          <p:nvPr/>
        </p:nvPicPr>
        <p:blipFill>
          <a:blip r:embed="rId4"/>
          <a:srcRect/>
          <a:stretch/>
        </p:blipFill>
        <p:spPr>
          <a:xfrm>
            <a:off x="285750" y="2555875"/>
            <a:ext cx="3492500" cy="174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مستطيل: زوايا مستديرة 2">
            <a:extLst>
              <a:ext uri="{FF2B5EF4-FFF2-40B4-BE49-F238E27FC236}">
                <a16:creationId xmlns:a16="http://schemas.microsoft.com/office/drawing/2014/main" id="{7BB7AF50-F6B8-214B-A44A-A4C815AFF68B}"/>
              </a:ext>
            </a:extLst>
          </p:cNvPr>
          <p:cNvSpPr/>
          <p:nvPr/>
        </p:nvSpPr>
        <p:spPr>
          <a:xfrm>
            <a:off x="4224885" y="5179366"/>
            <a:ext cx="1828800" cy="6958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chemeClr val="tx1"/>
                </a:solidFill>
              </a:rPr>
              <a:t>Oman</a:t>
            </a:r>
            <a:endParaRPr lang="ar-SA" sz="4000" b="1" dirty="0">
              <a:solidFill>
                <a:schemeClr val="tx1"/>
              </a:solidFill>
            </a:endParaRPr>
          </a:p>
        </p:txBody>
      </p:sp>
      <p:cxnSp>
        <p:nvCxnSpPr>
          <p:cNvPr id="17" name="Straight Arrow Connector 16">
            <a:extLst>
              <a:ext uri="{FF2B5EF4-FFF2-40B4-BE49-F238E27FC236}">
                <a16:creationId xmlns:a16="http://schemas.microsoft.com/office/drawing/2014/main" id="{BC022677-FA50-8D4B-95EA-5BFA1E6C5A6A}"/>
              </a:ext>
            </a:extLst>
          </p:cNvPr>
          <p:cNvCxnSpPr>
            <a:cxnSpLocks/>
            <a:endCxn id="14" idx="3"/>
          </p:cNvCxnSpPr>
          <p:nvPr/>
        </p:nvCxnSpPr>
        <p:spPr>
          <a:xfrm>
            <a:off x="6574783" y="4577670"/>
            <a:ext cx="5184588" cy="1"/>
          </a:xfrm>
          <a:prstGeom prst="straightConnector1">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4" name="Picture 23" descr="Logo, company name&#10;&#10;Description automatically generated">
            <a:extLst>
              <a:ext uri="{FF2B5EF4-FFF2-40B4-BE49-F238E27FC236}">
                <a16:creationId xmlns:a16="http://schemas.microsoft.com/office/drawing/2014/main" id="{56173C54-C619-7F4E-AF6B-6E4FD9AE77CD}"/>
              </a:ext>
            </a:extLst>
          </p:cNvPr>
          <p:cNvPicPr>
            <a:picLocks noChangeAspect="1"/>
          </p:cNvPicPr>
          <p:nvPr/>
        </p:nvPicPr>
        <p:blipFill>
          <a:blip r:embed="rId5"/>
          <a:stretch>
            <a:fillRect/>
          </a:stretch>
        </p:blipFill>
        <p:spPr>
          <a:xfrm>
            <a:off x="9950831" y="488060"/>
            <a:ext cx="1808540" cy="101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picture containing shape&#10;&#10;Description automatically generated">
            <a:extLst>
              <a:ext uri="{FF2B5EF4-FFF2-40B4-BE49-F238E27FC236}">
                <a16:creationId xmlns:a16="http://schemas.microsoft.com/office/drawing/2014/main" id="{E27F1938-2472-7E41-935F-E72C673D54DE}"/>
              </a:ext>
            </a:extLst>
          </p:cNvPr>
          <p:cNvPicPr>
            <a:picLocks noChangeAspect="1"/>
          </p:cNvPicPr>
          <p:nvPr/>
        </p:nvPicPr>
        <p:blipFill rotWithShape="1">
          <a:blip r:embed="rId6">
            <a:clrChange>
              <a:clrFrom>
                <a:srgbClr val="FFFFFF"/>
              </a:clrFrom>
              <a:clrTo>
                <a:srgbClr val="FFFFFF">
                  <a:alpha val="0"/>
                </a:srgbClr>
              </a:clrTo>
            </a:clrChange>
          </a:blip>
          <a:srcRect t="25700" b="36425"/>
          <a:stretch/>
        </p:blipFill>
        <p:spPr>
          <a:xfrm>
            <a:off x="3341600" y="-145219"/>
            <a:ext cx="5435149" cy="2062303"/>
          </a:xfrm>
          <a:prstGeom prst="rect">
            <a:avLst/>
          </a:prstGeom>
        </p:spPr>
      </p:pic>
      <p:sp>
        <p:nvSpPr>
          <p:cNvPr id="19" name="مستطيل 2">
            <a:extLst>
              <a:ext uri="{FF2B5EF4-FFF2-40B4-BE49-F238E27FC236}">
                <a16:creationId xmlns:a16="http://schemas.microsoft.com/office/drawing/2014/main" id="{10532397-1D4A-D645-802B-4842AE28485C}"/>
              </a:ext>
            </a:extLst>
          </p:cNvPr>
          <p:cNvSpPr/>
          <p:nvPr/>
        </p:nvSpPr>
        <p:spPr>
          <a:xfrm>
            <a:off x="5247757" y="541260"/>
            <a:ext cx="7057983" cy="707886"/>
          </a:xfrm>
          <a:prstGeom prst="rect">
            <a:avLst/>
          </a:prstGeom>
          <a:noFill/>
        </p:spPr>
        <p:txBody>
          <a:bodyPr wrap="square">
            <a:spAutoFit/>
          </a:bodyPr>
          <a:lstStyle/>
          <a:p>
            <a:pPr algn="l" rtl="0"/>
            <a:r>
              <a:rPr lang="en-US" sz="2000" dirty="0">
                <a:latin typeface="Comic Sans MS" panose="030F0902030302020204" pitchFamily="66" charset="0"/>
              </a:rPr>
              <a:t>By using </a:t>
            </a:r>
            <a:r>
              <a:rPr lang="en-US" sz="2000" u="sng" dirty="0">
                <a:solidFill>
                  <a:srgbClr val="0432FF"/>
                </a:solidFill>
                <a:latin typeface="Comic Sans MS" panose="030F0902030302020204" pitchFamily="66" charset="0"/>
              </a:rPr>
              <a:t>one minute strategy</a:t>
            </a:r>
            <a:r>
              <a:rPr lang="en-US" sz="2000" dirty="0">
                <a:latin typeface="Comic Sans MS" panose="030F0902030302020204" pitchFamily="66" charset="0"/>
              </a:rPr>
              <a:t>, </a:t>
            </a:r>
          </a:p>
          <a:p>
            <a:pPr algn="l" rtl="0"/>
            <a:r>
              <a:rPr lang="en-US" sz="2000" dirty="0">
                <a:latin typeface="Comic Sans MS" panose="030F0902030302020204" pitchFamily="66" charset="0"/>
              </a:rPr>
              <a:t>Guess the name of the </a:t>
            </a:r>
            <a:r>
              <a:rPr lang="en-US" sz="2000" dirty="0" err="1">
                <a:latin typeface="Comic Sans MS" panose="030F0902030302020204" pitchFamily="66" charset="0"/>
              </a:rPr>
              <a:t>falg</a:t>
            </a:r>
            <a:r>
              <a:rPr lang="en-US" sz="2000" dirty="0">
                <a:latin typeface="Comic Sans MS" panose="030F0902030302020204" pitchFamily="66" charset="0"/>
              </a:rPr>
              <a:t>.</a:t>
            </a:r>
            <a:endParaRPr lang="ar-SA" sz="2000" dirty="0">
              <a:latin typeface="Comic Sans MS" panose="030F0902030302020204" pitchFamily="66" charset="0"/>
            </a:endParaRPr>
          </a:p>
        </p:txBody>
      </p:sp>
    </p:spTree>
    <p:extLst>
      <p:ext uri="{BB962C8B-B14F-4D97-AF65-F5344CB8AC3E}">
        <p14:creationId xmlns:p14="http://schemas.microsoft.com/office/powerpoint/2010/main" val="27211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Lets play</a:t>
            </a:r>
            <a:r>
              <a:rPr lang="en-SA" sz="2800" dirty="0">
                <a:latin typeface="Comic Sans MS" panose="030F0902030302020204" pitchFamily="66" charset="0"/>
              </a:rPr>
              <a:t>:</a:t>
            </a:r>
          </a:p>
        </p:txBody>
      </p:sp>
      <p:pic>
        <p:nvPicPr>
          <p:cNvPr id="24" name="Picture 23" descr="Logo, company name&#10;&#10;Description automatically generated">
            <a:extLst>
              <a:ext uri="{FF2B5EF4-FFF2-40B4-BE49-F238E27FC236}">
                <a16:creationId xmlns:a16="http://schemas.microsoft.com/office/drawing/2014/main" id="{56173C54-C619-7F4E-AF6B-6E4FD9AE77CD}"/>
              </a:ext>
            </a:extLst>
          </p:cNvPr>
          <p:cNvPicPr>
            <a:picLocks noChangeAspect="1"/>
          </p:cNvPicPr>
          <p:nvPr/>
        </p:nvPicPr>
        <p:blipFill>
          <a:blip r:embed="rId3"/>
          <a:stretch>
            <a:fillRect/>
          </a:stretch>
        </p:blipFill>
        <p:spPr>
          <a:xfrm>
            <a:off x="9950831" y="488060"/>
            <a:ext cx="1808540" cy="101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picture containing shape&#10;&#10;Description automatically generated">
            <a:extLst>
              <a:ext uri="{FF2B5EF4-FFF2-40B4-BE49-F238E27FC236}">
                <a16:creationId xmlns:a16="http://schemas.microsoft.com/office/drawing/2014/main" id="{8580CC8F-F418-CE43-98AF-B3F01F89C64C}"/>
              </a:ext>
            </a:extLst>
          </p:cNvPr>
          <p:cNvPicPr>
            <a:picLocks noChangeAspect="1"/>
          </p:cNvPicPr>
          <p:nvPr/>
        </p:nvPicPr>
        <p:blipFill rotWithShape="1">
          <a:blip r:embed="rId4">
            <a:clrChange>
              <a:clrFrom>
                <a:srgbClr val="FFFFFF"/>
              </a:clrFrom>
              <a:clrTo>
                <a:srgbClr val="FFFFFF">
                  <a:alpha val="0"/>
                </a:srgbClr>
              </a:clrTo>
            </a:clrChange>
          </a:blip>
          <a:srcRect t="25700" b="36425"/>
          <a:stretch/>
        </p:blipFill>
        <p:spPr>
          <a:xfrm>
            <a:off x="3341600" y="-145219"/>
            <a:ext cx="5435149" cy="2062303"/>
          </a:xfrm>
          <a:prstGeom prst="rect">
            <a:avLst/>
          </a:prstGeom>
        </p:spPr>
      </p:pic>
      <p:sp>
        <p:nvSpPr>
          <p:cNvPr id="26" name="مستطيل 2">
            <a:extLst>
              <a:ext uri="{FF2B5EF4-FFF2-40B4-BE49-F238E27FC236}">
                <a16:creationId xmlns:a16="http://schemas.microsoft.com/office/drawing/2014/main" id="{D1F3C470-3C11-6E43-9C5D-642A0C23BDB9}"/>
              </a:ext>
            </a:extLst>
          </p:cNvPr>
          <p:cNvSpPr/>
          <p:nvPr/>
        </p:nvSpPr>
        <p:spPr>
          <a:xfrm>
            <a:off x="5247757" y="541260"/>
            <a:ext cx="7057983" cy="707886"/>
          </a:xfrm>
          <a:prstGeom prst="rect">
            <a:avLst/>
          </a:prstGeom>
          <a:noFill/>
        </p:spPr>
        <p:txBody>
          <a:bodyPr wrap="square">
            <a:spAutoFit/>
          </a:bodyPr>
          <a:lstStyle/>
          <a:p>
            <a:pPr algn="l" rtl="0"/>
            <a:r>
              <a:rPr lang="en-US" sz="2000" dirty="0">
                <a:latin typeface="Comic Sans MS" panose="030F0902030302020204" pitchFamily="66" charset="0"/>
              </a:rPr>
              <a:t>By using </a:t>
            </a:r>
            <a:r>
              <a:rPr lang="en-US" sz="2000" u="sng" dirty="0">
                <a:solidFill>
                  <a:srgbClr val="0432FF"/>
                </a:solidFill>
                <a:latin typeface="Comic Sans MS" panose="030F0902030302020204" pitchFamily="66" charset="0"/>
              </a:rPr>
              <a:t>one minute strategy</a:t>
            </a:r>
            <a:r>
              <a:rPr lang="en-US" sz="2000" dirty="0">
                <a:latin typeface="Comic Sans MS" panose="030F0902030302020204" pitchFamily="66" charset="0"/>
              </a:rPr>
              <a:t>, </a:t>
            </a:r>
          </a:p>
          <a:p>
            <a:pPr algn="l" rtl="0"/>
            <a:r>
              <a:rPr lang="en-US" sz="2000" dirty="0">
                <a:latin typeface="Comic Sans MS" panose="030F0902030302020204" pitchFamily="66" charset="0"/>
              </a:rPr>
              <a:t>Guess the name of the </a:t>
            </a:r>
            <a:r>
              <a:rPr lang="en-US" sz="2000" dirty="0" err="1">
                <a:latin typeface="Comic Sans MS" panose="030F0902030302020204" pitchFamily="66" charset="0"/>
              </a:rPr>
              <a:t>falg</a:t>
            </a:r>
            <a:r>
              <a:rPr lang="en-US" sz="2000" dirty="0">
                <a:latin typeface="Comic Sans MS" panose="030F0902030302020204" pitchFamily="66" charset="0"/>
              </a:rPr>
              <a:t>.</a:t>
            </a:r>
            <a:endParaRPr lang="ar-SA" sz="2000" dirty="0">
              <a:latin typeface="Comic Sans MS" panose="030F0902030302020204" pitchFamily="66" charset="0"/>
            </a:endParaRPr>
          </a:p>
        </p:txBody>
      </p:sp>
      <p:sp>
        <p:nvSpPr>
          <p:cNvPr id="18" name="عنوان 1">
            <a:extLst>
              <a:ext uri="{FF2B5EF4-FFF2-40B4-BE49-F238E27FC236}">
                <a16:creationId xmlns:a16="http://schemas.microsoft.com/office/drawing/2014/main" id="{56582212-739A-BA49-9B2E-7D0D2829CE9A}"/>
              </a:ext>
            </a:extLst>
          </p:cNvPr>
          <p:cNvSpPr txBox="1">
            <a:spLocks/>
          </p:cNvSpPr>
          <p:nvPr/>
        </p:nvSpPr>
        <p:spPr>
          <a:xfrm>
            <a:off x="114304" y="1535147"/>
            <a:ext cx="6367800" cy="613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This is my flag. </a:t>
            </a:r>
            <a:endParaRPr lang="ar-SA" sz="3600" dirty="0"/>
          </a:p>
        </p:txBody>
      </p:sp>
      <p:pic>
        <p:nvPicPr>
          <p:cNvPr id="19" name="صورة 5">
            <a:extLst>
              <a:ext uri="{FF2B5EF4-FFF2-40B4-BE49-F238E27FC236}">
                <a16:creationId xmlns:a16="http://schemas.microsoft.com/office/drawing/2014/main" id="{7F2B0B05-3736-9747-894A-0622ED6BD980}"/>
              </a:ext>
            </a:extLst>
          </p:cNvPr>
          <p:cNvPicPr>
            <a:picLocks noChangeAspect="1"/>
          </p:cNvPicPr>
          <p:nvPr/>
        </p:nvPicPr>
        <p:blipFill>
          <a:blip r:embed="rId5"/>
          <a:stretch>
            <a:fillRect/>
          </a:stretch>
        </p:blipFill>
        <p:spPr>
          <a:xfrm>
            <a:off x="7482153" y="2911761"/>
            <a:ext cx="4418300" cy="3619500"/>
          </a:xfrm>
          <a:prstGeom prst="rect">
            <a:avLst/>
          </a:prstGeom>
        </p:spPr>
      </p:pic>
      <p:pic>
        <p:nvPicPr>
          <p:cNvPr id="20" name="صورة 6">
            <a:extLst>
              <a:ext uri="{FF2B5EF4-FFF2-40B4-BE49-F238E27FC236}">
                <a16:creationId xmlns:a16="http://schemas.microsoft.com/office/drawing/2014/main" id="{9B792159-24E7-C84E-8A34-4A62C6BDD71E}"/>
              </a:ext>
            </a:extLst>
          </p:cNvPr>
          <p:cNvPicPr>
            <a:picLocks noChangeAspect="1"/>
          </p:cNvPicPr>
          <p:nvPr/>
        </p:nvPicPr>
        <p:blipFill>
          <a:blip r:embed="rId6"/>
          <a:stretch>
            <a:fillRect/>
          </a:stretch>
        </p:blipFill>
        <p:spPr>
          <a:xfrm>
            <a:off x="114304" y="2911761"/>
            <a:ext cx="3492500" cy="1984634"/>
          </a:xfrm>
          <a:prstGeom prst="rect">
            <a:avLst/>
          </a:prstGeom>
        </p:spPr>
      </p:pic>
      <p:sp>
        <p:nvSpPr>
          <p:cNvPr id="21" name="مستطيل: زوايا مستديرة 2">
            <a:extLst>
              <a:ext uri="{FF2B5EF4-FFF2-40B4-BE49-F238E27FC236}">
                <a16:creationId xmlns:a16="http://schemas.microsoft.com/office/drawing/2014/main" id="{DB95FF51-77E2-6E4E-84AD-5B1857D226BD}"/>
              </a:ext>
            </a:extLst>
          </p:cNvPr>
          <p:cNvSpPr/>
          <p:nvPr/>
        </p:nvSpPr>
        <p:spPr>
          <a:xfrm>
            <a:off x="3489635" y="5570824"/>
            <a:ext cx="1828800" cy="6958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rPr>
              <a:t>China</a:t>
            </a:r>
            <a:endParaRPr lang="ar-SA" sz="2800" b="1" dirty="0">
              <a:solidFill>
                <a:schemeClr val="tx1"/>
              </a:solidFill>
            </a:endParaRPr>
          </a:p>
        </p:txBody>
      </p:sp>
      <p:cxnSp>
        <p:nvCxnSpPr>
          <p:cNvPr id="22" name="Straight Arrow Connector 21">
            <a:extLst>
              <a:ext uri="{FF2B5EF4-FFF2-40B4-BE49-F238E27FC236}">
                <a16:creationId xmlns:a16="http://schemas.microsoft.com/office/drawing/2014/main" id="{11509422-589E-B04D-BE27-702CB5B9C6AA}"/>
              </a:ext>
            </a:extLst>
          </p:cNvPr>
          <p:cNvCxnSpPr>
            <a:cxnSpLocks/>
          </p:cNvCxnSpPr>
          <p:nvPr/>
        </p:nvCxnSpPr>
        <p:spPr>
          <a:xfrm>
            <a:off x="7911158" y="3959511"/>
            <a:ext cx="3663761" cy="2307166"/>
          </a:xfrm>
          <a:prstGeom prst="straightConnector1">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5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alpha val="65000"/>
          </a:srgbClr>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2B48564-20AC-4942-B148-AA7B86998FBE}"/>
              </a:ext>
            </a:extLst>
          </p:cNvPr>
          <p:cNvSpPr/>
          <p:nvPr/>
        </p:nvSpPr>
        <p:spPr>
          <a:xfrm>
            <a:off x="2596895" y="742656"/>
            <a:ext cx="2651760" cy="1653072"/>
          </a:xfrm>
          <a:custGeom>
            <a:avLst/>
            <a:gdLst>
              <a:gd name="connsiteX0" fmla="*/ 1593050 w 2651760"/>
              <a:gd name="connsiteY0" fmla="*/ 1068951 h 1653072"/>
              <a:gd name="connsiteX1" fmla="*/ 1584512 w 2651760"/>
              <a:gd name="connsiteY1" fmla="*/ 1082606 h 1653072"/>
              <a:gd name="connsiteX2" fmla="*/ 1581262 w 2651760"/>
              <a:gd name="connsiteY2" fmla="*/ 1086144 h 1653072"/>
              <a:gd name="connsiteX3" fmla="*/ 1597094 w 2651760"/>
              <a:gd name="connsiteY3" fmla="*/ 1086144 h 1653072"/>
              <a:gd name="connsiteX4" fmla="*/ 1828800 w 2651760"/>
              <a:gd name="connsiteY4" fmla="*/ 0 h 1653072"/>
              <a:gd name="connsiteX5" fmla="*/ 2194560 w 2651760"/>
              <a:gd name="connsiteY5" fmla="*/ 482640 h 1653072"/>
              <a:gd name="connsiteX6" fmla="*/ 2188191 w 2651760"/>
              <a:gd name="connsiteY6" fmla="*/ 566013 h 1653072"/>
              <a:gd name="connsiteX7" fmla="*/ 2197160 w 2651760"/>
              <a:gd name="connsiteY7" fmla="*/ 575778 h 1653072"/>
              <a:gd name="connsiteX8" fmla="*/ 2304288 w 2651760"/>
              <a:gd name="connsiteY8" fmla="*/ 917056 h 1653072"/>
              <a:gd name="connsiteX9" fmla="*/ 2296857 w 2651760"/>
              <a:gd name="connsiteY9" fmla="*/ 1014325 h 1653072"/>
              <a:gd name="connsiteX10" fmla="*/ 2279962 w 2651760"/>
              <a:gd name="connsiteY10" fmla="*/ 1086144 h 1653072"/>
              <a:gd name="connsiteX11" fmla="*/ 2368296 w 2651760"/>
              <a:gd name="connsiteY11" fmla="*/ 1086144 h 1653072"/>
              <a:gd name="connsiteX12" fmla="*/ 2651760 w 2651760"/>
              <a:gd name="connsiteY12" fmla="*/ 1369608 h 1653072"/>
              <a:gd name="connsiteX13" fmla="*/ 2368296 w 2651760"/>
              <a:gd name="connsiteY13" fmla="*/ 1653072 h 1653072"/>
              <a:gd name="connsiteX14" fmla="*/ 283464 w 2651760"/>
              <a:gd name="connsiteY14" fmla="*/ 1653072 h 1653072"/>
              <a:gd name="connsiteX15" fmla="*/ 0 w 2651760"/>
              <a:gd name="connsiteY15" fmla="*/ 1369608 h 1653072"/>
              <a:gd name="connsiteX16" fmla="*/ 173127 w 2651760"/>
              <a:gd name="connsiteY16" fmla="*/ 1108420 h 1653072"/>
              <a:gd name="connsiteX17" fmla="*/ 173804 w 2651760"/>
              <a:gd name="connsiteY17" fmla="*/ 1108210 h 1653072"/>
              <a:gd name="connsiteX18" fmla="*/ 155322 w 2651760"/>
              <a:gd name="connsiteY18" fmla="*/ 1066990 h 1653072"/>
              <a:gd name="connsiteX19" fmla="*/ 128016 w 2651760"/>
              <a:gd name="connsiteY19" fmla="*/ 903264 h 1653072"/>
              <a:gd name="connsiteX20" fmla="*/ 475488 w 2651760"/>
              <a:gd name="connsiteY20" fmla="*/ 482640 h 1653072"/>
              <a:gd name="connsiteX21" fmla="*/ 610739 w 2651760"/>
              <a:gd name="connsiteY21" fmla="*/ 515695 h 1653072"/>
              <a:gd name="connsiteX22" fmla="*/ 647684 w 2651760"/>
              <a:gd name="connsiteY22" fmla="*/ 539969 h 1653072"/>
              <a:gd name="connsiteX23" fmla="*/ 662847 w 2651760"/>
              <a:gd name="connsiteY23" fmla="*/ 506153 h 1653072"/>
              <a:gd name="connsiteX24" fmla="*/ 950976 w 2651760"/>
              <a:gd name="connsiteY24" fmla="*/ 320704 h 1653072"/>
              <a:gd name="connsiteX25" fmla="*/ 1086227 w 2651760"/>
              <a:gd name="connsiteY25" fmla="*/ 353759 h 1653072"/>
              <a:gd name="connsiteX26" fmla="*/ 1100907 w 2651760"/>
              <a:gd name="connsiteY26" fmla="*/ 363404 h 1653072"/>
              <a:gd name="connsiteX27" fmla="*/ 1121380 w 2651760"/>
              <a:gd name="connsiteY27" fmla="*/ 341115 h 1653072"/>
              <a:gd name="connsiteX28" fmla="*/ 1325880 w 2651760"/>
              <a:gd name="connsiteY28" fmla="*/ 258688 h 1653072"/>
              <a:gd name="connsiteX29" fmla="*/ 1468250 w 2651760"/>
              <a:gd name="connsiteY29" fmla="*/ 296616 h 1653072"/>
              <a:gd name="connsiteX30" fmla="*/ 1488019 w 2651760"/>
              <a:gd name="connsiteY30" fmla="*/ 310775 h 1653072"/>
              <a:gd name="connsiteX31" fmla="*/ 1491783 w 2651760"/>
              <a:gd name="connsiteY31" fmla="*/ 294775 h 1653072"/>
              <a:gd name="connsiteX32" fmla="*/ 1828800 w 2651760"/>
              <a:gd name="connsiteY32" fmla="*/ 0 h 165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51760" h="1653072">
                <a:moveTo>
                  <a:pt x="1593050" y="1068951"/>
                </a:moveTo>
                <a:lnTo>
                  <a:pt x="1584512" y="1082606"/>
                </a:lnTo>
                <a:lnTo>
                  <a:pt x="1581262" y="1086144"/>
                </a:lnTo>
                <a:lnTo>
                  <a:pt x="1597094" y="1086144"/>
                </a:lnTo>
                <a:close/>
                <a:moveTo>
                  <a:pt x="1828800" y="0"/>
                </a:moveTo>
                <a:cubicBezTo>
                  <a:pt x="2030804" y="0"/>
                  <a:pt x="2194560" y="216085"/>
                  <a:pt x="2194560" y="482640"/>
                </a:cubicBezTo>
                <a:lnTo>
                  <a:pt x="2188191" y="566013"/>
                </a:lnTo>
                <a:lnTo>
                  <a:pt x="2197160" y="575778"/>
                </a:lnTo>
                <a:cubicBezTo>
                  <a:pt x="2263349" y="663119"/>
                  <a:pt x="2304288" y="783779"/>
                  <a:pt x="2304288" y="917056"/>
                </a:cubicBezTo>
                <a:cubicBezTo>
                  <a:pt x="2304288" y="950375"/>
                  <a:pt x="2301730" y="982906"/>
                  <a:pt x="2296857" y="1014325"/>
                </a:cubicBezTo>
                <a:lnTo>
                  <a:pt x="2279962" y="1086144"/>
                </a:lnTo>
                <a:lnTo>
                  <a:pt x="2368296" y="1086144"/>
                </a:lnTo>
                <a:cubicBezTo>
                  <a:pt x="2524849" y="1086144"/>
                  <a:pt x="2651760" y="1213055"/>
                  <a:pt x="2651760" y="1369608"/>
                </a:cubicBezTo>
                <a:cubicBezTo>
                  <a:pt x="2651760" y="1526161"/>
                  <a:pt x="2524849" y="1653072"/>
                  <a:pt x="2368296" y="1653072"/>
                </a:cubicBezTo>
                <a:lnTo>
                  <a:pt x="283464" y="1653072"/>
                </a:lnTo>
                <a:cubicBezTo>
                  <a:pt x="126911" y="1653072"/>
                  <a:pt x="0" y="1526161"/>
                  <a:pt x="0" y="1369608"/>
                </a:cubicBezTo>
                <a:cubicBezTo>
                  <a:pt x="0" y="1252193"/>
                  <a:pt x="71387" y="1151452"/>
                  <a:pt x="173127" y="1108420"/>
                </a:cubicBezTo>
                <a:lnTo>
                  <a:pt x="173804" y="1108210"/>
                </a:lnTo>
                <a:lnTo>
                  <a:pt x="155322" y="1066990"/>
                </a:lnTo>
                <a:cubicBezTo>
                  <a:pt x="137739" y="1016667"/>
                  <a:pt x="128016" y="961340"/>
                  <a:pt x="128016" y="903264"/>
                </a:cubicBezTo>
                <a:cubicBezTo>
                  <a:pt x="128016" y="670960"/>
                  <a:pt x="283585" y="482640"/>
                  <a:pt x="475488" y="482640"/>
                </a:cubicBezTo>
                <a:cubicBezTo>
                  <a:pt x="523464" y="482640"/>
                  <a:pt x="569169" y="494410"/>
                  <a:pt x="610739" y="515695"/>
                </a:cubicBezTo>
                <a:lnTo>
                  <a:pt x="647684" y="539969"/>
                </a:lnTo>
                <a:lnTo>
                  <a:pt x="662847" y="506153"/>
                </a:lnTo>
                <a:cubicBezTo>
                  <a:pt x="725290" y="394266"/>
                  <a:pt x="831037" y="320704"/>
                  <a:pt x="950976" y="320704"/>
                </a:cubicBezTo>
                <a:cubicBezTo>
                  <a:pt x="998952" y="320704"/>
                  <a:pt x="1044657" y="332474"/>
                  <a:pt x="1086227" y="353759"/>
                </a:cubicBezTo>
                <a:lnTo>
                  <a:pt x="1100907" y="363404"/>
                </a:lnTo>
                <a:lnTo>
                  <a:pt x="1121380" y="341115"/>
                </a:lnTo>
                <a:cubicBezTo>
                  <a:pt x="1179756" y="289075"/>
                  <a:pt x="1250128" y="258688"/>
                  <a:pt x="1325880" y="258688"/>
                </a:cubicBezTo>
                <a:cubicBezTo>
                  <a:pt x="1376381" y="258688"/>
                  <a:pt x="1424491" y="272193"/>
                  <a:pt x="1468250" y="296616"/>
                </a:cubicBezTo>
                <a:lnTo>
                  <a:pt x="1488019" y="310775"/>
                </a:lnTo>
                <a:lnTo>
                  <a:pt x="1491783" y="294775"/>
                </a:lnTo>
                <a:cubicBezTo>
                  <a:pt x="1547308" y="121548"/>
                  <a:pt x="1677297" y="0"/>
                  <a:pt x="1828800" y="0"/>
                </a:cubicBezTo>
                <a:close/>
              </a:path>
            </a:pathLst>
          </a:custGeom>
          <a:solidFill>
            <a:schemeClr val="bg1"/>
          </a:solidFill>
          <a:ln>
            <a:noFill/>
          </a:ln>
          <a:effectLst>
            <a:innerShdw blurRad="4826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SA"/>
          </a:p>
        </p:txBody>
      </p:sp>
      <p:sp>
        <p:nvSpPr>
          <p:cNvPr id="19" name="TextBox 18">
            <a:extLst>
              <a:ext uri="{FF2B5EF4-FFF2-40B4-BE49-F238E27FC236}">
                <a16:creationId xmlns:a16="http://schemas.microsoft.com/office/drawing/2014/main" id="{96FEAA74-0720-5145-9F96-8CCAA2171E1A}"/>
              </a:ext>
            </a:extLst>
          </p:cNvPr>
          <p:cNvSpPr txBox="1"/>
          <p:nvPr/>
        </p:nvSpPr>
        <p:spPr>
          <a:xfrm>
            <a:off x="22642" y="2999232"/>
            <a:ext cx="4878541" cy="1323439"/>
          </a:xfrm>
          <a:prstGeom prst="rect">
            <a:avLst/>
          </a:prstGeom>
          <a:noFill/>
        </p:spPr>
        <p:txBody>
          <a:bodyPr wrap="square" rtlCol="0">
            <a:spAutoFit/>
          </a:bodyPr>
          <a:lstStyle/>
          <a:p>
            <a:r>
              <a:rPr lang="en-US" sz="4000" b="1" dirty="0">
                <a:latin typeface="Comic Sans MS" panose="030F0902030302020204" pitchFamily="66" charset="0"/>
              </a:rPr>
              <a:t>A</a:t>
            </a:r>
            <a:r>
              <a:rPr lang="en-SA" sz="4000" b="1" dirty="0">
                <a:latin typeface="Comic Sans MS" panose="030F0902030302020204" pitchFamily="66" charset="0"/>
              </a:rPr>
              <a:t>round the world</a:t>
            </a:r>
          </a:p>
          <a:p>
            <a:endParaRPr lang="en-SA" sz="4000" b="1" dirty="0">
              <a:latin typeface="Comic Sans MS" panose="030F0902030302020204" pitchFamily="66" charset="0"/>
            </a:endParaRPr>
          </a:p>
        </p:txBody>
      </p:sp>
      <p:sp>
        <p:nvSpPr>
          <p:cNvPr id="17" name="Freeform 16">
            <a:extLst>
              <a:ext uri="{FF2B5EF4-FFF2-40B4-BE49-F238E27FC236}">
                <a16:creationId xmlns:a16="http://schemas.microsoft.com/office/drawing/2014/main" id="{43AFBADF-5407-F446-A558-3412658E601C}"/>
              </a:ext>
            </a:extLst>
          </p:cNvPr>
          <p:cNvSpPr/>
          <p:nvPr/>
        </p:nvSpPr>
        <p:spPr>
          <a:xfrm>
            <a:off x="-5529944" y="0"/>
            <a:ext cx="23251888" cy="6858000"/>
          </a:xfrm>
          <a:custGeom>
            <a:avLst/>
            <a:gdLst>
              <a:gd name="connsiteX0" fmla="*/ 2 w 23251888"/>
              <a:gd name="connsiteY0" fmla="*/ 0 h 6858000"/>
              <a:gd name="connsiteX1" fmla="*/ 23251888 w 23251888"/>
              <a:gd name="connsiteY1" fmla="*/ 0 h 6858000"/>
              <a:gd name="connsiteX2" fmla="*/ 23251888 w 23251888"/>
              <a:gd name="connsiteY2" fmla="*/ 6858000 h 6858000"/>
              <a:gd name="connsiteX3" fmla="*/ 2 w 23251888"/>
              <a:gd name="connsiteY3" fmla="*/ 6858000 h 6858000"/>
              <a:gd name="connsiteX4" fmla="*/ 457202 w 23251888"/>
              <a:gd name="connsiteY4" fmla="*/ 6803136 h 6858000"/>
              <a:gd name="connsiteX5" fmla="*/ 2852931 w 23251888"/>
              <a:gd name="connsiteY5" fmla="*/ 3502152 h 6858000"/>
              <a:gd name="connsiteX6" fmla="*/ 566930 w 23251888"/>
              <a:gd name="connsiteY6" fmla="*/ 73152 h 6858000"/>
              <a:gd name="connsiteX7" fmla="*/ 0 w 23251888"/>
              <a:gd name="connsiteY7" fmla="*/ 0 h 6858000"/>
              <a:gd name="connsiteX8" fmla="*/ 2 w 23251888"/>
              <a:gd name="connsiteY8" fmla="*/ 0 h 6858000"/>
              <a:gd name="connsiteX9" fmla="*/ 2 w 23251888"/>
              <a:gd name="connsiteY9" fmla="*/ 6858000 h 6858000"/>
              <a:gd name="connsiteX10" fmla="*/ 0 w 2325188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51888" h="6858000">
                <a:moveTo>
                  <a:pt x="2" y="0"/>
                </a:moveTo>
                <a:lnTo>
                  <a:pt x="23251888" y="0"/>
                </a:lnTo>
                <a:lnTo>
                  <a:pt x="23251888" y="6858000"/>
                </a:lnTo>
                <a:lnTo>
                  <a:pt x="2" y="6858000"/>
                </a:lnTo>
                <a:lnTo>
                  <a:pt x="457202" y="6803136"/>
                </a:lnTo>
                <a:lnTo>
                  <a:pt x="2852931" y="3502152"/>
                </a:lnTo>
                <a:lnTo>
                  <a:pt x="566930" y="73152"/>
                </a:lnTo>
                <a:close/>
                <a:moveTo>
                  <a:pt x="0" y="0"/>
                </a:moveTo>
                <a:lnTo>
                  <a:pt x="2" y="0"/>
                </a:lnTo>
                <a:lnTo>
                  <a:pt x="2" y="6858000"/>
                </a:lnTo>
                <a:lnTo>
                  <a:pt x="0" y="6858000"/>
                </a:lnTo>
                <a:close/>
              </a:path>
            </a:pathLst>
          </a:cu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SA"/>
          </a:p>
        </p:txBody>
      </p:sp>
      <p:pic>
        <p:nvPicPr>
          <p:cNvPr id="12" name="Picture 11" descr="A picture containing chart&#10;&#10;Description automatically generated">
            <a:extLst>
              <a:ext uri="{FF2B5EF4-FFF2-40B4-BE49-F238E27FC236}">
                <a16:creationId xmlns:a16="http://schemas.microsoft.com/office/drawing/2014/main" id="{FA181A1D-1029-D04A-B728-16B91B8B0FC2}"/>
              </a:ext>
            </a:extLst>
          </p:cNvPr>
          <p:cNvPicPr>
            <a:picLocks noChangeAspect="1"/>
          </p:cNvPicPr>
          <p:nvPr/>
        </p:nvPicPr>
        <p:blipFill>
          <a:blip r:embed="rId2">
            <a:clrChange>
              <a:clrFrom>
                <a:srgbClr val="F7F7F7"/>
              </a:clrFrom>
              <a:clrTo>
                <a:srgbClr val="F7F7F7">
                  <a:alpha val="0"/>
                </a:srgbClr>
              </a:clrTo>
            </a:clrChange>
          </a:blip>
          <a:stretch>
            <a:fillRect/>
          </a:stretch>
        </p:blipFill>
        <p:spPr>
          <a:xfrm rot="5400000">
            <a:off x="-8222544" y="-1"/>
            <a:ext cx="8237263" cy="6858000"/>
          </a:xfrm>
          <a:prstGeom prst="rect">
            <a:avLst/>
          </a:prstGeom>
        </p:spPr>
      </p:pic>
    </p:spTree>
    <p:extLst>
      <p:ext uri="{BB962C8B-B14F-4D97-AF65-F5344CB8AC3E}">
        <p14:creationId xmlns:p14="http://schemas.microsoft.com/office/powerpoint/2010/main" val="10679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0 L 1.05443 0 " pathEditMode="relative" rAng="0" ptsTypes="AA">
                                      <p:cBhvr>
                                        <p:cTn id="6" dur="3000" fill="hold"/>
                                        <p:tgtEl>
                                          <p:spTgt spid="12"/>
                                        </p:tgtEl>
                                        <p:attrNameLst>
                                          <p:attrName>ppt_x</p:attrName>
                                          <p:attrName>ppt_y</p:attrName>
                                        </p:attrNameLst>
                                      </p:cBhvr>
                                      <p:rCtr x="52721" y="0"/>
                                    </p:animMotion>
                                  </p:childTnLst>
                                </p:cTn>
                              </p:par>
                              <p:par>
                                <p:cTn id="7" presetID="63" presetClass="path" presetSubtype="0" accel="50000" decel="50000" fill="hold" grpId="0" nodeType="withEffect">
                                  <p:stCondLst>
                                    <p:cond delay="0"/>
                                  </p:stCondLst>
                                  <p:childTnLst>
                                    <p:animMotion origin="layout" path="M -1.45833E-6 0 L 1.05443 0 " pathEditMode="relative" rAng="0" ptsTypes="AA">
                                      <p:cBhvr>
                                        <p:cTn id="8" dur="3000" fill="hold"/>
                                        <p:tgtEl>
                                          <p:spTgt spid="17"/>
                                        </p:tgtEl>
                                        <p:attrNameLst>
                                          <p:attrName>ppt_x</p:attrName>
                                          <p:attrName>ppt_y</p:attrName>
                                        </p:attrNameLst>
                                      </p:cBhvr>
                                      <p:rCtr x="527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Quick check</a:t>
            </a:r>
            <a:r>
              <a:rPr lang="en-SA" sz="2800" dirty="0">
                <a:latin typeface="Comic Sans MS" panose="030F0902030302020204" pitchFamily="66" charset="0"/>
              </a:rPr>
              <a:t>:</a:t>
            </a:r>
          </a:p>
        </p:txBody>
      </p:sp>
      <p:pic>
        <p:nvPicPr>
          <p:cNvPr id="13" name="صورة 4">
            <a:extLst>
              <a:ext uri="{FF2B5EF4-FFF2-40B4-BE49-F238E27FC236}">
                <a16:creationId xmlns:a16="http://schemas.microsoft.com/office/drawing/2014/main" id="{10E91044-E82C-FD4D-A676-EED20FA653E1}"/>
              </a:ext>
            </a:extLst>
          </p:cNvPr>
          <p:cNvPicPr>
            <a:picLocks noChangeAspect="1"/>
          </p:cNvPicPr>
          <p:nvPr/>
        </p:nvPicPr>
        <p:blipFill>
          <a:blip r:embed="rId3">
            <a:clrChange>
              <a:clrFrom>
                <a:srgbClr val="F5E9D2"/>
              </a:clrFrom>
              <a:clrTo>
                <a:srgbClr val="F5E9D2">
                  <a:alpha val="0"/>
                </a:srgbClr>
              </a:clrTo>
            </a:clrChange>
          </a:blip>
          <a:stretch>
            <a:fillRect/>
          </a:stretch>
        </p:blipFill>
        <p:spPr>
          <a:xfrm>
            <a:off x="420992" y="980728"/>
            <a:ext cx="4679590" cy="440432"/>
          </a:xfrm>
          <a:prstGeom prst="rect">
            <a:avLst/>
          </a:prstGeom>
        </p:spPr>
      </p:pic>
      <p:pic>
        <p:nvPicPr>
          <p:cNvPr id="14" name="صورة 5">
            <a:extLst>
              <a:ext uri="{FF2B5EF4-FFF2-40B4-BE49-F238E27FC236}">
                <a16:creationId xmlns:a16="http://schemas.microsoft.com/office/drawing/2014/main" id="{E450233A-A66E-2E47-8EDE-EA88049682DF}"/>
              </a:ext>
            </a:extLst>
          </p:cNvPr>
          <p:cNvPicPr>
            <a:picLocks noChangeAspect="1"/>
          </p:cNvPicPr>
          <p:nvPr/>
        </p:nvPicPr>
        <p:blipFill>
          <a:blip r:embed="rId4">
            <a:clrChange>
              <a:clrFrom>
                <a:srgbClr val="F5E9D2"/>
              </a:clrFrom>
              <a:clrTo>
                <a:srgbClr val="F5E9D2">
                  <a:alpha val="0"/>
                </a:srgbClr>
              </a:clrTo>
            </a:clrChange>
          </a:blip>
          <a:stretch>
            <a:fillRect/>
          </a:stretch>
        </p:blipFill>
        <p:spPr>
          <a:xfrm>
            <a:off x="628760" y="1988840"/>
            <a:ext cx="4436263" cy="2590205"/>
          </a:xfrm>
          <a:prstGeom prst="rect">
            <a:avLst/>
          </a:prstGeom>
        </p:spPr>
      </p:pic>
      <p:sp>
        <p:nvSpPr>
          <p:cNvPr id="15" name="مستطيل 3">
            <a:extLst>
              <a:ext uri="{FF2B5EF4-FFF2-40B4-BE49-F238E27FC236}">
                <a16:creationId xmlns:a16="http://schemas.microsoft.com/office/drawing/2014/main" id="{BE9E8557-08CC-5A49-B90E-2A677E652B02}"/>
              </a:ext>
            </a:extLst>
          </p:cNvPr>
          <p:cNvSpPr/>
          <p:nvPr/>
        </p:nvSpPr>
        <p:spPr>
          <a:xfrm>
            <a:off x="1115616" y="1988840"/>
            <a:ext cx="663964" cy="461665"/>
          </a:xfrm>
          <a:prstGeom prst="rect">
            <a:avLst/>
          </a:prstGeom>
        </p:spPr>
        <p:txBody>
          <a:bodyPr wrap="none">
            <a:spAutoFit/>
          </a:bodyPr>
          <a:lstStyle/>
          <a:p>
            <a:pPr algn="l" rtl="0"/>
            <a:r>
              <a:rPr lang="en-US" sz="2400" dirty="0">
                <a:solidFill>
                  <a:schemeClr val="accent5">
                    <a:lumMod val="75000"/>
                  </a:schemeClr>
                </a:solidFill>
                <a:latin typeface="Comic Sans MS" panose="030F0902030302020204" pitchFamily="66" charset="0"/>
              </a:rPr>
              <a:t>yes</a:t>
            </a:r>
            <a:endParaRPr lang="ar-SA" sz="2400" dirty="0">
              <a:solidFill>
                <a:schemeClr val="accent5">
                  <a:lumMod val="75000"/>
                </a:schemeClr>
              </a:solidFill>
              <a:latin typeface="Comic Sans MS" panose="030F0902030302020204" pitchFamily="66" charset="0"/>
            </a:endParaRPr>
          </a:p>
        </p:txBody>
      </p:sp>
      <p:sp>
        <p:nvSpPr>
          <p:cNvPr id="16" name="مستطيل 6">
            <a:extLst>
              <a:ext uri="{FF2B5EF4-FFF2-40B4-BE49-F238E27FC236}">
                <a16:creationId xmlns:a16="http://schemas.microsoft.com/office/drawing/2014/main" id="{1EFD3F8C-1669-7B4F-84FC-C18F52D77FC0}"/>
              </a:ext>
            </a:extLst>
          </p:cNvPr>
          <p:cNvSpPr/>
          <p:nvPr/>
        </p:nvSpPr>
        <p:spPr>
          <a:xfrm>
            <a:off x="1084637" y="2492483"/>
            <a:ext cx="527709" cy="461665"/>
          </a:xfrm>
          <a:prstGeom prst="rect">
            <a:avLst/>
          </a:prstGeom>
        </p:spPr>
        <p:txBody>
          <a:bodyPr wrap="none">
            <a:spAutoFit/>
          </a:bodyPr>
          <a:lstStyle/>
          <a:p>
            <a:pPr algn="l" rtl="0"/>
            <a:r>
              <a:rPr lang="en-US" sz="2400" dirty="0">
                <a:solidFill>
                  <a:schemeClr val="accent5">
                    <a:lumMod val="75000"/>
                  </a:schemeClr>
                </a:solidFill>
                <a:latin typeface="Comic Sans MS" panose="030F0902030302020204" pitchFamily="66" charset="0"/>
              </a:rPr>
              <a:t>no</a:t>
            </a:r>
            <a:endParaRPr lang="ar-SA" sz="2400" dirty="0">
              <a:solidFill>
                <a:schemeClr val="accent5">
                  <a:lumMod val="75000"/>
                </a:schemeClr>
              </a:solidFill>
              <a:latin typeface="Comic Sans MS" panose="030F0902030302020204" pitchFamily="66" charset="0"/>
            </a:endParaRPr>
          </a:p>
        </p:txBody>
      </p:sp>
      <p:sp>
        <p:nvSpPr>
          <p:cNvPr id="17" name="مستطيل 7">
            <a:extLst>
              <a:ext uri="{FF2B5EF4-FFF2-40B4-BE49-F238E27FC236}">
                <a16:creationId xmlns:a16="http://schemas.microsoft.com/office/drawing/2014/main" id="{07038A0F-A1D4-8448-AE74-143085EDBCAF}"/>
              </a:ext>
            </a:extLst>
          </p:cNvPr>
          <p:cNvSpPr/>
          <p:nvPr/>
        </p:nvSpPr>
        <p:spPr>
          <a:xfrm>
            <a:off x="4355976" y="2453635"/>
            <a:ext cx="2763898" cy="461665"/>
          </a:xfrm>
          <a:prstGeom prst="rect">
            <a:avLst/>
          </a:prstGeom>
        </p:spPr>
        <p:txBody>
          <a:bodyPr wrap="none">
            <a:spAutoFit/>
          </a:bodyPr>
          <a:lstStyle/>
          <a:p>
            <a:pPr algn="l" rtl="0"/>
            <a:r>
              <a:rPr lang="en-US" sz="2400" dirty="0">
                <a:solidFill>
                  <a:schemeClr val="accent5">
                    <a:lumMod val="75000"/>
                  </a:schemeClr>
                </a:solidFill>
                <a:latin typeface="Comic Sans MS" panose="030F0902030302020204" pitchFamily="66" charset="0"/>
              </a:rPr>
              <a:t>Tom is Australian.</a:t>
            </a:r>
            <a:endParaRPr lang="ar-SA" sz="2400" dirty="0">
              <a:solidFill>
                <a:schemeClr val="accent5">
                  <a:lumMod val="75000"/>
                </a:schemeClr>
              </a:solidFill>
              <a:latin typeface="Comic Sans MS" panose="030F0902030302020204" pitchFamily="66" charset="0"/>
            </a:endParaRPr>
          </a:p>
        </p:txBody>
      </p:sp>
      <p:sp>
        <p:nvSpPr>
          <p:cNvPr id="22" name="مستطيل 8">
            <a:extLst>
              <a:ext uri="{FF2B5EF4-FFF2-40B4-BE49-F238E27FC236}">
                <a16:creationId xmlns:a16="http://schemas.microsoft.com/office/drawing/2014/main" id="{E3A84C6E-4449-674F-9CD0-207F02348C7A}"/>
              </a:ext>
            </a:extLst>
          </p:cNvPr>
          <p:cNvSpPr/>
          <p:nvPr/>
        </p:nvSpPr>
        <p:spPr>
          <a:xfrm>
            <a:off x="1148796" y="3018185"/>
            <a:ext cx="662361" cy="461665"/>
          </a:xfrm>
          <a:prstGeom prst="rect">
            <a:avLst/>
          </a:prstGeom>
        </p:spPr>
        <p:txBody>
          <a:bodyPr wrap="none">
            <a:spAutoFit/>
          </a:bodyPr>
          <a:lstStyle/>
          <a:p>
            <a:pPr algn="l" rtl="0"/>
            <a:r>
              <a:rPr lang="en-US" sz="2400" dirty="0">
                <a:solidFill>
                  <a:schemeClr val="accent5">
                    <a:lumMod val="75000"/>
                  </a:schemeClr>
                </a:solidFill>
                <a:latin typeface="Comic Sans MS" panose="030F0902030302020204" pitchFamily="66" charset="0"/>
              </a:rPr>
              <a:t>yes</a:t>
            </a:r>
            <a:endParaRPr lang="ar-SA" sz="2400" dirty="0">
              <a:solidFill>
                <a:schemeClr val="accent5">
                  <a:lumMod val="75000"/>
                </a:schemeClr>
              </a:solidFill>
              <a:latin typeface="Comic Sans MS" panose="030F0902030302020204" pitchFamily="66" charset="0"/>
            </a:endParaRPr>
          </a:p>
        </p:txBody>
      </p:sp>
      <p:sp>
        <p:nvSpPr>
          <p:cNvPr id="23" name="مستطيل 9">
            <a:extLst>
              <a:ext uri="{FF2B5EF4-FFF2-40B4-BE49-F238E27FC236}">
                <a16:creationId xmlns:a16="http://schemas.microsoft.com/office/drawing/2014/main" id="{38E9C12A-CA2B-4944-85F8-0E2BCBD73585}"/>
              </a:ext>
            </a:extLst>
          </p:cNvPr>
          <p:cNvSpPr/>
          <p:nvPr/>
        </p:nvSpPr>
        <p:spPr>
          <a:xfrm>
            <a:off x="1115616" y="3786039"/>
            <a:ext cx="527709" cy="461665"/>
          </a:xfrm>
          <a:prstGeom prst="rect">
            <a:avLst/>
          </a:prstGeom>
        </p:spPr>
        <p:txBody>
          <a:bodyPr wrap="none">
            <a:spAutoFit/>
          </a:bodyPr>
          <a:lstStyle/>
          <a:p>
            <a:pPr algn="l" rtl="0"/>
            <a:r>
              <a:rPr lang="en-US" sz="2400" dirty="0">
                <a:solidFill>
                  <a:schemeClr val="accent5">
                    <a:lumMod val="75000"/>
                  </a:schemeClr>
                </a:solidFill>
                <a:latin typeface="Comic Sans MS" panose="030F0902030302020204" pitchFamily="66" charset="0"/>
              </a:rPr>
              <a:t>no</a:t>
            </a:r>
            <a:endParaRPr lang="ar-SA" sz="2400" dirty="0">
              <a:solidFill>
                <a:schemeClr val="accent5">
                  <a:lumMod val="75000"/>
                </a:schemeClr>
              </a:solidFill>
              <a:latin typeface="Comic Sans MS" panose="030F0902030302020204" pitchFamily="66" charset="0"/>
            </a:endParaRPr>
          </a:p>
        </p:txBody>
      </p:sp>
      <p:sp>
        <p:nvSpPr>
          <p:cNvPr id="24" name="مستطيل 10">
            <a:extLst>
              <a:ext uri="{FF2B5EF4-FFF2-40B4-BE49-F238E27FC236}">
                <a16:creationId xmlns:a16="http://schemas.microsoft.com/office/drawing/2014/main" id="{5B3DAB96-28B8-8449-8113-FFEDA40CA011}"/>
              </a:ext>
            </a:extLst>
          </p:cNvPr>
          <p:cNvSpPr/>
          <p:nvPr/>
        </p:nvSpPr>
        <p:spPr>
          <a:xfrm>
            <a:off x="4716016" y="3780398"/>
            <a:ext cx="2584362" cy="461665"/>
          </a:xfrm>
          <a:prstGeom prst="rect">
            <a:avLst/>
          </a:prstGeom>
        </p:spPr>
        <p:txBody>
          <a:bodyPr wrap="none">
            <a:spAutoFit/>
          </a:bodyPr>
          <a:lstStyle/>
          <a:p>
            <a:pPr algn="l" rtl="0"/>
            <a:r>
              <a:rPr lang="en-US" sz="2400" dirty="0">
                <a:solidFill>
                  <a:schemeClr val="accent5">
                    <a:lumMod val="75000"/>
                  </a:schemeClr>
                </a:solidFill>
                <a:latin typeface="Comic Sans MS" panose="030F0902030302020204" pitchFamily="66" charset="0"/>
              </a:rPr>
              <a:t>He’s on business.</a:t>
            </a:r>
            <a:endParaRPr lang="ar-SA" sz="2400" dirty="0">
              <a:solidFill>
                <a:schemeClr val="accent5">
                  <a:lumMod val="75000"/>
                </a:schemeClr>
              </a:solidFill>
              <a:latin typeface="Comic Sans MS" panose="030F0902030302020204" pitchFamily="66" charset="0"/>
            </a:endParaRPr>
          </a:p>
        </p:txBody>
      </p:sp>
      <p:pic>
        <p:nvPicPr>
          <p:cNvPr id="27" name="Picture 26" descr="Logo, company name&#10;&#10;Description automatically generated">
            <a:extLst>
              <a:ext uri="{FF2B5EF4-FFF2-40B4-BE49-F238E27FC236}">
                <a16:creationId xmlns:a16="http://schemas.microsoft.com/office/drawing/2014/main" id="{87E279BB-3705-1148-A9A5-65BDF011E9F8}"/>
              </a:ext>
            </a:extLst>
          </p:cNvPr>
          <p:cNvPicPr>
            <a:picLocks noChangeAspect="1"/>
          </p:cNvPicPr>
          <p:nvPr/>
        </p:nvPicPr>
        <p:blipFill>
          <a:blip r:embed="rId5"/>
          <a:stretch>
            <a:fillRect/>
          </a:stretch>
        </p:blipFill>
        <p:spPr>
          <a:xfrm>
            <a:off x="8835511" y="1811547"/>
            <a:ext cx="1808540" cy="101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A picture containing shape&#10;&#10;Description automatically generated">
            <a:extLst>
              <a:ext uri="{FF2B5EF4-FFF2-40B4-BE49-F238E27FC236}">
                <a16:creationId xmlns:a16="http://schemas.microsoft.com/office/drawing/2014/main" id="{964F78DF-A35B-3447-AFA7-B586D3A22A56}"/>
              </a:ext>
            </a:extLst>
          </p:cNvPr>
          <p:cNvPicPr>
            <a:picLocks noChangeAspect="1"/>
          </p:cNvPicPr>
          <p:nvPr/>
        </p:nvPicPr>
        <p:blipFill rotWithShape="1">
          <a:blip r:embed="rId6">
            <a:clrChange>
              <a:clrFrom>
                <a:srgbClr val="FFFFFF"/>
              </a:clrFrom>
              <a:clrTo>
                <a:srgbClr val="FFFFFF">
                  <a:alpha val="0"/>
                </a:srgbClr>
              </a:clrTo>
            </a:clrChange>
          </a:blip>
          <a:srcRect t="25700" b="36425"/>
          <a:stretch/>
        </p:blipFill>
        <p:spPr>
          <a:xfrm>
            <a:off x="4716016" y="-76073"/>
            <a:ext cx="5435149" cy="2062303"/>
          </a:xfrm>
          <a:prstGeom prst="rect">
            <a:avLst/>
          </a:prstGeom>
        </p:spPr>
      </p:pic>
      <p:sp>
        <p:nvSpPr>
          <p:cNvPr id="29" name="مستطيل 2">
            <a:extLst>
              <a:ext uri="{FF2B5EF4-FFF2-40B4-BE49-F238E27FC236}">
                <a16:creationId xmlns:a16="http://schemas.microsoft.com/office/drawing/2014/main" id="{D3CB496E-CD7A-004E-A8CF-DFC568FBDA87}"/>
              </a:ext>
            </a:extLst>
          </p:cNvPr>
          <p:cNvSpPr/>
          <p:nvPr/>
        </p:nvSpPr>
        <p:spPr>
          <a:xfrm>
            <a:off x="6622173" y="610406"/>
            <a:ext cx="7057983" cy="707886"/>
          </a:xfrm>
          <a:prstGeom prst="rect">
            <a:avLst/>
          </a:prstGeom>
          <a:noFill/>
        </p:spPr>
        <p:txBody>
          <a:bodyPr wrap="square">
            <a:spAutoFit/>
          </a:bodyPr>
          <a:lstStyle/>
          <a:p>
            <a:pPr algn="l" rtl="0"/>
            <a:r>
              <a:rPr lang="en-US" sz="2000" dirty="0">
                <a:latin typeface="Comic Sans MS" panose="030F0902030302020204" pitchFamily="66" charset="0"/>
              </a:rPr>
              <a:t>By using </a:t>
            </a:r>
            <a:r>
              <a:rPr lang="en-US" sz="2000" u="sng" dirty="0">
                <a:solidFill>
                  <a:srgbClr val="0432FF"/>
                </a:solidFill>
                <a:latin typeface="Comic Sans MS" panose="030F0902030302020204" pitchFamily="66" charset="0"/>
              </a:rPr>
              <a:t>one minute strategy</a:t>
            </a:r>
            <a:r>
              <a:rPr lang="en-US" sz="2000" dirty="0">
                <a:latin typeface="Comic Sans MS" panose="030F0902030302020204" pitchFamily="66" charset="0"/>
              </a:rPr>
              <a:t>, </a:t>
            </a:r>
          </a:p>
          <a:p>
            <a:pPr algn="l" rtl="0"/>
            <a:r>
              <a:rPr lang="en-US" sz="2000" dirty="0">
                <a:latin typeface="Comic Sans MS" panose="030F0902030302020204" pitchFamily="66" charset="0"/>
              </a:rPr>
              <a:t>Answer the question.</a:t>
            </a:r>
            <a:endParaRPr lang="ar-SA" sz="2000" dirty="0">
              <a:latin typeface="Comic Sans MS" panose="030F0902030302020204" pitchFamily="66" charset="0"/>
            </a:endParaRPr>
          </a:p>
        </p:txBody>
      </p:sp>
      <p:pic>
        <p:nvPicPr>
          <p:cNvPr id="30" name="Picture 29">
            <a:extLst>
              <a:ext uri="{FF2B5EF4-FFF2-40B4-BE49-F238E27FC236}">
                <a16:creationId xmlns:a16="http://schemas.microsoft.com/office/drawing/2014/main" id="{9D676A51-2888-EC49-9455-468AFCF0ED47}"/>
              </a:ext>
            </a:extLst>
          </p:cNvPr>
          <p:cNvPicPr>
            <a:picLocks noChangeAspect="1"/>
          </p:cNvPicPr>
          <p:nvPr/>
        </p:nvPicPr>
        <p:blipFill rotWithShape="1">
          <a:blip r:embed="rId7">
            <a:clrChange>
              <a:clrFrom>
                <a:srgbClr val="FFFFFF"/>
              </a:clrFrom>
              <a:clrTo>
                <a:srgbClr val="FFFFFF">
                  <a:alpha val="0"/>
                </a:srgbClr>
              </a:clrTo>
            </a:clrChange>
          </a:blip>
          <a:srcRect l="31305" t="37102" r="31884" b="36038"/>
          <a:stretch/>
        </p:blipFill>
        <p:spPr>
          <a:xfrm>
            <a:off x="10596754" y="8415"/>
            <a:ext cx="1709530" cy="935531"/>
          </a:xfrm>
          <a:prstGeom prst="rect">
            <a:avLst/>
          </a:prstGeom>
        </p:spPr>
      </p:pic>
      <p:sp>
        <p:nvSpPr>
          <p:cNvPr id="31" name="TextBox 30">
            <a:extLst>
              <a:ext uri="{FF2B5EF4-FFF2-40B4-BE49-F238E27FC236}">
                <a16:creationId xmlns:a16="http://schemas.microsoft.com/office/drawing/2014/main" id="{1A5CB96E-D33F-5649-A64C-A18EF407CB46}"/>
              </a:ext>
            </a:extLst>
          </p:cNvPr>
          <p:cNvSpPr txBox="1"/>
          <p:nvPr/>
        </p:nvSpPr>
        <p:spPr>
          <a:xfrm>
            <a:off x="11087084" y="293116"/>
            <a:ext cx="728870" cy="461665"/>
          </a:xfrm>
          <a:prstGeom prst="rect">
            <a:avLst/>
          </a:prstGeom>
          <a:noFill/>
          <a:ln>
            <a:noFill/>
          </a:ln>
        </p:spPr>
        <p:txBody>
          <a:bodyPr wrap="square" rtlCol="0">
            <a:spAutoFit/>
          </a:bodyPr>
          <a:lstStyle/>
          <a:p>
            <a:pPr algn="ctr"/>
            <a:r>
              <a:rPr lang="en-SA" sz="2400" b="1" dirty="0"/>
              <a:t>27</a:t>
            </a:r>
          </a:p>
        </p:txBody>
      </p:sp>
    </p:spTree>
    <p:extLst>
      <p:ext uri="{BB962C8B-B14F-4D97-AF65-F5344CB8AC3E}">
        <p14:creationId xmlns:p14="http://schemas.microsoft.com/office/powerpoint/2010/main" val="15746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blinds(horizontal)">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blinds(horizontal)">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linds(horizontal)">
                                      <p:cBhvr>
                                        <p:cTn id="3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4"/>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Pair work</a:t>
            </a:r>
            <a:r>
              <a:rPr lang="en-SA" sz="2800" dirty="0">
                <a:latin typeface="Comic Sans MS" panose="030F0902030302020204" pitchFamily="66" charset="0"/>
              </a:rPr>
              <a:t>:</a:t>
            </a:r>
          </a:p>
        </p:txBody>
      </p:sp>
      <p:pic>
        <p:nvPicPr>
          <p:cNvPr id="18" name="صورة 5">
            <a:extLst>
              <a:ext uri="{FF2B5EF4-FFF2-40B4-BE49-F238E27FC236}">
                <a16:creationId xmlns:a16="http://schemas.microsoft.com/office/drawing/2014/main" id="{33306C2A-AC11-4B46-9367-3396FA46839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7429" y="1504925"/>
            <a:ext cx="5025962" cy="4121290"/>
          </a:xfrm>
          <a:prstGeom prst="rect">
            <a:avLst/>
          </a:prstGeom>
        </p:spPr>
      </p:pic>
      <p:pic>
        <p:nvPicPr>
          <p:cNvPr id="19" name="SG Bk 1 F-SA__18_21">
            <a:hlinkClick r:id="" action="ppaction://media"/>
            <a:extLst>
              <a:ext uri="{FF2B5EF4-FFF2-40B4-BE49-F238E27FC236}">
                <a16:creationId xmlns:a16="http://schemas.microsoft.com/office/drawing/2014/main" id="{73085E74-DB13-D44E-B7AB-514CF9871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6818" y="152780"/>
            <a:ext cx="609600" cy="609600"/>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91406423-841B-2A43-B261-3FE367293FCC}"/>
              </a:ext>
            </a:extLst>
          </p:cNvPr>
          <p:cNvPicPr>
            <a:picLocks noChangeAspect="1"/>
          </p:cNvPicPr>
          <p:nvPr/>
        </p:nvPicPr>
        <p:blipFill rotWithShape="1">
          <a:blip r:embed="rId7">
            <a:clrChange>
              <a:clrFrom>
                <a:srgbClr val="FFFFFF"/>
              </a:clrFrom>
              <a:clrTo>
                <a:srgbClr val="FFFFFF">
                  <a:alpha val="0"/>
                </a:srgbClr>
              </a:clrTo>
            </a:clrChange>
          </a:blip>
          <a:srcRect t="25700" b="36425"/>
          <a:stretch/>
        </p:blipFill>
        <p:spPr>
          <a:xfrm>
            <a:off x="5249427" y="-154844"/>
            <a:ext cx="5435149" cy="2062303"/>
          </a:xfrm>
          <a:prstGeom prst="rect">
            <a:avLst/>
          </a:prstGeom>
        </p:spPr>
      </p:pic>
      <p:sp>
        <p:nvSpPr>
          <p:cNvPr id="21" name="مستطيل 2">
            <a:extLst>
              <a:ext uri="{FF2B5EF4-FFF2-40B4-BE49-F238E27FC236}">
                <a16:creationId xmlns:a16="http://schemas.microsoft.com/office/drawing/2014/main" id="{0EE5AAD1-6705-0944-ACC9-E2E23F47C1B4}"/>
              </a:ext>
            </a:extLst>
          </p:cNvPr>
          <p:cNvSpPr/>
          <p:nvPr/>
        </p:nvSpPr>
        <p:spPr>
          <a:xfrm>
            <a:off x="7155584" y="531635"/>
            <a:ext cx="7057983" cy="707886"/>
          </a:xfrm>
          <a:prstGeom prst="rect">
            <a:avLst/>
          </a:prstGeom>
          <a:noFill/>
        </p:spPr>
        <p:txBody>
          <a:bodyPr wrap="square">
            <a:spAutoFit/>
          </a:bodyPr>
          <a:lstStyle/>
          <a:p>
            <a:pPr algn="l" rtl="0"/>
            <a:r>
              <a:rPr lang="en-US" sz="2000" dirty="0">
                <a:latin typeface="Comic Sans MS" panose="030F0902030302020204" pitchFamily="66" charset="0"/>
              </a:rPr>
              <a:t>By using </a:t>
            </a:r>
            <a:r>
              <a:rPr lang="en-US" sz="2000" u="sng" dirty="0">
                <a:solidFill>
                  <a:srgbClr val="0432FF"/>
                </a:solidFill>
                <a:latin typeface="Comic Sans MS" panose="030F0902030302020204" pitchFamily="66" charset="0"/>
              </a:rPr>
              <a:t>role-play strategy</a:t>
            </a:r>
            <a:r>
              <a:rPr lang="en-US" sz="2000" dirty="0">
                <a:latin typeface="Comic Sans MS" panose="030F0902030302020204" pitchFamily="66" charset="0"/>
              </a:rPr>
              <a:t>, </a:t>
            </a:r>
          </a:p>
          <a:p>
            <a:pPr algn="l" rtl="0"/>
            <a:r>
              <a:rPr lang="en-US" sz="2000" dirty="0">
                <a:latin typeface="Comic Sans MS" panose="030F0902030302020204" pitchFamily="66" charset="0"/>
              </a:rPr>
              <a:t>Ask and answer .</a:t>
            </a:r>
            <a:endParaRPr lang="ar-SA" sz="2000" dirty="0">
              <a:latin typeface="Comic Sans MS" panose="030F0902030302020204" pitchFamily="66" charset="0"/>
            </a:endParaRPr>
          </a:p>
        </p:txBody>
      </p:sp>
      <p:pic>
        <p:nvPicPr>
          <p:cNvPr id="25" name="صورة 11">
            <a:extLst>
              <a:ext uri="{FF2B5EF4-FFF2-40B4-BE49-F238E27FC236}">
                <a16:creationId xmlns:a16="http://schemas.microsoft.com/office/drawing/2014/main" id="{B2A13ECF-73C3-BC47-9BC3-5E49C7584D7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96518" y="1239521"/>
            <a:ext cx="1531190" cy="1531190"/>
          </a:xfrm>
          <a:prstGeom prst="rect">
            <a:avLst/>
          </a:prstGeom>
        </p:spPr>
      </p:pic>
    </p:spTree>
    <p:extLst>
      <p:ext uri="{BB962C8B-B14F-4D97-AF65-F5344CB8AC3E}">
        <p14:creationId xmlns:p14="http://schemas.microsoft.com/office/powerpoint/2010/main" val="413401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6712" fill="hold"/>
                                        <p:tgtEl>
                                          <p:spTgt spid="19"/>
                                        </p:tgtEl>
                                      </p:cBhvr>
                                    </p:cmd>
                                  </p:childTnLst>
                                </p:cTn>
                              </p:par>
                            </p:childTnLst>
                          </p:cTn>
                        </p:par>
                      </p:childTnLst>
                    </p:cTn>
                  </p:par>
                </p:childTnLst>
              </p:cTn>
              <p:nextCondLst>
                <p:cond evt="onClick" delay="0">
                  <p:tgtEl>
                    <p:spTgt spid="19"/>
                  </p:tgtEl>
                </p:cond>
              </p:nextCondLst>
            </p:seq>
            <p:audio>
              <p:cMediaNode vol="80000">
                <p:cTn id="16" fill="hold" display="0">
                  <p:stCondLst>
                    <p:cond delay="indefinite"/>
                  </p:stCondLst>
                  <p:endCondLst>
                    <p:cond evt="onStopAudio" delay="0">
                      <p:tgtEl>
                        <p:sldTgt/>
                      </p:tgtEl>
                    </p:cond>
                  </p:endCondLst>
                </p:cTn>
                <p:tgtEl>
                  <p:spTgt spid="19"/>
                </p:tgtEl>
              </p:cMediaNode>
            </p:audio>
          </p:childTnLst>
        </p:cTn>
      </p:par>
    </p:tnLst>
    <p:bldLst>
      <p:bldP spid="21" grpId="0"/>
      <p:bldP spid="2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pic>
        <p:nvPicPr>
          <p:cNvPr id="12" name="Picture 11" descr="A picture containing text&#10;&#10;Description automatically generated">
            <a:extLst>
              <a:ext uri="{FF2B5EF4-FFF2-40B4-BE49-F238E27FC236}">
                <a16:creationId xmlns:a16="http://schemas.microsoft.com/office/drawing/2014/main" id="{0FBC0AF9-85AF-0240-8AD2-505E85D8CA9A}"/>
              </a:ext>
            </a:extLst>
          </p:cNvPr>
          <p:cNvPicPr>
            <a:picLocks noChangeAspect="1"/>
          </p:cNvPicPr>
          <p:nvPr/>
        </p:nvPicPr>
        <p:blipFill>
          <a:blip r:embed="rId3"/>
          <a:stretch>
            <a:fillRect/>
          </a:stretch>
        </p:blipFill>
        <p:spPr>
          <a:xfrm>
            <a:off x="-20" y="-11260"/>
            <a:ext cx="12192000" cy="6880519"/>
          </a:xfrm>
          <a:prstGeom prst="rect">
            <a:avLst/>
          </a:prstGeom>
        </p:spPr>
      </p:pic>
      <p:sp>
        <p:nvSpPr>
          <p:cNvPr id="13" name="TextBox 12">
            <a:extLst>
              <a:ext uri="{FF2B5EF4-FFF2-40B4-BE49-F238E27FC236}">
                <a16:creationId xmlns:a16="http://schemas.microsoft.com/office/drawing/2014/main" id="{606F8D12-4972-294A-B7A8-043BB802B31B}"/>
              </a:ext>
            </a:extLst>
          </p:cNvPr>
          <p:cNvSpPr txBox="1"/>
          <p:nvPr/>
        </p:nvSpPr>
        <p:spPr>
          <a:xfrm>
            <a:off x="4878713" y="1859339"/>
            <a:ext cx="7114505" cy="1938992"/>
          </a:xfrm>
          <a:prstGeom prst="rect">
            <a:avLst/>
          </a:prstGeom>
          <a:noFill/>
        </p:spPr>
        <p:txBody>
          <a:bodyPr wrap="square" rtlCol="0">
            <a:spAutoFit/>
          </a:bodyPr>
          <a:lstStyle/>
          <a:p>
            <a:pPr algn="r" rtl="1"/>
            <a:r>
              <a:rPr lang="ar-SA" sz="3200" dirty="0">
                <a:solidFill>
                  <a:schemeClr val="bg1"/>
                </a:solidFill>
              </a:rPr>
              <a:t>قال تعالى</a:t>
            </a:r>
            <a:r>
              <a:rPr lang="ar-EG" sz="3200" dirty="0">
                <a:solidFill>
                  <a:schemeClr val="bg1"/>
                </a:solidFill>
              </a:rPr>
              <a:t>“</a:t>
            </a:r>
            <a:r>
              <a:rPr lang="ar-SA" sz="3200" dirty="0">
                <a:solidFill>
                  <a:schemeClr val="bg1"/>
                </a:solidFill>
              </a:rPr>
              <a:t>وَمِنْ آَيَاتِهِ خَلْقُ السَّمَاوَاتِ وَالْأَرْضِ وَاخْتِلَافُ أَلْسِنَتِكُمْ وَأَلْوَانِكُمْ </a:t>
            </a:r>
          </a:p>
          <a:p>
            <a:pPr algn="r" rtl="1"/>
            <a:r>
              <a:rPr lang="ar-SA" sz="3200" dirty="0">
                <a:solidFill>
                  <a:schemeClr val="bg1"/>
                </a:solidFill>
              </a:rPr>
              <a:t>إِنَّ فِي ذَلِكَ لَآَيَاتٍ لِلْعَالِمِينَ</a:t>
            </a:r>
            <a:endParaRPr lang="en-US" sz="3200" dirty="0">
              <a:solidFill>
                <a:schemeClr val="bg1"/>
              </a:solidFill>
            </a:endParaRPr>
          </a:p>
          <a:p>
            <a:pPr algn="r" rtl="1"/>
            <a:r>
              <a:rPr lang="ar-SA" sz="2400" dirty="0">
                <a:solidFill>
                  <a:schemeClr val="bg1"/>
                </a:solidFill>
              </a:rPr>
              <a:t>سورة الروم(٢٢)</a:t>
            </a:r>
            <a:endParaRPr lang="en-SA" sz="2400" dirty="0">
              <a:solidFill>
                <a:schemeClr val="bg1"/>
              </a:solidFill>
            </a:endParaRPr>
          </a:p>
        </p:txBody>
      </p:sp>
      <p:sp>
        <p:nvSpPr>
          <p:cNvPr id="2" name="TextBox 1">
            <a:extLst>
              <a:ext uri="{FF2B5EF4-FFF2-40B4-BE49-F238E27FC236}">
                <a16:creationId xmlns:a16="http://schemas.microsoft.com/office/drawing/2014/main" id="{DBF2F7F0-07B6-FC4A-97C5-9E3DE590A3B3}"/>
              </a:ext>
            </a:extLst>
          </p:cNvPr>
          <p:cNvSpPr txBox="1"/>
          <p:nvPr/>
        </p:nvSpPr>
        <p:spPr>
          <a:xfrm>
            <a:off x="6255006" y="4359965"/>
            <a:ext cx="5936974" cy="1200329"/>
          </a:xfrm>
          <a:prstGeom prst="rect">
            <a:avLst/>
          </a:prstGeom>
          <a:noFill/>
        </p:spPr>
        <p:txBody>
          <a:bodyPr wrap="square" rtlCol="0">
            <a:spAutoFit/>
          </a:bodyPr>
          <a:lstStyle/>
          <a:p>
            <a:r>
              <a:rPr lang="en-US" dirty="0">
                <a:solidFill>
                  <a:schemeClr val="bg1"/>
                </a:solidFill>
                <a:latin typeface="Comic Sans MS" panose="030F0902030302020204" pitchFamily="66" charset="0"/>
              </a:rPr>
              <a:t> And of His signs is the creation of the heavens and the earth and the diversity of your languages and your colors. Indeed in that are signs for those of knowledge</a:t>
            </a:r>
            <a:endParaRPr lang="en-SA"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2706443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Patriotic aim</a:t>
            </a:r>
            <a:r>
              <a:rPr lang="en-SA" sz="2800" dirty="0">
                <a:latin typeface="Comic Sans MS" panose="030F0902030302020204" pitchFamily="66" charset="0"/>
              </a:rPr>
              <a:t>:</a:t>
            </a:r>
          </a:p>
        </p:txBody>
      </p:sp>
      <p:sp>
        <p:nvSpPr>
          <p:cNvPr id="37" name="TextBox 36">
            <a:extLst>
              <a:ext uri="{FF2B5EF4-FFF2-40B4-BE49-F238E27FC236}">
                <a16:creationId xmlns:a16="http://schemas.microsoft.com/office/drawing/2014/main" id="{3354E848-D9DF-144F-9B23-5F8D1545B847}"/>
              </a:ext>
            </a:extLst>
          </p:cNvPr>
          <p:cNvSpPr txBox="1"/>
          <p:nvPr/>
        </p:nvSpPr>
        <p:spPr>
          <a:xfrm>
            <a:off x="1431235" y="3125582"/>
            <a:ext cx="6546574" cy="646331"/>
          </a:xfrm>
          <a:prstGeom prst="rect">
            <a:avLst/>
          </a:prstGeom>
          <a:noFill/>
        </p:spPr>
        <p:txBody>
          <a:bodyPr wrap="square" rtlCol="0">
            <a:spAutoFit/>
          </a:bodyPr>
          <a:lstStyle/>
          <a:p>
            <a:pPr algn="ctr"/>
            <a:r>
              <a:rPr lang="en-US" sz="3600" b="1" dirty="0">
                <a:latin typeface="Comic Sans MS" panose="030F0902030302020204" pitchFamily="66" charset="0"/>
              </a:rPr>
              <a:t>I am proud to be </a:t>
            </a:r>
            <a:r>
              <a:rPr lang="en-US" sz="3600" b="1" dirty="0">
                <a:solidFill>
                  <a:srgbClr val="C00000"/>
                </a:solidFill>
                <a:latin typeface="Comic Sans MS" panose="030F0902030302020204" pitchFamily="66" charset="0"/>
              </a:rPr>
              <a:t>Saudi</a:t>
            </a:r>
            <a:endParaRPr lang="en-SA" sz="3600" b="1" dirty="0">
              <a:solidFill>
                <a:srgbClr val="C00000"/>
              </a:solidFill>
              <a:latin typeface="Comic Sans MS" panose="030F0902030302020204" pitchFamily="66" charset="0"/>
            </a:endParaRPr>
          </a:p>
        </p:txBody>
      </p:sp>
      <p:pic>
        <p:nvPicPr>
          <p:cNvPr id="38" name="Picture 37">
            <a:extLst>
              <a:ext uri="{FF2B5EF4-FFF2-40B4-BE49-F238E27FC236}">
                <a16:creationId xmlns:a16="http://schemas.microsoft.com/office/drawing/2014/main" id="{BC100A12-50F0-5640-9069-EB91F464CEA2}"/>
              </a:ext>
            </a:extLst>
          </p:cNvPr>
          <p:cNvPicPr>
            <a:picLocks noChangeAspect="1"/>
          </p:cNvPicPr>
          <p:nvPr/>
        </p:nvPicPr>
        <p:blipFill rotWithShape="1">
          <a:blip r:embed="rId3">
            <a:clrChange>
              <a:clrFrom>
                <a:srgbClr val="FFFFFF"/>
              </a:clrFrom>
              <a:clrTo>
                <a:srgbClr val="FFFFFF">
                  <a:alpha val="0"/>
                </a:srgbClr>
              </a:clrTo>
            </a:clrChange>
          </a:blip>
          <a:srcRect t="31497" b="33140"/>
          <a:stretch/>
        </p:blipFill>
        <p:spPr>
          <a:xfrm>
            <a:off x="3193542" y="123163"/>
            <a:ext cx="5817915" cy="2057350"/>
          </a:xfrm>
          <a:prstGeom prst="rect">
            <a:avLst/>
          </a:prstGeom>
        </p:spPr>
      </p:pic>
      <p:pic>
        <p:nvPicPr>
          <p:cNvPr id="39" name="Picture 38">
            <a:extLst>
              <a:ext uri="{FF2B5EF4-FFF2-40B4-BE49-F238E27FC236}">
                <a16:creationId xmlns:a16="http://schemas.microsoft.com/office/drawing/2014/main" id="{D71EC27B-B472-F540-89C8-BCCF68431F96}"/>
              </a:ext>
            </a:extLst>
          </p:cNvPr>
          <p:cNvPicPr>
            <a:picLocks noChangeAspect="1"/>
          </p:cNvPicPr>
          <p:nvPr/>
        </p:nvPicPr>
        <p:blipFill rotWithShape="1">
          <a:blip r:embed="rId4">
            <a:clrChange>
              <a:clrFrom>
                <a:srgbClr val="FFFFFF"/>
              </a:clrFrom>
              <a:clrTo>
                <a:srgbClr val="FFFFFF">
                  <a:alpha val="0"/>
                </a:srgbClr>
              </a:clrTo>
            </a:clrChange>
          </a:blip>
          <a:srcRect l="23652" t="1913" r="30174" b="20000"/>
          <a:stretch/>
        </p:blipFill>
        <p:spPr>
          <a:xfrm>
            <a:off x="7874691" y="988609"/>
            <a:ext cx="2886074" cy="4880781"/>
          </a:xfrm>
          <a:prstGeom prst="rect">
            <a:avLst/>
          </a:prstGeom>
        </p:spPr>
      </p:pic>
      <p:pic>
        <p:nvPicPr>
          <p:cNvPr id="41" name="Picture 40">
            <a:extLst>
              <a:ext uri="{FF2B5EF4-FFF2-40B4-BE49-F238E27FC236}">
                <a16:creationId xmlns:a16="http://schemas.microsoft.com/office/drawing/2014/main" id="{BDFE79F9-B328-5F42-A30A-EEA32FE44D22}"/>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0" y="573103"/>
            <a:ext cx="1069284" cy="869049"/>
          </a:xfrm>
          <a:prstGeom prst="rect">
            <a:avLst/>
          </a:prstGeom>
        </p:spPr>
      </p:pic>
      <p:pic>
        <p:nvPicPr>
          <p:cNvPr id="43" name="Picture 42">
            <a:extLst>
              <a:ext uri="{FF2B5EF4-FFF2-40B4-BE49-F238E27FC236}">
                <a16:creationId xmlns:a16="http://schemas.microsoft.com/office/drawing/2014/main" id="{0E79402E-5A34-6444-B8AA-3285065AC3CE}"/>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7807" y="1442152"/>
            <a:ext cx="1069284" cy="869049"/>
          </a:xfrm>
          <a:prstGeom prst="rect">
            <a:avLst/>
          </a:prstGeom>
        </p:spPr>
      </p:pic>
      <p:pic>
        <p:nvPicPr>
          <p:cNvPr id="44" name="Picture 43">
            <a:extLst>
              <a:ext uri="{FF2B5EF4-FFF2-40B4-BE49-F238E27FC236}">
                <a16:creationId xmlns:a16="http://schemas.microsoft.com/office/drawing/2014/main" id="{07DD1ECB-756B-B346-A14C-6C1C98BBFF35}"/>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66653" y="2324243"/>
            <a:ext cx="1069284" cy="869049"/>
          </a:xfrm>
          <a:prstGeom prst="rect">
            <a:avLst/>
          </a:prstGeom>
        </p:spPr>
      </p:pic>
      <p:pic>
        <p:nvPicPr>
          <p:cNvPr id="45" name="Picture 44">
            <a:extLst>
              <a:ext uri="{FF2B5EF4-FFF2-40B4-BE49-F238E27FC236}">
                <a16:creationId xmlns:a16="http://schemas.microsoft.com/office/drawing/2014/main" id="{EDF258AC-9169-324E-8AAE-DCE355220DC7}"/>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47651" y="3084249"/>
            <a:ext cx="1069284" cy="869049"/>
          </a:xfrm>
          <a:prstGeom prst="rect">
            <a:avLst/>
          </a:prstGeom>
        </p:spPr>
      </p:pic>
      <p:pic>
        <p:nvPicPr>
          <p:cNvPr id="46" name="Picture 45">
            <a:extLst>
              <a:ext uri="{FF2B5EF4-FFF2-40B4-BE49-F238E27FC236}">
                <a16:creationId xmlns:a16="http://schemas.microsoft.com/office/drawing/2014/main" id="{0D09ED63-3D27-B840-8161-7F2137A3B309}"/>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65458" y="3953298"/>
            <a:ext cx="1069284" cy="869049"/>
          </a:xfrm>
          <a:prstGeom prst="rect">
            <a:avLst/>
          </a:prstGeom>
        </p:spPr>
      </p:pic>
      <p:pic>
        <p:nvPicPr>
          <p:cNvPr id="47" name="Picture 46">
            <a:extLst>
              <a:ext uri="{FF2B5EF4-FFF2-40B4-BE49-F238E27FC236}">
                <a16:creationId xmlns:a16="http://schemas.microsoft.com/office/drawing/2014/main" id="{0864ED64-7F1E-DC41-AD44-5EF64364A96C}"/>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22580" y="4726346"/>
            <a:ext cx="1069284" cy="869049"/>
          </a:xfrm>
          <a:prstGeom prst="rect">
            <a:avLst/>
          </a:prstGeom>
        </p:spPr>
      </p:pic>
      <p:pic>
        <p:nvPicPr>
          <p:cNvPr id="48" name="Picture 47">
            <a:extLst>
              <a:ext uri="{FF2B5EF4-FFF2-40B4-BE49-F238E27FC236}">
                <a16:creationId xmlns:a16="http://schemas.microsoft.com/office/drawing/2014/main" id="{5A96514A-B4C0-4347-B694-C84FE2B0AE64}"/>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65458" y="5537885"/>
            <a:ext cx="1069284" cy="869049"/>
          </a:xfrm>
          <a:prstGeom prst="rect">
            <a:avLst/>
          </a:prstGeom>
        </p:spPr>
      </p:pic>
      <p:pic>
        <p:nvPicPr>
          <p:cNvPr id="49" name="Picture 48">
            <a:extLst>
              <a:ext uri="{FF2B5EF4-FFF2-40B4-BE49-F238E27FC236}">
                <a16:creationId xmlns:a16="http://schemas.microsoft.com/office/drawing/2014/main" id="{E3D100F6-7FA1-6E43-9E3B-A29165A3546F}"/>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47192" y="5972409"/>
            <a:ext cx="1069284" cy="869049"/>
          </a:xfrm>
          <a:prstGeom prst="rect">
            <a:avLst/>
          </a:prstGeom>
        </p:spPr>
      </p:pic>
      <p:pic>
        <p:nvPicPr>
          <p:cNvPr id="50" name="Picture 49">
            <a:extLst>
              <a:ext uri="{FF2B5EF4-FFF2-40B4-BE49-F238E27FC236}">
                <a16:creationId xmlns:a16="http://schemas.microsoft.com/office/drawing/2014/main" id="{AD73AE0B-9E24-854D-BDCD-CDD1B8796CF3}"/>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2032000" y="5995166"/>
            <a:ext cx="1069284" cy="869049"/>
          </a:xfrm>
          <a:prstGeom prst="rect">
            <a:avLst/>
          </a:prstGeom>
        </p:spPr>
      </p:pic>
      <p:pic>
        <p:nvPicPr>
          <p:cNvPr id="51" name="Picture 50">
            <a:extLst>
              <a:ext uri="{FF2B5EF4-FFF2-40B4-BE49-F238E27FC236}">
                <a16:creationId xmlns:a16="http://schemas.microsoft.com/office/drawing/2014/main" id="{68282060-E9A3-AB4A-B24B-95C3F60319D3}"/>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2916808" y="6059460"/>
            <a:ext cx="1069284" cy="869049"/>
          </a:xfrm>
          <a:prstGeom prst="rect">
            <a:avLst/>
          </a:prstGeom>
        </p:spPr>
      </p:pic>
      <p:pic>
        <p:nvPicPr>
          <p:cNvPr id="52" name="Picture 51">
            <a:extLst>
              <a:ext uri="{FF2B5EF4-FFF2-40B4-BE49-F238E27FC236}">
                <a16:creationId xmlns:a16="http://schemas.microsoft.com/office/drawing/2014/main" id="{2BA30BA9-DABB-CF44-A41C-F0574A30A711}"/>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3818246" y="5995166"/>
            <a:ext cx="1069284" cy="869049"/>
          </a:xfrm>
          <a:prstGeom prst="rect">
            <a:avLst/>
          </a:prstGeom>
        </p:spPr>
      </p:pic>
      <p:pic>
        <p:nvPicPr>
          <p:cNvPr id="53" name="Picture 52">
            <a:extLst>
              <a:ext uri="{FF2B5EF4-FFF2-40B4-BE49-F238E27FC236}">
                <a16:creationId xmlns:a16="http://schemas.microsoft.com/office/drawing/2014/main" id="{62AC9FC5-6235-6E49-88BA-B8A54BBEF20D}"/>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4703054" y="6017923"/>
            <a:ext cx="1069284" cy="869049"/>
          </a:xfrm>
          <a:prstGeom prst="rect">
            <a:avLst/>
          </a:prstGeom>
        </p:spPr>
      </p:pic>
      <p:pic>
        <p:nvPicPr>
          <p:cNvPr id="54" name="Picture 53">
            <a:extLst>
              <a:ext uri="{FF2B5EF4-FFF2-40B4-BE49-F238E27FC236}">
                <a16:creationId xmlns:a16="http://schemas.microsoft.com/office/drawing/2014/main" id="{38EB82C6-0D16-AE44-A3FD-2EC9F41FC5BB}"/>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5587862" y="6082217"/>
            <a:ext cx="1069284" cy="869049"/>
          </a:xfrm>
          <a:prstGeom prst="rect">
            <a:avLst/>
          </a:prstGeom>
        </p:spPr>
      </p:pic>
      <p:pic>
        <p:nvPicPr>
          <p:cNvPr id="55" name="Picture 54">
            <a:extLst>
              <a:ext uri="{FF2B5EF4-FFF2-40B4-BE49-F238E27FC236}">
                <a16:creationId xmlns:a16="http://schemas.microsoft.com/office/drawing/2014/main" id="{1D6428B5-BEED-604E-BEDE-4E0AE32DD4E9}"/>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6436292" y="6021467"/>
            <a:ext cx="1069284" cy="869049"/>
          </a:xfrm>
          <a:prstGeom prst="rect">
            <a:avLst/>
          </a:prstGeom>
        </p:spPr>
      </p:pic>
      <p:pic>
        <p:nvPicPr>
          <p:cNvPr id="56" name="Picture 55">
            <a:extLst>
              <a:ext uri="{FF2B5EF4-FFF2-40B4-BE49-F238E27FC236}">
                <a16:creationId xmlns:a16="http://schemas.microsoft.com/office/drawing/2014/main" id="{FA8C3314-2AC9-504A-97CF-D6A590C5D3EF}"/>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7321100" y="6044224"/>
            <a:ext cx="1069284" cy="869049"/>
          </a:xfrm>
          <a:prstGeom prst="rect">
            <a:avLst/>
          </a:prstGeom>
        </p:spPr>
      </p:pic>
      <p:pic>
        <p:nvPicPr>
          <p:cNvPr id="57" name="Picture 56">
            <a:extLst>
              <a:ext uri="{FF2B5EF4-FFF2-40B4-BE49-F238E27FC236}">
                <a16:creationId xmlns:a16="http://schemas.microsoft.com/office/drawing/2014/main" id="{052022A4-82D7-6645-A023-A47D1DC55523}"/>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8205908" y="6032052"/>
            <a:ext cx="1069284" cy="869049"/>
          </a:xfrm>
          <a:prstGeom prst="rect">
            <a:avLst/>
          </a:prstGeom>
        </p:spPr>
      </p:pic>
      <p:pic>
        <p:nvPicPr>
          <p:cNvPr id="58" name="Picture 57">
            <a:extLst>
              <a:ext uri="{FF2B5EF4-FFF2-40B4-BE49-F238E27FC236}">
                <a16:creationId xmlns:a16="http://schemas.microsoft.com/office/drawing/2014/main" id="{4DD3E807-448C-424A-9691-C8D3BD5A5ED4}"/>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9090716" y="6025007"/>
            <a:ext cx="1069284" cy="869049"/>
          </a:xfrm>
          <a:prstGeom prst="rect">
            <a:avLst/>
          </a:prstGeom>
        </p:spPr>
      </p:pic>
      <p:pic>
        <p:nvPicPr>
          <p:cNvPr id="59" name="Picture 58">
            <a:extLst>
              <a:ext uri="{FF2B5EF4-FFF2-40B4-BE49-F238E27FC236}">
                <a16:creationId xmlns:a16="http://schemas.microsoft.com/office/drawing/2014/main" id="{3A811C4C-A3E1-5B43-9789-CE1191F132C6}"/>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9975524" y="6047764"/>
            <a:ext cx="1069284" cy="869049"/>
          </a:xfrm>
          <a:prstGeom prst="rect">
            <a:avLst/>
          </a:prstGeom>
        </p:spPr>
      </p:pic>
      <p:pic>
        <p:nvPicPr>
          <p:cNvPr id="60" name="Picture 59">
            <a:extLst>
              <a:ext uri="{FF2B5EF4-FFF2-40B4-BE49-F238E27FC236}">
                <a16:creationId xmlns:a16="http://schemas.microsoft.com/office/drawing/2014/main" id="{0FA93D8F-4A8D-0F46-8BA1-0F52F1787665}"/>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0860332" y="6035584"/>
            <a:ext cx="1069284" cy="869049"/>
          </a:xfrm>
          <a:prstGeom prst="rect">
            <a:avLst/>
          </a:prstGeom>
        </p:spPr>
      </p:pic>
      <p:pic>
        <p:nvPicPr>
          <p:cNvPr id="61" name="Picture 60">
            <a:extLst>
              <a:ext uri="{FF2B5EF4-FFF2-40B4-BE49-F238E27FC236}">
                <a16:creationId xmlns:a16="http://schemas.microsoft.com/office/drawing/2014/main" id="{628AD527-B156-FF43-8C1E-1C56E8771099}"/>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135715" y="471148"/>
            <a:ext cx="1069284" cy="869049"/>
          </a:xfrm>
          <a:prstGeom prst="rect">
            <a:avLst/>
          </a:prstGeom>
        </p:spPr>
      </p:pic>
      <p:pic>
        <p:nvPicPr>
          <p:cNvPr id="62" name="Picture 61">
            <a:extLst>
              <a:ext uri="{FF2B5EF4-FFF2-40B4-BE49-F238E27FC236}">
                <a16:creationId xmlns:a16="http://schemas.microsoft.com/office/drawing/2014/main" id="{07CE83F5-0E9A-A643-875F-13DC285D031B}"/>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153522" y="1340197"/>
            <a:ext cx="1069284" cy="869049"/>
          </a:xfrm>
          <a:prstGeom prst="rect">
            <a:avLst/>
          </a:prstGeom>
        </p:spPr>
      </p:pic>
      <p:pic>
        <p:nvPicPr>
          <p:cNvPr id="63" name="Picture 62">
            <a:extLst>
              <a:ext uri="{FF2B5EF4-FFF2-40B4-BE49-F238E27FC236}">
                <a16:creationId xmlns:a16="http://schemas.microsoft.com/office/drawing/2014/main" id="{E4AD755A-66ED-B248-B7F9-1B472BEFD1F8}"/>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202368" y="2222288"/>
            <a:ext cx="1069284" cy="869049"/>
          </a:xfrm>
          <a:prstGeom prst="rect">
            <a:avLst/>
          </a:prstGeom>
        </p:spPr>
      </p:pic>
      <p:pic>
        <p:nvPicPr>
          <p:cNvPr id="64" name="Picture 63">
            <a:extLst>
              <a:ext uri="{FF2B5EF4-FFF2-40B4-BE49-F238E27FC236}">
                <a16:creationId xmlns:a16="http://schemas.microsoft.com/office/drawing/2014/main" id="{1C778864-64CB-9E4D-BAF4-6856DC296FFA}"/>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183366" y="2982294"/>
            <a:ext cx="1069284" cy="869049"/>
          </a:xfrm>
          <a:prstGeom prst="rect">
            <a:avLst/>
          </a:prstGeom>
        </p:spPr>
      </p:pic>
      <p:pic>
        <p:nvPicPr>
          <p:cNvPr id="65" name="Picture 64">
            <a:extLst>
              <a:ext uri="{FF2B5EF4-FFF2-40B4-BE49-F238E27FC236}">
                <a16:creationId xmlns:a16="http://schemas.microsoft.com/office/drawing/2014/main" id="{FCCA81DF-3897-104F-AFD3-1A5704318802}"/>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201173" y="3851343"/>
            <a:ext cx="1069284" cy="869049"/>
          </a:xfrm>
          <a:prstGeom prst="rect">
            <a:avLst/>
          </a:prstGeom>
        </p:spPr>
      </p:pic>
      <p:pic>
        <p:nvPicPr>
          <p:cNvPr id="66" name="Picture 65">
            <a:extLst>
              <a:ext uri="{FF2B5EF4-FFF2-40B4-BE49-F238E27FC236}">
                <a16:creationId xmlns:a16="http://schemas.microsoft.com/office/drawing/2014/main" id="{ACE55F25-C6FF-9340-BD8A-125F57C1479B}"/>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158295" y="4624391"/>
            <a:ext cx="1069284" cy="869049"/>
          </a:xfrm>
          <a:prstGeom prst="rect">
            <a:avLst/>
          </a:prstGeom>
        </p:spPr>
      </p:pic>
      <p:pic>
        <p:nvPicPr>
          <p:cNvPr id="67" name="Picture 66">
            <a:extLst>
              <a:ext uri="{FF2B5EF4-FFF2-40B4-BE49-F238E27FC236}">
                <a16:creationId xmlns:a16="http://schemas.microsoft.com/office/drawing/2014/main" id="{3EEB85EF-EC22-4945-AC5C-D1D0C8BF256E}"/>
              </a:ext>
            </a:extLst>
          </p:cNvPr>
          <p:cNvPicPr>
            <a:picLocks noChangeAspect="1"/>
          </p:cNvPicPr>
          <p:nvPr/>
        </p:nvPicPr>
        <p:blipFill rotWithShape="1">
          <a:blip r:embed="rId3">
            <a:clrChange>
              <a:clrFrom>
                <a:srgbClr val="FFFFFF"/>
              </a:clrFrom>
              <a:clrTo>
                <a:srgbClr val="FFFFFF">
                  <a:alpha val="0"/>
                </a:srgbClr>
              </a:clrTo>
            </a:clrChange>
          </a:blip>
          <a:srcRect l="9608" t="32827" r="48309" b="32970"/>
          <a:stretch/>
        </p:blipFill>
        <p:spPr>
          <a:xfrm>
            <a:off x="11201173" y="5435930"/>
            <a:ext cx="1069284" cy="869049"/>
          </a:xfrm>
          <a:prstGeom prst="rect">
            <a:avLst/>
          </a:prstGeom>
        </p:spPr>
      </p:pic>
    </p:spTree>
    <p:extLst>
      <p:ext uri="{BB962C8B-B14F-4D97-AF65-F5344CB8AC3E}">
        <p14:creationId xmlns:p14="http://schemas.microsoft.com/office/powerpoint/2010/main" val="3451330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Task </a:t>
            </a:r>
            <a:r>
              <a:rPr lang="en-SA" sz="2800" dirty="0">
                <a:latin typeface="Comic Sans MS" panose="030F0902030302020204" pitchFamily="66" charset="0"/>
              </a:rPr>
              <a:t>:</a:t>
            </a:r>
          </a:p>
        </p:txBody>
      </p:sp>
      <p:pic>
        <p:nvPicPr>
          <p:cNvPr id="12" name="Picture 11" descr="A picture containing shape&#10;&#10;Description automatically generated">
            <a:extLst>
              <a:ext uri="{FF2B5EF4-FFF2-40B4-BE49-F238E27FC236}">
                <a16:creationId xmlns:a16="http://schemas.microsoft.com/office/drawing/2014/main" id="{BA71B504-4CFE-8C4A-9E54-983DB817F23C}"/>
              </a:ext>
            </a:extLst>
          </p:cNvPr>
          <p:cNvPicPr>
            <a:picLocks noChangeAspect="1"/>
          </p:cNvPicPr>
          <p:nvPr/>
        </p:nvPicPr>
        <p:blipFill rotWithShape="1">
          <a:blip r:embed="rId3">
            <a:clrChange>
              <a:clrFrom>
                <a:srgbClr val="FFFFFF"/>
              </a:clrFrom>
              <a:clrTo>
                <a:srgbClr val="FFFFFF">
                  <a:alpha val="0"/>
                </a:srgbClr>
              </a:clrTo>
            </a:clrChange>
          </a:blip>
          <a:srcRect t="25700" b="36425"/>
          <a:stretch/>
        </p:blipFill>
        <p:spPr>
          <a:xfrm>
            <a:off x="1317944" y="1434675"/>
            <a:ext cx="8687447" cy="3296349"/>
          </a:xfrm>
          <a:prstGeom prst="rect">
            <a:avLst/>
          </a:prstGeom>
        </p:spPr>
      </p:pic>
      <p:sp>
        <p:nvSpPr>
          <p:cNvPr id="13" name="مستطيل 2">
            <a:extLst>
              <a:ext uri="{FF2B5EF4-FFF2-40B4-BE49-F238E27FC236}">
                <a16:creationId xmlns:a16="http://schemas.microsoft.com/office/drawing/2014/main" id="{5BBE6A0B-6C6A-4D46-BC83-0E0D20EC5018}"/>
              </a:ext>
            </a:extLst>
          </p:cNvPr>
          <p:cNvSpPr/>
          <p:nvPr/>
        </p:nvSpPr>
        <p:spPr>
          <a:xfrm>
            <a:off x="4745721" y="2721114"/>
            <a:ext cx="8656139" cy="400110"/>
          </a:xfrm>
          <a:prstGeom prst="rect">
            <a:avLst/>
          </a:prstGeom>
          <a:noFill/>
        </p:spPr>
        <p:txBody>
          <a:bodyPr wrap="square">
            <a:spAutoFit/>
          </a:bodyPr>
          <a:lstStyle/>
          <a:p>
            <a:pPr algn="l" rtl="0"/>
            <a:endParaRPr lang="ar-SA" sz="2000" dirty="0">
              <a:latin typeface="Comic Sans MS" panose="030F0902030302020204" pitchFamily="66" charset="0"/>
            </a:endParaRPr>
          </a:p>
        </p:txBody>
      </p:sp>
      <p:sp>
        <p:nvSpPr>
          <p:cNvPr id="14" name="TextBox 13">
            <a:extLst>
              <a:ext uri="{FF2B5EF4-FFF2-40B4-BE49-F238E27FC236}">
                <a16:creationId xmlns:a16="http://schemas.microsoft.com/office/drawing/2014/main" id="{9DB60FEB-C51A-034F-985B-BD1E2A3A84DC}"/>
              </a:ext>
            </a:extLst>
          </p:cNvPr>
          <p:cNvSpPr txBox="1"/>
          <p:nvPr/>
        </p:nvSpPr>
        <p:spPr>
          <a:xfrm>
            <a:off x="4533687" y="2544240"/>
            <a:ext cx="5223565" cy="1077218"/>
          </a:xfrm>
          <a:prstGeom prst="rect">
            <a:avLst/>
          </a:prstGeom>
          <a:noFill/>
        </p:spPr>
        <p:txBody>
          <a:bodyPr wrap="square" rtlCol="0">
            <a:spAutoFit/>
          </a:bodyPr>
          <a:lstStyle/>
          <a:p>
            <a:r>
              <a:rPr lang="en-US" sz="3200" dirty="0">
                <a:latin typeface="Comic Sans MS" panose="030F0902030302020204" pitchFamily="66" charset="0"/>
              </a:rPr>
              <a:t>Write four countries with nationalities</a:t>
            </a:r>
            <a:endParaRPr lang="en-SA" sz="3200" dirty="0">
              <a:latin typeface="Comic Sans MS" panose="030F0902030302020204" pitchFamily="66" charset="0"/>
            </a:endParaRPr>
          </a:p>
        </p:txBody>
      </p:sp>
    </p:spTree>
    <p:extLst>
      <p:ext uri="{BB962C8B-B14F-4D97-AF65-F5344CB8AC3E}">
        <p14:creationId xmlns:p14="http://schemas.microsoft.com/office/powerpoint/2010/main" val="335232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3" presetClass="entr" presetSubtype="10" fill="hold" grpId="1" nodeType="withEffect" nodePh="1">
                                  <p:stCondLst>
                                    <p:cond delay="0"/>
                                  </p:stCondLst>
                                  <p:endCondLst>
                                    <p:cond evt="begin" delay="0">
                                      <p:tn val="8"/>
                                    </p:cond>
                                  </p:end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homework </a:t>
            </a:r>
            <a:r>
              <a:rPr lang="en-SA" sz="2800" dirty="0">
                <a:latin typeface="Comic Sans MS" panose="030F0902030302020204" pitchFamily="66" charset="0"/>
              </a:rPr>
              <a:t>:</a:t>
            </a:r>
          </a:p>
        </p:txBody>
      </p:sp>
      <p:pic>
        <p:nvPicPr>
          <p:cNvPr id="12" name="Picture 11" descr="A picture containing shape&#10;&#10;Description automatically generated">
            <a:extLst>
              <a:ext uri="{FF2B5EF4-FFF2-40B4-BE49-F238E27FC236}">
                <a16:creationId xmlns:a16="http://schemas.microsoft.com/office/drawing/2014/main" id="{BA71B504-4CFE-8C4A-9E54-983DB817F23C}"/>
              </a:ext>
            </a:extLst>
          </p:cNvPr>
          <p:cNvPicPr>
            <a:picLocks noChangeAspect="1"/>
          </p:cNvPicPr>
          <p:nvPr/>
        </p:nvPicPr>
        <p:blipFill rotWithShape="1">
          <a:blip r:embed="rId3">
            <a:clrChange>
              <a:clrFrom>
                <a:srgbClr val="FFFFFF"/>
              </a:clrFrom>
              <a:clrTo>
                <a:srgbClr val="FFFFFF">
                  <a:alpha val="0"/>
                </a:srgbClr>
              </a:clrTo>
            </a:clrChange>
          </a:blip>
          <a:srcRect t="25700" b="36425"/>
          <a:stretch/>
        </p:blipFill>
        <p:spPr>
          <a:xfrm>
            <a:off x="114304" y="731690"/>
            <a:ext cx="8687447" cy="3296349"/>
          </a:xfrm>
          <a:prstGeom prst="rect">
            <a:avLst/>
          </a:prstGeom>
        </p:spPr>
      </p:pic>
      <p:sp>
        <p:nvSpPr>
          <p:cNvPr id="13" name="مستطيل 2">
            <a:extLst>
              <a:ext uri="{FF2B5EF4-FFF2-40B4-BE49-F238E27FC236}">
                <a16:creationId xmlns:a16="http://schemas.microsoft.com/office/drawing/2014/main" id="{5BBE6A0B-6C6A-4D46-BC83-0E0D20EC5018}"/>
              </a:ext>
            </a:extLst>
          </p:cNvPr>
          <p:cNvSpPr/>
          <p:nvPr/>
        </p:nvSpPr>
        <p:spPr>
          <a:xfrm>
            <a:off x="4745721" y="2721114"/>
            <a:ext cx="8656139" cy="400110"/>
          </a:xfrm>
          <a:prstGeom prst="rect">
            <a:avLst/>
          </a:prstGeom>
          <a:noFill/>
        </p:spPr>
        <p:txBody>
          <a:bodyPr wrap="square">
            <a:spAutoFit/>
          </a:bodyPr>
          <a:lstStyle/>
          <a:p>
            <a:pPr algn="l" rtl="0"/>
            <a:endParaRPr lang="ar-SA" sz="2000" dirty="0">
              <a:latin typeface="Comic Sans MS" panose="030F0902030302020204" pitchFamily="66" charset="0"/>
            </a:endParaRPr>
          </a:p>
        </p:txBody>
      </p:sp>
      <p:sp>
        <p:nvSpPr>
          <p:cNvPr id="14" name="TextBox 13">
            <a:extLst>
              <a:ext uri="{FF2B5EF4-FFF2-40B4-BE49-F238E27FC236}">
                <a16:creationId xmlns:a16="http://schemas.microsoft.com/office/drawing/2014/main" id="{9DB60FEB-C51A-034F-985B-BD1E2A3A84DC}"/>
              </a:ext>
            </a:extLst>
          </p:cNvPr>
          <p:cNvSpPr txBox="1"/>
          <p:nvPr/>
        </p:nvSpPr>
        <p:spPr>
          <a:xfrm>
            <a:off x="3343299" y="2018129"/>
            <a:ext cx="5223565" cy="584775"/>
          </a:xfrm>
          <a:prstGeom prst="rect">
            <a:avLst/>
          </a:prstGeom>
          <a:noFill/>
        </p:spPr>
        <p:txBody>
          <a:bodyPr wrap="square" rtlCol="0">
            <a:spAutoFit/>
          </a:bodyPr>
          <a:lstStyle/>
          <a:p>
            <a:r>
              <a:rPr lang="en-US" sz="3200" dirty="0">
                <a:latin typeface="Comic Sans MS" panose="030F0902030302020204" pitchFamily="66" charset="0"/>
              </a:rPr>
              <a:t>Page (101) Exercise (B)</a:t>
            </a:r>
            <a:endParaRPr lang="en-SA" sz="3200" dirty="0">
              <a:latin typeface="Comic Sans MS" panose="030F0902030302020204" pitchFamily="66" charset="0"/>
            </a:endParaRPr>
          </a:p>
        </p:txBody>
      </p:sp>
      <p:pic>
        <p:nvPicPr>
          <p:cNvPr id="3" name="Picture 2">
            <a:extLst>
              <a:ext uri="{FF2B5EF4-FFF2-40B4-BE49-F238E27FC236}">
                <a16:creationId xmlns:a16="http://schemas.microsoft.com/office/drawing/2014/main" id="{6688BAAF-7DA6-9A40-8090-DFFBAB56B801}"/>
              </a:ext>
            </a:extLst>
          </p:cNvPr>
          <p:cNvPicPr>
            <a:picLocks noChangeAspect="1"/>
          </p:cNvPicPr>
          <p:nvPr/>
        </p:nvPicPr>
        <p:blipFill>
          <a:blip r:embed="rId4"/>
          <a:stretch>
            <a:fillRect/>
          </a:stretch>
        </p:blipFill>
        <p:spPr>
          <a:xfrm>
            <a:off x="8248596" y="2075578"/>
            <a:ext cx="3289300" cy="429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82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3" presetClass="entr" presetSubtype="10" fill="hold" grpId="1" nodeType="withEffect" nodePh="1">
                                  <p:stCondLst>
                                    <p:cond delay="0"/>
                                  </p:stCondLst>
                                  <p:endCondLst>
                                    <p:cond evt="begin" delay="0">
                                      <p:tn val="8"/>
                                    </p:cond>
                                  </p:end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3" name="مستطيل 2">
            <a:extLst>
              <a:ext uri="{FF2B5EF4-FFF2-40B4-BE49-F238E27FC236}">
                <a16:creationId xmlns:a16="http://schemas.microsoft.com/office/drawing/2014/main" id="{5BBE6A0B-6C6A-4D46-BC83-0E0D20EC5018}"/>
              </a:ext>
            </a:extLst>
          </p:cNvPr>
          <p:cNvSpPr/>
          <p:nvPr/>
        </p:nvSpPr>
        <p:spPr>
          <a:xfrm>
            <a:off x="4745721" y="2721114"/>
            <a:ext cx="8656139" cy="400110"/>
          </a:xfrm>
          <a:prstGeom prst="rect">
            <a:avLst/>
          </a:prstGeom>
          <a:noFill/>
        </p:spPr>
        <p:txBody>
          <a:bodyPr wrap="square">
            <a:spAutoFit/>
          </a:bodyPr>
          <a:lstStyle/>
          <a:p>
            <a:pPr algn="l" rtl="0"/>
            <a:endParaRPr lang="ar-SA" sz="2000" dirty="0">
              <a:latin typeface="Comic Sans MS" panose="030F0902030302020204" pitchFamily="66" charset="0"/>
            </a:endParaRPr>
          </a:p>
        </p:txBody>
      </p:sp>
      <p:pic>
        <p:nvPicPr>
          <p:cNvPr id="15" name="Picture 14" descr="Text&#10;&#10;Description automatically generated with medium confidence">
            <a:extLst>
              <a:ext uri="{FF2B5EF4-FFF2-40B4-BE49-F238E27FC236}">
                <a16:creationId xmlns:a16="http://schemas.microsoft.com/office/drawing/2014/main" id="{5846D6D9-03E4-DC4F-BD60-98D0663545FC}"/>
              </a:ext>
            </a:extLst>
          </p:cNvPr>
          <p:cNvPicPr>
            <a:picLocks noChangeAspect="1"/>
          </p:cNvPicPr>
          <p:nvPr/>
        </p:nvPicPr>
        <p:blipFill>
          <a:blip r:embed="rId3"/>
          <a:stretch>
            <a:fillRect/>
          </a:stretch>
        </p:blipFill>
        <p:spPr>
          <a:xfrm>
            <a:off x="764209" y="996370"/>
            <a:ext cx="5331791" cy="4865259"/>
          </a:xfrm>
          <a:prstGeom prst="rect">
            <a:avLst/>
          </a:prstGeom>
        </p:spPr>
      </p:pic>
    </p:spTree>
    <p:extLst>
      <p:ext uri="{BB962C8B-B14F-4D97-AF65-F5344CB8AC3E}">
        <p14:creationId xmlns:p14="http://schemas.microsoft.com/office/powerpoint/2010/main" val="18066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3" presetClass="entr" presetSubtype="10" fill="hold" grpId="1" nodeType="withEffect" nodePh="1">
                                  <p:stCondLst>
                                    <p:cond delay="0"/>
                                  </p:stCondLst>
                                  <p:endCondLst>
                                    <p:cond evt="begin" delay="0">
                                      <p:tn val="8"/>
                                    </p:cond>
                                  </p:end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28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7" name="TextBox 6">
            <a:extLst>
              <a:ext uri="{FF2B5EF4-FFF2-40B4-BE49-F238E27FC236}">
                <a16:creationId xmlns:a16="http://schemas.microsoft.com/office/drawing/2014/main" id="{DCCB267F-77A4-EA4F-A467-903DF1A9FF18}"/>
              </a:ext>
            </a:extLst>
          </p:cNvPr>
          <p:cNvSpPr txBox="1"/>
          <p:nvPr/>
        </p:nvSpPr>
        <p:spPr>
          <a:xfrm>
            <a:off x="0" y="342"/>
            <a:ext cx="4297680" cy="523220"/>
          </a:xfrm>
          <a:prstGeom prst="rect">
            <a:avLst/>
          </a:prstGeom>
          <a:noFill/>
        </p:spPr>
        <p:txBody>
          <a:bodyPr wrap="square" rtlCol="0">
            <a:spAutoFit/>
          </a:bodyPr>
          <a:lstStyle/>
          <a:p>
            <a:r>
              <a:rPr lang="en-US" sz="2800" b="1" dirty="0">
                <a:latin typeface="Comic Sans MS" panose="030F0902030302020204" pitchFamily="66" charset="0"/>
              </a:rPr>
              <a:t>C</a:t>
            </a:r>
            <a:r>
              <a:rPr lang="en-SA" sz="2800" b="1" dirty="0">
                <a:latin typeface="Comic Sans MS" panose="030F0902030302020204" pitchFamily="66" charset="0"/>
              </a:rPr>
              <a:t>heck homework</a:t>
            </a:r>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arrow&#10;&#10;Description automatically generated">
            <a:extLst>
              <a:ext uri="{FF2B5EF4-FFF2-40B4-BE49-F238E27FC236}">
                <a16:creationId xmlns:a16="http://schemas.microsoft.com/office/drawing/2014/main" id="{05A2D5A1-431E-524B-8B4E-C93ECCB044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09274" y="853851"/>
            <a:ext cx="4534388" cy="4595389"/>
          </a:xfrm>
          <a:prstGeom prst="rect">
            <a:avLst/>
          </a:prstGeom>
        </p:spPr>
      </p:pic>
    </p:spTree>
    <p:extLst>
      <p:ext uri="{BB962C8B-B14F-4D97-AF65-F5344CB8AC3E}">
        <p14:creationId xmlns:p14="http://schemas.microsoft.com/office/powerpoint/2010/main" val="2646246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7" name="TextBox 6">
            <a:extLst>
              <a:ext uri="{FF2B5EF4-FFF2-40B4-BE49-F238E27FC236}">
                <a16:creationId xmlns:a16="http://schemas.microsoft.com/office/drawing/2014/main" id="{DCCB267F-77A4-EA4F-A467-903DF1A9FF18}"/>
              </a:ext>
            </a:extLst>
          </p:cNvPr>
          <p:cNvSpPr txBox="1"/>
          <p:nvPr/>
        </p:nvSpPr>
        <p:spPr>
          <a:xfrm>
            <a:off x="0" y="342"/>
            <a:ext cx="4297680" cy="523220"/>
          </a:xfrm>
          <a:prstGeom prst="rect">
            <a:avLst/>
          </a:prstGeom>
          <a:noFill/>
        </p:spPr>
        <p:txBody>
          <a:bodyPr wrap="square" rtlCol="0">
            <a:spAutoFit/>
          </a:bodyPr>
          <a:lstStyle/>
          <a:p>
            <a:r>
              <a:rPr lang="en-US" sz="2800" b="1" dirty="0">
                <a:latin typeface="Comic Sans MS" panose="030F0902030302020204" pitchFamily="66" charset="0"/>
              </a:rPr>
              <a:t>C</a:t>
            </a:r>
            <a:r>
              <a:rPr lang="en-SA" sz="2800" b="1" dirty="0">
                <a:latin typeface="Comic Sans MS" panose="030F0902030302020204" pitchFamily="66" charset="0"/>
              </a:rPr>
              <a:t>heck students’ tasks</a:t>
            </a:r>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36718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Diagram&#10;&#10;Description automatically generated with medium confidence">
            <a:extLst>
              <a:ext uri="{FF2B5EF4-FFF2-40B4-BE49-F238E27FC236}">
                <a16:creationId xmlns:a16="http://schemas.microsoft.com/office/drawing/2014/main" id="{A395344A-28B3-0245-8C6F-65628C01DB6C}"/>
              </a:ext>
            </a:extLst>
          </p:cNvPr>
          <p:cNvPicPr>
            <a:picLocks noChangeAspect="1"/>
          </p:cNvPicPr>
          <p:nvPr/>
        </p:nvPicPr>
        <p:blipFill>
          <a:blip r:embed="rId3"/>
          <a:stretch>
            <a:fillRect/>
          </a:stretch>
        </p:blipFill>
        <p:spPr>
          <a:xfrm>
            <a:off x="382587" y="1033466"/>
            <a:ext cx="6844148" cy="4795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076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0DBCB4-5D76-1E4D-AE50-9B1F5E3AA733}"/>
              </a:ext>
            </a:extLst>
          </p:cNvPr>
          <p:cNvSpPr txBox="1"/>
          <p:nvPr/>
        </p:nvSpPr>
        <p:spPr>
          <a:xfrm>
            <a:off x="0" y="27212"/>
            <a:ext cx="4064000" cy="523220"/>
          </a:xfrm>
          <a:prstGeom prst="rect">
            <a:avLst/>
          </a:prstGeom>
          <a:noFill/>
        </p:spPr>
        <p:txBody>
          <a:bodyPr wrap="square" rtlCol="0">
            <a:spAutoFit/>
          </a:bodyPr>
          <a:lstStyle/>
          <a:p>
            <a:r>
              <a:rPr lang="en-SA" sz="2800" dirty="0">
                <a:latin typeface="Comic Sans MS" panose="030F0902030302020204" pitchFamily="66" charset="0"/>
              </a:rPr>
              <a:t>Rules of the classroom</a:t>
            </a:r>
          </a:p>
        </p:txBody>
      </p:sp>
      <p:sp>
        <p:nvSpPr>
          <p:cNvPr id="13" name="TextBox 12">
            <a:extLst>
              <a:ext uri="{FF2B5EF4-FFF2-40B4-BE49-F238E27FC236}">
                <a16:creationId xmlns:a16="http://schemas.microsoft.com/office/drawing/2014/main" id="{9811CBD2-7344-604E-892D-558221A13790}"/>
              </a:ext>
            </a:extLst>
          </p:cNvPr>
          <p:cNvSpPr txBox="1"/>
          <p:nvPr/>
        </p:nvSpPr>
        <p:spPr>
          <a:xfrm>
            <a:off x="-128588" y="1057171"/>
            <a:ext cx="10318142" cy="52629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Comic Sans MS" panose="030F0902030302020204" pitchFamily="66" charset="0"/>
                <a:cs typeface="Arial" panose="020B0604020202020204" pitchFamily="34" charset="0"/>
              </a:rPr>
              <a:t>1- avoid gathering.</a:t>
            </a:r>
          </a:p>
          <a:p>
            <a:pPr algn="ctr"/>
            <a:endParaRPr lang="en-US" sz="2800" dirty="0">
              <a:latin typeface="Comic Sans MS" panose="030F0902030302020204" pitchFamily="66" charset="0"/>
              <a:cs typeface="Arial" panose="020B0604020202020204" pitchFamily="34" charset="0"/>
            </a:endParaRPr>
          </a:p>
          <a:p>
            <a:pPr algn="ctr"/>
            <a:endParaRPr lang="en-US" sz="2800" dirty="0">
              <a:latin typeface="Comic Sans MS" panose="030F0902030302020204" pitchFamily="66" charset="0"/>
              <a:cs typeface="Arial" panose="020B0604020202020204" pitchFamily="34" charset="0"/>
            </a:endParaRPr>
          </a:p>
          <a:p>
            <a:pPr algn="ctr"/>
            <a:r>
              <a:rPr lang="en-US" sz="2800" dirty="0">
                <a:latin typeface="Comic Sans MS" panose="030F0902030302020204" pitchFamily="66" charset="0"/>
                <a:cs typeface="Arial" panose="020B0604020202020204" pitchFamily="34" charset="0"/>
              </a:rPr>
              <a:t>2- we must wear mask.</a:t>
            </a:r>
          </a:p>
          <a:p>
            <a:pPr algn="ctr"/>
            <a:endParaRPr lang="en-US" sz="2800" dirty="0">
              <a:latin typeface="Comic Sans MS" panose="030F0902030302020204" pitchFamily="66" charset="0"/>
              <a:cs typeface="Arial" panose="020B0604020202020204" pitchFamily="34" charset="0"/>
            </a:endParaRPr>
          </a:p>
          <a:p>
            <a:pPr algn="ctr"/>
            <a:endParaRPr lang="en-US" sz="2800" dirty="0">
              <a:latin typeface="Comic Sans MS" panose="030F0902030302020204" pitchFamily="66" charset="0"/>
              <a:cs typeface="Arial" panose="020B0604020202020204" pitchFamily="34" charset="0"/>
            </a:endParaRPr>
          </a:p>
          <a:p>
            <a:pPr algn="ctr"/>
            <a:r>
              <a:rPr lang="en-US" sz="2800" dirty="0">
                <a:latin typeface="Comic Sans MS" panose="030F0902030302020204" pitchFamily="66" charset="0"/>
                <a:cs typeface="Arial" panose="020B0604020202020204" pitchFamily="34" charset="0"/>
              </a:rPr>
              <a:t>3- speak English .</a:t>
            </a:r>
          </a:p>
          <a:p>
            <a:pPr algn="ctr"/>
            <a:r>
              <a:rPr lang="en-US" sz="2800" dirty="0">
                <a:latin typeface="Comic Sans MS" panose="030F0902030302020204" pitchFamily="66" charset="0"/>
                <a:cs typeface="Arial" panose="020B0604020202020204" pitchFamily="34" charset="0"/>
              </a:rPr>
              <a:t> </a:t>
            </a:r>
          </a:p>
          <a:p>
            <a:pPr algn="ctr"/>
            <a:endParaRPr lang="en-US" sz="2800" dirty="0">
              <a:latin typeface="Comic Sans MS" panose="030F0902030302020204" pitchFamily="66" charset="0"/>
              <a:cs typeface="Arial" panose="020B0604020202020204" pitchFamily="34" charset="0"/>
            </a:endParaRPr>
          </a:p>
          <a:p>
            <a:pPr algn="ctr"/>
            <a:r>
              <a:rPr lang="en-US" sz="2800" dirty="0">
                <a:latin typeface="Comic Sans MS" panose="030F0902030302020204" pitchFamily="66" charset="0"/>
                <a:cs typeface="Arial" panose="020B0604020202020204" pitchFamily="34" charset="0"/>
              </a:rPr>
              <a:t>4- Wash hands.</a:t>
            </a:r>
          </a:p>
          <a:p>
            <a:pPr algn="ctr"/>
            <a:endParaRPr lang="en-US" sz="2800" dirty="0">
              <a:latin typeface="Comic Sans MS" panose="030F0902030302020204" pitchFamily="66" charset="0"/>
              <a:cs typeface="Arial" panose="020B0604020202020204" pitchFamily="34" charset="0"/>
            </a:endParaRPr>
          </a:p>
          <a:p>
            <a:pPr algn="ctr"/>
            <a:r>
              <a:rPr lang="en-US" sz="2800" dirty="0">
                <a:latin typeface="Comic Sans MS" panose="030F0902030302020204" pitchFamily="66" charset="0"/>
                <a:cs typeface="Arial" panose="020B0604020202020204" pitchFamily="34" charset="0"/>
              </a:rPr>
              <a:t>5- If you want to answer or ask, please, raise your hand</a:t>
            </a:r>
          </a:p>
        </p:txBody>
      </p:sp>
      <p:pic>
        <p:nvPicPr>
          <p:cNvPr id="14" name="Picture 13" descr="Icon&#10;&#10;Description automatically generated">
            <a:extLst>
              <a:ext uri="{FF2B5EF4-FFF2-40B4-BE49-F238E27FC236}">
                <a16:creationId xmlns:a16="http://schemas.microsoft.com/office/drawing/2014/main" id="{C4199924-6038-864C-A40A-BC87D1AEF81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2690" y="527159"/>
            <a:ext cx="1313250" cy="1499905"/>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62D48DEF-E07E-9944-96A1-44D62B049887}"/>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2855" t="23623" r="23722" b="22428"/>
          <a:stretch/>
        </p:blipFill>
        <p:spPr>
          <a:xfrm>
            <a:off x="6966260" y="2237358"/>
            <a:ext cx="1039680" cy="1049908"/>
          </a:xfrm>
          <a:prstGeom prst="rect">
            <a:avLst/>
          </a:prstGeom>
        </p:spPr>
      </p:pic>
      <p:pic>
        <p:nvPicPr>
          <p:cNvPr id="16" name="Picture 15" descr="A picture containing toy, vector graphics, clipart&#10;&#10;Description automatically generated">
            <a:extLst>
              <a:ext uri="{FF2B5EF4-FFF2-40B4-BE49-F238E27FC236}">
                <a16:creationId xmlns:a16="http://schemas.microsoft.com/office/drawing/2014/main" id="{83F1BDAF-672D-8C44-B937-0F6A3AF0D16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953" y="3314712"/>
            <a:ext cx="1487415" cy="11919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34473B69-1D64-CB41-B669-2D6C80251A9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9315" y="4586239"/>
            <a:ext cx="1642893" cy="924127"/>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FC4D150A-23E7-154D-BCDF-512C50E281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488289" y="5312185"/>
            <a:ext cx="1113367" cy="1179760"/>
          </a:xfrm>
          <a:prstGeom prst="rect">
            <a:avLst/>
          </a:prstGeom>
        </p:spPr>
      </p:pic>
    </p:spTree>
    <p:extLst>
      <p:ext uri="{BB962C8B-B14F-4D97-AF65-F5344CB8AC3E}">
        <p14:creationId xmlns:p14="http://schemas.microsoft.com/office/powerpoint/2010/main" val="148884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Question 1"/>
          <p:cNvSpPr/>
          <p:nvPr/>
        </p:nvSpPr>
        <p:spPr>
          <a:xfrm>
            <a:off x="0" y="7327967"/>
            <a:ext cx="12192000" cy="1440000"/>
          </a:xfrm>
          <a:prstGeom prst="rect">
            <a:avLst/>
          </a:prstGeom>
          <a:solidFill>
            <a:srgbClr val="FFC000"/>
          </a:solidFill>
          <a:ln w="5715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I eat (a-an-the) orange</a:t>
            </a:r>
          </a:p>
        </p:txBody>
      </p:sp>
      <p:sp>
        <p:nvSpPr>
          <p:cNvPr id="158" name="Question 2"/>
          <p:cNvSpPr/>
          <p:nvPr/>
        </p:nvSpPr>
        <p:spPr>
          <a:xfrm>
            <a:off x="0" y="8880542"/>
            <a:ext cx="12192000" cy="1440000"/>
          </a:xfrm>
          <a:prstGeom prst="rect">
            <a:avLst/>
          </a:prstGeom>
          <a:solidFill>
            <a:srgbClr val="FFC000"/>
          </a:solidFill>
          <a:ln w="5715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She has (a-an -the) eraser</a:t>
            </a:r>
          </a:p>
        </p:txBody>
      </p:sp>
      <p:sp>
        <p:nvSpPr>
          <p:cNvPr id="159" name="Question 3"/>
          <p:cNvSpPr/>
          <p:nvPr/>
        </p:nvSpPr>
        <p:spPr>
          <a:xfrm>
            <a:off x="0" y="10433117"/>
            <a:ext cx="12192000" cy="1440000"/>
          </a:xfrm>
          <a:prstGeom prst="rect">
            <a:avLst/>
          </a:prstGeom>
          <a:solidFill>
            <a:srgbClr val="FFC000"/>
          </a:solidFill>
          <a:ln w="5715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This is a book.(a-an-the) book is new</a:t>
            </a:r>
          </a:p>
        </p:txBody>
      </p:sp>
      <p:sp>
        <p:nvSpPr>
          <p:cNvPr id="160" name="Question 4"/>
          <p:cNvSpPr/>
          <p:nvPr/>
        </p:nvSpPr>
        <p:spPr>
          <a:xfrm>
            <a:off x="0" y="11985692"/>
            <a:ext cx="12192000" cy="1440000"/>
          </a:xfrm>
          <a:prstGeom prst="rect">
            <a:avLst/>
          </a:prstGeom>
          <a:solidFill>
            <a:srgbClr val="FFC000"/>
          </a:solidFill>
          <a:ln w="5715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(this-these) is a pen</a:t>
            </a:r>
          </a:p>
        </p:txBody>
      </p:sp>
      <p:sp>
        <p:nvSpPr>
          <p:cNvPr id="161" name="Question 5"/>
          <p:cNvSpPr/>
          <p:nvPr/>
        </p:nvSpPr>
        <p:spPr>
          <a:xfrm>
            <a:off x="0" y="13538267"/>
            <a:ext cx="12192000" cy="1440000"/>
          </a:xfrm>
          <a:prstGeom prst="rect">
            <a:avLst/>
          </a:prstGeom>
          <a:solidFill>
            <a:srgbClr val="FFC000"/>
          </a:solidFill>
          <a:ln w="5715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This is ………</a:t>
            </a:r>
          </a:p>
        </p:txBody>
      </p:sp>
      <p:pic>
        <p:nvPicPr>
          <p:cNvPr id="144" name="Clouds BG Imag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156000 w 12192000"/>
              <a:gd name="connsiteY5" fmla="*/ 5419565 h 6858000"/>
              <a:gd name="connsiteX6" fmla="*/ 156000 w 12192000"/>
              <a:gd name="connsiteY6" fmla="*/ 6679565 h 6858000"/>
              <a:gd name="connsiteX7" fmla="*/ 12036000 w 12192000"/>
              <a:gd name="connsiteY7" fmla="*/ 6679565 h 6858000"/>
              <a:gd name="connsiteX8" fmla="*/ 12036000 w 12192000"/>
              <a:gd name="connsiteY8" fmla="*/ 5419565 h 6858000"/>
              <a:gd name="connsiteX9" fmla="*/ 156000 w 12192000"/>
              <a:gd name="connsiteY9" fmla="*/ 54195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156000" y="5419565"/>
                </a:moveTo>
                <a:lnTo>
                  <a:pt x="156000" y="6679565"/>
                </a:lnTo>
                <a:lnTo>
                  <a:pt x="12036000" y="6679565"/>
                </a:lnTo>
                <a:lnTo>
                  <a:pt x="12036000" y="5419565"/>
                </a:lnTo>
                <a:lnTo>
                  <a:pt x="156000" y="5419565"/>
                </a:lnTo>
                <a:close/>
              </a:path>
            </a:pathLst>
          </a:custGeom>
        </p:spPr>
      </p:pic>
      <p:grpSp>
        <p:nvGrpSpPr>
          <p:cNvPr id="171" name="Logo"/>
          <p:cNvGrpSpPr/>
          <p:nvPr/>
        </p:nvGrpSpPr>
        <p:grpSpPr>
          <a:xfrm>
            <a:off x="11261161" y="6661592"/>
            <a:ext cx="850144" cy="200055"/>
            <a:chOff x="208099" y="5042901"/>
            <a:chExt cx="850144" cy="200055"/>
          </a:xfrm>
        </p:grpSpPr>
        <p:pic>
          <p:nvPicPr>
            <p:cNvPr id="169" name="Image"/>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8099" y="5052929"/>
              <a:ext cx="180000" cy="180000"/>
            </a:xfrm>
            <a:prstGeom prst="rect">
              <a:avLst/>
            </a:prstGeom>
          </p:spPr>
        </p:pic>
        <p:sp>
          <p:nvSpPr>
            <p:cNvPr id="170" name="Text"/>
            <p:cNvSpPr/>
            <p:nvPr/>
          </p:nvSpPr>
          <p:spPr>
            <a:xfrm>
              <a:off x="298099" y="5042901"/>
              <a:ext cx="760144" cy="200055"/>
            </a:xfrm>
            <a:prstGeom prst="rect">
              <a:avLst/>
            </a:prstGeom>
            <a:noFill/>
          </p:spPr>
          <p:txBody>
            <a:bodyPr wrap="none" lIns="91440" tIns="45720" rIns="91440" bIns="45720">
              <a:spAutoFit/>
            </a:bodyPr>
            <a:lstStyle/>
            <a:p>
              <a:pPr algn="ctr"/>
              <a:r>
                <a:rPr lang="en-US" sz="700" cap="none" spc="0" dirty="0">
                  <a:ln w="0"/>
                  <a:solidFill>
                    <a:srgbClr val="29539F"/>
                  </a:solidFill>
                  <a:effectLst>
                    <a:outerShdw blurRad="38100" dist="19050" dir="2700000" algn="tl" rotWithShape="0">
                      <a:schemeClr val="dk1">
                        <a:alpha val="40000"/>
                      </a:schemeClr>
                    </a:outerShdw>
                  </a:effectLst>
                  <a:latin typeface="Arial Black" panose="020B0A04020102020204" pitchFamily="34" charset="0"/>
                </a:rPr>
                <a:t>tekhnologic</a:t>
              </a:r>
            </a:p>
          </p:txBody>
        </p:sp>
      </p:grpSp>
      <p:grpSp>
        <p:nvGrpSpPr>
          <p:cNvPr id="121" name="Balloon 1"/>
          <p:cNvGrpSpPr/>
          <p:nvPr/>
        </p:nvGrpSpPr>
        <p:grpSpPr>
          <a:xfrm>
            <a:off x="2695339" y="1337521"/>
            <a:ext cx="1728169" cy="2636602"/>
            <a:chOff x="2695339" y="1337521"/>
            <a:chExt cx="1728169" cy="2636602"/>
          </a:xfrm>
        </p:grpSpPr>
        <p:sp>
          <p:nvSpPr>
            <p:cNvPr id="120" name="String 1"/>
            <p:cNvSpPr/>
            <p:nvPr/>
          </p:nvSpPr>
          <p:spPr>
            <a:xfrm>
              <a:off x="3575538" y="2590800"/>
              <a:ext cx="847970" cy="1383323"/>
            </a:xfrm>
            <a:custGeom>
              <a:avLst/>
              <a:gdLst>
                <a:gd name="connsiteX0" fmla="*/ 0 w 847970"/>
                <a:gd name="connsiteY0" fmla="*/ 0 h 1383323"/>
                <a:gd name="connsiteX1" fmla="*/ 140677 w 847970"/>
                <a:gd name="connsiteY1" fmla="*/ 246185 h 1383323"/>
                <a:gd name="connsiteX2" fmla="*/ 175847 w 847970"/>
                <a:gd name="connsiteY2" fmla="*/ 593969 h 1383323"/>
                <a:gd name="connsiteX3" fmla="*/ 355600 w 847970"/>
                <a:gd name="connsiteY3" fmla="*/ 879231 h 1383323"/>
                <a:gd name="connsiteX4" fmla="*/ 605693 w 847970"/>
                <a:gd name="connsiteY4" fmla="*/ 1019908 h 1383323"/>
                <a:gd name="connsiteX5" fmla="*/ 847970 w 847970"/>
                <a:gd name="connsiteY5" fmla="*/ 1383323 h 138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70" h="1383323">
                  <a:moveTo>
                    <a:pt x="0" y="0"/>
                  </a:moveTo>
                  <a:cubicBezTo>
                    <a:pt x="55684" y="73595"/>
                    <a:pt x="111369" y="147190"/>
                    <a:pt x="140677" y="246185"/>
                  </a:cubicBezTo>
                  <a:cubicBezTo>
                    <a:pt x="169985" y="345180"/>
                    <a:pt x="140026" y="488461"/>
                    <a:pt x="175847" y="593969"/>
                  </a:cubicBezTo>
                  <a:cubicBezTo>
                    <a:pt x="211668" y="699477"/>
                    <a:pt x="283959" y="808241"/>
                    <a:pt x="355600" y="879231"/>
                  </a:cubicBezTo>
                  <a:cubicBezTo>
                    <a:pt x="427241" y="950221"/>
                    <a:pt x="523631" y="935893"/>
                    <a:pt x="605693" y="1019908"/>
                  </a:cubicBezTo>
                  <a:cubicBezTo>
                    <a:pt x="687755" y="1103923"/>
                    <a:pt x="812150" y="1322754"/>
                    <a:pt x="847970" y="1383323"/>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Balloon 1"/>
            <p:cNvSpPr/>
            <p:nvPr/>
          </p:nvSpPr>
          <p:spPr>
            <a:xfrm rot="19563144">
              <a:off x="2695339" y="1337521"/>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FF0000"/>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Balloon 2"/>
          <p:cNvGrpSpPr/>
          <p:nvPr/>
        </p:nvGrpSpPr>
        <p:grpSpPr>
          <a:xfrm>
            <a:off x="3140067" y="845698"/>
            <a:ext cx="1592148" cy="2792364"/>
            <a:chOff x="3140067" y="845698"/>
            <a:chExt cx="1592148" cy="2792364"/>
          </a:xfrm>
        </p:grpSpPr>
        <p:sp>
          <p:nvSpPr>
            <p:cNvPr id="122" name="String 2"/>
            <p:cNvSpPr/>
            <p:nvPr/>
          </p:nvSpPr>
          <p:spPr>
            <a:xfrm>
              <a:off x="3942862" y="2168769"/>
              <a:ext cx="789353" cy="1469293"/>
            </a:xfrm>
            <a:custGeom>
              <a:avLst/>
              <a:gdLst>
                <a:gd name="connsiteX0" fmla="*/ 0 w 789353"/>
                <a:gd name="connsiteY0" fmla="*/ 0 h 1469293"/>
                <a:gd name="connsiteX1" fmla="*/ 105507 w 789353"/>
                <a:gd name="connsiteY1" fmla="*/ 222739 h 1469293"/>
                <a:gd name="connsiteX2" fmla="*/ 496276 w 789353"/>
                <a:gd name="connsiteY2" fmla="*/ 504093 h 1469293"/>
                <a:gd name="connsiteX3" fmla="*/ 691661 w 789353"/>
                <a:gd name="connsiteY3" fmla="*/ 898769 h 1469293"/>
                <a:gd name="connsiteX4" fmla="*/ 789353 w 789353"/>
                <a:gd name="connsiteY4" fmla="*/ 1469293 h 1469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3" h="1469293">
                  <a:moveTo>
                    <a:pt x="0" y="0"/>
                  </a:moveTo>
                  <a:cubicBezTo>
                    <a:pt x="11397" y="69362"/>
                    <a:pt x="22794" y="138724"/>
                    <a:pt x="105507" y="222739"/>
                  </a:cubicBezTo>
                  <a:cubicBezTo>
                    <a:pt x="188220" y="306755"/>
                    <a:pt x="398584" y="391421"/>
                    <a:pt x="496276" y="504093"/>
                  </a:cubicBezTo>
                  <a:cubicBezTo>
                    <a:pt x="593968" y="616765"/>
                    <a:pt x="642815" y="737902"/>
                    <a:pt x="691661" y="898769"/>
                  </a:cubicBezTo>
                  <a:cubicBezTo>
                    <a:pt x="740507" y="1059636"/>
                    <a:pt x="764930" y="1264464"/>
                    <a:pt x="789353" y="1469293"/>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Balloon 2"/>
            <p:cNvSpPr/>
            <p:nvPr/>
          </p:nvSpPr>
          <p:spPr>
            <a:xfrm rot="20167111">
              <a:off x="3140067" y="845698"/>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05BCFE"/>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Balloon 3"/>
          <p:cNvGrpSpPr/>
          <p:nvPr/>
        </p:nvGrpSpPr>
        <p:grpSpPr>
          <a:xfrm>
            <a:off x="3756000" y="291724"/>
            <a:ext cx="1238737" cy="3287722"/>
            <a:chOff x="3756000" y="291724"/>
            <a:chExt cx="1238737" cy="3287722"/>
          </a:xfrm>
        </p:grpSpPr>
        <p:sp>
          <p:nvSpPr>
            <p:cNvPr id="124" name="String 3"/>
            <p:cNvSpPr/>
            <p:nvPr/>
          </p:nvSpPr>
          <p:spPr>
            <a:xfrm>
              <a:off x="4452324" y="1656862"/>
              <a:ext cx="542413" cy="1922584"/>
            </a:xfrm>
            <a:custGeom>
              <a:avLst/>
              <a:gdLst>
                <a:gd name="connsiteX0" fmla="*/ 10261 w 542413"/>
                <a:gd name="connsiteY0" fmla="*/ 0 h 1922584"/>
                <a:gd name="connsiteX1" fmla="*/ 21984 w 542413"/>
                <a:gd name="connsiteY1" fmla="*/ 320430 h 1922584"/>
                <a:gd name="connsiteX2" fmla="*/ 205645 w 542413"/>
                <a:gd name="connsiteY2" fmla="*/ 644769 h 1922584"/>
                <a:gd name="connsiteX3" fmla="*/ 408845 w 542413"/>
                <a:gd name="connsiteY3" fmla="*/ 1016000 h 1922584"/>
                <a:gd name="connsiteX4" fmla="*/ 541707 w 542413"/>
                <a:gd name="connsiteY4" fmla="*/ 1574800 h 1922584"/>
                <a:gd name="connsiteX5" fmla="*/ 451830 w 542413"/>
                <a:gd name="connsiteY5" fmla="*/ 1922584 h 19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413" h="1922584">
                  <a:moveTo>
                    <a:pt x="10261" y="0"/>
                  </a:moveTo>
                  <a:cubicBezTo>
                    <a:pt x="-160" y="106484"/>
                    <a:pt x="-10580" y="212969"/>
                    <a:pt x="21984" y="320430"/>
                  </a:cubicBezTo>
                  <a:cubicBezTo>
                    <a:pt x="54548" y="427891"/>
                    <a:pt x="141168" y="528841"/>
                    <a:pt x="205645" y="644769"/>
                  </a:cubicBezTo>
                  <a:cubicBezTo>
                    <a:pt x="270122" y="760697"/>
                    <a:pt x="352835" y="860995"/>
                    <a:pt x="408845" y="1016000"/>
                  </a:cubicBezTo>
                  <a:cubicBezTo>
                    <a:pt x="464855" y="1171005"/>
                    <a:pt x="534543" y="1423703"/>
                    <a:pt x="541707" y="1574800"/>
                  </a:cubicBezTo>
                  <a:cubicBezTo>
                    <a:pt x="548871" y="1725897"/>
                    <a:pt x="500350" y="1824240"/>
                    <a:pt x="451830" y="192258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Balloon 3"/>
            <p:cNvSpPr/>
            <p:nvPr/>
          </p:nvSpPr>
          <p:spPr>
            <a:xfrm rot="20719926">
              <a:off x="3756000" y="291724"/>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92D050"/>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2" name="Balloon 6"/>
          <p:cNvGrpSpPr/>
          <p:nvPr/>
        </p:nvGrpSpPr>
        <p:grpSpPr>
          <a:xfrm>
            <a:off x="6068054" y="108863"/>
            <a:ext cx="1080000" cy="3432418"/>
            <a:chOff x="6068054" y="108863"/>
            <a:chExt cx="1080000" cy="3432418"/>
          </a:xfrm>
        </p:grpSpPr>
        <p:sp>
          <p:nvSpPr>
            <p:cNvPr id="131" name="String 6"/>
            <p:cNvSpPr/>
            <p:nvPr/>
          </p:nvSpPr>
          <p:spPr>
            <a:xfrm>
              <a:off x="6442804" y="1492766"/>
              <a:ext cx="323717" cy="2048515"/>
            </a:xfrm>
            <a:custGeom>
              <a:avLst/>
              <a:gdLst>
                <a:gd name="connsiteX0" fmla="*/ 155093 w 323717"/>
                <a:gd name="connsiteY0" fmla="*/ 0 h 2048515"/>
                <a:gd name="connsiteX1" fmla="*/ 323110 w 323717"/>
                <a:gd name="connsiteY1" fmla="*/ 562211 h 2048515"/>
                <a:gd name="connsiteX2" fmla="*/ 210021 w 323717"/>
                <a:gd name="connsiteY2" fmla="*/ 972560 h 2048515"/>
                <a:gd name="connsiteX3" fmla="*/ 171248 w 323717"/>
                <a:gd name="connsiteY3" fmla="*/ 1182581 h 2048515"/>
                <a:gd name="connsiteX4" fmla="*/ 219715 w 323717"/>
                <a:gd name="connsiteY4" fmla="*/ 1424913 h 2048515"/>
                <a:gd name="connsiteX5" fmla="*/ 193866 w 323717"/>
                <a:gd name="connsiteY5" fmla="*/ 1667245 h 2048515"/>
                <a:gd name="connsiteX6" fmla="*/ 93702 w 323717"/>
                <a:gd name="connsiteY6" fmla="*/ 1764178 h 2048515"/>
                <a:gd name="connsiteX7" fmla="*/ 0 w 323717"/>
                <a:gd name="connsiteY7" fmla="*/ 2048515 h 204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717" h="2048515">
                  <a:moveTo>
                    <a:pt x="155093" y="0"/>
                  </a:moveTo>
                  <a:cubicBezTo>
                    <a:pt x="234524" y="200059"/>
                    <a:pt x="313955" y="400118"/>
                    <a:pt x="323110" y="562211"/>
                  </a:cubicBezTo>
                  <a:cubicBezTo>
                    <a:pt x="332265" y="724304"/>
                    <a:pt x="235331" y="869165"/>
                    <a:pt x="210021" y="972560"/>
                  </a:cubicBezTo>
                  <a:cubicBezTo>
                    <a:pt x="184711" y="1075955"/>
                    <a:pt x="169632" y="1107189"/>
                    <a:pt x="171248" y="1182581"/>
                  </a:cubicBezTo>
                  <a:cubicBezTo>
                    <a:pt x="172864" y="1257973"/>
                    <a:pt x="215945" y="1344136"/>
                    <a:pt x="219715" y="1424913"/>
                  </a:cubicBezTo>
                  <a:cubicBezTo>
                    <a:pt x="223485" y="1505690"/>
                    <a:pt x="214868" y="1610701"/>
                    <a:pt x="193866" y="1667245"/>
                  </a:cubicBezTo>
                  <a:cubicBezTo>
                    <a:pt x="172864" y="1723789"/>
                    <a:pt x="126013" y="1700633"/>
                    <a:pt x="93702" y="1764178"/>
                  </a:cubicBezTo>
                  <a:cubicBezTo>
                    <a:pt x="61391" y="1827723"/>
                    <a:pt x="1077" y="2012434"/>
                    <a:pt x="0" y="2048515"/>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Balloon 6"/>
            <p:cNvSpPr/>
            <p:nvPr/>
          </p:nvSpPr>
          <p:spPr>
            <a:xfrm>
              <a:off x="6068054" y="108863"/>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00B0F0"/>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6" name="Balloon 8"/>
          <p:cNvGrpSpPr/>
          <p:nvPr/>
        </p:nvGrpSpPr>
        <p:grpSpPr>
          <a:xfrm>
            <a:off x="7049438" y="175084"/>
            <a:ext cx="1808928" cy="3396932"/>
            <a:chOff x="7049438" y="175084"/>
            <a:chExt cx="1808928" cy="3396932"/>
          </a:xfrm>
        </p:grpSpPr>
        <p:sp>
          <p:nvSpPr>
            <p:cNvPr id="135" name="String 8"/>
            <p:cNvSpPr/>
            <p:nvPr/>
          </p:nvSpPr>
          <p:spPr>
            <a:xfrm>
              <a:off x="7049438" y="1486463"/>
              <a:ext cx="986471" cy="2085553"/>
            </a:xfrm>
            <a:custGeom>
              <a:avLst/>
              <a:gdLst>
                <a:gd name="connsiteX0" fmla="*/ 986471 w 986471"/>
                <a:gd name="connsiteY0" fmla="*/ 0 h 2085553"/>
                <a:gd name="connsiteX1" fmla="*/ 783772 w 986471"/>
                <a:gd name="connsiteY1" fmla="*/ 346841 h 2085553"/>
                <a:gd name="connsiteX2" fmla="*/ 648639 w 986471"/>
                <a:gd name="connsiteY2" fmla="*/ 1004489 h 2085553"/>
                <a:gd name="connsiteX3" fmla="*/ 180178 w 986471"/>
                <a:gd name="connsiteY3" fmla="*/ 1508985 h 2085553"/>
                <a:gd name="connsiteX4" fmla="*/ 0 w 986471"/>
                <a:gd name="connsiteY4" fmla="*/ 2085553 h 208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471" h="2085553">
                  <a:moveTo>
                    <a:pt x="986471" y="0"/>
                  </a:moveTo>
                  <a:cubicBezTo>
                    <a:pt x="913274" y="89713"/>
                    <a:pt x="840077" y="179426"/>
                    <a:pt x="783772" y="346841"/>
                  </a:cubicBezTo>
                  <a:cubicBezTo>
                    <a:pt x="727467" y="514256"/>
                    <a:pt x="749238" y="810798"/>
                    <a:pt x="648639" y="1004489"/>
                  </a:cubicBezTo>
                  <a:cubicBezTo>
                    <a:pt x="548040" y="1198180"/>
                    <a:pt x="288285" y="1328808"/>
                    <a:pt x="180178" y="1508985"/>
                  </a:cubicBezTo>
                  <a:cubicBezTo>
                    <a:pt x="72071" y="1689162"/>
                    <a:pt x="36035" y="1887357"/>
                    <a:pt x="0" y="2085553"/>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Balloon 8"/>
            <p:cNvSpPr/>
            <p:nvPr/>
          </p:nvSpPr>
          <p:spPr>
            <a:xfrm rot="1512258">
              <a:off x="7778366" y="175084"/>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9CDC57"/>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Balloon 9"/>
          <p:cNvGrpSpPr/>
          <p:nvPr/>
        </p:nvGrpSpPr>
        <p:grpSpPr>
          <a:xfrm>
            <a:off x="7824201" y="828863"/>
            <a:ext cx="1461802" cy="2761170"/>
            <a:chOff x="7824201" y="828863"/>
            <a:chExt cx="1461802" cy="2761170"/>
          </a:xfrm>
        </p:grpSpPr>
        <p:sp>
          <p:nvSpPr>
            <p:cNvPr id="137" name="String 9"/>
            <p:cNvSpPr/>
            <p:nvPr/>
          </p:nvSpPr>
          <p:spPr>
            <a:xfrm>
              <a:off x="7824201" y="2139606"/>
              <a:ext cx="635125" cy="1450427"/>
            </a:xfrm>
            <a:custGeom>
              <a:avLst/>
              <a:gdLst>
                <a:gd name="connsiteX0" fmla="*/ 635125 w 635125"/>
                <a:gd name="connsiteY0" fmla="*/ 0 h 1450427"/>
                <a:gd name="connsiteX1" fmla="*/ 382877 w 635125"/>
                <a:gd name="connsiteY1" fmla="*/ 333328 h 1450427"/>
                <a:gd name="connsiteX2" fmla="*/ 270266 w 635125"/>
                <a:gd name="connsiteY2" fmla="*/ 720709 h 1450427"/>
                <a:gd name="connsiteX3" fmla="*/ 207204 w 635125"/>
                <a:gd name="connsiteY3" fmla="*/ 1139622 h 1450427"/>
                <a:gd name="connsiteX4" fmla="*/ 0 w 635125"/>
                <a:gd name="connsiteY4" fmla="*/ 1450427 h 145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125" h="1450427">
                  <a:moveTo>
                    <a:pt x="635125" y="0"/>
                  </a:moveTo>
                  <a:cubicBezTo>
                    <a:pt x="539406" y="106605"/>
                    <a:pt x="443687" y="213210"/>
                    <a:pt x="382877" y="333328"/>
                  </a:cubicBezTo>
                  <a:cubicBezTo>
                    <a:pt x="322067" y="453446"/>
                    <a:pt x="299545" y="586327"/>
                    <a:pt x="270266" y="720709"/>
                  </a:cubicBezTo>
                  <a:cubicBezTo>
                    <a:pt x="240987" y="855091"/>
                    <a:pt x="252248" y="1018002"/>
                    <a:pt x="207204" y="1139622"/>
                  </a:cubicBezTo>
                  <a:cubicBezTo>
                    <a:pt x="162160" y="1261242"/>
                    <a:pt x="29279" y="1398626"/>
                    <a:pt x="0" y="145042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Balloon 9"/>
            <p:cNvSpPr/>
            <p:nvPr/>
          </p:nvSpPr>
          <p:spPr>
            <a:xfrm rot="1512258">
              <a:off x="8206003" y="828863"/>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8F4CC3"/>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Basket"/>
          <p:cNvGrpSpPr/>
          <p:nvPr/>
        </p:nvGrpSpPr>
        <p:grpSpPr>
          <a:xfrm>
            <a:off x="4296000" y="2669069"/>
            <a:ext cx="3600000" cy="2653860"/>
            <a:chOff x="4296000" y="2669069"/>
            <a:chExt cx="3600000" cy="2653860"/>
          </a:xfrm>
        </p:grpSpPr>
        <p:pic>
          <p:nvPicPr>
            <p:cNvPr id="73" name="Basket Ba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038" y="3531260"/>
              <a:ext cx="3133962" cy="1406489"/>
            </a:xfrm>
            <a:prstGeom prst="rect">
              <a:avLst/>
            </a:prstGeom>
          </p:spPr>
        </p:pic>
        <p:pic>
          <p:nvPicPr>
            <p:cNvPr id="75" name="Basket Left Si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2151" y="3531260"/>
              <a:ext cx="536917" cy="1750817"/>
            </a:xfrm>
            <a:prstGeom prst="rect">
              <a:avLst/>
            </a:prstGeom>
          </p:spPr>
        </p:pic>
        <p:pic>
          <p:nvPicPr>
            <p:cNvPr id="128" name="Character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657" y="2669069"/>
              <a:ext cx="1921680" cy="1335167"/>
            </a:xfrm>
            <a:prstGeom prst="rect">
              <a:avLst/>
            </a:prstGeom>
          </p:spPr>
        </p:pic>
        <p:pic>
          <p:nvPicPr>
            <p:cNvPr id="67" name="Basket Fron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6000" y="3968662"/>
              <a:ext cx="3139798" cy="1324785"/>
            </a:xfrm>
            <a:prstGeom prst="rect">
              <a:avLst/>
            </a:prstGeom>
          </p:spPr>
        </p:pic>
        <p:pic>
          <p:nvPicPr>
            <p:cNvPr id="71" name="Basket Right Sid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3247" y="3531260"/>
              <a:ext cx="542753" cy="1791669"/>
            </a:xfrm>
            <a:prstGeom prst="rect">
              <a:avLst/>
            </a:prstGeom>
          </p:spPr>
        </p:pic>
      </p:grpSp>
      <p:grpSp>
        <p:nvGrpSpPr>
          <p:cNvPr id="130" name="Balloon 5"/>
          <p:cNvGrpSpPr/>
          <p:nvPr/>
        </p:nvGrpSpPr>
        <p:grpSpPr>
          <a:xfrm>
            <a:off x="5249019" y="286636"/>
            <a:ext cx="1080000" cy="3703767"/>
            <a:chOff x="5249019" y="286636"/>
            <a:chExt cx="1080000" cy="3703767"/>
          </a:xfrm>
        </p:grpSpPr>
        <p:sp>
          <p:nvSpPr>
            <p:cNvPr id="129" name="String 5"/>
            <p:cNvSpPr/>
            <p:nvPr/>
          </p:nvSpPr>
          <p:spPr>
            <a:xfrm>
              <a:off x="5752149" y="1657552"/>
              <a:ext cx="247199" cy="2332851"/>
            </a:xfrm>
            <a:custGeom>
              <a:avLst/>
              <a:gdLst>
                <a:gd name="connsiteX0" fmla="*/ 79978 w 247199"/>
                <a:gd name="connsiteY0" fmla="*/ 0 h 2332851"/>
                <a:gd name="connsiteX1" fmla="*/ 144600 w 247199"/>
                <a:gd name="connsiteY1" fmla="*/ 387731 h 2332851"/>
                <a:gd name="connsiteX2" fmla="*/ 21818 w 247199"/>
                <a:gd name="connsiteY2" fmla="*/ 772232 h 2332851"/>
                <a:gd name="connsiteX3" fmla="*/ 21818 w 247199"/>
                <a:gd name="connsiteY3" fmla="*/ 1185812 h 2332851"/>
                <a:gd name="connsiteX4" fmla="*/ 241533 w 247199"/>
                <a:gd name="connsiteY4" fmla="*/ 1886960 h 2332851"/>
                <a:gd name="connsiteX5" fmla="*/ 160756 w 247199"/>
                <a:gd name="connsiteY5" fmla="*/ 2332851 h 233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99" h="2332851">
                  <a:moveTo>
                    <a:pt x="79978" y="0"/>
                  </a:moveTo>
                  <a:cubicBezTo>
                    <a:pt x="117135" y="129513"/>
                    <a:pt x="154293" y="259026"/>
                    <a:pt x="144600" y="387731"/>
                  </a:cubicBezTo>
                  <a:cubicBezTo>
                    <a:pt x="134907" y="516436"/>
                    <a:pt x="42282" y="639219"/>
                    <a:pt x="21818" y="772232"/>
                  </a:cubicBezTo>
                  <a:cubicBezTo>
                    <a:pt x="1354" y="905245"/>
                    <a:pt x="-14801" y="1000024"/>
                    <a:pt x="21818" y="1185812"/>
                  </a:cubicBezTo>
                  <a:cubicBezTo>
                    <a:pt x="58437" y="1371600"/>
                    <a:pt x="218377" y="1695787"/>
                    <a:pt x="241533" y="1886960"/>
                  </a:cubicBezTo>
                  <a:cubicBezTo>
                    <a:pt x="264689" y="2078133"/>
                    <a:pt x="212722" y="2205492"/>
                    <a:pt x="160756" y="2332851"/>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Balloon 5"/>
            <p:cNvSpPr/>
            <p:nvPr/>
          </p:nvSpPr>
          <p:spPr>
            <a:xfrm rot="21278860">
              <a:off x="5249019" y="286636"/>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7030A0"/>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Balloon 7"/>
          <p:cNvGrpSpPr/>
          <p:nvPr/>
        </p:nvGrpSpPr>
        <p:grpSpPr>
          <a:xfrm>
            <a:off x="6941785" y="400013"/>
            <a:ext cx="1080000" cy="3586265"/>
            <a:chOff x="6941785" y="400013"/>
            <a:chExt cx="1080000" cy="3586265"/>
          </a:xfrm>
        </p:grpSpPr>
        <p:sp>
          <p:nvSpPr>
            <p:cNvPr id="133" name="String 7"/>
            <p:cNvSpPr/>
            <p:nvPr/>
          </p:nvSpPr>
          <p:spPr>
            <a:xfrm>
              <a:off x="6978094" y="1795089"/>
              <a:ext cx="501714" cy="2191189"/>
            </a:xfrm>
            <a:custGeom>
              <a:avLst/>
              <a:gdLst>
                <a:gd name="connsiteX0" fmla="*/ 446665 w 501714"/>
                <a:gd name="connsiteY0" fmla="*/ 0 h 2191189"/>
                <a:gd name="connsiteX1" fmla="*/ 497231 w 501714"/>
                <a:gd name="connsiteY1" fmla="*/ 463521 h 2191189"/>
                <a:gd name="connsiteX2" fmla="*/ 345534 w 501714"/>
                <a:gd name="connsiteY2" fmla="*/ 960752 h 2191189"/>
                <a:gd name="connsiteX3" fmla="*/ 349747 w 501714"/>
                <a:gd name="connsiteY3" fmla="*/ 1394776 h 2191189"/>
                <a:gd name="connsiteX4" fmla="*/ 223333 w 501714"/>
                <a:gd name="connsiteY4" fmla="*/ 1833014 h 2191189"/>
                <a:gd name="connsiteX5" fmla="*/ 0 w 501714"/>
                <a:gd name="connsiteY5" fmla="*/ 2191189 h 219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14" h="2191189">
                  <a:moveTo>
                    <a:pt x="446665" y="0"/>
                  </a:moveTo>
                  <a:cubicBezTo>
                    <a:pt x="480375" y="151698"/>
                    <a:pt x="514086" y="303396"/>
                    <a:pt x="497231" y="463521"/>
                  </a:cubicBezTo>
                  <a:cubicBezTo>
                    <a:pt x="480376" y="623646"/>
                    <a:pt x="370115" y="805543"/>
                    <a:pt x="345534" y="960752"/>
                  </a:cubicBezTo>
                  <a:cubicBezTo>
                    <a:pt x="320953" y="1115961"/>
                    <a:pt x="370114" y="1249399"/>
                    <a:pt x="349747" y="1394776"/>
                  </a:cubicBezTo>
                  <a:cubicBezTo>
                    <a:pt x="329380" y="1540153"/>
                    <a:pt x="281624" y="1700279"/>
                    <a:pt x="223333" y="1833014"/>
                  </a:cubicBezTo>
                  <a:cubicBezTo>
                    <a:pt x="165042" y="1965750"/>
                    <a:pt x="82521" y="2078469"/>
                    <a:pt x="0" y="219118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Balloon 7"/>
            <p:cNvSpPr/>
            <p:nvPr/>
          </p:nvSpPr>
          <p:spPr>
            <a:xfrm rot="202149">
              <a:off x="6941785" y="400013"/>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FF0C0C"/>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Balloon 4"/>
          <p:cNvGrpSpPr/>
          <p:nvPr/>
        </p:nvGrpSpPr>
        <p:grpSpPr>
          <a:xfrm>
            <a:off x="4462855" y="687535"/>
            <a:ext cx="1080000" cy="3302219"/>
            <a:chOff x="4462855" y="687535"/>
            <a:chExt cx="1080000" cy="3302219"/>
          </a:xfrm>
        </p:grpSpPr>
        <p:sp>
          <p:nvSpPr>
            <p:cNvPr id="126" name="String 4"/>
            <p:cNvSpPr/>
            <p:nvPr/>
          </p:nvSpPr>
          <p:spPr>
            <a:xfrm>
              <a:off x="4821370" y="2078892"/>
              <a:ext cx="231783" cy="1910862"/>
            </a:xfrm>
            <a:custGeom>
              <a:avLst/>
              <a:gdLst>
                <a:gd name="connsiteX0" fmla="*/ 168753 w 231783"/>
                <a:gd name="connsiteY0" fmla="*/ 0 h 1910862"/>
                <a:gd name="connsiteX1" fmla="*/ 227368 w 231783"/>
                <a:gd name="connsiteY1" fmla="*/ 484554 h 1910862"/>
                <a:gd name="connsiteX2" fmla="*/ 63245 w 231783"/>
                <a:gd name="connsiteY2" fmla="*/ 1039446 h 1910862"/>
                <a:gd name="connsiteX3" fmla="*/ 722 w 231783"/>
                <a:gd name="connsiteY3" fmla="*/ 1340339 h 1910862"/>
                <a:gd name="connsiteX4" fmla="*/ 98415 w 231783"/>
                <a:gd name="connsiteY4" fmla="*/ 1910862 h 191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83" h="1910862">
                  <a:moveTo>
                    <a:pt x="168753" y="0"/>
                  </a:moveTo>
                  <a:cubicBezTo>
                    <a:pt x="206853" y="155656"/>
                    <a:pt x="244953" y="311313"/>
                    <a:pt x="227368" y="484554"/>
                  </a:cubicBezTo>
                  <a:cubicBezTo>
                    <a:pt x="209783" y="657795"/>
                    <a:pt x="101019" y="896815"/>
                    <a:pt x="63245" y="1039446"/>
                  </a:cubicBezTo>
                  <a:cubicBezTo>
                    <a:pt x="25471" y="1182077"/>
                    <a:pt x="-5140" y="1195103"/>
                    <a:pt x="722" y="1340339"/>
                  </a:cubicBezTo>
                  <a:cubicBezTo>
                    <a:pt x="6584" y="1485575"/>
                    <a:pt x="52499" y="1698218"/>
                    <a:pt x="98415" y="191086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Balloon 4"/>
            <p:cNvSpPr/>
            <p:nvPr/>
          </p:nvSpPr>
          <p:spPr>
            <a:xfrm>
              <a:off x="4462855" y="687535"/>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FFC000"/>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Balloon 10"/>
          <p:cNvGrpSpPr/>
          <p:nvPr/>
        </p:nvGrpSpPr>
        <p:grpSpPr>
          <a:xfrm>
            <a:off x="7391775" y="1233869"/>
            <a:ext cx="2797764" cy="2730032"/>
            <a:chOff x="7391775" y="1233869"/>
            <a:chExt cx="2797764" cy="2730032"/>
          </a:xfrm>
        </p:grpSpPr>
        <p:sp>
          <p:nvSpPr>
            <p:cNvPr id="138" name="String 10"/>
            <p:cNvSpPr/>
            <p:nvPr/>
          </p:nvSpPr>
          <p:spPr>
            <a:xfrm>
              <a:off x="7391775" y="2171137"/>
              <a:ext cx="1554030" cy="1792764"/>
            </a:xfrm>
            <a:custGeom>
              <a:avLst/>
              <a:gdLst>
                <a:gd name="connsiteX0" fmla="*/ 1554030 w 1554030"/>
                <a:gd name="connsiteY0" fmla="*/ 0 h 1792764"/>
                <a:gd name="connsiteX1" fmla="*/ 1355835 w 1554030"/>
                <a:gd name="connsiteY1" fmla="*/ 247744 h 1792764"/>
                <a:gd name="connsiteX2" fmla="*/ 1216197 w 1554030"/>
                <a:gd name="connsiteY2" fmla="*/ 707196 h 1792764"/>
                <a:gd name="connsiteX3" fmla="*/ 864852 w 1554030"/>
                <a:gd name="connsiteY3" fmla="*/ 1067551 h 1792764"/>
                <a:gd name="connsiteX4" fmla="*/ 166664 w 1554030"/>
                <a:gd name="connsiteY4" fmla="*/ 1409888 h 1792764"/>
                <a:gd name="connsiteX5" fmla="*/ 0 w 1554030"/>
                <a:gd name="connsiteY5" fmla="*/ 1792764 h 17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030" h="1792764">
                  <a:moveTo>
                    <a:pt x="1554030" y="0"/>
                  </a:moveTo>
                  <a:cubicBezTo>
                    <a:pt x="1483085" y="64939"/>
                    <a:pt x="1412140" y="129878"/>
                    <a:pt x="1355835" y="247744"/>
                  </a:cubicBezTo>
                  <a:cubicBezTo>
                    <a:pt x="1299529" y="365610"/>
                    <a:pt x="1298027" y="570562"/>
                    <a:pt x="1216197" y="707196"/>
                  </a:cubicBezTo>
                  <a:cubicBezTo>
                    <a:pt x="1134367" y="843830"/>
                    <a:pt x="1039774" y="950436"/>
                    <a:pt x="864852" y="1067551"/>
                  </a:cubicBezTo>
                  <a:cubicBezTo>
                    <a:pt x="689930" y="1184666"/>
                    <a:pt x="310806" y="1289019"/>
                    <a:pt x="166664" y="1409888"/>
                  </a:cubicBezTo>
                  <a:cubicBezTo>
                    <a:pt x="22522" y="1530757"/>
                    <a:pt x="11261" y="1661760"/>
                    <a:pt x="0" y="179276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Balloon 10"/>
            <p:cNvSpPr/>
            <p:nvPr/>
          </p:nvSpPr>
          <p:spPr>
            <a:xfrm rot="3114771">
              <a:off x="8929539" y="1053869"/>
              <a:ext cx="1080000" cy="1440000"/>
            </a:xfrm>
            <a:custGeom>
              <a:avLst/>
              <a:gdLst>
                <a:gd name="connsiteX0" fmla="*/ 408846 w 1082572"/>
                <a:gd name="connsiteY0" fmla="*/ 1592771 h 1605566"/>
                <a:gd name="connsiteX1" fmla="*/ 484548 w 1082572"/>
                <a:gd name="connsiteY1" fmla="*/ 1471249 h 1605566"/>
                <a:gd name="connsiteX2" fmla="*/ 438728 w 1082572"/>
                <a:gd name="connsiteY2" fmla="*/ 1397540 h 1605566"/>
                <a:gd name="connsiteX3" fmla="*/ 233536 w 1082572"/>
                <a:gd name="connsiteY3" fmla="*/ 1062857 h 1605566"/>
                <a:gd name="connsiteX4" fmla="*/ 80140 w 1082572"/>
                <a:gd name="connsiteY4" fmla="*/ 817822 h 1605566"/>
                <a:gd name="connsiteX5" fmla="*/ 20375 w 1082572"/>
                <a:gd name="connsiteY5" fmla="*/ 680363 h 1605566"/>
                <a:gd name="connsiteX6" fmla="*/ 454 w 1082572"/>
                <a:gd name="connsiteY6" fmla="*/ 544896 h 1605566"/>
                <a:gd name="connsiteX7" fmla="*/ 36313 w 1082572"/>
                <a:gd name="connsiteY7" fmla="*/ 343689 h 1605566"/>
                <a:gd name="connsiteX8" fmla="*/ 143889 w 1082572"/>
                <a:gd name="connsiteY8" fmla="*/ 176347 h 1605566"/>
                <a:gd name="connsiteX9" fmla="*/ 305254 w 1082572"/>
                <a:gd name="connsiteY9" fmla="*/ 56818 h 1605566"/>
                <a:gd name="connsiteX10" fmla="*/ 472595 w 1082572"/>
                <a:gd name="connsiteY10" fmla="*/ 7014 h 1605566"/>
                <a:gd name="connsiteX11" fmla="*/ 629975 w 1082572"/>
                <a:gd name="connsiteY11" fmla="*/ 5022 h 1605566"/>
                <a:gd name="connsiteX12" fmla="*/ 771419 w 1082572"/>
                <a:gd name="connsiteY12" fmla="*/ 50842 h 1605566"/>
                <a:gd name="connsiteX13" fmla="*/ 906885 w 1082572"/>
                <a:gd name="connsiteY13" fmla="*/ 138496 h 1605566"/>
                <a:gd name="connsiteX14" fmla="*/ 1010477 w 1082572"/>
                <a:gd name="connsiteY14" fmla="*/ 269979 h 1605566"/>
                <a:gd name="connsiteX15" fmla="*/ 1066258 w 1082572"/>
                <a:gd name="connsiteY15" fmla="*/ 407438 h 1605566"/>
                <a:gd name="connsiteX16" fmla="*/ 1082195 w 1082572"/>
                <a:gd name="connsiteY16" fmla="*/ 554857 h 1605566"/>
                <a:gd name="connsiteX17" fmla="*/ 1054305 w 1082572"/>
                <a:gd name="connsiteY17" fmla="*/ 710246 h 1605566"/>
                <a:gd name="connsiteX18" fmla="*/ 976611 w 1082572"/>
                <a:gd name="connsiteY18" fmla="*/ 873602 h 1605566"/>
                <a:gd name="connsiteX19" fmla="*/ 902901 w 1082572"/>
                <a:gd name="connsiteY19" fmla="*/ 979187 h 1605566"/>
                <a:gd name="connsiteX20" fmla="*/ 779387 w 1082572"/>
                <a:gd name="connsiteY20" fmla="*/ 1176410 h 1605566"/>
                <a:gd name="connsiteX21" fmla="*/ 677787 w 1082572"/>
                <a:gd name="connsiteY21" fmla="*/ 1343751 h 1605566"/>
                <a:gd name="connsiteX22" fmla="*/ 596109 w 1082572"/>
                <a:gd name="connsiteY22" fmla="*/ 1467265 h 1605566"/>
                <a:gd name="connsiteX23" fmla="*/ 677787 w 1082572"/>
                <a:gd name="connsiteY23" fmla="*/ 1600740 h 1605566"/>
                <a:gd name="connsiteX24" fmla="*/ 586148 w 1082572"/>
                <a:gd name="connsiteY24" fmla="*/ 1578826 h 1605566"/>
                <a:gd name="connsiteX25" fmla="*/ 534352 w 1082572"/>
                <a:gd name="connsiteY25" fmla="*/ 1604724 h 1605566"/>
                <a:gd name="connsiteX26" fmla="*/ 488532 w 1082572"/>
                <a:gd name="connsiteY26" fmla="*/ 1580818 h 1605566"/>
                <a:gd name="connsiteX27" fmla="*/ 408846 w 1082572"/>
                <a:gd name="connsiteY27" fmla="*/ 1592771 h 160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572" h="1605566">
                  <a:moveTo>
                    <a:pt x="408846" y="1592771"/>
                  </a:moveTo>
                  <a:cubicBezTo>
                    <a:pt x="408182" y="1574510"/>
                    <a:pt x="479568" y="1503787"/>
                    <a:pt x="484548" y="1471249"/>
                  </a:cubicBezTo>
                  <a:cubicBezTo>
                    <a:pt x="489528" y="1438711"/>
                    <a:pt x="438728" y="1397540"/>
                    <a:pt x="438728" y="1397540"/>
                  </a:cubicBezTo>
                  <a:lnTo>
                    <a:pt x="233536" y="1062857"/>
                  </a:lnTo>
                  <a:cubicBezTo>
                    <a:pt x="173771" y="966237"/>
                    <a:pt x="115667" y="881571"/>
                    <a:pt x="80140" y="817822"/>
                  </a:cubicBezTo>
                  <a:cubicBezTo>
                    <a:pt x="44613" y="754073"/>
                    <a:pt x="33656" y="725851"/>
                    <a:pt x="20375" y="680363"/>
                  </a:cubicBezTo>
                  <a:cubicBezTo>
                    <a:pt x="7094" y="634875"/>
                    <a:pt x="-2202" y="601008"/>
                    <a:pt x="454" y="544896"/>
                  </a:cubicBezTo>
                  <a:cubicBezTo>
                    <a:pt x="3110" y="488784"/>
                    <a:pt x="12407" y="405114"/>
                    <a:pt x="36313" y="343689"/>
                  </a:cubicBezTo>
                  <a:cubicBezTo>
                    <a:pt x="60219" y="282264"/>
                    <a:pt x="99065" y="224159"/>
                    <a:pt x="143889" y="176347"/>
                  </a:cubicBezTo>
                  <a:cubicBezTo>
                    <a:pt x="188712" y="128535"/>
                    <a:pt x="250470" y="85040"/>
                    <a:pt x="305254" y="56818"/>
                  </a:cubicBezTo>
                  <a:cubicBezTo>
                    <a:pt x="360038" y="28596"/>
                    <a:pt x="418475" y="15647"/>
                    <a:pt x="472595" y="7014"/>
                  </a:cubicBezTo>
                  <a:cubicBezTo>
                    <a:pt x="526715" y="-1619"/>
                    <a:pt x="580171" y="-2283"/>
                    <a:pt x="629975" y="5022"/>
                  </a:cubicBezTo>
                  <a:cubicBezTo>
                    <a:pt x="679779" y="12327"/>
                    <a:pt x="725267" y="28596"/>
                    <a:pt x="771419" y="50842"/>
                  </a:cubicBezTo>
                  <a:cubicBezTo>
                    <a:pt x="817571" y="73088"/>
                    <a:pt x="867042" y="101973"/>
                    <a:pt x="906885" y="138496"/>
                  </a:cubicBezTo>
                  <a:cubicBezTo>
                    <a:pt x="946728" y="175019"/>
                    <a:pt x="983915" y="225155"/>
                    <a:pt x="1010477" y="269979"/>
                  </a:cubicBezTo>
                  <a:cubicBezTo>
                    <a:pt x="1037039" y="314803"/>
                    <a:pt x="1054305" y="359958"/>
                    <a:pt x="1066258" y="407438"/>
                  </a:cubicBezTo>
                  <a:cubicBezTo>
                    <a:pt x="1078211" y="454918"/>
                    <a:pt x="1084187" y="504389"/>
                    <a:pt x="1082195" y="554857"/>
                  </a:cubicBezTo>
                  <a:cubicBezTo>
                    <a:pt x="1080203" y="605325"/>
                    <a:pt x="1071902" y="657122"/>
                    <a:pt x="1054305" y="710246"/>
                  </a:cubicBezTo>
                  <a:cubicBezTo>
                    <a:pt x="1036708" y="763370"/>
                    <a:pt x="1001845" y="828779"/>
                    <a:pt x="976611" y="873602"/>
                  </a:cubicBezTo>
                  <a:cubicBezTo>
                    <a:pt x="951377" y="918425"/>
                    <a:pt x="935772" y="928719"/>
                    <a:pt x="902901" y="979187"/>
                  </a:cubicBezTo>
                  <a:cubicBezTo>
                    <a:pt x="870030" y="1029655"/>
                    <a:pt x="816906" y="1115649"/>
                    <a:pt x="779387" y="1176410"/>
                  </a:cubicBezTo>
                  <a:cubicBezTo>
                    <a:pt x="741868" y="1237171"/>
                    <a:pt x="708333" y="1295275"/>
                    <a:pt x="677787" y="1343751"/>
                  </a:cubicBezTo>
                  <a:cubicBezTo>
                    <a:pt x="647241" y="1392227"/>
                    <a:pt x="596109" y="1424434"/>
                    <a:pt x="596109" y="1467265"/>
                  </a:cubicBezTo>
                  <a:cubicBezTo>
                    <a:pt x="596109" y="1510096"/>
                    <a:pt x="679447" y="1582147"/>
                    <a:pt x="677787" y="1600740"/>
                  </a:cubicBezTo>
                  <a:cubicBezTo>
                    <a:pt x="676127" y="1619333"/>
                    <a:pt x="610054" y="1578162"/>
                    <a:pt x="586148" y="1578826"/>
                  </a:cubicBezTo>
                  <a:cubicBezTo>
                    <a:pt x="562242" y="1579490"/>
                    <a:pt x="550621" y="1604392"/>
                    <a:pt x="534352" y="1604724"/>
                  </a:cubicBezTo>
                  <a:cubicBezTo>
                    <a:pt x="518083" y="1605056"/>
                    <a:pt x="509118" y="1582146"/>
                    <a:pt x="488532" y="1580818"/>
                  </a:cubicBezTo>
                  <a:cubicBezTo>
                    <a:pt x="467946" y="1579490"/>
                    <a:pt x="409510" y="1611032"/>
                    <a:pt x="408846" y="1592771"/>
                  </a:cubicBezTo>
                  <a:close/>
                </a:path>
              </a:pathLst>
            </a:custGeom>
            <a:solidFill>
              <a:srgbClr val="FFC904"/>
            </a:solidFill>
            <a:ln>
              <a:noFill/>
            </a:ln>
            <a:scene3d>
              <a:camera prst="orthographicFront"/>
              <a:lightRig rig="threePt" dir="t"/>
            </a:scene3d>
            <a:sp3d>
              <a:bevelT w="3810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sym typeface="Wingdings" panose="05000000000000000000" pitchFamily="2" charset="2"/>
                </a:rPr>
                <a:t></a:t>
              </a:r>
              <a:endParaRPr lang="en-GB" dirty="0">
                <a:solidFill>
                  <a:schemeClr val="tx1"/>
                </a:solidFill>
              </a:endParaRPr>
            </a:p>
          </p:txBody>
        </p:sp>
      </p:grpSp>
      <p:sp>
        <p:nvSpPr>
          <p:cNvPr id="147" name="Button 1"/>
          <p:cNvSpPr/>
          <p:nvPr/>
        </p:nvSpPr>
        <p:spPr>
          <a:xfrm>
            <a:off x="208645" y="239404"/>
            <a:ext cx="720000" cy="7200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1</a:t>
            </a:r>
          </a:p>
        </p:txBody>
      </p:sp>
      <p:sp>
        <p:nvSpPr>
          <p:cNvPr id="149" name="Button 2"/>
          <p:cNvSpPr/>
          <p:nvPr/>
        </p:nvSpPr>
        <p:spPr>
          <a:xfrm>
            <a:off x="208645" y="1105850"/>
            <a:ext cx="720000" cy="7200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2</a:t>
            </a:r>
          </a:p>
        </p:txBody>
      </p:sp>
      <p:sp>
        <p:nvSpPr>
          <p:cNvPr id="150" name="Button 3"/>
          <p:cNvSpPr/>
          <p:nvPr/>
        </p:nvSpPr>
        <p:spPr>
          <a:xfrm>
            <a:off x="208645" y="1972296"/>
            <a:ext cx="720000" cy="7200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3</a:t>
            </a:r>
          </a:p>
        </p:txBody>
      </p:sp>
      <p:sp>
        <p:nvSpPr>
          <p:cNvPr id="151" name="Button 4"/>
          <p:cNvSpPr/>
          <p:nvPr/>
        </p:nvSpPr>
        <p:spPr>
          <a:xfrm>
            <a:off x="208645" y="2838742"/>
            <a:ext cx="720000" cy="7200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4</a:t>
            </a:r>
          </a:p>
        </p:txBody>
      </p:sp>
      <p:sp>
        <p:nvSpPr>
          <p:cNvPr id="152" name="Button 5"/>
          <p:cNvSpPr/>
          <p:nvPr/>
        </p:nvSpPr>
        <p:spPr>
          <a:xfrm>
            <a:off x="208645" y="3705188"/>
            <a:ext cx="720000" cy="7200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r>
              <a:rPr lang="en-GB" sz="3200" dirty="0">
                <a:solidFill>
                  <a:schemeClr val="tx1"/>
                </a:solidFill>
                <a:latin typeface="Arial Black" panose="020B0A04020102020204" pitchFamily="34" charset="0"/>
              </a:rPr>
              <a:t>5</a:t>
            </a:r>
          </a:p>
        </p:txBody>
      </p:sp>
    </p:spTree>
    <p:extLst>
      <p:ext uri="{BB962C8B-B14F-4D97-AF65-F5344CB8AC3E}">
        <p14:creationId xmlns:p14="http://schemas.microsoft.com/office/powerpoint/2010/main" val="35882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6" nodeType="withEffect">
                                  <p:stCondLst>
                                    <p:cond delay="0"/>
                                  </p:stCondLst>
                                  <p:childTnLst>
                                    <p:set>
                                      <p:cBhvr>
                                        <p:cTn id="6" dur="1" fill="hold">
                                          <p:stCondLst>
                                            <p:cond delay="0"/>
                                          </p:stCondLst>
                                        </p:cTn>
                                        <p:tgtEl>
                                          <p:spTgt spid="146"/>
                                        </p:tgtEl>
                                        <p:attrNameLst>
                                          <p:attrName>style.visibility</p:attrName>
                                        </p:attrNameLst>
                                      </p:cBhvr>
                                      <p:to>
                                        <p:strVal val="hidden"/>
                                      </p:to>
                                    </p:set>
                                  </p:childTnLst>
                                </p:cTn>
                              </p:par>
                              <p:par>
                                <p:cTn id="7" presetID="1" presetClass="exit" presetSubtype="0" fill="hold" grpId="6" nodeType="withEffect">
                                  <p:stCondLst>
                                    <p:cond delay="0"/>
                                  </p:stCondLst>
                                  <p:childTnLst>
                                    <p:set>
                                      <p:cBhvr>
                                        <p:cTn id="8" dur="1" fill="hold">
                                          <p:stCondLst>
                                            <p:cond delay="0"/>
                                          </p:stCondLst>
                                        </p:cTn>
                                        <p:tgtEl>
                                          <p:spTgt spid="158"/>
                                        </p:tgtEl>
                                        <p:attrNameLst>
                                          <p:attrName>style.visibility</p:attrName>
                                        </p:attrNameLst>
                                      </p:cBhvr>
                                      <p:to>
                                        <p:strVal val="hidden"/>
                                      </p:to>
                                    </p:set>
                                  </p:childTnLst>
                                </p:cTn>
                              </p:par>
                              <p:par>
                                <p:cTn id="9" presetID="1" presetClass="exit" presetSubtype="0" fill="hold" grpId="6" nodeType="withEffect">
                                  <p:stCondLst>
                                    <p:cond delay="0"/>
                                  </p:stCondLst>
                                  <p:childTnLst>
                                    <p:set>
                                      <p:cBhvr>
                                        <p:cTn id="10" dur="1" fill="hold">
                                          <p:stCondLst>
                                            <p:cond delay="0"/>
                                          </p:stCondLst>
                                        </p:cTn>
                                        <p:tgtEl>
                                          <p:spTgt spid="159"/>
                                        </p:tgtEl>
                                        <p:attrNameLst>
                                          <p:attrName>style.visibility</p:attrName>
                                        </p:attrNameLst>
                                      </p:cBhvr>
                                      <p:to>
                                        <p:strVal val="hidden"/>
                                      </p:to>
                                    </p:set>
                                  </p:childTnLst>
                                </p:cTn>
                              </p:par>
                              <p:par>
                                <p:cTn id="11" presetID="1" presetClass="exit" presetSubtype="0" fill="hold" grpId="6" nodeType="withEffect">
                                  <p:stCondLst>
                                    <p:cond delay="0"/>
                                  </p:stCondLst>
                                  <p:childTnLst>
                                    <p:set>
                                      <p:cBhvr>
                                        <p:cTn id="12" dur="1" fill="hold">
                                          <p:stCondLst>
                                            <p:cond delay="0"/>
                                          </p:stCondLst>
                                        </p:cTn>
                                        <p:tgtEl>
                                          <p:spTgt spid="160"/>
                                        </p:tgtEl>
                                        <p:attrNameLst>
                                          <p:attrName>style.visibility</p:attrName>
                                        </p:attrNameLst>
                                      </p:cBhvr>
                                      <p:to>
                                        <p:strVal val="hidden"/>
                                      </p:to>
                                    </p:set>
                                  </p:childTnLst>
                                </p:cTn>
                              </p:par>
                              <p:par>
                                <p:cTn id="13" presetID="1" presetClass="exit" presetSubtype="0" fill="hold" grpId="6" nodeType="withEffect">
                                  <p:stCondLst>
                                    <p:cond delay="0"/>
                                  </p:stCondLst>
                                  <p:childTnLst>
                                    <p:set>
                                      <p:cBhvr>
                                        <p:cTn id="14" dur="1" fill="hold">
                                          <p:stCondLst>
                                            <p:cond delay="0"/>
                                          </p:stCondLst>
                                        </p:cTn>
                                        <p:tgtEl>
                                          <p:spTgt spid="161"/>
                                        </p:tgtEl>
                                        <p:attrNameLst>
                                          <p:attrName>style.visibility</p:attrName>
                                        </p:attrNameLst>
                                      </p:cBhvr>
                                      <p:to>
                                        <p:strVal val="hidden"/>
                                      </p:to>
                                    </p:set>
                                  </p:childTnLst>
                                </p:cTn>
                              </p:par>
                              <p:par>
                                <p:cTn id="15" presetID="1" presetClass="exit" presetSubtype="0" fill="hold" grpId="7" nodeType="withEffect">
                                  <p:stCondLst>
                                    <p:cond delay="0"/>
                                  </p:stCondLst>
                                  <p:childTnLst>
                                    <p:set>
                                      <p:cBhvr>
                                        <p:cTn id="16" dur="1" fill="hold">
                                          <p:stCondLst>
                                            <p:cond delay="0"/>
                                          </p:stCondLst>
                                        </p:cTn>
                                        <p:tgtEl>
                                          <p:spTgt spid="146"/>
                                        </p:tgtEl>
                                        <p:attrNameLst>
                                          <p:attrName>style.visibility</p:attrName>
                                        </p:attrNameLst>
                                      </p:cBhvr>
                                      <p:to>
                                        <p:strVal val="hidden"/>
                                      </p:to>
                                    </p:set>
                                  </p:childTnLst>
                                </p:cTn>
                              </p:par>
                              <p:par>
                                <p:cTn id="17" presetID="1" presetClass="exit" presetSubtype="0" fill="hold" grpId="7" nodeType="withEffect">
                                  <p:stCondLst>
                                    <p:cond delay="0"/>
                                  </p:stCondLst>
                                  <p:childTnLst>
                                    <p:set>
                                      <p:cBhvr>
                                        <p:cTn id="18" dur="1" fill="hold">
                                          <p:stCondLst>
                                            <p:cond delay="0"/>
                                          </p:stCondLst>
                                        </p:cTn>
                                        <p:tgtEl>
                                          <p:spTgt spid="158"/>
                                        </p:tgtEl>
                                        <p:attrNameLst>
                                          <p:attrName>style.visibility</p:attrName>
                                        </p:attrNameLst>
                                      </p:cBhvr>
                                      <p:to>
                                        <p:strVal val="hidden"/>
                                      </p:to>
                                    </p:set>
                                  </p:childTnLst>
                                </p:cTn>
                              </p:par>
                              <p:par>
                                <p:cTn id="19" presetID="1" presetClass="exit" presetSubtype="0" fill="hold" grpId="7" nodeType="withEffect">
                                  <p:stCondLst>
                                    <p:cond delay="0"/>
                                  </p:stCondLst>
                                  <p:childTnLst>
                                    <p:set>
                                      <p:cBhvr>
                                        <p:cTn id="20" dur="1" fill="hold">
                                          <p:stCondLst>
                                            <p:cond delay="0"/>
                                          </p:stCondLst>
                                        </p:cTn>
                                        <p:tgtEl>
                                          <p:spTgt spid="159"/>
                                        </p:tgtEl>
                                        <p:attrNameLst>
                                          <p:attrName>style.visibility</p:attrName>
                                        </p:attrNameLst>
                                      </p:cBhvr>
                                      <p:to>
                                        <p:strVal val="hidden"/>
                                      </p:to>
                                    </p:set>
                                  </p:childTnLst>
                                </p:cTn>
                              </p:par>
                              <p:par>
                                <p:cTn id="21" presetID="1" presetClass="exit" presetSubtype="0" fill="hold" grpId="7" nodeType="withEffect">
                                  <p:stCondLst>
                                    <p:cond delay="0"/>
                                  </p:stCondLst>
                                  <p:childTnLst>
                                    <p:set>
                                      <p:cBhvr>
                                        <p:cTn id="22" dur="1" fill="hold">
                                          <p:stCondLst>
                                            <p:cond delay="0"/>
                                          </p:stCondLst>
                                        </p:cTn>
                                        <p:tgtEl>
                                          <p:spTgt spid="160"/>
                                        </p:tgtEl>
                                        <p:attrNameLst>
                                          <p:attrName>style.visibility</p:attrName>
                                        </p:attrNameLst>
                                      </p:cBhvr>
                                      <p:to>
                                        <p:strVal val="hidden"/>
                                      </p:to>
                                    </p:set>
                                  </p:childTnLst>
                                </p:cTn>
                              </p:par>
                              <p:par>
                                <p:cTn id="23" presetID="1" presetClass="exit" presetSubtype="0" fill="hold" grpId="7" nodeType="withEffect">
                                  <p:stCondLst>
                                    <p:cond delay="0"/>
                                  </p:stCondLst>
                                  <p:childTnLst>
                                    <p:set>
                                      <p:cBhvr>
                                        <p:cTn id="24" dur="1" fill="hold">
                                          <p:stCondLst>
                                            <p:cond delay="0"/>
                                          </p:stCondLst>
                                        </p:cTn>
                                        <p:tgtEl>
                                          <p:spTgt spid="161"/>
                                        </p:tgtEl>
                                        <p:attrNameLst>
                                          <p:attrName>style.visibility</p:attrName>
                                        </p:attrNameLst>
                                      </p:cBhvr>
                                      <p:to>
                                        <p:strVal val="hidden"/>
                                      </p:to>
                                    </p:set>
                                  </p:childTnLst>
                                </p:cTn>
                              </p:par>
                              <p:par>
                                <p:cTn id="25" presetID="1" presetClass="exit" presetSubtype="0" fill="hold" grpId="8" nodeType="withEffect">
                                  <p:stCondLst>
                                    <p:cond delay="0"/>
                                  </p:stCondLst>
                                  <p:childTnLst>
                                    <p:set>
                                      <p:cBhvr>
                                        <p:cTn id="26" dur="1" fill="hold">
                                          <p:stCondLst>
                                            <p:cond delay="0"/>
                                          </p:stCondLst>
                                        </p:cTn>
                                        <p:tgtEl>
                                          <p:spTgt spid="146"/>
                                        </p:tgtEl>
                                        <p:attrNameLst>
                                          <p:attrName>style.visibility</p:attrName>
                                        </p:attrNameLst>
                                      </p:cBhvr>
                                      <p:to>
                                        <p:strVal val="hidden"/>
                                      </p:to>
                                    </p:set>
                                  </p:childTnLst>
                                </p:cTn>
                              </p:par>
                              <p:par>
                                <p:cTn id="27" presetID="1" presetClass="exit" presetSubtype="0" fill="hold" grpId="8" nodeType="withEffect">
                                  <p:stCondLst>
                                    <p:cond delay="0"/>
                                  </p:stCondLst>
                                  <p:childTnLst>
                                    <p:set>
                                      <p:cBhvr>
                                        <p:cTn id="28" dur="1" fill="hold">
                                          <p:stCondLst>
                                            <p:cond delay="0"/>
                                          </p:stCondLst>
                                        </p:cTn>
                                        <p:tgtEl>
                                          <p:spTgt spid="158"/>
                                        </p:tgtEl>
                                        <p:attrNameLst>
                                          <p:attrName>style.visibility</p:attrName>
                                        </p:attrNameLst>
                                      </p:cBhvr>
                                      <p:to>
                                        <p:strVal val="hidden"/>
                                      </p:to>
                                    </p:set>
                                  </p:childTnLst>
                                </p:cTn>
                              </p:par>
                              <p:par>
                                <p:cTn id="29" presetID="1" presetClass="exit" presetSubtype="0" fill="hold" grpId="8" nodeType="withEffect">
                                  <p:stCondLst>
                                    <p:cond delay="0"/>
                                  </p:stCondLst>
                                  <p:childTnLst>
                                    <p:set>
                                      <p:cBhvr>
                                        <p:cTn id="30" dur="1" fill="hold">
                                          <p:stCondLst>
                                            <p:cond delay="0"/>
                                          </p:stCondLst>
                                        </p:cTn>
                                        <p:tgtEl>
                                          <p:spTgt spid="159"/>
                                        </p:tgtEl>
                                        <p:attrNameLst>
                                          <p:attrName>style.visibility</p:attrName>
                                        </p:attrNameLst>
                                      </p:cBhvr>
                                      <p:to>
                                        <p:strVal val="hidden"/>
                                      </p:to>
                                    </p:set>
                                  </p:childTnLst>
                                </p:cTn>
                              </p:par>
                              <p:par>
                                <p:cTn id="31" presetID="1" presetClass="exit" presetSubtype="0" fill="hold" grpId="8" nodeType="withEffect">
                                  <p:stCondLst>
                                    <p:cond delay="0"/>
                                  </p:stCondLst>
                                  <p:childTnLst>
                                    <p:set>
                                      <p:cBhvr>
                                        <p:cTn id="32" dur="1" fill="hold">
                                          <p:stCondLst>
                                            <p:cond delay="0"/>
                                          </p:stCondLst>
                                        </p:cTn>
                                        <p:tgtEl>
                                          <p:spTgt spid="160"/>
                                        </p:tgtEl>
                                        <p:attrNameLst>
                                          <p:attrName>style.visibility</p:attrName>
                                        </p:attrNameLst>
                                      </p:cBhvr>
                                      <p:to>
                                        <p:strVal val="hidden"/>
                                      </p:to>
                                    </p:set>
                                  </p:childTnLst>
                                </p:cTn>
                              </p:par>
                              <p:par>
                                <p:cTn id="33" presetID="1" presetClass="exit" presetSubtype="0" fill="hold" grpId="8" nodeType="withEffect">
                                  <p:stCondLst>
                                    <p:cond delay="0"/>
                                  </p:stCondLst>
                                  <p:childTnLst>
                                    <p:set>
                                      <p:cBhvr>
                                        <p:cTn id="34" dur="1" fill="hold">
                                          <p:stCondLst>
                                            <p:cond delay="0"/>
                                          </p:stCondLst>
                                        </p:cTn>
                                        <p:tgtEl>
                                          <p:spTgt spid="161"/>
                                        </p:tgtEl>
                                        <p:attrNameLst>
                                          <p:attrName>style.visibility</p:attrName>
                                        </p:attrNameLst>
                                      </p:cBhvr>
                                      <p:to>
                                        <p:strVal val="hidden"/>
                                      </p:to>
                                    </p:set>
                                  </p:childTnLst>
                                </p:cTn>
                              </p:par>
                              <p:par>
                                <p:cTn id="35" presetID="1" presetClass="exit" presetSubtype="0" fill="hold" grpId="9" nodeType="withEffect">
                                  <p:stCondLst>
                                    <p:cond delay="0"/>
                                  </p:stCondLst>
                                  <p:childTnLst>
                                    <p:set>
                                      <p:cBhvr>
                                        <p:cTn id="36" dur="1" fill="hold">
                                          <p:stCondLst>
                                            <p:cond delay="0"/>
                                          </p:stCondLst>
                                        </p:cTn>
                                        <p:tgtEl>
                                          <p:spTgt spid="146"/>
                                        </p:tgtEl>
                                        <p:attrNameLst>
                                          <p:attrName>style.visibility</p:attrName>
                                        </p:attrNameLst>
                                      </p:cBhvr>
                                      <p:to>
                                        <p:strVal val="hidden"/>
                                      </p:to>
                                    </p:set>
                                  </p:childTnLst>
                                </p:cTn>
                              </p:par>
                              <p:par>
                                <p:cTn id="37" presetID="1" presetClass="exit" presetSubtype="0" fill="hold" grpId="9" nodeType="withEffect">
                                  <p:stCondLst>
                                    <p:cond delay="0"/>
                                  </p:stCondLst>
                                  <p:childTnLst>
                                    <p:set>
                                      <p:cBhvr>
                                        <p:cTn id="38" dur="1" fill="hold">
                                          <p:stCondLst>
                                            <p:cond delay="0"/>
                                          </p:stCondLst>
                                        </p:cTn>
                                        <p:tgtEl>
                                          <p:spTgt spid="158"/>
                                        </p:tgtEl>
                                        <p:attrNameLst>
                                          <p:attrName>style.visibility</p:attrName>
                                        </p:attrNameLst>
                                      </p:cBhvr>
                                      <p:to>
                                        <p:strVal val="hidden"/>
                                      </p:to>
                                    </p:set>
                                  </p:childTnLst>
                                </p:cTn>
                              </p:par>
                              <p:par>
                                <p:cTn id="39" presetID="1" presetClass="exit" presetSubtype="0" fill="hold" grpId="9" nodeType="withEffect">
                                  <p:stCondLst>
                                    <p:cond delay="0"/>
                                  </p:stCondLst>
                                  <p:childTnLst>
                                    <p:set>
                                      <p:cBhvr>
                                        <p:cTn id="40" dur="1" fill="hold">
                                          <p:stCondLst>
                                            <p:cond delay="0"/>
                                          </p:stCondLst>
                                        </p:cTn>
                                        <p:tgtEl>
                                          <p:spTgt spid="159"/>
                                        </p:tgtEl>
                                        <p:attrNameLst>
                                          <p:attrName>style.visibility</p:attrName>
                                        </p:attrNameLst>
                                      </p:cBhvr>
                                      <p:to>
                                        <p:strVal val="hidden"/>
                                      </p:to>
                                    </p:set>
                                  </p:childTnLst>
                                </p:cTn>
                              </p:par>
                              <p:par>
                                <p:cTn id="41" presetID="1" presetClass="exit" presetSubtype="0" fill="hold" grpId="9" nodeType="withEffect">
                                  <p:stCondLst>
                                    <p:cond delay="0"/>
                                  </p:stCondLst>
                                  <p:childTnLst>
                                    <p:set>
                                      <p:cBhvr>
                                        <p:cTn id="42" dur="1" fill="hold">
                                          <p:stCondLst>
                                            <p:cond delay="0"/>
                                          </p:stCondLst>
                                        </p:cTn>
                                        <p:tgtEl>
                                          <p:spTgt spid="160"/>
                                        </p:tgtEl>
                                        <p:attrNameLst>
                                          <p:attrName>style.visibility</p:attrName>
                                        </p:attrNameLst>
                                      </p:cBhvr>
                                      <p:to>
                                        <p:strVal val="hidden"/>
                                      </p:to>
                                    </p:set>
                                  </p:childTnLst>
                                </p:cTn>
                              </p:par>
                              <p:par>
                                <p:cTn id="43" presetID="1" presetClass="exit" presetSubtype="0" fill="hold" grpId="9" nodeType="withEffect">
                                  <p:stCondLst>
                                    <p:cond delay="0"/>
                                  </p:stCondLst>
                                  <p:childTnLst>
                                    <p:set>
                                      <p:cBhvr>
                                        <p:cTn id="44" dur="1" fill="hold">
                                          <p:stCondLst>
                                            <p:cond delay="0"/>
                                          </p:stCondLst>
                                        </p:cTn>
                                        <p:tgtEl>
                                          <p:spTgt spid="161"/>
                                        </p:tgtEl>
                                        <p:attrNameLst>
                                          <p:attrName>style.visibility</p:attrName>
                                        </p:attrNameLst>
                                      </p:cBhvr>
                                      <p:to>
                                        <p:strVal val="hidden"/>
                                      </p:to>
                                    </p:set>
                                  </p:childTnLst>
                                </p:cTn>
                              </p:par>
                              <p:par>
                                <p:cTn id="45" presetID="1" presetClass="exit" presetSubtype="0" fill="hold" grpId="10" nodeType="withEffect">
                                  <p:stCondLst>
                                    <p:cond delay="0"/>
                                  </p:stCondLst>
                                  <p:childTnLst>
                                    <p:set>
                                      <p:cBhvr>
                                        <p:cTn id="46" dur="1" fill="hold">
                                          <p:stCondLst>
                                            <p:cond delay="0"/>
                                          </p:stCondLst>
                                        </p:cTn>
                                        <p:tgtEl>
                                          <p:spTgt spid="146"/>
                                        </p:tgtEl>
                                        <p:attrNameLst>
                                          <p:attrName>style.visibility</p:attrName>
                                        </p:attrNameLst>
                                      </p:cBhvr>
                                      <p:to>
                                        <p:strVal val="hidden"/>
                                      </p:to>
                                    </p:set>
                                  </p:childTnLst>
                                </p:cTn>
                              </p:par>
                              <p:par>
                                <p:cTn id="47" presetID="1" presetClass="exit" presetSubtype="0" fill="hold" grpId="10" nodeType="withEffect">
                                  <p:stCondLst>
                                    <p:cond delay="0"/>
                                  </p:stCondLst>
                                  <p:childTnLst>
                                    <p:set>
                                      <p:cBhvr>
                                        <p:cTn id="48" dur="1" fill="hold">
                                          <p:stCondLst>
                                            <p:cond delay="0"/>
                                          </p:stCondLst>
                                        </p:cTn>
                                        <p:tgtEl>
                                          <p:spTgt spid="158"/>
                                        </p:tgtEl>
                                        <p:attrNameLst>
                                          <p:attrName>style.visibility</p:attrName>
                                        </p:attrNameLst>
                                      </p:cBhvr>
                                      <p:to>
                                        <p:strVal val="hidden"/>
                                      </p:to>
                                    </p:set>
                                  </p:childTnLst>
                                </p:cTn>
                              </p:par>
                              <p:par>
                                <p:cTn id="49" presetID="1" presetClass="exit" presetSubtype="0" fill="hold" grpId="10" nodeType="withEffect">
                                  <p:stCondLst>
                                    <p:cond delay="0"/>
                                  </p:stCondLst>
                                  <p:childTnLst>
                                    <p:set>
                                      <p:cBhvr>
                                        <p:cTn id="50" dur="1" fill="hold">
                                          <p:stCondLst>
                                            <p:cond delay="0"/>
                                          </p:stCondLst>
                                        </p:cTn>
                                        <p:tgtEl>
                                          <p:spTgt spid="159"/>
                                        </p:tgtEl>
                                        <p:attrNameLst>
                                          <p:attrName>style.visibility</p:attrName>
                                        </p:attrNameLst>
                                      </p:cBhvr>
                                      <p:to>
                                        <p:strVal val="hidden"/>
                                      </p:to>
                                    </p:set>
                                  </p:childTnLst>
                                </p:cTn>
                              </p:par>
                              <p:par>
                                <p:cTn id="51" presetID="1" presetClass="exit" presetSubtype="0" fill="hold" grpId="10" nodeType="withEffect">
                                  <p:stCondLst>
                                    <p:cond delay="0"/>
                                  </p:stCondLst>
                                  <p:childTnLst>
                                    <p:set>
                                      <p:cBhvr>
                                        <p:cTn id="52" dur="1" fill="hold">
                                          <p:stCondLst>
                                            <p:cond delay="0"/>
                                          </p:stCondLst>
                                        </p:cTn>
                                        <p:tgtEl>
                                          <p:spTgt spid="160"/>
                                        </p:tgtEl>
                                        <p:attrNameLst>
                                          <p:attrName>style.visibility</p:attrName>
                                        </p:attrNameLst>
                                      </p:cBhvr>
                                      <p:to>
                                        <p:strVal val="hidden"/>
                                      </p:to>
                                    </p:set>
                                  </p:childTnLst>
                                </p:cTn>
                              </p:par>
                              <p:par>
                                <p:cTn id="53" presetID="1" presetClass="exit" presetSubtype="0" fill="hold" grpId="10" nodeType="withEffect">
                                  <p:stCondLst>
                                    <p:cond delay="0"/>
                                  </p:stCondLst>
                                  <p:childTnLst>
                                    <p:set>
                                      <p:cBhvr>
                                        <p:cTn id="54" dur="1" fill="hold">
                                          <p:stCondLst>
                                            <p:cond delay="0"/>
                                          </p:stCondLst>
                                        </p:cTn>
                                        <p:tgtEl>
                                          <p:spTgt spid="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21"/>
                    </p:tgtEl>
                  </p:cond>
                </p:stCondLst>
                <p:endSync evt="end" delay="0">
                  <p:rtn val="all"/>
                </p:endSync>
                <p:childTnLst>
                  <p:par>
                    <p:cTn id="56" fill="hold">
                      <p:stCondLst>
                        <p:cond delay="0"/>
                      </p:stCondLst>
                      <p:childTnLst>
                        <p:par>
                          <p:cTn id="57" fill="hold">
                            <p:stCondLst>
                              <p:cond delay="0"/>
                            </p:stCondLst>
                            <p:childTnLst>
                              <p:par>
                                <p:cTn id="58" presetID="2" presetClass="exit" presetSubtype="1" fill="hold" nodeType="clickEffect">
                                  <p:stCondLst>
                                    <p:cond delay="0"/>
                                  </p:stCondLst>
                                  <p:childTnLst>
                                    <p:anim calcmode="lin" valueType="num">
                                      <p:cBhvr additive="base">
                                        <p:cTn id="59" dur="2000"/>
                                        <p:tgtEl>
                                          <p:spTgt spid="121"/>
                                        </p:tgtEl>
                                        <p:attrNameLst>
                                          <p:attrName>ppt_x</p:attrName>
                                        </p:attrNameLst>
                                      </p:cBhvr>
                                      <p:tavLst>
                                        <p:tav tm="0">
                                          <p:val>
                                            <p:strVal val="ppt_x"/>
                                          </p:val>
                                        </p:tav>
                                        <p:tav tm="100000">
                                          <p:val>
                                            <p:strVal val="ppt_x"/>
                                          </p:val>
                                        </p:tav>
                                      </p:tavLst>
                                    </p:anim>
                                    <p:anim calcmode="lin" valueType="num">
                                      <p:cBhvr additive="base">
                                        <p:cTn id="60" dur="2000"/>
                                        <p:tgtEl>
                                          <p:spTgt spid="121"/>
                                        </p:tgtEl>
                                        <p:attrNameLst>
                                          <p:attrName>ppt_y</p:attrName>
                                        </p:attrNameLst>
                                      </p:cBhvr>
                                      <p:tavLst>
                                        <p:tav tm="0">
                                          <p:val>
                                            <p:strVal val="ppt_y"/>
                                          </p:val>
                                        </p:tav>
                                        <p:tav tm="100000">
                                          <p:val>
                                            <p:strVal val="0-ppt_h/2"/>
                                          </p:val>
                                        </p:tav>
                                      </p:tavLst>
                                    </p:anim>
                                    <p:set>
                                      <p:cBhvr>
                                        <p:cTn id="61" dur="1" fill="hold">
                                          <p:stCondLst>
                                            <p:cond delay="19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62" restart="whenNotActive" fill="hold" evtFilter="cancelBubble" nodeType="interactiveSeq">
                <p:stCondLst>
                  <p:cond evt="onClick" delay="0">
                    <p:tgtEl>
                      <p:spTgt spid="123"/>
                    </p:tgtEl>
                  </p:cond>
                </p:stCondLst>
                <p:endSync evt="end" delay="0">
                  <p:rtn val="all"/>
                </p:endSync>
                <p:childTnLst>
                  <p:par>
                    <p:cTn id="63" fill="hold">
                      <p:stCondLst>
                        <p:cond delay="0"/>
                      </p:stCondLst>
                      <p:childTnLst>
                        <p:par>
                          <p:cTn id="64" fill="hold">
                            <p:stCondLst>
                              <p:cond delay="0"/>
                            </p:stCondLst>
                            <p:childTnLst>
                              <p:par>
                                <p:cTn id="65" presetID="2" presetClass="exit" presetSubtype="1" fill="hold" nodeType="clickEffect">
                                  <p:stCondLst>
                                    <p:cond delay="0"/>
                                  </p:stCondLst>
                                  <p:childTnLst>
                                    <p:anim calcmode="lin" valueType="num">
                                      <p:cBhvr additive="base">
                                        <p:cTn id="66" dur="2000"/>
                                        <p:tgtEl>
                                          <p:spTgt spid="123"/>
                                        </p:tgtEl>
                                        <p:attrNameLst>
                                          <p:attrName>ppt_x</p:attrName>
                                        </p:attrNameLst>
                                      </p:cBhvr>
                                      <p:tavLst>
                                        <p:tav tm="0">
                                          <p:val>
                                            <p:strVal val="ppt_x"/>
                                          </p:val>
                                        </p:tav>
                                        <p:tav tm="100000">
                                          <p:val>
                                            <p:strVal val="ppt_x"/>
                                          </p:val>
                                        </p:tav>
                                      </p:tavLst>
                                    </p:anim>
                                    <p:anim calcmode="lin" valueType="num">
                                      <p:cBhvr additive="base">
                                        <p:cTn id="67" dur="2000"/>
                                        <p:tgtEl>
                                          <p:spTgt spid="123"/>
                                        </p:tgtEl>
                                        <p:attrNameLst>
                                          <p:attrName>ppt_y</p:attrName>
                                        </p:attrNameLst>
                                      </p:cBhvr>
                                      <p:tavLst>
                                        <p:tav tm="0">
                                          <p:val>
                                            <p:strVal val="ppt_y"/>
                                          </p:val>
                                        </p:tav>
                                        <p:tav tm="100000">
                                          <p:val>
                                            <p:strVal val="0-ppt_h/2"/>
                                          </p:val>
                                        </p:tav>
                                      </p:tavLst>
                                    </p:anim>
                                    <p:set>
                                      <p:cBhvr>
                                        <p:cTn id="68" dur="1" fill="hold">
                                          <p:stCondLst>
                                            <p:cond delay="1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69" restart="whenNotActive" fill="hold" evtFilter="cancelBubble" nodeType="interactiveSeq">
                <p:stCondLst>
                  <p:cond evt="onClick" delay="0">
                    <p:tgtEl>
                      <p:spTgt spid="125"/>
                    </p:tgtEl>
                  </p:cond>
                </p:stCondLst>
                <p:endSync evt="end" delay="0">
                  <p:rtn val="all"/>
                </p:endSync>
                <p:childTnLst>
                  <p:par>
                    <p:cTn id="70" fill="hold">
                      <p:stCondLst>
                        <p:cond delay="0"/>
                      </p:stCondLst>
                      <p:childTnLst>
                        <p:par>
                          <p:cTn id="71" fill="hold">
                            <p:stCondLst>
                              <p:cond delay="0"/>
                            </p:stCondLst>
                            <p:childTnLst>
                              <p:par>
                                <p:cTn id="72" presetID="2" presetClass="exit" presetSubtype="1" fill="hold" nodeType="clickEffect">
                                  <p:stCondLst>
                                    <p:cond delay="0"/>
                                  </p:stCondLst>
                                  <p:childTnLst>
                                    <p:anim calcmode="lin" valueType="num">
                                      <p:cBhvr additive="base">
                                        <p:cTn id="73" dur="2000"/>
                                        <p:tgtEl>
                                          <p:spTgt spid="125"/>
                                        </p:tgtEl>
                                        <p:attrNameLst>
                                          <p:attrName>ppt_x</p:attrName>
                                        </p:attrNameLst>
                                      </p:cBhvr>
                                      <p:tavLst>
                                        <p:tav tm="0">
                                          <p:val>
                                            <p:strVal val="ppt_x"/>
                                          </p:val>
                                        </p:tav>
                                        <p:tav tm="100000">
                                          <p:val>
                                            <p:strVal val="ppt_x"/>
                                          </p:val>
                                        </p:tav>
                                      </p:tavLst>
                                    </p:anim>
                                    <p:anim calcmode="lin" valueType="num">
                                      <p:cBhvr additive="base">
                                        <p:cTn id="74" dur="2000"/>
                                        <p:tgtEl>
                                          <p:spTgt spid="125"/>
                                        </p:tgtEl>
                                        <p:attrNameLst>
                                          <p:attrName>ppt_y</p:attrName>
                                        </p:attrNameLst>
                                      </p:cBhvr>
                                      <p:tavLst>
                                        <p:tav tm="0">
                                          <p:val>
                                            <p:strVal val="ppt_y"/>
                                          </p:val>
                                        </p:tav>
                                        <p:tav tm="100000">
                                          <p:val>
                                            <p:strVal val="0-ppt_h/2"/>
                                          </p:val>
                                        </p:tav>
                                      </p:tavLst>
                                    </p:anim>
                                    <p:set>
                                      <p:cBhvr>
                                        <p:cTn id="75" dur="1" fill="hold">
                                          <p:stCondLst>
                                            <p:cond delay="19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76" restart="whenNotActive" fill="hold" evtFilter="cancelBubble" nodeType="interactiveSeq">
                <p:stCondLst>
                  <p:cond evt="onClick" delay="0">
                    <p:tgtEl>
                      <p:spTgt spid="127"/>
                    </p:tgtEl>
                  </p:cond>
                </p:stCondLst>
                <p:endSync evt="end" delay="0">
                  <p:rtn val="all"/>
                </p:endSync>
                <p:childTnLst>
                  <p:par>
                    <p:cTn id="77" fill="hold">
                      <p:stCondLst>
                        <p:cond delay="0"/>
                      </p:stCondLst>
                      <p:childTnLst>
                        <p:par>
                          <p:cTn id="78" fill="hold">
                            <p:stCondLst>
                              <p:cond delay="0"/>
                            </p:stCondLst>
                            <p:childTnLst>
                              <p:par>
                                <p:cTn id="79" presetID="2" presetClass="exit" presetSubtype="1" fill="hold" nodeType="clickEffect">
                                  <p:stCondLst>
                                    <p:cond delay="0"/>
                                  </p:stCondLst>
                                  <p:childTnLst>
                                    <p:anim calcmode="lin" valueType="num">
                                      <p:cBhvr additive="base">
                                        <p:cTn id="80" dur="2000"/>
                                        <p:tgtEl>
                                          <p:spTgt spid="127"/>
                                        </p:tgtEl>
                                        <p:attrNameLst>
                                          <p:attrName>ppt_x</p:attrName>
                                        </p:attrNameLst>
                                      </p:cBhvr>
                                      <p:tavLst>
                                        <p:tav tm="0">
                                          <p:val>
                                            <p:strVal val="ppt_x"/>
                                          </p:val>
                                        </p:tav>
                                        <p:tav tm="100000">
                                          <p:val>
                                            <p:strVal val="ppt_x"/>
                                          </p:val>
                                        </p:tav>
                                      </p:tavLst>
                                    </p:anim>
                                    <p:anim calcmode="lin" valueType="num">
                                      <p:cBhvr additive="base">
                                        <p:cTn id="81" dur="2000"/>
                                        <p:tgtEl>
                                          <p:spTgt spid="127"/>
                                        </p:tgtEl>
                                        <p:attrNameLst>
                                          <p:attrName>ppt_y</p:attrName>
                                        </p:attrNameLst>
                                      </p:cBhvr>
                                      <p:tavLst>
                                        <p:tav tm="0">
                                          <p:val>
                                            <p:strVal val="ppt_y"/>
                                          </p:val>
                                        </p:tav>
                                        <p:tav tm="100000">
                                          <p:val>
                                            <p:strVal val="0-ppt_h/2"/>
                                          </p:val>
                                        </p:tav>
                                      </p:tavLst>
                                    </p:anim>
                                    <p:set>
                                      <p:cBhvr>
                                        <p:cTn id="82" dur="1" fill="hold">
                                          <p:stCondLst>
                                            <p:cond delay="1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83" restart="whenNotActive" fill="hold" evtFilter="cancelBubble" nodeType="interactiveSeq">
                <p:stCondLst>
                  <p:cond evt="onClick" delay="0">
                    <p:tgtEl>
                      <p:spTgt spid="130"/>
                    </p:tgtEl>
                  </p:cond>
                </p:stCondLst>
                <p:endSync evt="end" delay="0">
                  <p:rtn val="all"/>
                </p:endSync>
                <p:childTnLst>
                  <p:par>
                    <p:cTn id="84" fill="hold">
                      <p:stCondLst>
                        <p:cond delay="0"/>
                      </p:stCondLst>
                      <p:childTnLst>
                        <p:par>
                          <p:cTn id="85" fill="hold">
                            <p:stCondLst>
                              <p:cond delay="0"/>
                            </p:stCondLst>
                            <p:childTnLst>
                              <p:par>
                                <p:cTn id="86" presetID="2" presetClass="exit" presetSubtype="1" fill="hold" nodeType="clickEffect">
                                  <p:stCondLst>
                                    <p:cond delay="0"/>
                                  </p:stCondLst>
                                  <p:childTnLst>
                                    <p:anim calcmode="lin" valueType="num">
                                      <p:cBhvr additive="base">
                                        <p:cTn id="87" dur="2000"/>
                                        <p:tgtEl>
                                          <p:spTgt spid="130"/>
                                        </p:tgtEl>
                                        <p:attrNameLst>
                                          <p:attrName>ppt_x</p:attrName>
                                        </p:attrNameLst>
                                      </p:cBhvr>
                                      <p:tavLst>
                                        <p:tav tm="0">
                                          <p:val>
                                            <p:strVal val="ppt_x"/>
                                          </p:val>
                                        </p:tav>
                                        <p:tav tm="100000">
                                          <p:val>
                                            <p:strVal val="ppt_x"/>
                                          </p:val>
                                        </p:tav>
                                      </p:tavLst>
                                    </p:anim>
                                    <p:anim calcmode="lin" valueType="num">
                                      <p:cBhvr additive="base">
                                        <p:cTn id="88" dur="2000"/>
                                        <p:tgtEl>
                                          <p:spTgt spid="130"/>
                                        </p:tgtEl>
                                        <p:attrNameLst>
                                          <p:attrName>ppt_y</p:attrName>
                                        </p:attrNameLst>
                                      </p:cBhvr>
                                      <p:tavLst>
                                        <p:tav tm="0">
                                          <p:val>
                                            <p:strVal val="ppt_y"/>
                                          </p:val>
                                        </p:tav>
                                        <p:tav tm="100000">
                                          <p:val>
                                            <p:strVal val="0-ppt_h/2"/>
                                          </p:val>
                                        </p:tav>
                                      </p:tavLst>
                                    </p:anim>
                                    <p:set>
                                      <p:cBhvr>
                                        <p:cTn id="89" dur="1" fill="hold">
                                          <p:stCondLst>
                                            <p:cond delay="19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90" restart="whenNotActive" fill="hold" evtFilter="cancelBubble" nodeType="interactiveSeq">
                <p:stCondLst>
                  <p:cond evt="onClick" delay="0">
                    <p:tgtEl>
                      <p:spTgt spid="132"/>
                    </p:tgtEl>
                  </p:cond>
                </p:stCondLst>
                <p:endSync evt="end" delay="0">
                  <p:rtn val="all"/>
                </p:endSync>
                <p:childTnLst>
                  <p:par>
                    <p:cTn id="91" fill="hold">
                      <p:stCondLst>
                        <p:cond delay="0"/>
                      </p:stCondLst>
                      <p:childTnLst>
                        <p:par>
                          <p:cTn id="92" fill="hold">
                            <p:stCondLst>
                              <p:cond delay="0"/>
                            </p:stCondLst>
                            <p:childTnLst>
                              <p:par>
                                <p:cTn id="93" presetID="2" presetClass="exit" presetSubtype="1" fill="hold" nodeType="clickEffect">
                                  <p:stCondLst>
                                    <p:cond delay="0"/>
                                  </p:stCondLst>
                                  <p:childTnLst>
                                    <p:anim calcmode="lin" valueType="num">
                                      <p:cBhvr additive="base">
                                        <p:cTn id="94" dur="2000"/>
                                        <p:tgtEl>
                                          <p:spTgt spid="132"/>
                                        </p:tgtEl>
                                        <p:attrNameLst>
                                          <p:attrName>ppt_x</p:attrName>
                                        </p:attrNameLst>
                                      </p:cBhvr>
                                      <p:tavLst>
                                        <p:tav tm="0">
                                          <p:val>
                                            <p:strVal val="ppt_x"/>
                                          </p:val>
                                        </p:tav>
                                        <p:tav tm="100000">
                                          <p:val>
                                            <p:strVal val="ppt_x"/>
                                          </p:val>
                                        </p:tav>
                                      </p:tavLst>
                                    </p:anim>
                                    <p:anim calcmode="lin" valueType="num">
                                      <p:cBhvr additive="base">
                                        <p:cTn id="95" dur="2000"/>
                                        <p:tgtEl>
                                          <p:spTgt spid="132"/>
                                        </p:tgtEl>
                                        <p:attrNameLst>
                                          <p:attrName>ppt_y</p:attrName>
                                        </p:attrNameLst>
                                      </p:cBhvr>
                                      <p:tavLst>
                                        <p:tav tm="0">
                                          <p:val>
                                            <p:strVal val="ppt_y"/>
                                          </p:val>
                                        </p:tav>
                                        <p:tav tm="100000">
                                          <p:val>
                                            <p:strVal val="0-ppt_h/2"/>
                                          </p:val>
                                        </p:tav>
                                      </p:tavLst>
                                    </p:anim>
                                    <p:set>
                                      <p:cBhvr>
                                        <p:cTn id="96" dur="1" fill="hold">
                                          <p:stCondLst>
                                            <p:cond delay="19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97" restart="whenNotActive" fill="hold" evtFilter="cancelBubble" nodeType="interactiveSeq">
                <p:stCondLst>
                  <p:cond evt="onClick" delay="0">
                    <p:tgtEl>
                      <p:spTgt spid="134"/>
                    </p:tgtEl>
                  </p:cond>
                </p:stCondLst>
                <p:endSync evt="end" delay="0">
                  <p:rtn val="all"/>
                </p:endSync>
                <p:childTnLst>
                  <p:par>
                    <p:cTn id="98" fill="hold">
                      <p:stCondLst>
                        <p:cond delay="0"/>
                      </p:stCondLst>
                      <p:childTnLst>
                        <p:par>
                          <p:cTn id="99" fill="hold">
                            <p:stCondLst>
                              <p:cond delay="0"/>
                            </p:stCondLst>
                            <p:childTnLst>
                              <p:par>
                                <p:cTn id="100" presetID="2" presetClass="exit" presetSubtype="1" fill="hold" nodeType="clickEffect">
                                  <p:stCondLst>
                                    <p:cond delay="0"/>
                                  </p:stCondLst>
                                  <p:childTnLst>
                                    <p:anim calcmode="lin" valueType="num">
                                      <p:cBhvr additive="base">
                                        <p:cTn id="101" dur="2000"/>
                                        <p:tgtEl>
                                          <p:spTgt spid="134"/>
                                        </p:tgtEl>
                                        <p:attrNameLst>
                                          <p:attrName>ppt_x</p:attrName>
                                        </p:attrNameLst>
                                      </p:cBhvr>
                                      <p:tavLst>
                                        <p:tav tm="0">
                                          <p:val>
                                            <p:strVal val="ppt_x"/>
                                          </p:val>
                                        </p:tav>
                                        <p:tav tm="100000">
                                          <p:val>
                                            <p:strVal val="ppt_x"/>
                                          </p:val>
                                        </p:tav>
                                      </p:tavLst>
                                    </p:anim>
                                    <p:anim calcmode="lin" valueType="num">
                                      <p:cBhvr additive="base">
                                        <p:cTn id="102" dur="2000"/>
                                        <p:tgtEl>
                                          <p:spTgt spid="134"/>
                                        </p:tgtEl>
                                        <p:attrNameLst>
                                          <p:attrName>ppt_y</p:attrName>
                                        </p:attrNameLst>
                                      </p:cBhvr>
                                      <p:tavLst>
                                        <p:tav tm="0">
                                          <p:val>
                                            <p:strVal val="ppt_y"/>
                                          </p:val>
                                        </p:tav>
                                        <p:tav tm="100000">
                                          <p:val>
                                            <p:strVal val="0-ppt_h/2"/>
                                          </p:val>
                                        </p:tav>
                                      </p:tavLst>
                                    </p:anim>
                                    <p:set>
                                      <p:cBhvr>
                                        <p:cTn id="103" dur="1" fill="hold">
                                          <p:stCondLst>
                                            <p:cond delay="19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04" restart="whenNotActive" fill="hold" evtFilter="cancelBubble" nodeType="interactiveSeq">
                <p:stCondLst>
                  <p:cond evt="onClick" delay="0">
                    <p:tgtEl>
                      <p:spTgt spid="136"/>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1" fill="hold" nodeType="clickEffect">
                                  <p:stCondLst>
                                    <p:cond delay="0"/>
                                  </p:stCondLst>
                                  <p:childTnLst>
                                    <p:anim calcmode="lin" valueType="num">
                                      <p:cBhvr additive="base">
                                        <p:cTn id="108" dur="2000"/>
                                        <p:tgtEl>
                                          <p:spTgt spid="136"/>
                                        </p:tgtEl>
                                        <p:attrNameLst>
                                          <p:attrName>ppt_x</p:attrName>
                                        </p:attrNameLst>
                                      </p:cBhvr>
                                      <p:tavLst>
                                        <p:tav tm="0">
                                          <p:val>
                                            <p:strVal val="ppt_x"/>
                                          </p:val>
                                        </p:tav>
                                        <p:tav tm="100000">
                                          <p:val>
                                            <p:strVal val="ppt_x"/>
                                          </p:val>
                                        </p:tav>
                                      </p:tavLst>
                                    </p:anim>
                                    <p:anim calcmode="lin" valueType="num">
                                      <p:cBhvr additive="base">
                                        <p:cTn id="109" dur="2000"/>
                                        <p:tgtEl>
                                          <p:spTgt spid="136"/>
                                        </p:tgtEl>
                                        <p:attrNameLst>
                                          <p:attrName>ppt_y</p:attrName>
                                        </p:attrNameLst>
                                      </p:cBhvr>
                                      <p:tavLst>
                                        <p:tav tm="0">
                                          <p:val>
                                            <p:strVal val="ppt_y"/>
                                          </p:val>
                                        </p:tav>
                                        <p:tav tm="100000">
                                          <p:val>
                                            <p:strVal val="0-ppt_h/2"/>
                                          </p:val>
                                        </p:tav>
                                      </p:tavLst>
                                    </p:anim>
                                    <p:set>
                                      <p:cBhvr>
                                        <p:cTn id="110" dur="1" fill="hold">
                                          <p:stCondLst>
                                            <p:cond delay="19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111" restart="whenNotActive" fill="hold" evtFilter="cancelBubble" nodeType="interactiveSeq">
                <p:stCondLst>
                  <p:cond evt="onClick" delay="0">
                    <p:tgtEl>
                      <p:spTgt spid="142"/>
                    </p:tgtEl>
                  </p:cond>
                </p:stCondLst>
                <p:endSync evt="end" delay="0">
                  <p:rtn val="all"/>
                </p:endSync>
                <p:childTnLst>
                  <p:par>
                    <p:cTn id="112" fill="hold">
                      <p:stCondLst>
                        <p:cond delay="0"/>
                      </p:stCondLst>
                      <p:childTnLst>
                        <p:par>
                          <p:cTn id="113" fill="hold">
                            <p:stCondLst>
                              <p:cond delay="0"/>
                            </p:stCondLst>
                            <p:childTnLst>
                              <p:par>
                                <p:cTn id="114" presetID="2" presetClass="exit" presetSubtype="1" fill="hold" nodeType="clickEffect">
                                  <p:stCondLst>
                                    <p:cond delay="0"/>
                                  </p:stCondLst>
                                  <p:childTnLst>
                                    <p:anim calcmode="lin" valueType="num">
                                      <p:cBhvr additive="base">
                                        <p:cTn id="115" dur="2000"/>
                                        <p:tgtEl>
                                          <p:spTgt spid="142"/>
                                        </p:tgtEl>
                                        <p:attrNameLst>
                                          <p:attrName>ppt_x</p:attrName>
                                        </p:attrNameLst>
                                      </p:cBhvr>
                                      <p:tavLst>
                                        <p:tav tm="0">
                                          <p:val>
                                            <p:strVal val="ppt_x"/>
                                          </p:val>
                                        </p:tav>
                                        <p:tav tm="100000">
                                          <p:val>
                                            <p:strVal val="ppt_x"/>
                                          </p:val>
                                        </p:tav>
                                      </p:tavLst>
                                    </p:anim>
                                    <p:anim calcmode="lin" valueType="num">
                                      <p:cBhvr additive="base">
                                        <p:cTn id="116" dur="2000"/>
                                        <p:tgtEl>
                                          <p:spTgt spid="142"/>
                                        </p:tgtEl>
                                        <p:attrNameLst>
                                          <p:attrName>ppt_y</p:attrName>
                                        </p:attrNameLst>
                                      </p:cBhvr>
                                      <p:tavLst>
                                        <p:tav tm="0">
                                          <p:val>
                                            <p:strVal val="ppt_y"/>
                                          </p:val>
                                        </p:tav>
                                        <p:tav tm="100000">
                                          <p:val>
                                            <p:strVal val="0-ppt_h/2"/>
                                          </p:val>
                                        </p:tav>
                                      </p:tavLst>
                                    </p:anim>
                                    <p:set>
                                      <p:cBhvr>
                                        <p:cTn id="117" dur="1" fill="hold">
                                          <p:stCondLst>
                                            <p:cond delay="19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18" restart="whenNotActive" fill="hold" evtFilter="cancelBubble" nodeType="interactiveSeq">
                <p:stCondLst>
                  <p:cond evt="onClick" delay="0">
                    <p:tgtEl>
                      <p:spTgt spid="141"/>
                    </p:tgtEl>
                  </p:cond>
                </p:stCondLst>
                <p:endSync evt="end" delay="0">
                  <p:rtn val="all"/>
                </p:endSync>
                <p:childTnLst>
                  <p:par>
                    <p:cTn id="119" fill="hold">
                      <p:stCondLst>
                        <p:cond delay="0"/>
                      </p:stCondLst>
                      <p:childTnLst>
                        <p:par>
                          <p:cTn id="120" fill="hold">
                            <p:stCondLst>
                              <p:cond delay="0"/>
                            </p:stCondLst>
                            <p:childTnLst>
                              <p:par>
                                <p:cTn id="121" presetID="2" presetClass="exit" presetSubtype="1" fill="hold" nodeType="clickEffect">
                                  <p:stCondLst>
                                    <p:cond delay="0"/>
                                  </p:stCondLst>
                                  <p:childTnLst>
                                    <p:anim calcmode="lin" valueType="num">
                                      <p:cBhvr additive="base">
                                        <p:cTn id="122" dur="2000"/>
                                        <p:tgtEl>
                                          <p:spTgt spid="141"/>
                                        </p:tgtEl>
                                        <p:attrNameLst>
                                          <p:attrName>ppt_x</p:attrName>
                                        </p:attrNameLst>
                                      </p:cBhvr>
                                      <p:tavLst>
                                        <p:tav tm="0">
                                          <p:val>
                                            <p:strVal val="ppt_x"/>
                                          </p:val>
                                        </p:tav>
                                        <p:tav tm="100000">
                                          <p:val>
                                            <p:strVal val="ppt_x"/>
                                          </p:val>
                                        </p:tav>
                                      </p:tavLst>
                                    </p:anim>
                                    <p:anim calcmode="lin" valueType="num">
                                      <p:cBhvr additive="base">
                                        <p:cTn id="123" dur="2000"/>
                                        <p:tgtEl>
                                          <p:spTgt spid="141"/>
                                        </p:tgtEl>
                                        <p:attrNameLst>
                                          <p:attrName>ppt_y</p:attrName>
                                        </p:attrNameLst>
                                      </p:cBhvr>
                                      <p:tavLst>
                                        <p:tav tm="0">
                                          <p:val>
                                            <p:strVal val="ppt_y"/>
                                          </p:val>
                                        </p:tav>
                                        <p:tav tm="100000">
                                          <p:val>
                                            <p:strVal val="0-ppt_h/2"/>
                                          </p:val>
                                        </p:tav>
                                      </p:tavLst>
                                    </p:anim>
                                    <p:set>
                                      <p:cBhvr>
                                        <p:cTn id="124" dur="1" fill="hold">
                                          <p:stCondLst>
                                            <p:cond delay="1999"/>
                                          </p:stCondLst>
                                        </p:cTn>
                                        <p:tgtEl>
                                          <p:spTgt spid="141"/>
                                        </p:tgtEl>
                                        <p:attrNameLst>
                                          <p:attrName>style.visibility</p:attrName>
                                        </p:attrNameLst>
                                      </p:cBhvr>
                                      <p:to>
                                        <p:strVal val="hidden"/>
                                      </p:to>
                                    </p:set>
                                  </p:childTnLst>
                                </p:cTn>
                              </p:par>
                              <p:par>
                                <p:cTn id="125" presetID="32" presetClass="emph" presetSubtype="0" fill="hold" nodeType="withEffect">
                                  <p:stCondLst>
                                    <p:cond delay="0"/>
                                  </p:stCondLst>
                                  <p:childTnLst>
                                    <p:animRot by="120000">
                                      <p:cBhvr>
                                        <p:cTn id="126" dur="200" fill="hold">
                                          <p:stCondLst>
                                            <p:cond delay="0"/>
                                          </p:stCondLst>
                                        </p:cTn>
                                        <p:tgtEl>
                                          <p:spTgt spid="143"/>
                                        </p:tgtEl>
                                        <p:attrNameLst>
                                          <p:attrName>r</p:attrName>
                                        </p:attrNameLst>
                                      </p:cBhvr>
                                    </p:animRot>
                                    <p:animRot by="-240000">
                                      <p:cBhvr>
                                        <p:cTn id="127" dur="400" fill="hold">
                                          <p:stCondLst>
                                            <p:cond delay="400"/>
                                          </p:stCondLst>
                                        </p:cTn>
                                        <p:tgtEl>
                                          <p:spTgt spid="143"/>
                                        </p:tgtEl>
                                        <p:attrNameLst>
                                          <p:attrName>r</p:attrName>
                                        </p:attrNameLst>
                                      </p:cBhvr>
                                    </p:animRot>
                                    <p:animRot by="240000">
                                      <p:cBhvr>
                                        <p:cTn id="128" dur="400" fill="hold">
                                          <p:stCondLst>
                                            <p:cond delay="800"/>
                                          </p:stCondLst>
                                        </p:cTn>
                                        <p:tgtEl>
                                          <p:spTgt spid="143"/>
                                        </p:tgtEl>
                                        <p:attrNameLst>
                                          <p:attrName>r</p:attrName>
                                        </p:attrNameLst>
                                      </p:cBhvr>
                                    </p:animRot>
                                    <p:animRot by="-240000">
                                      <p:cBhvr>
                                        <p:cTn id="129" dur="400" fill="hold">
                                          <p:stCondLst>
                                            <p:cond delay="1200"/>
                                          </p:stCondLst>
                                        </p:cTn>
                                        <p:tgtEl>
                                          <p:spTgt spid="143"/>
                                        </p:tgtEl>
                                        <p:attrNameLst>
                                          <p:attrName>r</p:attrName>
                                        </p:attrNameLst>
                                      </p:cBhvr>
                                    </p:animRot>
                                    <p:animRot by="120000">
                                      <p:cBhvr>
                                        <p:cTn id="130" dur="400" fill="hold">
                                          <p:stCondLst>
                                            <p:cond delay="1600"/>
                                          </p:stCondLst>
                                        </p:cTn>
                                        <p:tgtEl>
                                          <p:spTgt spid="143"/>
                                        </p:tgtEl>
                                        <p:attrNameLst>
                                          <p:attrName>r</p:attrName>
                                        </p:attrNameLst>
                                      </p:cBhvr>
                                    </p:animRot>
                                  </p:childTnLst>
                                </p:cTn>
                              </p:par>
                              <p:par>
                                <p:cTn id="131" presetID="2" presetClass="exit" presetSubtype="4" fill="hold" nodeType="withEffect">
                                  <p:stCondLst>
                                    <p:cond delay="1000"/>
                                  </p:stCondLst>
                                  <p:childTnLst>
                                    <p:anim calcmode="lin" valueType="num">
                                      <p:cBhvr additive="base">
                                        <p:cTn id="132" dur="1000"/>
                                        <p:tgtEl>
                                          <p:spTgt spid="143"/>
                                        </p:tgtEl>
                                        <p:attrNameLst>
                                          <p:attrName>ppt_x</p:attrName>
                                        </p:attrNameLst>
                                      </p:cBhvr>
                                      <p:tavLst>
                                        <p:tav tm="0">
                                          <p:val>
                                            <p:strVal val="ppt_x"/>
                                          </p:val>
                                        </p:tav>
                                        <p:tav tm="100000">
                                          <p:val>
                                            <p:strVal val="ppt_x"/>
                                          </p:val>
                                        </p:tav>
                                      </p:tavLst>
                                    </p:anim>
                                    <p:anim calcmode="lin" valueType="num">
                                      <p:cBhvr additive="base">
                                        <p:cTn id="133" dur="1000"/>
                                        <p:tgtEl>
                                          <p:spTgt spid="143"/>
                                        </p:tgtEl>
                                        <p:attrNameLst>
                                          <p:attrName>ppt_y</p:attrName>
                                        </p:attrNameLst>
                                      </p:cBhvr>
                                      <p:tavLst>
                                        <p:tav tm="0">
                                          <p:val>
                                            <p:strVal val="ppt_y"/>
                                          </p:val>
                                        </p:tav>
                                        <p:tav tm="100000">
                                          <p:val>
                                            <p:strVal val="1+ppt_h/2"/>
                                          </p:val>
                                        </p:tav>
                                      </p:tavLst>
                                    </p:anim>
                                    <p:set>
                                      <p:cBhvr>
                                        <p:cTn id="134" dur="1" fill="hold">
                                          <p:stCondLst>
                                            <p:cond delay="9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35" restart="whenNotActive" fill="hold" evtFilter="cancelBubble" nodeType="interactiveSeq">
                <p:stCondLst>
                  <p:cond evt="onClick" delay="0">
                    <p:tgtEl>
                      <p:spTgt spid="147"/>
                    </p:tgtEl>
                  </p:cond>
                </p:stCondLst>
                <p:endSync evt="end" delay="0">
                  <p:rtn val="all"/>
                </p:endSync>
                <p:childTnLst>
                  <p:par>
                    <p:cTn id="136" fill="hold">
                      <p:stCondLst>
                        <p:cond delay="0"/>
                      </p:stCondLst>
                      <p:childTnLst>
                        <p:par>
                          <p:cTn id="137" fill="hold">
                            <p:stCondLst>
                              <p:cond delay="0"/>
                            </p:stCondLst>
                            <p:childTnLst>
                              <p:par>
                                <p:cTn id="138" presetID="42" presetClass="path" presetSubtype="0" accel="50000" decel="50000" fill="hold" grpId="0" nodeType="withEffect">
                                  <p:stCondLst>
                                    <p:cond delay="0"/>
                                  </p:stCondLst>
                                  <p:childTnLst>
                                    <p:animMotion origin="layout" path="M 0 3.7037E-7 L -0.00234 -0.29213 " pathEditMode="relative" rAng="0" ptsTypes="AA">
                                      <p:cBhvr>
                                        <p:cTn id="139" dur="100" fill="hold"/>
                                        <p:tgtEl>
                                          <p:spTgt spid="146"/>
                                        </p:tgtEl>
                                        <p:attrNameLst>
                                          <p:attrName>ppt_x</p:attrName>
                                          <p:attrName>ppt_y</p:attrName>
                                        </p:attrNameLst>
                                      </p:cBhvr>
                                      <p:rCtr x="-117" y="-14606"/>
                                    </p:animMotion>
                                  </p:childTnLst>
                                </p:cTn>
                              </p:par>
                            </p:childTnLst>
                          </p:cTn>
                        </p:par>
                        <p:par>
                          <p:cTn id="140" fill="hold">
                            <p:stCondLst>
                              <p:cond delay="100"/>
                            </p:stCondLst>
                            <p:childTnLst>
                              <p:par>
                                <p:cTn id="141" presetID="10" presetClass="entr" presetSubtype="0" fill="hold" grpId="1" nodeType="afterEffect">
                                  <p:stCondLst>
                                    <p:cond delay="0"/>
                                  </p:stCondLst>
                                  <p:childTnLst>
                                    <p:set>
                                      <p:cBhvr>
                                        <p:cTn id="142" dur="1" fill="hold">
                                          <p:stCondLst>
                                            <p:cond delay="0"/>
                                          </p:stCondLst>
                                        </p:cTn>
                                        <p:tgtEl>
                                          <p:spTgt spid="146"/>
                                        </p:tgtEl>
                                        <p:attrNameLst>
                                          <p:attrName>style.visibility</p:attrName>
                                        </p:attrNameLst>
                                      </p:cBhvr>
                                      <p:to>
                                        <p:strVal val="visible"/>
                                      </p:to>
                                    </p:set>
                                    <p:animEffect transition="in" filter="fade">
                                      <p:cBhvr>
                                        <p:cTn id="143" dur="100"/>
                                        <p:tgtEl>
                                          <p:spTgt spid="146"/>
                                        </p:tgtEl>
                                      </p:cBhvr>
                                    </p:animEffect>
                                  </p:childTnLst>
                                </p:cTn>
                              </p:par>
                              <p:par>
                                <p:cTn id="144" presetID="1" presetClass="exit" presetSubtype="0" fill="hold" grpId="2" nodeType="withEffect">
                                  <p:stCondLst>
                                    <p:cond delay="0"/>
                                  </p:stCondLst>
                                  <p:childTnLst>
                                    <p:set>
                                      <p:cBhvr>
                                        <p:cTn id="145" dur="1" fill="hold">
                                          <p:stCondLst>
                                            <p:cond delay="0"/>
                                          </p:stCondLst>
                                        </p:cTn>
                                        <p:tgtEl>
                                          <p:spTgt spid="158"/>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159"/>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160"/>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152" restart="whenNotActive" fill="hold" evtFilter="cancelBubble" nodeType="interactiveSeq">
                <p:stCondLst>
                  <p:cond evt="onClick" delay="0">
                    <p:tgtEl>
                      <p:spTgt spid="149"/>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grpId="1" nodeType="withEffect">
                                  <p:stCondLst>
                                    <p:cond delay="0"/>
                                  </p:stCondLst>
                                  <p:childTnLst>
                                    <p:set>
                                      <p:cBhvr>
                                        <p:cTn id="156" dur="1" fill="hold">
                                          <p:stCondLst>
                                            <p:cond delay="0"/>
                                          </p:stCondLst>
                                        </p:cTn>
                                        <p:tgtEl>
                                          <p:spTgt spid="158"/>
                                        </p:tgtEl>
                                        <p:attrNameLst>
                                          <p:attrName>style.visibility</p:attrName>
                                        </p:attrNameLst>
                                      </p:cBhvr>
                                      <p:to>
                                        <p:strVal val="visible"/>
                                      </p:to>
                                    </p:set>
                                    <p:animEffect transition="in" filter="fade">
                                      <p:cBhvr>
                                        <p:cTn id="157" dur="100"/>
                                        <p:tgtEl>
                                          <p:spTgt spid="158"/>
                                        </p:tgtEl>
                                      </p:cBhvr>
                                    </p:animEffect>
                                  </p:childTnLst>
                                </p:cTn>
                              </p:par>
                              <p:par>
                                <p:cTn id="158" presetID="42" presetClass="path" presetSubtype="0" accel="50000" decel="50000" fill="hold" grpId="0" nodeType="withEffect">
                                  <p:stCondLst>
                                    <p:cond delay="0"/>
                                  </p:stCondLst>
                                  <p:childTnLst>
                                    <p:animMotion origin="layout" path="M 0 1.48148E-6 L -0.00234 -0.51644 " pathEditMode="relative" rAng="0" ptsTypes="AA">
                                      <p:cBhvr>
                                        <p:cTn id="159" dur="100" fill="hold"/>
                                        <p:tgtEl>
                                          <p:spTgt spid="158"/>
                                        </p:tgtEl>
                                        <p:attrNameLst>
                                          <p:attrName>ppt_x</p:attrName>
                                          <p:attrName>ppt_y</p:attrName>
                                        </p:attrNameLst>
                                      </p:cBhvr>
                                      <p:rCtr x="-117" y="-25833"/>
                                    </p:animMotion>
                                  </p:childTnLst>
                                </p:cTn>
                              </p:par>
                              <p:par>
                                <p:cTn id="160" presetID="1" presetClass="exit" presetSubtype="0" fill="hold" grpId="2" nodeType="withEffect">
                                  <p:stCondLst>
                                    <p:cond delay="0"/>
                                  </p:stCondLst>
                                  <p:childTnLst>
                                    <p:set>
                                      <p:cBhvr>
                                        <p:cTn id="161" dur="1" fill="hold">
                                          <p:stCondLst>
                                            <p:cond delay="0"/>
                                          </p:stCondLst>
                                        </p:cTn>
                                        <p:tgtEl>
                                          <p:spTgt spid="146"/>
                                        </p:tgtEl>
                                        <p:attrNameLst>
                                          <p:attrName>style.visibility</p:attrName>
                                        </p:attrNameLst>
                                      </p:cBhvr>
                                      <p:to>
                                        <p:strVal val="hidden"/>
                                      </p:to>
                                    </p:set>
                                  </p:childTnLst>
                                </p:cTn>
                              </p:par>
                              <p:par>
                                <p:cTn id="162" presetID="1" presetClass="exit" presetSubtype="0" fill="hold" grpId="3" nodeType="withEffect">
                                  <p:stCondLst>
                                    <p:cond delay="0"/>
                                  </p:stCondLst>
                                  <p:childTnLst>
                                    <p:set>
                                      <p:cBhvr>
                                        <p:cTn id="163" dur="1" fill="hold">
                                          <p:stCondLst>
                                            <p:cond delay="0"/>
                                          </p:stCondLst>
                                        </p:cTn>
                                        <p:tgtEl>
                                          <p:spTgt spid="159"/>
                                        </p:tgtEl>
                                        <p:attrNameLst>
                                          <p:attrName>style.visibility</p:attrName>
                                        </p:attrNameLst>
                                      </p:cBhvr>
                                      <p:to>
                                        <p:strVal val="hidden"/>
                                      </p:to>
                                    </p:set>
                                  </p:childTnLst>
                                </p:cTn>
                              </p:par>
                              <p:par>
                                <p:cTn id="164" presetID="1" presetClass="exit" presetSubtype="0" fill="hold" grpId="3" nodeType="withEffect">
                                  <p:stCondLst>
                                    <p:cond delay="0"/>
                                  </p:stCondLst>
                                  <p:childTnLst>
                                    <p:set>
                                      <p:cBhvr>
                                        <p:cTn id="165" dur="1" fill="hold">
                                          <p:stCondLst>
                                            <p:cond delay="0"/>
                                          </p:stCondLst>
                                        </p:cTn>
                                        <p:tgtEl>
                                          <p:spTgt spid="160"/>
                                        </p:tgtEl>
                                        <p:attrNameLst>
                                          <p:attrName>style.visibility</p:attrName>
                                        </p:attrNameLst>
                                      </p:cBhvr>
                                      <p:to>
                                        <p:strVal val="hidden"/>
                                      </p:to>
                                    </p:set>
                                  </p:childTnLst>
                                </p:cTn>
                              </p:par>
                              <p:par>
                                <p:cTn id="166" presetID="1" presetClass="exit" presetSubtype="0" fill="hold" grpId="3" nodeType="withEffect">
                                  <p:stCondLst>
                                    <p:cond delay="0"/>
                                  </p:stCondLst>
                                  <p:childTnLst>
                                    <p:set>
                                      <p:cBhvr>
                                        <p:cTn id="167"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168" restart="whenNotActive" fill="hold" evtFilter="cancelBubble" nodeType="interactiveSeq">
                <p:stCondLst>
                  <p:cond evt="onClick" delay="0">
                    <p:tgtEl>
                      <p:spTgt spid="150"/>
                    </p:tgtEl>
                  </p:cond>
                </p:stCondLst>
                <p:endSync evt="end" delay="0">
                  <p:rtn val="all"/>
                </p:endSync>
                <p:childTnLst>
                  <p:par>
                    <p:cTn id="169" fill="hold">
                      <p:stCondLst>
                        <p:cond delay="0"/>
                      </p:stCondLst>
                      <p:childTnLst>
                        <p:par>
                          <p:cTn id="170" fill="hold">
                            <p:stCondLst>
                              <p:cond delay="0"/>
                            </p:stCondLst>
                            <p:childTnLst>
                              <p:par>
                                <p:cTn id="171" presetID="10" presetClass="entr" presetSubtype="0" fill="hold" grpId="1" nodeType="withEffect">
                                  <p:stCondLst>
                                    <p:cond delay="0"/>
                                  </p:stCondLst>
                                  <p:childTnLst>
                                    <p:set>
                                      <p:cBhvr>
                                        <p:cTn id="172" dur="1" fill="hold">
                                          <p:stCondLst>
                                            <p:cond delay="0"/>
                                          </p:stCondLst>
                                        </p:cTn>
                                        <p:tgtEl>
                                          <p:spTgt spid="159"/>
                                        </p:tgtEl>
                                        <p:attrNameLst>
                                          <p:attrName>style.visibility</p:attrName>
                                        </p:attrNameLst>
                                      </p:cBhvr>
                                      <p:to>
                                        <p:strVal val="visible"/>
                                      </p:to>
                                    </p:set>
                                    <p:animEffect transition="in" filter="fade">
                                      <p:cBhvr>
                                        <p:cTn id="173" dur="100"/>
                                        <p:tgtEl>
                                          <p:spTgt spid="159"/>
                                        </p:tgtEl>
                                      </p:cBhvr>
                                    </p:animEffect>
                                  </p:childTnLst>
                                </p:cTn>
                              </p:par>
                              <p:par>
                                <p:cTn id="174" presetID="42" presetClass="path" presetSubtype="0" accel="50000" decel="50000" fill="hold" grpId="0" nodeType="withEffect">
                                  <p:stCondLst>
                                    <p:cond delay="0"/>
                                  </p:stCondLst>
                                  <p:childTnLst>
                                    <p:animMotion origin="layout" path="M 0 2.59259E-6 L -0.00234 -0.74121 " pathEditMode="relative" rAng="0" ptsTypes="AA">
                                      <p:cBhvr>
                                        <p:cTn id="175" dur="100" fill="hold"/>
                                        <p:tgtEl>
                                          <p:spTgt spid="159"/>
                                        </p:tgtEl>
                                        <p:attrNameLst>
                                          <p:attrName>ppt_x</p:attrName>
                                          <p:attrName>ppt_y</p:attrName>
                                        </p:attrNameLst>
                                      </p:cBhvr>
                                      <p:rCtr x="-117" y="-37060"/>
                                    </p:animMotion>
                                  </p:childTnLst>
                                </p:cTn>
                              </p:par>
                              <p:par>
                                <p:cTn id="176" presetID="1" presetClass="exit" presetSubtype="0" fill="hold" grpId="3" nodeType="withEffect">
                                  <p:stCondLst>
                                    <p:cond delay="0"/>
                                  </p:stCondLst>
                                  <p:childTnLst>
                                    <p:set>
                                      <p:cBhvr>
                                        <p:cTn id="177" dur="1" fill="hold">
                                          <p:stCondLst>
                                            <p:cond delay="0"/>
                                          </p:stCondLst>
                                        </p:cTn>
                                        <p:tgtEl>
                                          <p:spTgt spid="146"/>
                                        </p:tgtEl>
                                        <p:attrNameLst>
                                          <p:attrName>style.visibility</p:attrName>
                                        </p:attrNameLst>
                                      </p:cBhvr>
                                      <p:to>
                                        <p:strVal val="hidden"/>
                                      </p:to>
                                    </p:set>
                                  </p:childTnLst>
                                </p:cTn>
                              </p:par>
                              <p:par>
                                <p:cTn id="178" presetID="1" presetClass="exit" presetSubtype="0" fill="hold" grpId="3" nodeType="withEffect">
                                  <p:stCondLst>
                                    <p:cond delay="0"/>
                                  </p:stCondLst>
                                  <p:childTnLst>
                                    <p:set>
                                      <p:cBhvr>
                                        <p:cTn id="179" dur="1" fill="hold">
                                          <p:stCondLst>
                                            <p:cond delay="0"/>
                                          </p:stCondLst>
                                        </p:cTn>
                                        <p:tgtEl>
                                          <p:spTgt spid="158"/>
                                        </p:tgtEl>
                                        <p:attrNameLst>
                                          <p:attrName>style.visibility</p:attrName>
                                        </p:attrNameLst>
                                      </p:cBhvr>
                                      <p:to>
                                        <p:strVal val="hidden"/>
                                      </p:to>
                                    </p:set>
                                  </p:childTnLst>
                                </p:cTn>
                              </p:par>
                              <p:par>
                                <p:cTn id="180" presetID="1" presetClass="exit" presetSubtype="0" fill="hold" grpId="4" nodeType="withEffect">
                                  <p:stCondLst>
                                    <p:cond delay="0"/>
                                  </p:stCondLst>
                                  <p:childTnLst>
                                    <p:set>
                                      <p:cBhvr>
                                        <p:cTn id="181" dur="1" fill="hold">
                                          <p:stCondLst>
                                            <p:cond delay="0"/>
                                          </p:stCondLst>
                                        </p:cTn>
                                        <p:tgtEl>
                                          <p:spTgt spid="160"/>
                                        </p:tgtEl>
                                        <p:attrNameLst>
                                          <p:attrName>style.visibility</p:attrName>
                                        </p:attrNameLst>
                                      </p:cBhvr>
                                      <p:to>
                                        <p:strVal val="hidden"/>
                                      </p:to>
                                    </p:set>
                                  </p:childTnLst>
                                </p:cTn>
                              </p:par>
                              <p:par>
                                <p:cTn id="182" presetID="1" presetClass="exit" presetSubtype="0" fill="hold" grpId="4" nodeType="withEffect">
                                  <p:stCondLst>
                                    <p:cond delay="0"/>
                                  </p:stCondLst>
                                  <p:childTnLst>
                                    <p:set>
                                      <p:cBhvr>
                                        <p:cTn id="183"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84" restart="whenNotActive" fill="hold" evtFilter="cancelBubble" nodeType="interactiveSeq">
                <p:stCondLst>
                  <p:cond evt="onClick" delay="0">
                    <p:tgtEl>
                      <p:spTgt spid="151"/>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1" nodeType="withEffect">
                                  <p:stCondLst>
                                    <p:cond delay="0"/>
                                  </p:stCondLst>
                                  <p:childTnLst>
                                    <p:set>
                                      <p:cBhvr>
                                        <p:cTn id="188" dur="1" fill="hold">
                                          <p:stCondLst>
                                            <p:cond delay="0"/>
                                          </p:stCondLst>
                                        </p:cTn>
                                        <p:tgtEl>
                                          <p:spTgt spid="160"/>
                                        </p:tgtEl>
                                        <p:attrNameLst>
                                          <p:attrName>style.visibility</p:attrName>
                                        </p:attrNameLst>
                                      </p:cBhvr>
                                      <p:to>
                                        <p:strVal val="visible"/>
                                      </p:to>
                                    </p:set>
                                    <p:animEffect transition="in" filter="fade">
                                      <p:cBhvr>
                                        <p:cTn id="189" dur="100"/>
                                        <p:tgtEl>
                                          <p:spTgt spid="160"/>
                                        </p:tgtEl>
                                      </p:cBhvr>
                                    </p:animEffect>
                                  </p:childTnLst>
                                </p:cTn>
                              </p:par>
                              <p:par>
                                <p:cTn id="190" presetID="42" presetClass="path" presetSubtype="0" accel="50000" decel="50000" fill="hold" grpId="0" nodeType="withEffect">
                                  <p:stCondLst>
                                    <p:cond delay="0"/>
                                  </p:stCondLst>
                                  <p:childTnLst>
                                    <p:animMotion origin="layout" path="M 0 3.7037E-6 L -0.00234 -0.9676 " pathEditMode="relative" rAng="0" ptsTypes="AA">
                                      <p:cBhvr>
                                        <p:cTn id="191" dur="100" fill="hold"/>
                                        <p:tgtEl>
                                          <p:spTgt spid="160"/>
                                        </p:tgtEl>
                                        <p:attrNameLst>
                                          <p:attrName>ppt_x</p:attrName>
                                          <p:attrName>ppt_y</p:attrName>
                                        </p:attrNameLst>
                                      </p:cBhvr>
                                      <p:rCtr x="-117" y="-48380"/>
                                    </p:animMotion>
                                  </p:childTnLst>
                                </p:cTn>
                              </p:par>
                              <p:par>
                                <p:cTn id="192" presetID="1" presetClass="exit" presetSubtype="0" fill="hold" grpId="4" nodeType="withEffect">
                                  <p:stCondLst>
                                    <p:cond delay="0"/>
                                  </p:stCondLst>
                                  <p:childTnLst>
                                    <p:set>
                                      <p:cBhvr>
                                        <p:cTn id="193" dur="1" fill="hold">
                                          <p:stCondLst>
                                            <p:cond delay="0"/>
                                          </p:stCondLst>
                                        </p:cTn>
                                        <p:tgtEl>
                                          <p:spTgt spid="146"/>
                                        </p:tgtEl>
                                        <p:attrNameLst>
                                          <p:attrName>style.visibility</p:attrName>
                                        </p:attrNameLst>
                                      </p:cBhvr>
                                      <p:to>
                                        <p:strVal val="hidden"/>
                                      </p:to>
                                    </p:set>
                                  </p:childTnLst>
                                </p:cTn>
                              </p:par>
                              <p:par>
                                <p:cTn id="194" presetID="1" presetClass="exit" presetSubtype="0" fill="hold" grpId="4" nodeType="withEffect">
                                  <p:stCondLst>
                                    <p:cond delay="0"/>
                                  </p:stCondLst>
                                  <p:childTnLst>
                                    <p:set>
                                      <p:cBhvr>
                                        <p:cTn id="195" dur="1" fill="hold">
                                          <p:stCondLst>
                                            <p:cond delay="0"/>
                                          </p:stCondLst>
                                        </p:cTn>
                                        <p:tgtEl>
                                          <p:spTgt spid="158"/>
                                        </p:tgtEl>
                                        <p:attrNameLst>
                                          <p:attrName>style.visibility</p:attrName>
                                        </p:attrNameLst>
                                      </p:cBhvr>
                                      <p:to>
                                        <p:strVal val="hidden"/>
                                      </p:to>
                                    </p:set>
                                  </p:childTnLst>
                                </p:cTn>
                              </p:par>
                              <p:par>
                                <p:cTn id="196" presetID="1" presetClass="exit" presetSubtype="0" fill="hold" grpId="4" nodeType="withEffect">
                                  <p:stCondLst>
                                    <p:cond delay="0"/>
                                  </p:stCondLst>
                                  <p:childTnLst>
                                    <p:set>
                                      <p:cBhvr>
                                        <p:cTn id="197" dur="1" fill="hold">
                                          <p:stCondLst>
                                            <p:cond delay="0"/>
                                          </p:stCondLst>
                                        </p:cTn>
                                        <p:tgtEl>
                                          <p:spTgt spid="159"/>
                                        </p:tgtEl>
                                        <p:attrNameLst>
                                          <p:attrName>style.visibility</p:attrName>
                                        </p:attrNameLst>
                                      </p:cBhvr>
                                      <p:to>
                                        <p:strVal val="hidden"/>
                                      </p:to>
                                    </p:set>
                                  </p:childTnLst>
                                </p:cTn>
                              </p:par>
                              <p:par>
                                <p:cTn id="198" presetID="1" presetClass="exit" presetSubtype="0" fill="hold" grpId="5" nodeType="withEffect">
                                  <p:stCondLst>
                                    <p:cond delay="0"/>
                                  </p:stCondLst>
                                  <p:childTnLst>
                                    <p:set>
                                      <p:cBhvr>
                                        <p:cTn id="199"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200" restart="whenNotActive" fill="hold" evtFilter="cancelBubble" nodeType="interactiveSeq">
                <p:stCondLst>
                  <p:cond evt="onClick" delay="0">
                    <p:tgtEl>
                      <p:spTgt spid="152"/>
                    </p:tgtEl>
                  </p:cond>
                </p:stCondLst>
                <p:endSync evt="end" delay="0">
                  <p:rtn val="all"/>
                </p:endSync>
                <p:childTnLst>
                  <p:par>
                    <p:cTn id="201" fill="hold">
                      <p:stCondLst>
                        <p:cond delay="0"/>
                      </p:stCondLst>
                      <p:childTnLst>
                        <p:par>
                          <p:cTn id="202" fill="hold">
                            <p:stCondLst>
                              <p:cond delay="0"/>
                            </p:stCondLst>
                            <p:childTnLst>
                              <p:par>
                                <p:cTn id="203" presetID="10" presetClass="entr" presetSubtype="0" fill="hold" grpId="1" nodeType="withEffect">
                                  <p:stCondLst>
                                    <p:cond delay="0"/>
                                  </p:stCondLst>
                                  <p:childTnLst>
                                    <p:set>
                                      <p:cBhvr>
                                        <p:cTn id="204" dur="1" fill="hold">
                                          <p:stCondLst>
                                            <p:cond delay="0"/>
                                          </p:stCondLst>
                                        </p:cTn>
                                        <p:tgtEl>
                                          <p:spTgt spid="161"/>
                                        </p:tgtEl>
                                        <p:attrNameLst>
                                          <p:attrName>style.visibility</p:attrName>
                                        </p:attrNameLst>
                                      </p:cBhvr>
                                      <p:to>
                                        <p:strVal val="visible"/>
                                      </p:to>
                                    </p:set>
                                    <p:animEffect transition="in" filter="fade">
                                      <p:cBhvr>
                                        <p:cTn id="205" dur="100"/>
                                        <p:tgtEl>
                                          <p:spTgt spid="161"/>
                                        </p:tgtEl>
                                      </p:cBhvr>
                                    </p:animEffect>
                                  </p:childTnLst>
                                </p:cTn>
                              </p:par>
                              <p:par>
                                <p:cTn id="206" presetID="42" presetClass="path" presetSubtype="0" accel="50000" decel="50000" fill="hold" grpId="0" nodeType="withEffect">
                                  <p:stCondLst>
                                    <p:cond delay="0"/>
                                  </p:stCondLst>
                                  <p:childTnLst>
                                    <p:animMotion origin="layout" path="M 0 4.81481E-6 L -0.00234 -1.19399 " pathEditMode="relative" rAng="0" ptsTypes="AA">
                                      <p:cBhvr>
                                        <p:cTn id="207" dur="100" fill="hold"/>
                                        <p:tgtEl>
                                          <p:spTgt spid="161"/>
                                        </p:tgtEl>
                                        <p:attrNameLst>
                                          <p:attrName>ppt_x</p:attrName>
                                          <p:attrName>ppt_y</p:attrName>
                                        </p:attrNameLst>
                                      </p:cBhvr>
                                      <p:rCtr x="-117" y="-59699"/>
                                    </p:animMotion>
                                  </p:childTnLst>
                                </p:cTn>
                              </p:par>
                              <p:par>
                                <p:cTn id="208" presetID="1" presetClass="exit" presetSubtype="0" fill="hold" grpId="5" nodeType="withEffect">
                                  <p:stCondLst>
                                    <p:cond delay="0"/>
                                  </p:stCondLst>
                                  <p:childTnLst>
                                    <p:set>
                                      <p:cBhvr>
                                        <p:cTn id="209" dur="1" fill="hold">
                                          <p:stCondLst>
                                            <p:cond delay="0"/>
                                          </p:stCondLst>
                                        </p:cTn>
                                        <p:tgtEl>
                                          <p:spTgt spid="146"/>
                                        </p:tgtEl>
                                        <p:attrNameLst>
                                          <p:attrName>style.visibility</p:attrName>
                                        </p:attrNameLst>
                                      </p:cBhvr>
                                      <p:to>
                                        <p:strVal val="hidden"/>
                                      </p:to>
                                    </p:set>
                                  </p:childTnLst>
                                </p:cTn>
                              </p:par>
                              <p:par>
                                <p:cTn id="210" presetID="1" presetClass="exit" presetSubtype="0" fill="hold" grpId="5" nodeType="withEffect">
                                  <p:stCondLst>
                                    <p:cond delay="0"/>
                                  </p:stCondLst>
                                  <p:childTnLst>
                                    <p:set>
                                      <p:cBhvr>
                                        <p:cTn id="211" dur="1" fill="hold">
                                          <p:stCondLst>
                                            <p:cond delay="0"/>
                                          </p:stCondLst>
                                        </p:cTn>
                                        <p:tgtEl>
                                          <p:spTgt spid="158"/>
                                        </p:tgtEl>
                                        <p:attrNameLst>
                                          <p:attrName>style.visibility</p:attrName>
                                        </p:attrNameLst>
                                      </p:cBhvr>
                                      <p:to>
                                        <p:strVal val="hidden"/>
                                      </p:to>
                                    </p:set>
                                  </p:childTnLst>
                                </p:cTn>
                              </p:par>
                              <p:par>
                                <p:cTn id="212" presetID="1" presetClass="exit" presetSubtype="0" fill="hold" grpId="5" nodeType="withEffect">
                                  <p:stCondLst>
                                    <p:cond delay="0"/>
                                  </p:stCondLst>
                                  <p:childTnLst>
                                    <p:set>
                                      <p:cBhvr>
                                        <p:cTn id="213" dur="1" fill="hold">
                                          <p:stCondLst>
                                            <p:cond delay="0"/>
                                          </p:stCondLst>
                                        </p:cTn>
                                        <p:tgtEl>
                                          <p:spTgt spid="159"/>
                                        </p:tgtEl>
                                        <p:attrNameLst>
                                          <p:attrName>style.visibility</p:attrName>
                                        </p:attrNameLst>
                                      </p:cBhvr>
                                      <p:to>
                                        <p:strVal val="hidden"/>
                                      </p:to>
                                    </p:set>
                                  </p:childTnLst>
                                </p:cTn>
                              </p:par>
                              <p:par>
                                <p:cTn id="214" presetID="1" presetClass="exit" presetSubtype="0" fill="hold" grpId="5" nodeType="withEffect">
                                  <p:stCondLst>
                                    <p:cond delay="0"/>
                                  </p:stCondLst>
                                  <p:childTnLst>
                                    <p:set>
                                      <p:cBhvr>
                                        <p:cTn id="215" dur="1" fill="hold">
                                          <p:stCondLst>
                                            <p:cond delay="0"/>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childTnLst>
        </p:cTn>
      </p:par>
    </p:tnLst>
    <p:bldLst>
      <p:bldP spid="146" grpId="0" animBg="1"/>
      <p:bldP spid="146" grpId="1" animBg="1"/>
      <p:bldP spid="146" grpId="2" animBg="1"/>
      <p:bldP spid="146" grpId="3" animBg="1"/>
      <p:bldP spid="146" grpId="4" animBg="1"/>
      <p:bldP spid="146" grpId="5" animBg="1"/>
      <p:bldP spid="146" grpId="6" animBg="1"/>
      <p:bldP spid="146" grpId="7" animBg="1"/>
      <p:bldP spid="146" grpId="8" animBg="1"/>
      <p:bldP spid="146" grpId="9" animBg="1"/>
      <p:bldP spid="146" grpId="10" animBg="1"/>
      <p:bldP spid="158" grpId="0" animBg="1"/>
      <p:bldP spid="158" grpId="1" animBg="1"/>
      <p:bldP spid="158" grpId="2" animBg="1"/>
      <p:bldP spid="158" grpId="3" animBg="1"/>
      <p:bldP spid="158" grpId="4" animBg="1"/>
      <p:bldP spid="158" grpId="5" animBg="1"/>
      <p:bldP spid="158" grpId="6" animBg="1"/>
      <p:bldP spid="158" grpId="7" animBg="1"/>
      <p:bldP spid="158" grpId="8" animBg="1"/>
      <p:bldP spid="158" grpId="9" animBg="1"/>
      <p:bldP spid="158" grpId="10" animBg="1"/>
      <p:bldP spid="159" grpId="0" animBg="1"/>
      <p:bldP spid="159" grpId="1" animBg="1"/>
      <p:bldP spid="159" grpId="2" animBg="1"/>
      <p:bldP spid="159" grpId="3" animBg="1"/>
      <p:bldP spid="159" grpId="4" animBg="1"/>
      <p:bldP spid="159" grpId="5" animBg="1"/>
      <p:bldP spid="159" grpId="6" animBg="1"/>
      <p:bldP spid="159" grpId="7" animBg="1"/>
      <p:bldP spid="159" grpId="8" animBg="1"/>
      <p:bldP spid="159" grpId="9" animBg="1"/>
      <p:bldP spid="159" grpId="10" animBg="1"/>
      <p:bldP spid="160" grpId="0" animBg="1"/>
      <p:bldP spid="160" grpId="1" animBg="1"/>
      <p:bldP spid="160" grpId="2" animBg="1"/>
      <p:bldP spid="160" grpId="3" animBg="1"/>
      <p:bldP spid="160" grpId="4" animBg="1"/>
      <p:bldP spid="160" grpId="5" animBg="1"/>
      <p:bldP spid="160" grpId="6" animBg="1"/>
      <p:bldP spid="160" grpId="7" animBg="1"/>
      <p:bldP spid="160" grpId="8" animBg="1"/>
      <p:bldP spid="160" grpId="9" animBg="1"/>
      <p:bldP spid="160" grpId="10" animBg="1"/>
      <p:bldP spid="161" grpId="0" animBg="1"/>
      <p:bldP spid="161" grpId="1" animBg="1"/>
      <p:bldP spid="161" grpId="2" animBg="1"/>
      <p:bldP spid="161" grpId="3" animBg="1"/>
      <p:bldP spid="161" grpId="4" animBg="1"/>
      <p:bldP spid="161" grpId="5" animBg="1"/>
      <p:bldP spid="161" grpId="6" animBg="1"/>
      <p:bldP spid="161" grpId="7" animBg="1"/>
      <p:bldP spid="161" grpId="8" animBg="1"/>
      <p:bldP spid="161" grpId="9" animBg="1"/>
      <p:bldP spid="161" grpId="1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BF16FC9-7D8B-EF44-A3BC-E2A2772F9FDB}"/>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 Objectives</a:t>
            </a:r>
            <a:r>
              <a:rPr lang="en-SA" sz="2800" dirty="0">
                <a:latin typeface="Comic Sans MS" panose="030F0902030302020204" pitchFamily="66" charset="0"/>
              </a:rPr>
              <a:t>:</a:t>
            </a:r>
          </a:p>
        </p:txBody>
      </p:sp>
      <p:sp>
        <p:nvSpPr>
          <p:cNvPr id="8" name="مستطيل 2">
            <a:extLst>
              <a:ext uri="{FF2B5EF4-FFF2-40B4-BE49-F238E27FC236}">
                <a16:creationId xmlns:a16="http://schemas.microsoft.com/office/drawing/2014/main" id="{B79F4925-B8C4-FE4C-B7C6-A1FE9F61F45F}"/>
              </a:ext>
            </a:extLst>
          </p:cNvPr>
          <p:cNvSpPr/>
          <p:nvPr/>
        </p:nvSpPr>
        <p:spPr>
          <a:xfrm>
            <a:off x="815651" y="1525364"/>
            <a:ext cx="8342417" cy="3108543"/>
          </a:xfrm>
          <a:prstGeom prst="rect">
            <a:avLst/>
          </a:prstGeom>
          <a:noFill/>
        </p:spPr>
        <p:txBody>
          <a:bodyPr wrap="square">
            <a:spAutoFit/>
          </a:bodyPr>
          <a:lstStyle/>
          <a:p>
            <a:pPr algn="l" rtl="0"/>
            <a:r>
              <a:rPr lang="en-US" sz="2800" dirty="0">
                <a:latin typeface="Comic Sans MS" panose="030F0902030302020204" pitchFamily="66" charset="0"/>
              </a:rPr>
              <a:t>1- read the conversation.</a:t>
            </a:r>
          </a:p>
          <a:p>
            <a:pPr algn="l" rtl="0"/>
            <a:endParaRPr lang="en-US" sz="2800" dirty="0">
              <a:latin typeface="Comic Sans MS" panose="030F0902030302020204" pitchFamily="66" charset="0"/>
            </a:endParaRPr>
          </a:p>
          <a:p>
            <a:pPr algn="l" rtl="0"/>
            <a:r>
              <a:rPr lang="en-US" sz="2800" dirty="0">
                <a:latin typeface="Comic Sans MS" panose="030F0902030302020204" pitchFamily="66" charset="0"/>
              </a:rPr>
              <a:t>2- learn new words.</a:t>
            </a:r>
          </a:p>
          <a:p>
            <a:pPr algn="l" rtl="0"/>
            <a:r>
              <a:rPr lang="en-US" sz="2800" dirty="0">
                <a:latin typeface="Comic Sans MS" panose="030F0902030302020204" pitchFamily="66" charset="0"/>
              </a:rPr>
              <a:t> </a:t>
            </a:r>
          </a:p>
          <a:p>
            <a:pPr algn="l" rtl="0"/>
            <a:r>
              <a:rPr lang="en-US" sz="2800" dirty="0">
                <a:latin typeface="Comic Sans MS" panose="030F0902030302020204" pitchFamily="66" charset="0"/>
              </a:rPr>
              <a:t>3- ask about countries and nationalities</a:t>
            </a:r>
          </a:p>
          <a:p>
            <a:pPr algn="l" rtl="0"/>
            <a:endParaRPr lang="en-US" sz="2800" dirty="0">
              <a:latin typeface="Comic Sans MS" panose="030F0902030302020204" pitchFamily="66" charset="0"/>
            </a:endParaRPr>
          </a:p>
          <a:p>
            <a:pPr algn="l" rtl="0"/>
            <a:r>
              <a:rPr lang="en-US" sz="2800" dirty="0">
                <a:latin typeface="Comic Sans MS" panose="030F0902030302020204" pitchFamily="66" charset="0"/>
              </a:rPr>
              <a:t>3- answer the questions.</a:t>
            </a:r>
            <a:endParaRPr lang="ar-SA" sz="2800" dirty="0">
              <a:latin typeface="Comic Sans MS" panose="030F0902030302020204" pitchFamily="66" charset="0"/>
            </a:endParaRPr>
          </a:p>
        </p:txBody>
      </p:sp>
      <p:sp>
        <p:nvSpPr>
          <p:cNvPr id="10" name="TextBox 9">
            <a:extLst>
              <a:ext uri="{FF2B5EF4-FFF2-40B4-BE49-F238E27FC236}">
                <a16:creationId xmlns:a16="http://schemas.microsoft.com/office/drawing/2014/main" id="{B25BD62F-EC82-7049-B17B-C8A3983720B0}"/>
              </a:ext>
            </a:extLst>
          </p:cNvPr>
          <p:cNvSpPr txBox="1"/>
          <p:nvPr/>
        </p:nvSpPr>
        <p:spPr>
          <a:xfrm>
            <a:off x="3438938" y="15548"/>
            <a:ext cx="5227983" cy="523220"/>
          </a:xfrm>
          <a:prstGeom prst="rect">
            <a:avLst/>
          </a:prstGeom>
          <a:noFill/>
        </p:spPr>
        <p:txBody>
          <a:bodyPr wrap="square" rtlCol="0">
            <a:spAutoFit/>
          </a:bodyPr>
          <a:lstStyle/>
          <a:p>
            <a:r>
              <a:rPr lang="en-US" sz="2800" dirty="0">
                <a:latin typeface="Comic Sans MS" panose="030F0902030302020204" pitchFamily="66" charset="0"/>
              </a:rPr>
              <a:t> open your book on (26)</a:t>
            </a:r>
            <a:endParaRPr lang="en-SA" sz="2800" dirty="0">
              <a:latin typeface="Comic Sans MS" panose="030F0902030302020204" pitchFamily="66" charset="0"/>
            </a:endParaRPr>
          </a:p>
        </p:txBody>
      </p:sp>
      <p:pic>
        <p:nvPicPr>
          <p:cNvPr id="11" name="Picture 10">
            <a:extLst>
              <a:ext uri="{FF2B5EF4-FFF2-40B4-BE49-F238E27FC236}">
                <a16:creationId xmlns:a16="http://schemas.microsoft.com/office/drawing/2014/main" id="{4E4502C6-171D-E643-9E9E-1ED3F9A95378}"/>
              </a:ext>
            </a:extLst>
          </p:cNvPr>
          <p:cNvPicPr>
            <a:picLocks noChangeAspect="1"/>
          </p:cNvPicPr>
          <p:nvPr/>
        </p:nvPicPr>
        <p:blipFill>
          <a:blip r:embed="rId3"/>
          <a:stretch>
            <a:fillRect/>
          </a:stretch>
        </p:blipFill>
        <p:spPr>
          <a:xfrm>
            <a:off x="7665500" y="202119"/>
            <a:ext cx="1266465" cy="1652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6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Warm up</a:t>
            </a:r>
            <a:r>
              <a:rPr lang="en-SA" sz="2800" dirty="0">
                <a:latin typeface="Comic Sans MS" panose="030F0902030302020204" pitchFamily="66" charset="0"/>
              </a:rPr>
              <a:t>:</a:t>
            </a:r>
          </a:p>
        </p:txBody>
      </p:sp>
      <p:pic>
        <p:nvPicPr>
          <p:cNvPr id="10" name="Picture 9" descr="A picture containing shape&#10;&#10;Description automatically generated">
            <a:extLst>
              <a:ext uri="{FF2B5EF4-FFF2-40B4-BE49-F238E27FC236}">
                <a16:creationId xmlns:a16="http://schemas.microsoft.com/office/drawing/2014/main" id="{2E7F8EBE-31F5-EB41-8E31-EC29C62B47D2}"/>
              </a:ext>
            </a:extLst>
          </p:cNvPr>
          <p:cNvPicPr>
            <a:picLocks noChangeAspect="1"/>
          </p:cNvPicPr>
          <p:nvPr/>
        </p:nvPicPr>
        <p:blipFill rotWithShape="1">
          <a:blip r:embed="rId3">
            <a:clrChange>
              <a:clrFrom>
                <a:srgbClr val="FFFFFF"/>
              </a:clrFrom>
              <a:clrTo>
                <a:srgbClr val="FFFFFF">
                  <a:alpha val="0"/>
                </a:srgbClr>
              </a:clrTo>
            </a:clrChange>
          </a:blip>
          <a:srcRect t="25700" b="36425"/>
          <a:stretch/>
        </p:blipFill>
        <p:spPr>
          <a:xfrm>
            <a:off x="283721" y="1094282"/>
            <a:ext cx="7057983" cy="2868107"/>
          </a:xfrm>
          <a:prstGeom prst="rect">
            <a:avLst/>
          </a:prstGeom>
        </p:spPr>
      </p:pic>
      <p:sp>
        <p:nvSpPr>
          <p:cNvPr id="43" name="مستطيل 2">
            <a:extLst>
              <a:ext uri="{FF2B5EF4-FFF2-40B4-BE49-F238E27FC236}">
                <a16:creationId xmlns:a16="http://schemas.microsoft.com/office/drawing/2014/main" id="{DABFC8CF-94B7-8548-B870-3A9D7BE83C94}"/>
              </a:ext>
            </a:extLst>
          </p:cNvPr>
          <p:cNvSpPr/>
          <p:nvPr/>
        </p:nvSpPr>
        <p:spPr>
          <a:xfrm>
            <a:off x="2699025" y="2051281"/>
            <a:ext cx="8342417" cy="954107"/>
          </a:xfrm>
          <a:prstGeom prst="rect">
            <a:avLst/>
          </a:prstGeom>
          <a:noFill/>
        </p:spPr>
        <p:txBody>
          <a:bodyPr wrap="square">
            <a:spAutoFit/>
          </a:bodyPr>
          <a:lstStyle/>
          <a:p>
            <a:pPr algn="l" rtl="0"/>
            <a:r>
              <a:rPr lang="en-US" sz="2800" dirty="0">
                <a:latin typeface="Comic Sans MS" panose="030F0902030302020204" pitchFamily="66" charset="0"/>
              </a:rPr>
              <a:t>By using </a:t>
            </a:r>
            <a:r>
              <a:rPr lang="en-US" sz="2800" u="sng" dirty="0">
                <a:solidFill>
                  <a:srgbClr val="0432FF"/>
                </a:solidFill>
                <a:latin typeface="Comic Sans MS" panose="030F0902030302020204" pitchFamily="66" charset="0"/>
              </a:rPr>
              <a:t>who am I strategy</a:t>
            </a:r>
            <a:r>
              <a:rPr lang="en-US" sz="2800" dirty="0">
                <a:latin typeface="Comic Sans MS" panose="030F0902030302020204" pitchFamily="66" charset="0"/>
              </a:rPr>
              <a:t>, </a:t>
            </a:r>
          </a:p>
          <a:p>
            <a:pPr algn="l" rtl="0"/>
            <a:r>
              <a:rPr lang="en-US" sz="2800" dirty="0">
                <a:latin typeface="Comic Sans MS" panose="030F0902030302020204" pitchFamily="66" charset="0"/>
              </a:rPr>
              <a:t>guess the country by clues</a:t>
            </a:r>
            <a:endParaRPr lang="ar-SA" sz="2800" dirty="0">
              <a:latin typeface="Comic Sans MS" panose="030F0902030302020204" pitchFamily="66" charset="0"/>
            </a:endParaRPr>
          </a:p>
        </p:txBody>
      </p:sp>
      <p:pic>
        <p:nvPicPr>
          <p:cNvPr id="15" name="Picture 14" descr="A picture containing text&#10;&#10;Description automatically generated">
            <a:extLst>
              <a:ext uri="{FF2B5EF4-FFF2-40B4-BE49-F238E27FC236}">
                <a16:creationId xmlns:a16="http://schemas.microsoft.com/office/drawing/2014/main" id="{97B04989-A69E-B042-B7E8-9E597DA4E355}"/>
              </a:ext>
            </a:extLst>
          </p:cNvPr>
          <p:cNvPicPr>
            <a:picLocks noChangeAspect="1"/>
          </p:cNvPicPr>
          <p:nvPr/>
        </p:nvPicPr>
        <p:blipFill>
          <a:blip r:embed="rId4">
            <a:clrChange>
              <a:clrFrom>
                <a:srgbClr val="AFFF68"/>
              </a:clrFrom>
              <a:clrTo>
                <a:srgbClr val="AFFF68">
                  <a:alpha val="0"/>
                </a:srgbClr>
              </a:clrTo>
            </a:clrChange>
          </a:blip>
          <a:stretch>
            <a:fillRect/>
          </a:stretch>
        </p:blipFill>
        <p:spPr>
          <a:xfrm rot="1169653">
            <a:off x="6201057" y="374382"/>
            <a:ext cx="2724020" cy="1532261"/>
          </a:xfrm>
          <a:prstGeom prst="rect">
            <a:avLst/>
          </a:prstGeom>
        </p:spPr>
      </p:pic>
      <p:pic>
        <p:nvPicPr>
          <p:cNvPr id="17" name="Picture 16" descr="Icon&#10;&#10;Description automatically generated">
            <a:extLst>
              <a:ext uri="{FF2B5EF4-FFF2-40B4-BE49-F238E27FC236}">
                <a16:creationId xmlns:a16="http://schemas.microsoft.com/office/drawing/2014/main" id="{BEA5247F-C2B7-0341-B318-183AEE60ADC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07728" y="2859393"/>
            <a:ext cx="1176703" cy="1176703"/>
          </a:xfrm>
          <a:prstGeom prst="rect">
            <a:avLst/>
          </a:prstGeom>
        </p:spPr>
      </p:pic>
    </p:spTree>
    <p:extLst>
      <p:ext uri="{BB962C8B-B14F-4D97-AF65-F5344CB8AC3E}">
        <p14:creationId xmlns:p14="http://schemas.microsoft.com/office/powerpoint/2010/main" val="22072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linds(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A9D6288-B459-EC40-9059-2700C336BE52}"/>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01B7916-20E0-8B40-84A1-059E18E5A65B}"/>
              </a:ext>
            </a:extLst>
          </p:cNvPr>
          <p:cNvSpPr/>
          <p:nvPr/>
        </p:nvSpPr>
        <p:spPr>
          <a:xfrm>
            <a:off x="0" y="0"/>
            <a:ext cx="12192000" cy="685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9" name="Straight Connector 8">
            <a:extLst>
              <a:ext uri="{FF2B5EF4-FFF2-40B4-BE49-F238E27FC236}">
                <a16:creationId xmlns:a16="http://schemas.microsoft.com/office/drawing/2014/main" id="{77E1F3F6-EF27-CA4C-8605-593B429A11F0}"/>
              </a:ext>
            </a:extLst>
          </p:cNvPr>
          <p:cNvCxnSpPr>
            <a:cxnSpLocks/>
          </p:cNvCxnSpPr>
          <p:nvPr/>
        </p:nvCxnSpPr>
        <p:spPr>
          <a:xfrm>
            <a:off x="114304" y="537850"/>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3BDD1-2FA1-7747-AE68-1934602FE819}"/>
              </a:ext>
            </a:extLst>
          </p:cNvPr>
          <p:cNvSpPr txBox="1"/>
          <p:nvPr/>
        </p:nvSpPr>
        <p:spPr>
          <a:xfrm>
            <a:off x="0" y="8415"/>
            <a:ext cx="4064000" cy="523220"/>
          </a:xfrm>
          <a:prstGeom prst="rect">
            <a:avLst/>
          </a:prstGeom>
          <a:noFill/>
        </p:spPr>
        <p:txBody>
          <a:bodyPr wrap="square" rtlCol="0">
            <a:spAutoFit/>
          </a:bodyPr>
          <a:lstStyle/>
          <a:p>
            <a:r>
              <a:rPr lang="en-US" sz="2800" dirty="0">
                <a:latin typeface="Comic Sans MS" panose="030F0902030302020204" pitchFamily="66" charset="0"/>
              </a:rPr>
              <a:t>Warm up</a:t>
            </a:r>
            <a:r>
              <a:rPr lang="en-SA" sz="2800" dirty="0">
                <a:latin typeface="Comic Sans MS" panose="030F0902030302020204" pitchFamily="66" charset="0"/>
              </a:rPr>
              <a:t>:</a:t>
            </a:r>
          </a:p>
        </p:txBody>
      </p:sp>
      <p:pic>
        <p:nvPicPr>
          <p:cNvPr id="3" name="Picture 2">
            <a:extLst>
              <a:ext uri="{FF2B5EF4-FFF2-40B4-BE49-F238E27FC236}">
                <a16:creationId xmlns:a16="http://schemas.microsoft.com/office/drawing/2014/main" id="{938B99CC-B7AD-F349-BFA6-8D29B7AB929B}"/>
              </a:ext>
            </a:extLst>
          </p:cNvPr>
          <p:cNvPicPr>
            <a:picLocks noChangeAspect="1"/>
          </p:cNvPicPr>
          <p:nvPr/>
        </p:nvPicPr>
        <p:blipFill>
          <a:blip r:embed="rId3">
            <a:clrChange>
              <a:clrFrom>
                <a:srgbClr val="F6F6F6"/>
              </a:clrFrom>
              <a:clrTo>
                <a:srgbClr val="F6F6F6">
                  <a:alpha val="0"/>
                </a:srgbClr>
              </a:clrTo>
            </a:clrChange>
          </a:blip>
          <a:stretch>
            <a:fillRect/>
          </a:stretch>
        </p:blipFill>
        <p:spPr>
          <a:xfrm>
            <a:off x="445425" y="658479"/>
            <a:ext cx="3355963" cy="1968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2F287D0-0ABD-4D45-AFE9-A4A11EDDA7FE}"/>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2230325" y="2633269"/>
            <a:ext cx="3183377" cy="1805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2E23614-59F7-D249-AFD3-F01714C0FF05}"/>
              </a:ext>
            </a:extLst>
          </p:cNvPr>
          <p:cNvPicPr>
            <a:picLocks noChangeAspect="1"/>
          </p:cNvPicPr>
          <p:nvPr/>
        </p:nvPicPr>
        <p:blipFill>
          <a:blip r:embed="rId5"/>
          <a:stretch>
            <a:fillRect/>
          </a:stretch>
        </p:blipFill>
        <p:spPr>
          <a:xfrm>
            <a:off x="445425" y="4438606"/>
            <a:ext cx="3618575" cy="215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picture containing icon&#10;&#10;Description automatically generated">
            <a:extLst>
              <a:ext uri="{FF2B5EF4-FFF2-40B4-BE49-F238E27FC236}">
                <a16:creationId xmlns:a16="http://schemas.microsoft.com/office/drawing/2014/main" id="{9ABB1786-1E47-A349-BE62-B162CB5853A1}"/>
              </a:ext>
            </a:extLst>
          </p:cNvPr>
          <p:cNvPicPr>
            <a:picLocks noChangeAspect="1"/>
          </p:cNvPicPr>
          <p:nvPr/>
        </p:nvPicPr>
        <p:blipFill>
          <a:blip r:embed="rId6"/>
          <a:stretch>
            <a:fillRect/>
          </a:stretch>
        </p:blipFill>
        <p:spPr>
          <a:xfrm>
            <a:off x="7198602" y="78641"/>
            <a:ext cx="4359965" cy="4359965"/>
          </a:xfrm>
          <a:prstGeom prst="rect">
            <a:avLst/>
          </a:prstGeom>
        </p:spPr>
      </p:pic>
      <p:sp>
        <p:nvSpPr>
          <p:cNvPr id="16" name="TextBox 15">
            <a:extLst>
              <a:ext uri="{FF2B5EF4-FFF2-40B4-BE49-F238E27FC236}">
                <a16:creationId xmlns:a16="http://schemas.microsoft.com/office/drawing/2014/main" id="{C65F0059-6FB5-0A42-8316-816FF6800FFA}"/>
              </a:ext>
            </a:extLst>
          </p:cNvPr>
          <p:cNvSpPr txBox="1"/>
          <p:nvPr/>
        </p:nvSpPr>
        <p:spPr>
          <a:xfrm>
            <a:off x="8127980" y="4465848"/>
            <a:ext cx="4064000" cy="923330"/>
          </a:xfrm>
          <a:prstGeom prst="rect">
            <a:avLst/>
          </a:prstGeom>
          <a:noFill/>
        </p:spPr>
        <p:txBody>
          <a:bodyPr wrap="square" rtlCol="0">
            <a:spAutoFit/>
          </a:bodyPr>
          <a:lstStyle/>
          <a:p>
            <a:pPr algn="ctr"/>
            <a:r>
              <a:rPr lang="en-US" sz="5400" dirty="0">
                <a:latin typeface="Comic Sans MS" panose="030F0902030302020204" pitchFamily="66" charset="0"/>
              </a:rPr>
              <a:t>France</a:t>
            </a:r>
            <a:endParaRPr lang="en-SA" sz="5400" dirty="0">
              <a:latin typeface="Comic Sans MS" panose="030F0902030302020204" pitchFamily="66" charset="0"/>
            </a:endParaRPr>
          </a:p>
        </p:txBody>
      </p:sp>
      <p:sp>
        <p:nvSpPr>
          <p:cNvPr id="12" name="TextBox 11">
            <a:extLst>
              <a:ext uri="{FF2B5EF4-FFF2-40B4-BE49-F238E27FC236}">
                <a16:creationId xmlns:a16="http://schemas.microsoft.com/office/drawing/2014/main" id="{71D8A35C-A52B-AA41-B657-7C23B4E82BA7}"/>
              </a:ext>
            </a:extLst>
          </p:cNvPr>
          <p:cNvSpPr txBox="1"/>
          <p:nvPr/>
        </p:nvSpPr>
        <p:spPr>
          <a:xfrm>
            <a:off x="3935611" y="1381148"/>
            <a:ext cx="1285746" cy="523220"/>
          </a:xfrm>
          <a:prstGeom prst="rect">
            <a:avLst/>
          </a:prstGeom>
          <a:noFill/>
        </p:spPr>
        <p:txBody>
          <a:bodyPr wrap="square" rtlCol="0">
            <a:spAutoFit/>
          </a:bodyPr>
          <a:lstStyle/>
          <a:p>
            <a:r>
              <a:rPr lang="en-US" sz="2800" dirty="0">
                <a:latin typeface="Comic Sans MS" panose="030F0902030302020204" pitchFamily="66" charset="0"/>
              </a:rPr>
              <a:t>bread</a:t>
            </a:r>
            <a:endParaRPr lang="en-SA" sz="2800" dirty="0">
              <a:latin typeface="Comic Sans MS" panose="030F0902030302020204" pitchFamily="66" charset="0"/>
            </a:endParaRPr>
          </a:p>
        </p:txBody>
      </p:sp>
      <p:sp>
        <p:nvSpPr>
          <p:cNvPr id="13" name="TextBox 12">
            <a:extLst>
              <a:ext uri="{FF2B5EF4-FFF2-40B4-BE49-F238E27FC236}">
                <a16:creationId xmlns:a16="http://schemas.microsoft.com/office/drawing/2014/main" id="{5FE3EF24-72D0-C44A-9006-2F0EE68EED43}"/>
              </a:ext>
            </a:extLst>
          </p:cNvPr>
          <p:cNvSpPr txBox="1"/>
          <p:nvPr/>
        </p:nvSpPr>
        <p:spPr>
          <a:xfrm>
            <a:off x="5516388" y="3274327"/>
            <a:ext cx="1682214" cy="523220"/>
          </a:xfrm>
          <a:prstGeom prst="rect">
            <a:avLst/>
          </a:prstGeom>
          <a:noFill/>
        </p:spPr>
        <p:txBody>
          <a:bodyPr wrap="square" rtlCol="0">
            <a:spAutoFit/>
          </a:bodyPr>
          <a:lstStyle/>
          <a:p>
            <a:r>
              <a:rPr lang="en-US" sz="2800" dirty="0">
                <a:latin typeface="Comic Sans MS" panose="030F0902030302020204" pitchFamily="66" charset="0"/>
              </a:rPr>
              <a:t>cheese</a:t>
            </a:r>
            <a:endParaRPr lang="en-SA" sz="2800" dirty="0">
              <a:latin typeface="Comic Sans MS" panose="030F0902030302020204" pitchFamily="66" charset="0"/>
            </a:endParaRPr>
          </a:p>
        </p:txBody>
      </p:sp>
      <p:sp>
        <p:nvSpPr>
          <p:cNvPr id="14" name="TextBox 13">
            <a:extLst>
              <a:ext uri="{FF2B5EF4-FFF2-40B4-BE49-F238E27FC236}">
                <a16:creationId xmlns:a16="http://schemas.microsoft.com/office/drawing/2014/main" id="{D1E4E943-649C-044D-BE6A-B868956D491A}"/>
              </a:ext>
            </a:extLst>
          </p:cNvPr>
          <p:cNvSpPr txBox="1"/>
          <p:nvPr/>
        </p:nvSpPr>
        <p:spPr>
          <a:xfrm>
            <a:off x="4264058" y="5254633"/>
            <a:ext cx="2560812" cy="523220"/>
          </a:xfrm>
          <a:prstGeom prst="rect">
            <a:avLst/>
          </a:prstGeom>
          <a:noFill/>
        </p:spPr>
        <p:txBody>
          <a:bodyPr wrap="square" rtlCol="0">
            <a:spAutoFit/>
          </a:bodyPr>
          <a:lstStyle/>
          <a:p>
            <a:r>
              <a:rPr lang="en-US" sz="2800" dirty="0">
                <a:latin typeface="Comic Sans MS" panose="030F0902030302020204" pitchFamily="66" charset="0"/>
              </a:rPr>
              <a:t>Eiffel tower</a:t>
            </a:r>
            <a:endParaRPr lang="en-SA" sz="2800" dirty="0">
              <a:latin typeface="Comic Sans MS" panose="030F0902030302020204" pitchFamily="66" charset="0"/>
            </a:endParaRPr>
          </a:p>
        </p:txBody>
      </p:sp>
    </p:spTree>
    <p:extLst>
      <p:ext uri="{BB962C8B-B14F-4D97-AF65-F5344CB8AC3E}">
        <p14:creationId xmlns:p14="http://schemas.microsoft.com/office/powerpoint/2010/main" val="170744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540</Words>
  <Application>Microsoft Macintosh PowerPoint</Application>
  <PresentationFormat>Widescreen</PresentationFormat>
  <Paragraphs>139</Paragraphs>
  <Slides>26</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Black</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my flag.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Abdulaziz Alnafea</dc:creator>
  <cp:lastModifiedBy>Abdulaziz Alnafea</cp:lastModifiedBy>
  <cp:revision>4</cp:revision>
  <dcterms:created xsi:type="dcterms:W3CDTF">2021-10-12T15:39:32Z</dcterms:created>
  <dcterms:modified xsi:type="dcterms:W3CDTF">2021-10-12T21:31:07Z</dcterms:modified>
</cp:coreProperties>
</file>