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5" name="Shape 46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73;p3"/>
          <p:cNvSpPr/>
          <p:nvPr/>
        </p:nvSpPr>
        <p:spPr>
          <a:xfrm>
            <a:off x="17461174" y="-742665"/>
            <a:ext cx="7015930" cy="3440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11" y="0"/>
                </a:moveTo>
                <a:lnTo>
                  <a:pt x="0" y="804"/>
                </a:lnTo>
                <a:cubicBezTo>
                  <a:pt x="77" y="1106"/>
                  <a:pt x="166" y="1393"/>
                  <a:pt x="268" y="1653"/>
                </a:cubicBezTo>
                <a:cubicBezTo>
                  <a:pt x="722" y="2830"/>
                  <a:pt x="1403" y="3524"/>
                  <a:pt x="2086" y="3524"/>
                </a:cubicBezTo>
                <a:cubicBezTo>
                  <a:pt x="2128" y="3524"/>
                  <a:pt x="2172" y="3521"/>
                  <a:pt x="2215" y="3516"/>
                </a:cubicBezTo>
                <a:cubicBezTo>
                  <a:pt x="2752" y="3445"/>
                  <a:pt x="3280" y="2964"/>
                  <a:pt x="3811" y="2964"/>
                </a:cubicBezTo>
                <a:cubicBezTo>
                  <a:pt x="3906" y="2964"/>
                  <a:pt x="4000" y="2977"/>
                  <a:pt x="4096" y="3014"/>
                </a:cubicBezTo>
                <a:cubicBezTo>
                  <a:pt x="4221" y="3061"/>
                  <a:pt x="4337" y="3138"/>
                  <a:pt x="4450" y="3240"/>
                </a:cubicBezTo>
                <a:cubicBezTo>
                  <a:pt x="4475" y="3264"/>
                  <a:pt x="4499" y="3285"/>
                  <a:pt x="4522" y="3314"/>
                </a:cubicBezTo>
                <a:lnTo>
                  <a:pt x="4524" y="3314"/>
                </a:lnTo>
                <a:cubicBezTo>
                  <a:pt x="5382" y="4202"/>
                  <a:pt x="5909" y="6575"/>
                  <a:pt x="6719" y="7875"/>
                </a:cubicBezTo>
                <a:cubicBezTo>
                  <a:pt x="7268" y="8753"/>
                  <a:pt x="7906" y="9087"/>
                  <a:pt x="8570" y="9087"/>
                </a:cubicBezTo>
                <a:cubicBezTo>
                  <a:pt x="9380" y="9087"/>
                  <a:pt x="10227" y="8587"/>
                  <a:pt x="10994" y="7967"/>
                </a:cubicBezTo>
                <a:cubicBezTo>
                  <a:pt x="11673" y="7418"/>
                  <a:pt x="12375" y="6785"/>
                  <a:pt x="13082" y="6785"/>
                </a:cubicBezTo>
                <a:cubicBezTo>
                  <a:pt x="13232" y="6785"/>
                  <a:pt x="13380" y="6814"/>
                  <a:pt x="13529" y="6877"/>
                </a:cubicBezTo>
                <a:cubicBezTo>
                  <a:pt x="14804" y="7408"/>
                  <a:pt x="15626" y="10251"/>
                  <a:pt x="16166" y="12952"/>
                </a:cubicBezTo>
                <a:cubicBezTo>
                  <a:pt x="16704" y="15656"/>
                  <a:pt x="17178" y="18662"/>
                  <a:pt x="18249" y="20344"/>
                </a:cubicBezTo>
                <a:cubicBezTo>
                  <a:pt x="18793" y="21201"/>
                  <a:pt x="19446" y="21600"/>
                  <a:pt x="20105" y="21600"/>
                </a:cubicBezTo>
                <a:cubicBezTo>
                  <a:pt x="20616" y="21600"/>
                  <a:pt x="21130" y="21361"/>
                  <a:pt x="21600" y="20906"/>
                </a:cubicBezTo>
                <a:lnTo>
                  <a:pt x="21411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01" name="Google Shape;74;p3"/>
          <p:cNvSpPr/>
          <p:nvPr/>
        </p:nvSpPr>
        <p:spPr>
          <a:xfrm>
            <a:off x="19777755" y="3882114"/>
            <a:ext cx="5967511" cy="10930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600" fill="norm" stroke="1" extrusionOk="0">
                <a:moveTo>
                  <a:pt x="18163" y="0"/>
                </a:moveTo>
                <a:cubicBezTo>
                  <a:pt x="17759" y="0"/>
                  <a:pt x="17372" y="83"/>
                  <a:pt x="17008" y="171"/>
                </a:cubicBezTo>
                <a:cubicBezTo>
                  <a:pt x="16573" y="277"/>
                  <a:pt x="16143" y="393"/>
                  <a:pt x="15712" y="504"/>
                </a:cubicBezTo>
                <a:cubicBezTo>
                  <a:pt x="14826" y="732"/>
                  <a:pt x="13928" y="950"/>
                  <a:pt x="13052" y="1191"/>
                </a:cubicBezTo>
                <a:cubicBezTo>
                  <a:pt x="12723" y="1281"/>
                  <a:pt x="12426" y="1398"/>
                  <a:pt x="12280" y="1590"/>
                </a:cubicBezTo>
                <a:cubicBezTo>
                  <a:pt x="12120" y="1798"/>
                  <a:pt x="12143" y="2040"/>
                  <a:pt x="12137" y="2262"/>
                </a:cubicBezTo>
                <a:cubicBezTo>
                  <a:pt x="12123" y="2793"/>
                  <a:pt x="12160" y="3324"/>
                  <a:pt x="12243" y="3852"/>
                </a:cubicBezTo>
                <a:cubicBezTo>
                  <a:pt x="12321" y="4364"/>
                  <a:pt x="12476" y="4879"/>
                  <a:pt x="12404" y="5393"/>
                </a:cubicBezTo>
                <a:cubicBezTo>
                  <a:pt x="12342" y="5835"/>
                  <a:pt x="12060" y="6249"/>
                  <a:pt x="11617" y="6619"/>
                </a:cubicBezTo>
                <a:cubicBezTo>
                  <a:pt x="10731" y="7358"/>
                  <a:pt x="9379" y="7837"/>
                  <a:pt x="8110" y="8352"/>
                </a:cubicBezTo>
                <a:cubicBezTo>
                  <a:pt x="7468" y="8613"/>
                  <a:pt x="6853" y="8906"/>
                  <a:pt x="6458" y="9294"/>
                </a:cubicBezTo>
                <a:cubicBezTo>
                  <a:pt x="6066" y="9679"/>
                  <a:pt x="5908" y="10115"/>
                  <a:pt x="5846" y="10551"/>
                </a:cubicBezTo>
                <a:cubicBezTo>
                  <a:pt x="5728" y="11393"/>
                  <a:pt x="5983" y="12256"/>
                  <a:pt x="5522" y="13077"/>
                </a:cubicBezTo>
                <a:cubicBezTo>
                  <a:pt x="5306" y="13458"/>
                  <a:pt x="4922" y="13813"/>
                  <a:pt x="4316" y="14044"/>
                </a:cubicBezTo>
                <a:cubicBezTo>
                  <a:pt x="3671" y="14290"/>
                  <a:pt x="2899" y="14406"/>
                  <a:pt x="2235" y="14633"/>
                </a:cubicBezTo>
                <a:cubicBezTo>
                  <a:pt x="883" y="15095"/>
                  <a:pt x="412" y="15980"/>
                  <a:pt x="149" y="16792"/>
                </a:cubicBezTo>
                <a:cubicBezTo>
                  <a:pt x="-8" y="17277"/>
                  <a:pt x="-79" y="17781"/>
                  <a:pt x="131" y="18266"/>
                </a:cubicBezTo>
                <a:cubicBezTo>
                  <a:pt x="310" y="18681"/>
                  <a:pt x="708" y="19054"/>
                  <a:pt x="1208" y="19376"/>
                </a:cubicBezTo>
                <a:cubicBezTo>
                  <a:pt x="2247" y="20044"/>
                  <a:pt x="4723" y="20120"/>
                  <a:pt x="4943" y="20978"/>
                </a:cubicBezTo>
                <a:cubicBezTo>
                  <a:pt x="5064" y="21450"/>
                  <a:pt x="6269" y="21598"/>
                  <a:pt x="6627" y="21598"/>
                </a:cubicBezTo>
                <a:cubicBezTo>
                  <a:pt x="6700" y="21598"/>
                  <a:pt x="6738" y="21592"/>
                  <a:pt x="6720" y="21580"/>
                </a:cubicBezTo>
                <a:cubicBezTo>
                  <a:pt x="8589" y="21583"/>
                  <a:pt x="10458" y="21588"/>
                  <a:pt x="12325" y="21592"/>
                </a:cubicBezTo>
                <a:cubicBezTo>
                  <a:pt x="13310" y="21593"/>
                  <a:pt x="14292" y="21596"/>
                  <a:pt x="15275" y="21598"/>
                </a:cubicBezTo>
                <a:cubicBezTo>
                  <a:pt x="15759" y="21598"/>
                  <a:pt x="16244" y="21599"/>
                  <a:pt x="16730" y="21600"/>
                </a:cubicBezTo>
                <a:cubicBezTo>
                  <a:pt x="16772" y="21600"/>
                  <a:pt x="16815" y="21600"/>
                  <a:pt x="16858" y="21600"/>
                </a:cubicBezTo>
                <a:cubicBezTo>
                  <a:pt x="17256" y="21600"/>
                  <a:pt x="17656" y="21595"/>
                  <a:pt x="18051" y="21557"/>
                </a:cubicBezTo>
                <a:cubicBezTo>
                  <a:pt x="18775" y="21486"/>
                  <a:pt x="19485" y="21261"/>
                  <a:pt x="19756" y="20867"/>
                </a:cubicBezTo>
                <a:cubicBezTo>
                  <a:pt x="19815" y="20783"/>
                  <a:pt x="19851" y="20689"/>
                  <a:pt x="19848" y="20598"/>
                </a:cubicBezTo>
                <a:cubicBezTo>
                  <a:pt x="19845" y="20492"/>
                  <a:pt x="19675" y="20417"/>
                  <a:pt x="19577" y="20330"/>
                </a:cubicBezTo>
                <a:cubicBezTo>
                  <a:pt x="19384" y="20161"/>
                  <a:pt x="19256" y="19976"/>
                  <a:pt x="19177" y="19781"/>
                </a:cubicBezTo>
                <a:cubicBezTo>
                  <a:pt x="19011" y="19372"/>
                  <a:pt x="19061" y="18941"/>
                  <a:pt x="19152" y="18527"/>
                </a:cubicBezTo>
                <a:cubicBezTo>
                  <a:pt x="19250" y="18075"/>
                  <a:pt x="19405" y="17626"/>
                  <a:pt x="19500" y="17174"/>
                </a:cubicBezTo>
                <a:cubicBezTo>
                  <a:pt x="19721" y="16125"/>
                  <a:pt x="19762" y="15068"/>
                  <a:pt x="19904" y="14015"/>
                </a:cubicBezTo>
                <a:cubicBezTo>
                  <a:pt x="19975" y="13485"/>
                  <a:pt x="20073" y="12957"/>
                  <a:pt x="20231" y="12433"/>
                </a:cubicBezTo>
                <a:cubicBezTo>
                  <a:pt x="20388" y="11924"/>
                  <a:pt x="20594" y="11420"/>
                  <a:pt x="20795" y="10916"/>
                </a:cubicBezTo>
                <a:cubicBezTo>
                  <a:pt x="21197" y="9905"/>
                  <a:pt x="21521" y="8900"/>
                  <a:pt x="21491" y="7862"/>
                </a:cubicBezTo>
                <a:cubicBezTo>
                  <a:pt x="21461" y="6792"/>
                  <a:pt x="21177" y="5732"/>
                  <a:pt x="21069" y="4665"/>
                </a:cubicBezTo>
                <a:cubicBezTo>
                  <a:pt x="20980" y="3765"/>
                  <a:pt x="21060" y="2852"/>
                  <a:pt x="20751" y="1961"/>
                </a:cubicBezTo>
                <a:cubicBezTo>
                  <a:pt x="20603" y="1533"/>
                  <a:pt x="20356" y="1113"/>
                  <a:pt x="19960" y="735"/>
                </a:cubicBezTo>
                <a:cubicBezTo>
                  <a:pt x="19583" y="377"/>
                  <a:pt x="19033" y="15"/>
                  <a:pt x="18219" y="1"/>
                </a:cubicBezTo>
                <a:cubicBezTo>
                  <a:pt x="18199" y="1"/>
                  <a:pt x="18181" y="0"/>
                  <a:pt x="181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02" name="Google Shape;75;p3"/>
          <p:cNvSpPr/>
          <p:nvPr/>
        </p:nvSpPr>
        <p:spPr>
          <a:xfrm>
            <a:off x="-544679" y="10836650"/>
            <a:ext cx="6781507" cy="5226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600" fill="norm" stroke="1" extrusionOk="0">
                <a:moveTo>
                  <a:pt x="5069" y="0"/>
                </a:moveTo>
                <a:cubicBezTo>
                  <a:pt x="4325" y="0"/>
                  <a:pt x="3578" y="256"/>
                  <a:pt x="2920" y="692"/>
                </a:cubicBezTo>
                <a:cubicBezTo>
                  <a:pt x="1659" y="1527"/>
                  <a:pt x="741" y="3056"/>
                  <a:pt x="164" y="4705"/>
                </a:cubicBezTo>
                <a:cubicBezTo>
                  <a:pt x="22" y="5113"/>
                  <a:pt x="-42" y="6220"/>
                  <a:pt x="28" y="6220"/>
                </a:cubicBezTo>
                <a:cubicBezTo>
                  <a:pt x="32" y="6220"/>
                  <a:pt x="38" y="6215"/>
                  <a:pt x="44" y="6206"/>
                </a:cubicBezTo>
                <a:cubicBezTo>
                  <a:pt x="314" y="8420"/>
                  <a:pt x="1759" y="9961"/>
                  <a:pt x="3007" y="11341"/>
                </a:cubicBezTo>
                <a:cubicBezTo>
                  <a:pt x="4691" y="13201"/>
                  <a:pt x="6238" y="15263"/>
                  <a:pt x="7611" y="17515"/>
                </a:cubicBezTo>
                <a:cubicBezTo>
                  <a:pt x="8388" y="18788"/>
                  <a:pt x="9108" y="20121"/>
                  <a:pt x="9770" y="21500"/>
                </a:cubicBezTo>
                <a:cubicBezTo>
                  <a:pt x="9802" y="21565"/>
                  <a:pt x="9854" y="21600"/>
                  <a:pt x="9906" y="21600"/>
                </a:cubicBezTo>
                <a:cubicBezTo>
                  <a:pt x="9944" y="21600"/>
                  <a:pt x="9983" y="21583"/>
                  <a:pt x="10015" y="21545"/>
                </a:cubicBezTo>
                <a:cubicBezTo>
                  <a:pt x="12420" y="18623"/>
                  <a:pt x="14827" y="15704"/>
                  <a:pt x="17233" y="12784"/>
                </a:cubicBezTo>
                <a:cubicBezTo>
                  <a:pt x="17836" y="12054"/>
                  <a:pt x="18438" y="11324"/>
                  <a:pt x="19038" y="10594"/>
                </a:cubicBezTo>
                <a:cubicBezTo>
                  <a:pt x="19604" y="9907"/>
                  <a:pt x="20203" y="9247"/>
                  <a:pt x="20731" y="8510"/>
                </a:cubicBezTo>
                <a:cubicBezTo>
                  <a:pt x="21176" y="7889"/>
                  <a:pt x="21541" y="7143"/>
                  <a:pt x="21550" y="6270"/>
                </a:cubicBezTo>
                <a:cubicBezTo>
                  <a:pt x="21558" y="5488"/>
                  <a:pt x="21308" y="4734"/>
                  <a:pt x="20932" y="4139"/>
                </a:cubicBezTo>
                <a:cubicBezTo>
                  <a:pt x="20062" y="2762"/>
                  <a:pt x="18534" y="2294"/>
                  <a:pt x="17232" y="2127"/>
                </a:cubicBezTo>
                <a:cubicBezTo>
                  <a:pt x="16955" y="2091"/>
                  <a:pt x="16680" y="2074"/>
                  <a:pt x="16406" y="2074"/>
                </a:cubicBezTo>
                <a:cubicBezTo>
                  <a:pt x="15355" y="2074"/>
                  <a:pt x="14326" y="2325"/>
                  <a:pt x="13317" y="2748"/>
                </a:cubicBezTo>
                <a:cubicBezTo>
                  <a:pt x="12535" y="3077"/>
                  <a:pt x="11716" y="3452"/>
                  <a:pt x="10902" y="3452"/>
                </a:cubicBezTo>
                <a:cubicBezTo>
                  <a:pt x="10495" y="3452"/>
                  <a:pt x="10088" y="3359"/>
                  <a:pt x="9687" y="3115"/>
                </a:cubicBezTo>
                <a:cubicBezTo>
                  <a:pt x="8483" y="2383"/>
                  <a:pt x="7651" y="894"/>
                  <a:pt x="6387" y="294"/>
                </a:cubicBezTo>
                <a:cubicBezTo>
                  <a:pt x="5962" y="93"/>
                  <a:pt x="5517" y="0"/>
                  <a:pt x="5069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03" name="Google Shape;76;p3"/>
          <p:cNvSpPr/>
          <p:nvPr/>
        </p:nvSpPr>
        <p:spPr>
          <a:xfrm>
            <a:off x="-514917" y="-742665"/>
            <a:ext cx="5135012" cy="10119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6" h="21600" fill="norm" stroke="1" extrusionOk="0">
                <a:moveTo>
                  <a:pt x="13831" y="0"/>
                </a:moveTo>
                <a:cubicBezTo>
                  <a:pt x="11673" y="0"/>
                  <a:pt x="9509" y="110"/>
                  <a:pt x="7381" y="272"/>
                </a:cubicBezTo>
                <a:cubicBezTo>
                  <a:pt x="6278" y="357"/>
                  <a:pt x="5178" y="455"/>
                  <a:pt x="4084" y="562"/>
                </a:cubicBezTo>
                <a:cubicBezTo>
                  <a:pt x="3012" y="665"/>
                  <a:pt x="1914" y="753"/>
                  <a:pt x="859" y="891"/>
                </a:cubicBezTo>
                <a:cubicBezTo>
                  <a:pt x="436" y="946"/>
                  <a:pt x="92" y="1071"/>
                  <a:pt x="19" y="1285"/>
                </a:cubicBezTo>
                <a:cubicBezTo>
                  <a:pt x="-56" y="1496"/>
                  <a:pt x="113" y="1703"/>
                  <a:pt x="250" y="1901"/>
                </a:cubicBezTo>
                <a:cubicBezTo>
                  <a:pt x="587" y="2389"/>
                  <a:pt x="861" y="2886"/>
                  <a:pt x="1084" y="3390"/>
                </a:cubicBezTo>
                <a:cubicBezTo>
                  <a:pt x="1980" y="5427"/>
                  <a:pt x="1985" y="7522"/>
                  <a:pt x="1952" y="9594"/>
                </a:cubicBezTo>
                <a:cubicBezTo>
                  <a:pt x="1917" y="11761"/>
                  <a:pt x="1886" y="13930"/>
                  <a:pt x="1603" y="16092"/>
                </a:cubicBezTo>
                <a:cubicBezTo>
                  <a:pt x="1459" y="17175"/>
                  <a:pt x="1252" y="18257"/>
                  <a:pt x="946" y="19331"/>
                </a:cubicBezTo>
                <a:cubicBezTo>
                  <a:pt x="868" y="19604"/>
                  <a:pt x="783" y="19878"/>
                  <a:pt x="691" y="20151"/>
                </a:cubicBezTo>
                <a:cubicBezTo>
                  <a:pt x="613" y="20386"/>
                  <a:pt x="502" y="20627"/>
                  <a:pt x="538" y="20866"/>
                </a:cubicBezTo>
                <a:cubicBezTo>
                  <a:pt x="592" y="21243"/>
                  <a:pt x="1089" y="21593"/>
                  <a:pt x="1959" y="21600"/>
                </a:cubicBezTo>
                <a:cubicBezTo>
                  <a:pt x="1966" y="21600"/>
                  <a:pt x="1973" y="21600"/>
                  <a:pt x="1980" y="21600"/>
                </a:cubicBezTo>
                <a:cubicBezTo>
                  <a:pt x="2324" y="21600"/>
                  <a:pt x="2618" y="21527"/>
                  <a:pt x="2816" y="21395"/>
                </a:cubicBezTo>
                <a:cubicBezTo>
                  <a:pt x="2852" y="21371"/>
                  <a:pt x="2866" y="21347"/>
                  <a:pt x="2864" y="21326"/>
                </a:cubicBezTo>
                <a:cubicBezTo>
                  <a:pt x="3151" y="21347"/>
                  <a:pt x="3441" y="21357"/>
                  <a:pt x="3729" y="21357"/>
                </a:cubicBezTo>
                <a:cubicBezTo>
                  <a:pt x="5055" y="21357"/>
                  <a:pt x="6368" y="21141"/>
                  <a:pt x="7431" y="20761"/>
                </a:cubicBezTo>
                <a:cubicBezTo>
                  <a:pt x="8121" y="20515"/>
                  <a:pt x="8706" y="20202"/>
                  <a:pt x="9106" y="19840"/>
                </a:cubicBezTo>
                <a:cubicBezTo>
                  <a:pt x="9547" y="19438"/>
                  <a:pt x="9735" y="18989"/>
                  <a:pt x="9796" y="18541"/>
                </a:cubicBezTo>
                <a:cubicBezTo>
                  <a:pt x="9922" y="17592"/>
                  <a:pt x="9452" y="16615"/>
                  <a:pt x="9936" y="15679"/>
                </a:cubicBezTo>
                <a:cubicBezTo>
                  <a:pt x="10313" y="14948"/>
                  <a:pt x="11361" y="14418"/>
                  <a:pt x="12693" y="14033"/>
                </a:cubicBezTo>
                <a:cubicBezTo>
                  <a:pt x="13970" y="13663"/>
                  <a:pt x="15382" y="13415"/>
                  <a:pt x="16732" y="13115"/>
                </a:cubicBezTo>
                <a:cubicBezTo>
                  <a:pt x="18000" y="12834"/>
                  <a:pt x="19291" y="12499"/>
                  <a:pt x="20180" y="11976"/>
                </a:cubicBezTo>
                <a:cubicBezTo>
                  <a:pt x="21410" y="11252"/>
                  <a:pt x="21544" y="10320"/>
                  <a:pt x="21044" y="9449"/>
                </a:cubicBezTo>
                <a:cubicBezTo>
                  <a:pt x="20455" y="8423"/>
                  <a:pt x="19079" y="7558"/>
                  <a:pt x="18134" y="6607"/>
                </a:cubicBezTo>
                <a:cubicBezTo>
                  <a:pt x="17180" y="5640"/>
                  <a:pt x="16675" y="4552"/>
                  <a:pt x="16951" y="3487"/>
                </a:cubicBezTo>
                <a:cubicBezTo>
                  <a:pt x="17185" y="2587"/>
                  <a:pt x="18030" y="1705"/>
                  <a:pt x="19414" y="1067"/>
                </a:cubicBezTo>
                <a:cubicBezTo>
                  <a:pt x="19756" y="908"/>
                  <a:pt x="20130" y="766"/>
                  <a:pt x="20535" y="641"/>
                </a:cubicBezTo>
                <a:cubicBezTo>
                  <a:pt x="20719" y="584"/>
                  <a:pt x="20691" y="449"/>
                  <a:pt x="20472" y="418"/>
                </a:cubicBezTo>
                <a:cubicBezTo>
                  <a:pt x="18301" y="118"/>
                  <a:pt x="16070" y="0"/>
                  <a:pt x="13831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04" name="نص العنوان"/>
          <p:cNvSpPr txBox="1"/>
          <p:nvPr>
            <p:ph type="title"/>
          </p:nvPr>
        </p:nvSpPr>
        <p:spPr>
          <a:xfrm>
            <a:off x="7697999" y="2667599"/>
            <a:ext cx="8988002" cy="2244801"/>
          </a:xfrm>
          <a:prstGeom prst="rect">
            <a:avLst/>
          </a:prstGeom>
        </p:spPr>
        <p:txBody>
          <a:bodyPr anchor="ctr"/>
          <a:lstStyle>
            <a:lvl1pPr algn="ctr">
              <a:defRPr sz="74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5" name="مستوى النص الأول…"/>
          <p:cNvSpPr txBox="1"/>
          <p:nvPr>
            <p:ph type="body" sz="quarter" idx="1"/>
          </p:nvPr>
        </p:nvSpPr>
        <p:spPr>
          <a:xfrm>
            <a:off x="10461932" y="8986133"/>
            <a:ext cx="3460802" cy="1578401"/>
          </a:xfrm>
          <a:prstGeom prst="rect">
            <a:avLst/>
          </a:prstGeom>
        </p:spPr>
        <p:txBody>
          <a:bodyPr anchor="ctr"/>
          <a:lstStyle>
            <a:lvl1pPr marL="812800" indent="-660400" algn="ctr">
              <a:buClrTx/>
              <a:buSzTx/>
              <a:buNone/>
              <a:defRPr sz="5200"/>
            </a:lvl1pPr>
            <a:lvl2pPr marL="812800" indent="-203200" algn="ctr">
              <a:buClrTx/>
              <a:buSzTx/>
              <a:buNone/>
              <a:defRPr sz="5200"/>
            </a:lvl2pPr>
            <a:lvl3pPr marL="812800" indent="254000" algn="ctr">
              <a:buClrTx/>
              <a:buSzTx/>
              <a:buNone/>
              <a:defRPr sz="5200"/>
            </a:lvl3pPr>
            <a:lvl4pPr marL="812800" indent="711200" algn="ctr">
              <a:buClrTx/>
              <a:buSzTx/>
              <a:buNone/>
              <a:defRPr sz="5200"/>
            </a:lvl4pPr>
            <a:lvl5pPr marL="812800" indent="1168400" algn="ctr">
              <a:buClrTx/>
              <a:buSz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06" name="Google Shape;80;p3"/>
          <p:cNvSpPr/>
          <p:nvPr/>
        </p:nvSpPr>
        <p:spPr>
          <a:xfrm rot="20693225">
            <a:off x="18004350" y="12434650"/>
            <a:ext cx="1608330" cy="3782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10" name="Google Shape;81;p3"/>
          <p:cNvGrpSpPr/>
          <p:nvPr/>
        </p:nvGrpSpPr>
        <p:grpSpPr>
          <a:xfrm>
            <a:off x="23049252" y="1158241"/>
            <a:ext cx="535425" cy="560923"/>
            <a:chOff x="0" y="0"/>
            <a:chExt cx="535424" cy="560922"/>
          </a:xfrm>
        </p:grpSpPr>
        <p:sp>
          <p:nvSpPr>
            <p:cNvPr id="407" name="Google Shape;82;p3"/>
            <p:cNvSpPr/>
            <p:nvPr/>
          </p:nvSpPr>
          <p:spPr>
            <a:xfrm rot="16200000">
              <a:off x="325189" y="19944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83;p3"/>
            <p:cNvSpPr/>
            <p:nvPr/>
          </p:nvSpPr>
          <p:spPr>
            <a:xfrm rot="16200000">
              <a:off x="266822" y="350687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84;p3"/>
            <p:cNvSpPr/>
            <p:nvPr/>
          </p:nvSpPr>
          <p:spPr>
            <a:xfrm rot="16200000">
              <a:off x="-20087" y="187830"/>
              <a:ext cx="230197" cy="19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11" name="Google Shape;85;p3"/>
          <p:cNvSpPr/>
          <p:nvPr/>
        </p:nvSpPr>
        <p:spPr>
          <a:xfrm rot="9965797">
            <a:off x="-1083893" y="8682878"/>
            <a:ext cx="2649290" cy="4152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8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2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15" name="Google Shape;86;p3"/>
          <p:cNvGrpSpPr/>
          <p:nvPr/>
        </p:nvGrpSpPr>
        <p:grpSpPr>
          <a:xfrm>
            <a:off x="3850029" y="11543827"/>
            <a:ext cx="1076379" cy="1175704"/>
            <a:chOff x="0" y="0"/>
            <a:chExt cx="1076378" cy="1175703"/>
          </a:xfrm>
        </p:grpSpPr>
        <p:sp>
          <p:nvSpPr>
            <p:cNvPr id="412" name="Google Shape;87;p3"/>
            <p:cNvSpPr/>
            <p:nvPr/>
          </p:nvSpPr>
          <p:spPr>
            <a:xfrm rot="15454902">
              <a:off x="593630" y="73732"/>
              <a:ext cx="450083" cy="372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8;p3"/>
            <p:cNvSpPr/>
            <p:nvPr/>
          </p:nvSpPr>
          <p:spPr>
            <a:xfrm rot="15454902">
              <a:off x="621241" y="729863"/>
              <a:ext cx="450083" cy="372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9;p3"/>
            <p:cNvSpPr/>
            <p:nvPr/>
          </p:nvSpPr>
          <p:spPr>
            <a:xfrm rot="15454902">
              <a:off x="4787" y="539525"/>
              <a:ext cx="450115" cy="371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9" name="Google Shape;90;p3"/>
          <p:cNvGrpSpPr/>
          <p:nvPr/>
        </p:nvGrpSpPr>
        <p:grpSpPr>
          <a:xfrm>
            <a:off x="22211007" y="10372862"/>
            <a:ext cx="591101" cy="619223"/>
            <a:chOff x="0" y="0"/>
            <a:chExt cx="591100" cy="619222"/>
          </a:xfrm>
        </p:grpSpPr>
        <p:sp>
          <p:nvSpPr>
            <p:cNvPr id="416" name="Google Shape;91;p3"/>
            <p:cNvSpPr/>
            <p:nvPr/>
          </p:nvSpPr>
          <p:spPr>
            <a:xfrm rot="16200000">
              <a:off x="359009" y="22013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92;p3"/>
            <p:cNvSpPr/>
            <p:nvPr/>
          </p:nvSpPr>
          <p:spPr>
            <a:xfrm rot="16200000">
              <a:off x="294574" y="387131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93;p3"/>
            <p:cNvSpPr/>
            <p:nvPr/>
          </p:nvSpPr>
          <p:spPr>
            <a:xfrm rot="16200000">
              <a:off x="-22170" y="207348"/>
              <a:ext cx="254123" cy="20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0" name="Google Shape;94;p3"/>
          <p:cNvSpPr/>
          <p:nvPr/>
        </p:nvSpPr>
        <p:spPr>
          <a:xfrm rot="17277717">
            <a:off x="683610" y="1411635"/>
            <a:ext cx="1540287" cy="3622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0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4" name="Google Shape;95;p3"/>
          <p:cNvGrpSpPr/>
          <p:nvPr/>
        </p:nvGrpSpPr>
        <p:grpSpPr>
          <a:xfrm>
            <a:off x="3659247" y="1299126"/>
            <a:ext cx="535425" cy="560923"/>
            <a:chOff x="0" y="0"/>
            <a:chExt cx="535424" cy="560922"/>
          </a:xfrm>
        </p:grpSpPr>
        <p:sp>
          <p:nvSpPr>
            <p:cNvPr id="421" name="Google Shape;96;p3"/>
            <p:cNvSpPr/>
            <p:nvPr/>
          </p:nvSpPr>
          <p:spPr>
            <a:xfrm rot="16200000">
              <a:off x="325189" y="19944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97;p3"/>
            <p:cNvSpPr/>
            <p:nvPr/>
          </p:nvSpPr>
          <p:spPr>
            <a:xfrm rot="16200000">
              <a:off x="266822" y="350687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98;p3"/>
            <p:cNvSpPr/>
            <p:nvPr/>
          </p:nvSpPr>
          <p:spPr>
            <a:xfrm rot="16200000">
              <a:off x="-20087" y="187830"/>
              <a:ext cx="230197" cy="19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25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426907" y="12146937"/>
            <a:ext cx="3203842" cy="724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4815959" y="310325"/>
            <a:ext cx="4709301" cy="3417609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100;p4"/>
          <p:cNvSpPr/>
          <p:nvPr/>
        </p:nvSpPr>
        <p:spPr>
          <a:xfrm>
            <a:off x="-1095086" y="-388811"/>
            <a:ext cx="11181470" cy="3018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21520" y="0"/>
                </a:moveTo>
                <a:lnTo>
                  <a:pt x="19005" y="3"/>
                </a:lnTo>
                <a:lnTo>
                  <a:pt x="18906" y="3"/>
                </a:lnTo>
                <a:lnTo>
                  <a:pt x="0" y="9"/>
                </a:lnTo>
                <a:lnTo>
                  <a:pt x="1" y="4151"/>
                </a:lnTo>
                <a:lnTo>
                  <a:pt x="1" y="8102"/>
                </a:lnTo>
                <a:lnTo>
                  <a:pt x="2" y="11663"/>
                </a:lnTo>
                <a:lnTo>
                  <a:pt x="2" y="15611"/>
                </a:lnTo>
                <a:lnTo>
                  <a:pt x="3" y="19175"/>
                </a:lnTo>
                <a:lnTo>
                  <a:pt x="3" y="19581"/>
                </a:lnTo>
                <a:cubicBezTo>
                  <a:pt x="382" y="19581"/>
                  <a:pt x="767" y="19500"/>
                  <a:pt x="1150" y="19365"/>
                </a:cubicBezTo>
                <a:cubicBezTo>
                  <a:pt x="1310" y="19309"/>
                  <a:pt x="1470" y="19247"/>
                  <a:pt x="1629" y="19175"/>
                </a:cubicBezTo>
                <a:cubicBezTo>
                  <a:pt x="2031" y="18991"/>
                  <a:pt x="2429" y="18763"/>
                  <a:pt x="2812" y="18513"/>
                </a:cubicBezTo>
                <a:cubicBezTo>
                  <a:pt x="3656" y="17964"/>
                  <a:pt x="4535" y="17327"/>
                  <a:pt x="5407" y="17327"/>
                </a:cubicBezTo>
                <a:cubicBezTo>
                  <a:pt x="5649" y="17327"/>
                  <a:pt x="5891" y="17377"/>
                  <a:pt x="6131" y="17493"/>
                </a:cubicBezTo>
                <a:cubicBezTo>
                  <a:pt x="6746" y="17783"/>
                  <a:pt x="7276" y="18470"/>
                  <a:pt x="7803" y="19172"/>
                </a:cubicBezTo>
                <a:cubicBezTo>
                  <a:pt x="7852" y="19234"/>
                  <a:pt x="7900" y="19300"/>
                  <a:pt x="7949" y="19362"/>
                </a:cubicBezTo>
                <a:cubicBezTo>
                  <a:pt x="8154" y="19634"/>
                  <a:pt x="8360" y="19905"/>
                  <a:pt x="8571" y="20146"/>
                </a:cubicBezTo>
                <a:cubicBezTo>
                  <a:pt x="9328" y="21023"/>
                  <a:pt x="10197" y="21600"/>
                  <a:pt x="11076" y="21600"/>
                </a:cubicBezTo>
                <a:cubicBezTo>
                  <a:pt x="11137" y="21600"/>
                  <a:pt x="11197" y="21597"/>
                  <a:pt x="11257" y="21591"/>
                </a:cubicBezTo>
                <a:cubicBezTo>
                  <a:pt x="12175" y="21513"/>
                  <a:pt x="13094" y="20745"/>
                  <a:pt x="13675" y="19362"/>
                </a:cubicBezTo>
                <a:cubicBezTo>
                  <a:pt x="13691" y="19322"/>
                  <a:pt x="13705" y="19287"/>
                  <a:pt x="13720" y="19250"/>
                </a:cubicBezTo>
                <a:cubicBezTo>
                  <a:pt x="13731" y="19225"/>
                  <a:pt x="13741" y="19197"/>
                  <a:pt x="13751" y="19169"/>
                </a:cubicBezTo>
                <a:cubicBezTo>
                  <a:pt x="14145" y="18139"/>
                  <a:pt x="14351" y="16875"/>
                  <a:pt x="14543" y="15605"/>
                </a:cubicBezTo>
                <a:cubicBezTo>
                  <a:pt x="14552" y="15542"/>
                  <a:pt x="14562" y="15477"/>
                  <a:pt x="14572" y="15414"/>
                </a:cubicBezTo>
                <a:cubicBezTo>
                  <a:pt x="14761" y="14144"/>
                  <a:pt x="14945" y="12874"/>
                  <a:pt x="15295" y="11850"/>
                </a:cubicBezTo>
                <a:cubicBezTo>
                  <a:pt x="15317" y="11785"/>
                  <a:pt x="15341" y="11719"/>
                  <a:pt x="15364" y="11657"/>
                </a:cubicBezTo>
                <a:cubicBezTo>
                  <a:pt x="15502" y="11288"/>
                  <a:pt x="15663" y="10954"/>
                  <a:pt x="15858" y="10674"/>
                </a:cubicBezTo>
                <a:cubicBezTo>
                  <a:pt x="16688" y="9450"/>
                  <a:pt x="17831" y="9553"/>
                  <a:pt x="18819" y="8926"/>
                </a:cubicBezTo>
                <a:cubicBezTo>
                  <a:pt x="18848" y="8907"/>
                  <a:pt x="18878" y="8888"/>
                  <a:pt x="18907" y="8867"/>
                </a:cubicBezTo>
                <a:cubicBezTo>
                  <a:pt x="18941" y="8845"/>
                  <a:pt x="18973" y="8823"/>
                  <a:pt x="19006" y="8798"/>
                </a:cubicBezTo>
                <a:cubicBezTo>
                  <a:pt x="19253" y="8611"/>
                  <a:pt x="19491" y="8373"/>
                  <a:pt x="19714" y="8089"/>
                </a:cubicBezTo>
                <a:cubicBezTo>
                  <a:pt x="19763" y="8030"/>
                  <a:pt x="19813" y="7965"/>
                  <a:pt x="19860" y="7899"/>
                </a:cubicBezTo>
                <a:cubicBezTo>
                  <a:pt x="20502" y="7013"/>
                  <a:pt x="21011" y="5758"/>
                  <a:pt x="21300" y="4335"/>
                </a:cubicBezTo>
                <a:cubicBezTo>
                  <a:pt x="21314" y="4266"/>
                  <a:pt x="21327" y="4204"/>
                  <a:pt x="21338" y="4138"/>
                </a:cubicBezTo>
                <a:cubicBezTo>
                  <a:pt x="21406" y="3786"/>
                  <a:pt x="21458" y="3424"/>
                  <a:pt x="21495" y="3052"/>
                </a:cubicBezTo>
                <a:cubicBezTo>
                  <a:pt x="21600" y="2032"/>
                  <a:pt x="21597" y="1011"/>
                  <a:pt x="2152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35" name="Google Shape;101;p4"/>
          <p:cNvSpPr/>
          <p:nvPr/>
        </p:nvSpPr>
        <p:spPr>
          <a:xfrm rot="14847216">
            <a:off x="5470879" y="576629"/>
            <a:ext cx="3187557" cy="2904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2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1" y="2774"/>
                  <a:pt x="21254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4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7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0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5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8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8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5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1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7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3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7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4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4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4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2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7" y="21382"/>
                  <a:pt x="4294" y="21382"/>
                </a:cubicBezTo>
                <a:close/>
              </a:path>
            </a:pathLst>
          </a:custGeom>
          <a:solidFill>
            <a:srgbClr val="FFE6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36" name="Google Shape;102;p4"/>
          <p:cNvSpPr/>
          <p:nvPr/>
        </p:nvSpPr>
        <p:spPr>
          <a:xfrm>
            <a:off x="-1516887" y="7631176"/>
            <a:ext cx="7031328" cy="7438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7661" y="0"/>
                </a:moveTo>
                <a:cubicBezTo>
                  <a:pt x="7008" y="0"/>
                  <a:pt x="6354" y="72"/>
                  <a:pt x="5722" y="200"/>
                </a:cubicBezTo>
                <a:cubicBezTo>
                  <a:pt x="5287" y="290"/>
                  <a:pt x="4317" y="884"/>
                  <a:pt x="4506" y="888"/>
                </a:cubicBezTo>
                <a:cubicBezTo>
                  <a:pt x="3032" y="2324"/>
                  <a:pt x="2917" y="4503"/>
                  <a:pt x="2778" y="6411"/>
                </a:cubicBezTo>
                <a:cubicBezTo>
                  <a:pt x="2595" y="8987"/>
                  <a:pt x="2159" y="11541"/>
                  <a:pt x="1456" y="14034"/>
                </a:cubicBezTo>
                <a:cubicBezTo>
                  <a:pt x="1059" y="15444"/>
                  <a:pt x="576" y="16832"/>
                  <a:pt x="15" y="18190"/>
                </a:cubicBezTo>
                <a:cubicBezTo>
                  <a:pt x="-31" y="18301"/>
                  <a:pt x="35" y="18420"/>
                  <a:pt x="159" y="18443"/>
                </a:cubicBezTo>
                <a:cubicBezTo>
                  <a:pt x="4098" y="19147"/>
                  <a:pt x="8036" y="19852"/>
                  <a:pt x="11974" y="20558"/>
                </a:cubicBezTo>
                <a:cubicBezTo>
                  <a:pt x="12960" y="20735"/>
                  <a:pt x="13945" y="20911"/>
                  <a:pt x="14929" y="21087"/>
                </a:cubicBezTo>
                <a:cubicBezTo>
                  <a:pt x="15855" y="21253"/>
                  <a:pt x="16784" y="21462"/>
                  <a:pt x="17722" y="21565"/>
                </a:cubicBezTo>
                <a:cubicBezTo>
                  <a:pt x="17920" y="21586"/>
                  <a:pt x="18121" y="21600"/>
                  <a:pt x="18320" y="21600"/>
                </a:cubicBezTo>
                <a:cubicBezTo>
                  <a:pt x="18917" y="21600"/>
                  <a:pt x="19504" y="21482"/>
                  <a:pt x="20004" y="21139"/>
                </a:cubicBezTo>
                <a:cubicBezTo>
                  <a:pt x="20596" y="20733"/>
                  <a:pt x="20984" y="20094"/>
                  <a:pt x="21161" y="19423"/>
                </a:cubicBezTo>
                <a:cubicBezTo>
                  <a:pt x="21569" y="17872"/>
                  <a:pt x="20818" y="16184"/>
                  <a:pt x="20003" y="14872"/>
                </a:cubicBezTo>
                <a:cubicBezTo>
                  <a:pt x="19165" y="13522"/>
                  <a:pt x="18026" y="12432"/>
                  <a:pt x="16702" y="11521"/>
                </a:cubicBezTo>
                <a:cubicBezTo>
                  <a:pt x="15483" y="10682"/>
                  <a:pt x="14121" y="9818"/>
                  <a:pt x="13805" y="8306"/>
                </a:cubicBezTo>
                <a:cubicBezTo>
                  <a:pt x="13484" y="6783"/>
                  <a:pt x="14003" y="5207"/>
                  <a:pt x="13541" y="3696"/>
                </a:cubicBezTo>
                <a:cubicBezTo>
                  <a:pt x="13129" y="2350"/>
                  <a:pt x="12025" y="1269"/>
                  <a:pt x="10737" y="651"/>
                </a:cubicBezTo>
                <a:cubicBezTo>
                  <a:pt x="9783" y="192"/>
                  <a:pt x="8723" y="0"/>
                  <a:pt x="7661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37" name="Google Shape;103;p4"/>
          <p:cNvSpPr/>
          <p:nvPr/>
        </p:nvSpPr>
        <p:spPr>
          <a:xfrm>
            <a:off x="17609219" y="11096036"/>
            <a:ext cx="8056407" cy="3334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1760" y="0"/>
                </a:moveTo>
                <a:cubicBezTo>
                  <a:pt x="11311" y="0"/>
                  <a:pt x="10871" y="469"/>
                  <a:pt x="10480" y="1175"/>
                </a:cubicBezTo>
                <a:cubicBezTo>
                  <a:pt x="9851" y="2319"/>
                  <a:pt x="9349" y="3892"/>
                  <a:pt x="8763" y="5180"/>
                </a:cubicBezTo>
                <a:cubicBezTo>
                  <a:pt x="8159" y="6511"/>
                  <a:pt x="7491" y="7641"/>
                  <a:pt x="6775" y="8457"/>
                </a:cubicBezTo>
                <a:cubicBezTo>
                  <a:pt x="6075" y="9259"/>
                  <a:pt x="5329" y="9768"/>
                  <a:pt x="4569" y="9833"/>
                </a:cubicBezTo>
                <a:cubicBezTo>
                  <a:pt x="4513" y="9838"/>
                  <a:pt x="4457" y="9841"/>
                  <a:pt x="4402" y="9841"/>
                </a:cubicBezTo>
                <a:cubicBezTo>
                  <a:pt x="4082" y="9841"/>
                  <a:pt x="3763" y="9759"/>
                  <a:pt x="3449" y="9592"/>
                </a:cubicBezTo>
                <a:cubicBezTo>
                  <a:pt x="3040" y="9372"/>
                  <a:pt x="2651" y="8937"/>
                  <a:pt x="2240" y="8737"/>
                </a:cubicBezTo>
                <a:cubicBezTo>
                  <a:pt x="2121" y="8677"/>
                  <a:pt x="2001" y="8646"/>
                  <a:pt x="1884" y="8646"/>
                </a:cubicBezTo>
                <a:cubicBezTo>
                  <a:pt x="1615" y="8646"/>
                  <a:pt x="1355" y="8813"/>
                  <a:pt x="1119" y="9222"/>
                </a:cubicBezTo>
                <a:cubicBezTo>
                  <a:pt x="816" y="9745"/>
                  <a:pt x="579" y="10547"/>
                  <a:pt x="400" y="11389"/>
                </a:cubicBezTo>
                <a:cubicBezTo>
                  <a:pt x="83" y="12883"/>
                  <a:pt x="-61" y="14716"/>
                  <a:pt x="24" y="16439"/>
                </a:cubicBezTo>
                <a:cubicBezTo>
                  <a:pt x="109" y="18191"/>
                  <a:pt x="434" y="19781"/>
                  <a:pt x="996" y="20674"/>
                </a:cubicBezTo>
                <a:cubicBezTo>
                  <a:pt x="1469" y="21419"/>
                  <a:pt x="2014" y="21600"/>
                  <a:pt x="2552" y="21600"/>
                </a:cubicBezTo>
                <a:cubicBezTo>
                  <a:pt x="2749" y="21600"/>
                  <a:pt x="2944" y="21575"/>
                  <a:pt x="3135" y="21546"/>
                </a:cubicBezTo>
                <a:cubicBezTo>
                  <a:pt x="5010" y="21253"/>
                  <a:pt x="6884" y="20916"/>
                  <a:pt x="8758" y="20603"/>
                </a:cubicBezTo>
                <a:cubicBezTo>
                  <a:pt x="10634" y="20292"/>
                  <a:pt x="12512" y="19976"/>
                  <a:pt x="14388" y="19662"/>
                </a:cubicBezTo>
                <a:cubicBezTo>
                  <a:pt x="16264" y="19346"/>
                  <a:pt x="18141" y="19032"/>
                  <a:pt x="20017" y="18722"/>
                </a:cubicBezTo>
                <a:cubicBezTo>
                  <a:pt x="20477" y="18643"/>
                  <a:pt x="20935" y="18566"/>
                  <a:pt x="21395" y="18487"/>
                </a:cubicBezTo>
                <a:cubicBezTo>
                  <a:pt x="21491" y="18473"/>
                  <a:pt x="21539" y="18196"/>
                  <a:pt x="21494" y="17968"/>
                </a:cubicBezTo>
                <a:cubicBezTo>
                  <a:pt x="20981" y="15355"/>
                  <a:pt x="20726" y="12414"/>
                  <a:pt x="20744" y="9463"/>
                </a:cubicBezTo>
                <a:cubicBezTo>
                  <a:pt x="20744" y="9463"/>
                  <a:pt x="20744" y="9463"/>
                  <a:pt x="20744" y="9463"/>
                </a:cubicBezTo>
                <a:cubicBezTo>
                  <a:pt x="20769" y="9463"/>
                  <a:pt x="20793" y="8793"/>
                  <a:pt x="20753" y="8768"/>
                </a:cubicBezTo>
                <a:cubicBezTo>
                  <a:pt x="20753" y="8739"/>
                  <a:pt x="20753" y="8711"/>
                  <a:pt x="20754" y="8683"/>
                </a:cubicBezTo>
                <a:cubicBezTo>
                  <a:pt x="20759" y="8468"/>
                  <a:pt x="20702" y="8364"/>
                  <a:pt x="20642" y="8364"/>
                </a:cubicBezTo>
                <a:cubicBezTo>
                  <a:pt x="20591" y="8364"/>
                  <a:pt x="20539" y="8437"/>
                  <a:pt x="20517" y="8578"/>
                </a:cubicBezTo>
                <a:cubicBezTo>
                  <a:pt x="19953" y="8059"/>
                  <a:pt x="19424" y="7118"/>
                  <a:pt x="18820" y="7118"/>
                </a:cubicBezTo>
                <a:cubicBezTo>
                  <a:pt x="18785" y="7118"/>
                  <a:pt x="18750" y="7121"/>
                  <a:pt x="18715" y="7127"/>
                </a:cubicBezTo>
                <a:cubicBezTo>
                  <a:pt x="18544" y="7158"/>
                  <a:pt x="18381" y="7259"/>
                  <a:pt x="18224" y="7401"/>
                </a:cubicBezTo>
                <a:lnTo>
                  <a:pt x="18189" y="7434"/>
                </a:lnTo>
                <a:cubicBezTo>
                  <a:pt x="17738" y="7869"/>
                  <a:pt x="17331" y="8660"/>
                  <a:pt x="16907" y="9248"/>
                </a:cubicBezTo>
                <a:cubicBezTo>
                  <a:pt x="16630" y="9629"/>
                  <a:pt x="16329" y="9926"/>
                  <a:pt x="16016" y="9926"/>
                </a:cubicBezTo>
                <a:cubicBezTo>
                  <a:pt x="15996" y="9926"/>
                  <a:pt x="15975" y="9926"/>
                  <a:pt x="15956" y="9923"/>
                </a:cubicBezTo>
                <a:cubicBezTo>
                  <a:pt x="15627" y="9883"/>
                  <a:pt x="15318" y="9479"/>
                  <a:pt x="15064" y="8915"/>
                </a:cubicBezTo>
                <a:cubicBezTo>
                  <a:pt x="14516" y="7703"/>
                  <a:pt x="14196" y="5974"/>
                  <a:pt x="13839" y="4353"/>
                </a:cubicBezTo>
                <a:cubicBezTo>
                  <a:pt x="13495" y="2796"/>
                  <a:pt x="13072" y="1138"/>
                  <a:pt x="12446" y="393"/>
                </a:cubicBezTo>
                <a:cubicBezTo>
                  <a:pt x="12218" y="121"/>
                  <a:pt x="11988" y="0"/>
                  <a:pt x="1176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38" name="Google Shape;104;p4"/>
          <p:cNvSpPr/>
          <p:nvPr/>
        </p:nvSpPr>
        <p:spPr>
          <a:xfrm>
            <a:off x="16164780" y="-989765"/>
            <a:ext cx="9527978" cy="7716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fill="norm" stroke="1" extrusionOk="0">
                <a:moveTo>
                  <a:pt x="6364" y="0"/>
                </a:moveTo>
                <a:cubicBezTo>
                  <a:pt x="4936" y="0"/>
                  <a:pt x="3602" y="706"/>
                  <a:pt x="2527" y="1729"/>
                </a:cubicBezTo>
                <a:cubicBezTo>
                  <a:pt x="1403" y="2798"/>
                  <a:pt x="489" y="4183"/>
                  <a:pt x="142" y="5761"/>
                </a:cubicBezTo>
                <a:cubicBezTo>
                  <a:pt x="-204" y="7341"/>
                  <a:pt x="75" y="9121"/>
                  <a:pt x="1058" y="10343"/>
                </a:cubicBezTo>
                <a:cubicBezTo>
                  <a:pt x="1825" y="11296"/>
                  <a:pt x="2970" y="11885"/>
                  <a:pt x="3541" y="12988"/>
                </a:cubicBezTo>
                <a:cubicBezTo>
                  <a:pt x="4280" y="14420"/>
                  <a:pt x="3820" y="16226"/>
                  <a:pt x="4168" y="17823"/>
                </a:cubicBezTo>
                <a:cubicBezTo>
                  <a:pt x="4380" y="18795"/>
                  <a:pt x="4894" y="19670"/>
                  <a:pt x="5553" y="20367"/>
                </a:cubicBezTo>
                <a:cubicBezTo>
                  <a:pt x="6157" y="21003"/>
                  <a:pt x="6918" y="21512"/>
                  <a:pt x="7757" y="21589"/>
                </a:cubicBezTo>
                <a:cubicBezTo>
                  <a:pt x="7836" y="21596"/>
                  <a:pt x="7914" y="21600"/>
                  <a:pt x="7992" y="21600"/>
                </a:cubicBezTo>
                <a:cubicBezTo>
                  <a:pt x="9539" y="21600"/>
                  <a:pt x="10889" y="20238"/>
                  <a:pt x="12449" y="20014"/>
                </a:cubicBezTo>
                <a:cubicBezTo>
                  <a:pt x="12616" y="19990"/>
                  <a:pt x="12782" y="19980"/>
                  <a:pt x="12949" y="19980"/>
                </a:cubicBezTo>
                <a:cubicBezTo>
                  <a:pt x="14167" y="19980"/>
                  <a:pt x="15378" y="20542"/>
                  <a:pt x="16604" y="20542"/>
                </a:cubicBezTo>
                <a:cubicBezTo>
                  <a:pt x="16699" y="20542"/>
                  <a:pt x="16794" y="20538"/>
                  <a:pt x="16889" y="20531"/>
                </a:cubicBezTo>
                <a:cubicBezTo>
                  <a:pt x="18583" y="20400"/>
                  <a:pt x="20045" y="19003"/>
                  <a:pt x="20720" y="17310"/>
                </a:cubicBezTo>
                <a:cubicBezTo>
                  <a:pt x="21396" y="15617"/>
                  <a:pt x="21385" y="13684"/>
                  <a:pt x="21072" y="11871"/>
                </a:cubicBezTo>
                <a:cubicBezTo>
                  <a:pt x="20890" y="10818"/>
                  <a:pt x="20599" y="9759"/>
                  <a:pt x="20013" y="8897"/>
                </a:cubicBezTo>
                <a:cubicBezTo>
                  <a:pt x="18859" y="7198"/>
                  <a:pt x="16822" y="6577"/>
                  <a:pt x="14948" y="6019"/>
                </a:cubicBezTo>
                <a:cubicBezTo>
                  <a:pt x="13072" y="5462"/>
                  <a:pt x="11041" y="4726"/>
                  <a:pt x="10025" y="2924"/>
                </a:cubicBezTo>
                <a:cubicBezTo>
                  <a:pt x="9097" y="1277"/>
                  <a:pt x="8785" y="236"/>
                  <a:pt x="6827" y="24"/>
                </a:cubicBezTo>
                <a:cubicBezTo>
                  <a:pt x="6672" y="7"/>
                  <a:pt x="6517" y="0"/>
                  <a:pt x="6364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39" name="نص العنوان"/>
          <p:cNvSpPr txBox="1"/>
          <p:nvPr>
            <p:ph type="title"/>
          </p:nvPr>
        </p:nvSpPr>
        <p:spPr>
          <a:xfrm>
            <a:off x="5560733" y="1795906"/>
            <a:ext cx="13262400" cy="1527201"/>
          </a:xfrm>
          <a:prstGeom prst="rect">
            <a:avLst/>
          </a:prstGeom>
        </p:spPr>
        <p:txBody>
          <a:bodyPr/>
          <a:lstStyle>
            <a:lvl1pPr algn="ctr">
              <a:defRPr sz="74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40" name="مستوى النص الأول…"/>
          <p:cNvSpPr txBox="1"/>
          <p:nvPr>
            <p:ph type="body" idx="1"/>
          </p:nvPr>
        </p:nvSpPr>
        <p:spPr>
          <a:xfrm>
            <a:off x="1901933" y="4170986"/>
            <a:ext cx="20580002" cy="8116002"/>
          </a:xfrm>
          <a:prstGeom prst="rect">
            <a:avLst/>
          </a:prstGeom>
        </p:spPr>
        <p:txBody>
          <a:bodyPr/>
          <a:lstStyle>
            <a:lvl1pPr marL="947881" indent="-808181">
              <a:buClr>
                <a:srgbClr val="000000"/>
              </a:buClr>
              <a:buFont typeface="Helvetica"/>
              <a:buChar char="●"/>
            </a:lvl1pPr>
            <a:lvl2pPr marL="1337733" indent="-740833">
              <a:buClr>
                <a:srgbClr val="000000"/>
              </a:buClr>
              <a:buFont typeface="Helvetica"/>
              <a:buChar char="○"/>
            </a:lvl2pPr>
            <a:lvl3pPr marL="1794933" indent="-740833">
              <a:buClr>
                <a:srgbClr val="000000"/>
              </a:buClr>
              <a:buFont typeface="Helvetica"/>
              <a:buChar char="■"/>
            </a:lvl3pPr>
            <a:lvl4pPr marL="2252133" indent="-740833">
              <a:buClr>
                <a:srgbClr val="000000"/>
              </a:buClr>
              <a:buFont typeface="Helvetica"/>
              <a:buChar char="●"/>
            </a:lvl4pPr>
            <a:lvl5pPr marL="2709333" indent="-740833">
              <a:buClr>
                <a:srgbClr val="000000"/>
              </a:buClr>
              <a:buFont typeface="Helvetica"/>
              <a:buChar char="○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444" name="Google Shape;107;p4"/>
          <p:cNvGrpSpPr/>
          <p:nvPr/>
        </p:nvGrpSpPr>
        <p:grpSpPr>
          <a:xfrm>
            <a:off x="23057380" y="10928729"/>
            <a:ext cx="579037" cy="662666"/>
            <a:chOff x="0" y="0"/>
            <a:chExt cx="579036" cy="662665"/>
          </a:xfrm>
        </p:grpSpPr>
        <p:sp>
          <p:nvSpPr>
            <p:cNvPr id="441" name="Google Shape;108;p4"/>
            <p:cNvSpPr/>
            <p:nvPr/>
          </p:nvSpPr>
          <p:spPr>
            <a:xfrm rot="1800040">
              <a:off x="289400" y="427575"/>
              <a:ext cx="230182" cy="19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09;p4"/>
            <p:cNvSpPr/>
            <p:nvPr/>
          </p:nvSpPr>
          <p:spPr>
            <a:xfrm rot="1800040">
              <a:off x="32153" y="211653"/>
              <a:ext cx="230182" cy="19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110;p4"/>
            <p:cNvSpPr/>
            <p:nvPr/>
          </p:nvSpPr>
          <p:spPr>
            <a:xfrm rot="1800040">
              <a:off x="316752" y="44820"/>
              <a:ext cx="230199" cy="19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48" name="Google Shape;115;p4"/>
          <p:cNvGrpSpPr/>
          <p:nvPr/>
        </p:nvGrpSpPr>
        <p:grpSpPr>
          <a:xfrm>
            <a:off x="22736506" y="6783396"/>
            <a:ext cx="591102" cy="619223"/>
            <a:chOff x="0" y="0"/>
            <a:chExt cx="591100" cy="619222"/>
          </a:xfrm>
        </p:grpSpPr>
        <p:sp>
          <p:nvSpPr>
            <p:cNvPr id="445" name="Google Shape;116;p4"/>
            <p:cNvSpPr/>
            <p:nvPr/>
          </p:nvSpPr>
          <p:spPr>
            <a:xfrm rot="16200000">
              <a:off x="359009" y="22013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117;p4"/>
            <p:cNvSpPr/>
            <p:nvPr/>
          </p:nvSpPr>
          <p:spPr>
            <a:xfrm rot="16200000">
              <a:off x="294574" y="387131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118;p4"/>
            <p:cNvSpPr/>
            <p:nvPr/>
          </p:nvSpPr>
          <p:spPr>
            <a:xfrm rot="16200000">
              <a:off x="-22170" y="207348"/>
              <a:ext cx="254123" cy="20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9" name="Google Shape;119;p4"/>
          <p:cNvSpPr/>
          <p:nvPr/>
        </p:nvSpPr>
        <p:spPr>
          <a:xfrm rot="912814">
            <a:off x="22327883" y="610216"/>
            <a:ext cx="1406546" cy="330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53" name="Google Shape;120;p4"/>
          <p:cNvGrpSpPr/>
          <p:nvPr/>
        </p:nvGrpSpPr>
        <p:grpSpPr>
          <a:xfrm>
            <a:off x="865380" y="2607593"/>
            <a:ext cx="535426" cy="560923"/>
            <a:chOff x="0" y="0"/>
            <a:chExt cx="535424" cy="560922"/>
          </a:xfrm>
        </p:grpSpPr>
        <p:sp>
          <p:nvSpPr>
            <p:cNvPr id="450" name="Google Shape;121;p4"/>
            <p:cNvSpPr/>
            <p:nvPr/>
          </p:nvSpPr>
          <p:spPr>
            <a:xfrm rot="16200000">
              <a:off x="325189" y="19944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122;p4"/>
            <p:cNvSpPr/>
            <p:nvPr/>
          </p:nvSpPr>
          <p:spPr>
            <a:xfrm rot="16200000">
              <a:off x="266822" y="350687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123;p4"/>
            <p:cNvSpPr/>
            <p:nvPr/>
          </p:nvSpPr>
          <p:spPr>
            <a:xfrm rot="16200000">
              <a:off x="-20087" y="187830"/>
              <a:ext cx="230197" cy="19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54" name="Google Shape;124;p4"/>
          <p:cNvSpPr/>
          <p:nvPr/>
        </p:nvSpPr>
        <p:spPr>
          <a:xfrm>
            <a:off x="22763533" y="11824163"/>
            <a:ext cx="1625013" cy="2546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5"/>
                  <a:pt x="11798" y="6155"/>
                </a:cubicBezTo>
                <a:cubicBezTo>
                  <a:pt x="11834" y="6155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55" name="Google Shape;125;p4"/>
          <p:cNvSpPr/>
          <p:nvPr/>
        </p:nvSpPr>
        <p:spPr>
          <a:xfrm rot="20949014">
            <a:off x="3952209" y="12522125"/>
            <a:ext cx="2727421" cy="641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456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426907" y="12146937"/>
            <a:ext cx="3203842" cy="724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19150262" y="571249"/>
            <a:ext cx="4467274" cy="3241967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665;p25"/>
          <p:cNvSpPr/>
          <p:nvPr/>
        </p:nvSpPr>
        <p:spPr>
          <a:xfrm rot="10800000">
            <a:off x="18449513" y="-939928"/>
            <a:ext cx="6828074" cy="7223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7661" y="0"/>
                </a:moveTo>
                <a:cubicBezTo>
                  <a:pt x="7008" y="0"/>
                  <a:pt x="6354" y="72"/>
                  <a:pt x="5722" y="200"/>
                </a:cubicBezTo>
                <a:cubicBezTo>
                  <a:pt x="5287" y="290"/>
                  <a:pt x="4317" y="884"/>
                  <a:pt x="4506" y="888"/>
                </a:cubicBezTo>
                <a:cubicBezTo>
                  <a:pt x="3032" y="2324"/>
                  <a:pt x="2917" y="4503"/>
                  <a:pt x="2778" y="6411"/>
                </a:cubicBezTo>
                <a:cubicBezTo>
                  <a:pt x="2595" y="8987"/>
                  <a:pt x="2159" y="11541"/>
                  <a:pt x="1456" y="14034"/>
                </a:cubicBezTo>
                <a:cubicBezTo>
                  <a:pt x="1059" y="15444"/>
                  <a:pt x="576" y="16832"/>
                  <a:pt x="15" y="18190"/>
                </a:cubicBezTo>
                <a:cubicBezTo>
                  <a:pt x="-31" y="18301"/>
                  <a:pt x="35" y="18420"/>
                  <a:pt x="159" y="18443"/>
                </a:cubicBezTo>
                <a:cubicBezTo>
                  <a:pt x="4098" y="19147"/>
                  <a:pt x="8036" y="19852"/>
                  <a:pt x="11974" y="20558"/>
                </a:cubicBezTo>
                <a:cubicBezTo>
                  <a:pt x="12960" y="20735"/>
                  <a:pt x="13945" y="20911"/>
                  <a:pt x="14929" y="21087"/>
                </a:cubicBezTo>
                <a:cubicBezTo>
                  <a:pt x="15855" y="21253"/>
                  <a:pt x="16784" y="21462"/>
                  <a:pt x="17722" y="21565"/>
                </a:cubicBezTo>
                <a:cubicBezTo>
                  <a:pt x="17920" y="21586"/>
                  <a:pt x="18121" y="21600"/>
                  <a:pt x="18320" y="21600"/>
                </a:cubicBezTo>
                <a:cubicBezTo>
                  <a:pt x="18917" y="21600"/>
                  <a:pt x="19504" y="21482"/>
                  <a:pt x="20004" y="21139"/>
                </a:cubicBezTo>
                <a:cubicBezTo>
                  <a:pt x="20596" y="20733"/>
                  <a:pt x="20984" y="20094"/>
                  <a:pt x="21161" y="19423"/>
                </a:cubicBezTo>
                <a:cubicBezTo>
                  <a:pt x="21569" y="17872"/>
                  <a:pt x="20818" y="16184"/>
                  <a:pt x="20003" y="14872"/>
                </a:cubicBezTo>
                <a:cubicBezTo>
                  <a:pt x="19165" y="13522"/>
                  <a:pt x="18026" y="12432"/>
                  <a:pt x="16702" y="11521"/>
                </a:cubicBezTo>
                <a:cubicBezTo>
                  <a:pt x="15483" y="10682"/>
                  <a:pt x="14121" y="9818"/>
                  <a:pt x="13805" y="8306"/>
                </a:cubicBezTo>
                <a:cubicBezTo>
                  <a:pt x="13484" y="6783"/>
                  <a:pt x="14003" y="5207"/>
                  <a:pt x="13541" y="3696"/>
                </a:cubicBezTo>
                <a:cubicBezTo>
                  <a:pt x="13129" y="2350"/>
                  <a:pt x="12025" y="1269"/>
                  <a:pt x="10737" y="651"/>
                </a:cubicBezTo>
                <a:cubicBezTo>
                  <a:pt x="9783" y="192"/>
                  <a:pt x="8723" y="0"/>
                  <a:pt x="7661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4" name="Google Shape;666;p25"/>
          <p:cNvSpPr/>
          <p:nvPr/>
        </p:nvSpPr>
        <p:spPr>
          <a:xfrm rot="10800000">
            <a:off x="-1186124" y="-535118"/>
            <a:ext cx="7823519" cy="3238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1760" y="0"/>
                </a:moveTo>
                <a:cubicBezTo>
                  <a:pt x="11311" y="0"/>
                  <a:pt x="10871" y="469"/>
                  <a:pt x="10480" y="1175"/>
                </a:cubicBezTo>
                <a:cubicBezTo>
                  <a:pt x="9851" y="2319"/>
                  <a:pt x="9349" y="3892"/>
                  <a:pt x="8763" y="5180"/>
                </a:cubicBezTo>
                <a:cubicBezTo>
                  <a:pt x="8159" y="6511"/>
                  <a:pt x="7491" y="7641"/>
                  <a:pt x="6775" y="8457"/>
                </a:cubicBezTo>
                <a:cubicBezTo>
                  <a:pt x="6075" y="9259"/>
                  <a:pt x="5329" y="9768"/>
                  <a:pt x="4569" y="9833"/>
                </a:cubicBezTo>
                <a:cubicBezTo>
                  <a:pt x="4513" y="9838"/>
                  <a:pt x="4457" y="9841"/>
                  <a:pt x="4402" y="9841"/>
                </a:cubicBezTo>
                <a:cubicBezTo>
                  <a:pt x="4082" y="9841"/>
                  <a:pt x="3763" y="9759"/>
                  <a:pt x="3449" y="9592"/>
                </a:cubicBezTo>
                <a:cubicBezTo>
                  <a:pt x="3040" y="9372"/>
                  <a:pt x="2651" y="8937"/>
                  <a:pt x="2240" y="8737"/>
                </a:cubicBezTo>
                <a:cubicBezTo>
                  <a:pt x="2121" y="8677"/>
                  <a:pt x="2001" y="8646"/>
                  <a:pt x="1884" y="8646"/>
                </a:cubicBezTo>
                <a:cubicBezTo>
                  <a:pt x="1615" y="8646"/>
                  <a:pt x="1355" y="8813"/>
                  <a:pt x="1119" y="9222"/>
                </a:cubicBezTo>
                <a:cubicBezTo>
                  <a:pt x="816" y="9745"/>
                  <a:pt x="579" y="10547"/>
                  <a:pt x="400" y="11389"/>
                </a:cubicBezTo>
                <a:cubicBezTo>
                  <a:pt x="83" y="12883"/>
                  <a:pt x="-61" y="14716"/>
                  <a:pt x="24" y="16439"/>
                </a:cubicBezTo>
                <a:cubicBezTo>
                  <a:pt x="109" y="18191"/>
                  <a:pt x="434" y="19781"/>
                  <a:pt x="996" y="20674"/>
                </a:cubicBezTo>
                <a:cubicBezTo>
                  <a:pt x="1469" y="21419"/>
                  <a:pt x="2014" y="21600"/>
                  <a:pt x="2552" y="21600"/>
                </a:cubicBezTo>
                <a:cubicBezTo>
                  <a:pt x="2749" y="21600"/>
                  <a:pt x="2944" y="21575"/>
                  <a:pt x="3135" y="21546"/>
                </a:cubicBezTo>
                <a:cubicBezTo>
                  <a:pt x="5010" y="21253"/>
                  <a:pt x="6884" y="20916"/>
                  <a:pt x="8758" y="20603"/>
                </a:cubicBezTo>
                <a:cubicBezTo>
                  <a:pt x="10634" y="20292"/>
                  <a:pt x="12512" y="19976"/>
                  <a:pt x="14388" y="19662"/>
                </a:cubicBezTo>
                <a:cubicBezTo>
                  <a:pt x="16264" y="19346"/>
                  <a:pt x="18141" y="19032"/>
                  <a:pt x="20017" y="18722"/>
                </a:cubicBezTo>
                <a:cubicBezTo>
                  <a:pt x="20477" y="18643"/>
                  <a:pt x="20935" y="18566"/>
                  <a:pt x="21395" y="18487"/>
                </a:cubicBezTo>
                <a:cubicBezTo>
                  <a:pt x="21491" y="18473"/>
                  <a:pt x="21539" y="18196"/>
                  <a:pt x="21494" y="17968"/>
                </a:cubicBezTo>
                <a:cubicBezTo>
                  <a:pt x="20981" y="15355"/>
                  <a:pt x="20726" y="12414"/>
                  <a:pt x="20744" y="9463"/>
                </a:cubicBezTo>
                <a:cubicBezTo>
                  <a:pt x="20744" y="9463"/>
                  <a:pt x="20744" y="9463"/>
                  <a:pt x="20744" y="9463"/>
                </a:cubicBezTo>
                <a:cubicBezTo>
                  <a:pt x="20769" y="9463"/>
                  <a:pt x="20793" y="8793"/>
                  <a:pt x="20753" y="8768"/>
                </a:cubicBezTo>
                <a:cubicBezTo>
                  <a:pt x="20753" y="8739"/>
                  <a:pt x="20753" y="8711"/>
                  <a:pt x="20754" y="8683"/>
                </a:cubicBezTo>
                <a:cubicBezTo>
                  <a:pt x="20759" y="8468"/>
                  <a:pt x="20702" y="8364"/>
                  <a:pt x="20642" y="8364"/>
                </a:cubicBezTo>
                <a:cubicBezTo>
                  <a:pt x="20591" y="8364"/>
                  <a:pt x="20539" y="8437"/>
                  <a:pt x="20517" y="8578"/>
                </a:cubicBezTo>
                <a:cubicBezTo>
                  <a:pt x="19953" y="8059"/>
                  <a:pt x="19424" y="7118"/>
                  <a:pt x="18820" y="7118"/>
                </a:cubicBezTo>
                <a:cubicBezTo>
                  <a:pt x="18785" y="7118"/>
                  <a:pt x="18750" y="7121"/>
                  <a:pt x="18715" y="7127"/>
                </a:cubicBezTo>
                <a:cubicBezTo>
                  <a:pt x="18544" y="7158"/>
                  <a:pt x="18381" y="7259"/>
                  <a:pt x="18224" y="7401"/>
                </a:cubicBezTo>
                <a:lnTo>
                  <a:pt x="18189" y="7434"/>
                </a:lnTo>
                <a:cubicBezTo>
                  <a:pt x="17738" y="7869"/>
                  <a:pt x="17331" y="8660"/>
                  <a:pt x="16907" y="9248"/>
                </a:cubicBezTo>
                <a:cubicBezTo>
                  <a:pt x="16630" y="9629"/>
                  <a:pt x="16329" y="9926"/>
                  <a:pt x="16016" y="9926"/>
                </a:cubicBezTo>
                <a:cubicBezTo>
                  <a:pt x="15996" y="9926"/>
                  <a:pt x="15975" y="9926"/>
                  <a:pt x="15956" y="9923"/>
                </a:cubicBezTo>
                <a:cubicBezTo>
                  <a:pt x="15627" y="9883"/>
                  <a:pt x="15318" y="9479"/>
                  <a:pt x="15064" y="8915"/>
                </a:cubicBezTo>
                <a:cubicBezTo>
                  <a:pt x="14516" y="7703"/>
                  <a:pt x="14196" y="5974"/>
                  <a:pt x="13839" y="4353"/>
                </a:cubicBezTo>
                <a:cubicBezTo>
                  <a:pt x="13495" y="2796"/>
                  <a:pt x="13072" y="1138"/>
                  <a:pt x="12446" y="393"/>
                </a:cubicBezTo>
                <a:cubicBezTo>
                  <a:pt x="12218" y="121"/>
                  <a:pt x="11988" y="0"/>
                  <a:pt x="1176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5" name="Google Shape;667;p25"/>
          <p:cNvSpPr/>
          <p:nvPr/>
        </p:nvSpPr>
        <p:spPr>
          <a:xfrm rot="10800000">
            <a:off x="14009735" y="11140874"/>
            <a:ext cx="10858242" cy="2931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21520" y="0"/>
                </a:moveTo>
                <a:lnTo>
                  <a:pt x="19005" y="3"/>
                </a:lnTo>
                <a:lnTo>
                  <a:pt x="18906" y="3"/>
                </a:lnTo>
                <a:lnTo>
                  <a:pt x="0" y="9"/>
                </a:lnTo>
                <a:lnTo>
                  <a:pt x="1" y="4151"/>
                </a:lnTo>
                <a:lnTo>
                  <a:pt x="1" y="8102"/>
                </a:lnTo>
                <a:lnTo>
                  <a:pt x="2" y="11663"/>
                </a:lnTo>
                <a:lnTo>
                  <a:pt x="2" y="15611"/>
                </a:lnTo>
                <a:lnTo>
                  <a:pt x="3" y="19175"/>
                </a:lnTo>
                <a:lnTo>
                  <a:pt x="3" y="19581"/>
                </a:lnTo>
                <a:cubicBezTo>
                  <a:pt x="382" y="19581"/>
                  <a:pt x="767" y="19500"/>
                  <a:pt x="1150" y="19365"/>
                </a:cubicBezTo>
                <a:cubicBezTo>
                  <a:pt x="1310" y="19309"/>
                  <a:pt x="1470" y="19247"/>
                  <a:pt x="1629" y="19175"/>
                </a:cubicBezTo>
                <a:cubicBezTo>
                  <a:pt x="2031" y="18991"/>
                  <a:pt x="2429" y="18763"/>
                  <a:pt x="2812" y="18513"/>
                </a:cubicBezTo>
                <a:cubicBezTo>
                  <a:pt x="3656" y="17964"/>
                  <a:pt x="4535" y="17327"/>
                  <a:pt x="5407" y="17327"/>
                </a:cubicBezTo>
                <a:cubicBezTo>
                  <a:pt x="5649" y="17327"/>
                  <a:pt x="5891" y="17377"/>
                  <a:pt x="6131" y="17493"/>
                </a:cubicBezTo>
                <a:cubicBezTo>
                  <a:pt x="6746" y="17783"/>
                  <a:pt x="7276" y="18470"/>
                  <a:pt x="7803" y="19172"/>
                </a:cubicBezTo>
                <a:cubicBezTo>
                  <a:pt x="7852" y="19234"/>
                  <a:pt x="7900" y="19300"/>
                  <a:pt x="7949" y="19362"/>
                </a:cubicBezTo>
                <a:cubicBezTo>
                  <a:pt x="8154" y="19634"/>
                  <a:pt x="8360" y="19905"/>
                  <a:pt x="8571" y="20146"/>
                </a:cubicBezTo>
                <a:cubicBezTo>
                  <a:pt x="9328" y="21023"/>
                  <a:pt x="10197" y="21600"/>
                  <a:pt x="11076" y="21600"/>
                </a:cubicBezTo>
                <a:cubicBezTo>
                  <a:pt x="11137" y="21600"/>
                  <a:pt x="11197" y="21597"/>
                  <a:pt x="11257" y="21591"/>
                </a:cubicBezTo>
                <a:cubicBezTo>
                  <a:pt x="12175" y="21513"/>
                  <a:pt x="13094" y="20745"/>
                  <a:pt x="13675" y="19362"/>
                </a:cubicBezTo>
                <a:cubicBezTo>
                  <a:pt x="13691" y="19322"/>
                  <a:pt x="13705" y="19287"/>
                  <a:pt x="13720" y="19250"/>
                </a:cubicBezTo>
                <a:cubicBezTo>
                  <a:pt x="13731" y="19225"/>
                  <a:pt x="13741" y="19197"/>
                  <a:pt x="13751" y="19169"/>
                </a:cubicBezTo>
                <a:cubicBezTo>
                  <a:pt x="14145" y="18139"/>
                  <a:pt x="14351" y="16875"/>
                  <a:pt x="14543" y="15605"/>
                </a:cubicBezTo>
                <a:cubicBezTo>
                  <a:pt x="14552" y="15542"/>
                  <a:pt x="14562" y="15477"/>
                  <a:pt x="14572" y="15414"/>
                </a:cubicBezTo>
                <a:cubicBezTo>
                  <a:pt x="14761" y="14144"/>
                  <a:pt x="14945" y="12874"/>
                  <a:pt x="15295" y="11850"/>
                </a:cubicBezTo>
                <a:cubicBezTo>
                  <a:pt x="15317" y="11785"/>
                  <a:pt x="15341" y="11719"/>
                  <a:pt x="15364" y="11657"/>
                </a:cubicBezTo>
                <a:cubicBezTo>
                  <a:pt x="15502" y="11288"/>
                  <a:pt x="15663" y="10954"/>
                  <a:pt x="15858" y="10674"/>
                </a:cubicBezTo>
                <a:cubicBezTo>
                  <a:pt x="16688" y="9450"/>
                  <a:pt x="17831" y="9553"/>
                  <a:pt x="18819" y="8926"/>
                </a:cubicBezTo>
                <a:cubicBezTo>
                  <a:pt x="18848" y="8907"/>
                  <a:pt x="18878" y="8888"/>
                  <a:pt x="18907" y="8867"/>
                </a:cubicBezTo>
                <a:cubicBezTo>
                  <a:pt x="18941" y="8845"/>
                  <a:pt x="18973" y="8823"/>
                  <a:pt x="19006" y="8798"/>
                </a:cubicBezTo>
                <a:cubicBezTo>
                  <a:pt x="19253" y="8611"/>
                  <a:pt x="19491" y="8373"/>
                  <a:pt x="19714" y="8089"/>
                </a:cubicBezTo>
                <a:cubicBezTo>
                  <a:pt x="19763" y="8030"/>
                  <a:pt x="19813" y="7965"/>
                  <a:pt x="19860" y="7899"/>
                </a:cubicBezTo>
                <a:cubicBezTo>
                  <a:pt x="20502" y="7013"/>
                  <a:pt x="21011" y="5758"/>
                  <a:pt x="21300" y="4335"/>
                </a:cubicBezTo>
                <a:cubicBezTo>
                  <a:pt x="21314" y="4266"/>
                  <a:pt x="21327" y="4204"/>
                  <a:pt x="21338" y="4138"/>
                </a:cubicBezTo>
                <a:cubicBezTo>
                  <a:pt x="21406" y="3786"/>
                  <a:pt x="21458" y="3424"/>
                  <a:pt x="21495" y="3052"/>
                </a:cubicBezTo>
                <a:cubicBezTo>
                  <a:pt x="21600" y="2032"/>
                  <a:pt x="21597" y="1011"/>
                  <a:pt x="2152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6" name="Google Shape;668;p25"/>
          <p:cNvSpPr/>
          <p:nvPr/>
        </p:nvSpPr>
        <p:spPr>
          <a:xfrm rot="10800000">
            <a:off x="-1145597" y="7162520"/>
            <a:ext cx="9252546" cy="7492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fill="norm" stroke="1" extrusionOk="0">
                <a:moveTo>
                  <a:pt x="6364" y="0"/>
                </a:moveTo>
                <a:cubicBezTo>
                  <a:pt x="4936" y="0"/>
                  <a:pt x="3602" y="706"/>
                  <a:pt x="2527" y="1729"/>
                </a:cubicBezTo>
                <a:cubicBezTo>
                  <a:pt x="1403" y="2798"/>
                  <a:pt x="489" y="4183"/>
                  <a:pt x="142" y="5761"/>
                </a:cubicBezTo>
                <a:cubicBezTo>
                  <a:pt x="-204" y="7341"/>
                  <a:pt x="75" y="9121"/>
                  <a:pt x="1058" y="10343"/>
                </a:cubicBezTo>
                <a:cubicBezTo>
                  <a:pt x="1825" y="11296"/>
                  <a:pt x="2970" y="11885"/>
                  <a:pt x="3541" y="12988"/>
                </a:cubicBezTo>
                <a:cubicBezTo>
                  <a:pt x="4280" y="14420"/>
                  <a:pt x="3820" y="16226"/>
                  <a:pt x="4168" y="17823"/>
                </a:cubicBezTo>
                <a:cubicBezTo>
                  <a:pt x="4380" y="18795"/>
                  <a:pt x="4894" y="19670"/>
                  <a:pt x="5553" y="20367"/>
                </a:cubicBezTo>
                <a:cubicBezTo>
                  <a:pt x="6157" y="21003"/>
                  <a:pt x="6918" y="21512"/>
                  <a:pt x="7757" y="21589"/>
                </a:cubicBezTo>
                <a:cubicBezTo>
                  <a:pt x="7836" y="21596"/>
                  <a:pt x="7914" y="21600"/>
                  <a:pt x="7992" y="21600"/>
                </a:cubicBezTo>
                <a:cubicBezTo>
                  <a:pt x="9539" y="21600"/>
                  <a:pt x="10889" y="20238"/>
                  <a:pt x="12449" y="20014"/>
                </a:cubicBezTo>
                <a:cubicBezTo>
                  <a:pt x="12616" y="19990"/>
                  <a:pt x="12782" y="19980"/>
                  <a:pt x="12949" y="19980"/>
                </a:cubicBezTo>
                <a:cubicBezTo>
                  <a:pt x="14167" y="19980"/>
                  <a:pt x="15378" y="20542"/>
                  <a:pt x="16604" y="20542"/>
                </a:cubicBezTo>
                <a:cubicBezTo>
                  <a:pt x="16699" y="20542"/>
                  <a:pt x="16794" y="20538"/>
                  <a:pt x="16889" y="20531"/>
                </a:cubicBezTo>
                <a:cubicBezTo>
                  <a:pt x="18583" y="20400"/>
                  <a:pt x="20045" y="19003"/>
                  <a:pt x="20720" y="17310"/>
                </a:cubicBezTo>
                <a:cubicBezTo>
                  <a:pt x="21396" y="15617"/>
                  <a:pt x="21385" y="13684"/>
                  <a:pt x="21072" y="11871"/>
                </a:cubicBezTo>
                <a:cubicBezTo>
                  <a:pt x="20890" y="10818"/>
                  <a:pt x="20599" y="9759"/>
                  <a:pt x="20013" y="8897"/>
                </a:cubicBezTo>
                <a:cubicBezTo>
                  <a:pt x="18859" y="7198"/>
                  <a:pt x="16822" y="6577"/>
                  <a:pt x="14948" y="6019"/>
                </a:cubicBezTo>
                <a:cubicBezTo>
                  <a:pt x="13072" y="5462"/>
                  <a:pt x="11041" y="4726"/>
                  <a:pt x="10025" y="2924"/>
                </a:cubicBezTo>
                <a:cubicBezTo>
                  <a:pt x="9097" y="1277"/>
                  <a:pt x="8785" y="236"/>
                  <a:pt x="6827" y="24"/>
                </a:cubicBezTo>
                <a:cubicBezTo>
                  <a:pt x="6672" y="7"/>
                  <a:pt x="6517" y="0"/>
                  <a:pt x="6364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7" name="xx%"/>
          <p:cNvSpPr txBox="1"/>
          <p:nvPr>
            <p:ph type="title" hasCustomPrompt="1"/>
          </p:nvPr>
        </p:nvSpPr>
        <p:spPr>
          <a:xfrm>
            <a:off x="3840567" y="6937666"/>
            <a:ext cx="2804001" cy="1772001"/>
          </a:xfrm>
          <a:prstGeom prst="rect">
            <a:avLst/>
          </a:prstGeom>
        </p:spPr>
        <p:txBody>
          <a:bodyPr anchor="ctr"/>
          <a:lstStyle>
            <a:lvl1pPr algn="ctr">
              <a:defRPr sz="13600"/>
            </a:lvl1pPr>
          </a:lstStyle>
          <a:p>
            <a:pPr rtl="0">
              <a:defRPr/>
            </a:pPr>
            <a:r>
              <a:t>xx%</a:t>
            </a:r>
          </a:p>
        </p:txBody>
      </p:sp>
      <p:sp>
        <p:nvSpPr>
          <p:cNvPr id="278" name="مستوى النص الأول…"/>
          <p:cNvSpPr txBox="1"/>
          <p:nvPr>
            <p:ph type="body" sz="quarter" idx="1"/>
          </p:nvPr>
        </p:nvSpPr>
        <p:spPr>
          <a:xfrm>
            <a:off x="2087399" y="9239799"/>
            <a:ext cx="6310401" cy="954401"/>
          </a:xfrm>
          <a:prstGeom prst="rect">
            <a:avLst/>
          </a:prstGeom>
        </p:spPr>
        <p:txBody>
          <a:bodyPr/>
          <a:lstStyle>
            <a:lvl1pPr marL="812800" indent="-660400" algn="ctr">
              <a:buClrTx/>
              <a:buSzTx/>
              <a:buNone/>
              <a:defRPr sz="3200"/>
            </a:lvl1pPr>
            <a:lvl2pPr marL="812800" indent="-203200" algn="ctr">
              <a:buClrTx/>
              <a:buSzTx/>
              <a:buNone/>
              <a:defRPr sz="3200"/>
            </a:lvl2pPr>
            <a:lvl3pPr marL="812800" indent="254000" algn="ctr">
              <a:buClrTx/>
              <a:buSzTx/>
              <a:buNone/>
              <a:defRPr sz="3200"/>
            </a:lvl3pPr>
            <a:lvl4pPr marL="812800" indent="711200" algn="ctr">
              <a:buClrTx/>
              <a:buSzTx/>
              <a:buNone/>
              <a:defRPr sz="3200"/>
            </a:lvl4pPr>
            <a:lvl5pPr marL="812800" indent="1168400" algn="ctr">
              <a:buClrTx/>
              <a:buSzTx/>
              <a:buNone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282" name="Google Shape;677;p25"/>
          <p:cNvGrpSpPr/>
          <p:nvPr/>
        </p:nvGrpSpPr>
        <p:grpSpPr>
          <a:xfrm>
            <a:off x="767455" y="2192087"/>
            <a:ext cx="560790" cy="603871"/>
            <a:chOff x="0" y="0"/>
            <a:chExt cx="560788" cy="603869"/>
          </a:xfrm>
        </p:grpSpPr>
        <p:sp>
          <p:nvSpPr>
            <p:cNvPr id="279" name="Google Shape;678;p25"/>
            <p:cNvSpPr/>
            <p:nvPr/>
          </p:nvSpPr>
          <p:spPr>
            <a:xfrm rot="11699970">
              <a:off x="20159" y="25845"/>
              <a:ext cx="224119" cy="185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679;p25"/>
            <p:cNvSpPr/>
            <p:nvPr/>
          </p:nvSpPr>
          <p:spPr>
            <a:xfrm rot="11699970">
              <a:off x="316511" y="164087"/>
              <a:ext cx="224119" cy="185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680;p25"/>
            <p:cNvSpPr/>
            <p:nvPr/>
          </p:nvSpPr>
          <p:spPr>
            <a:xfrm rot="11699970">
              <a:off x="90910" y="392987"/>
              <a:ext cx="224136" cy="185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" name="Google Shape;681;p25"/>
          <p:cNvGrpSpPr/>
          <p:nvPr/>
        </p:nvGrpSpPr>
        <p:grpSpPr>
          <a:xfrm>
            <a:off x="872410" y="6260978"/>
            <a:ext cx="800523" cy="723180"/>
            <a:chOff x="0" y="0"/>
            <a:chExt cx="800522" cy="723178"/>
          </a:xfrm>
        </p:grpSpPr>
        <p:sp>
          <p:nvSpPr>
            <p:cNvPr id="283" name="Google Shape;682;p25"/>
            <p:cNvSpPr/>
            <p:nvPr/>
          </p:nvSpPr>
          <p:spPr>
            <a:xfrm rot="6524431">
              <a:off x="15119" y="427250"/>
              <a:ext cx="290220" cy="239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" name="Google Shape;683;p25"/>
            <p:cNvSpPr/>
            <p:nvPr/>
          </p:nvSpPr>
          <p:spPr>
            <a:xfrm rot="6524431">
              <a:off x="218790" y="55991"/>
              <a:ext cx="290220" cy="239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" name="Google Shape;684;p25"/>
            <p:cNvSpPr/>
            <p:nvPr/>
          </p:nvSpPr>
          <p:spPr>
            <a:xfrm rot="6524431">
              <a:off x="495328" y="366992"/>
              <a:ext cx="290241" cy="23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7" name="Google Shape;685;p25"/>
          <p:cNvSpPr/>
          <p:nvPr/>
        </p:nvSpPr>
        <p:spPr>
          <a:xfrm flipH="1" rot="19478282">
            <a:off x="17975967" y="602749"/>
            <a:ext cx="2357827" cy="554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8" name="Google Shape;686;p25"/>
          <p:cNvSpPr/>
          <p:nvPr/>
        </p:nvSpPr>
        <p:spPr>
          <a:xfrm flipH="1" rot="10800117">
            <a:off x="581307" y="12793724"/>
            <a:ext cx="1447392" cy="34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292" name="Google Shape;687;p25"/>
          <p:cNvGrpSpPr/>
          <p:nvPr/>
        </p:nvGrpSpPr>
        <p:grpSpPr>
          <a:xfrm>
            <a:off x="22825550" y="10392754"/>
            <a:ext cx="813210" cy="755199"/>
            <a:chOff x="0" y="0"/>
            <a:chExt cx="813208" cy="755198"/>
          </a:xfrm>
        </p:grpSpPr>
        <p:sp>
          <p:nvSpPr>
            <p:cNvPr id="289" name="Google Shape;688;p25"/>
            <p:cNvSpPr/>
            <p:nvPr/>
          </p:nvSpPr>
          <p:spPr>
            <a:xfrm rot="6300012">
              <a:off x="8660" y="452382"/>
              <a:ext cx="301815" cy="24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689;p25"/>
            <p:cNvSpPr/>
            <p:nvPr/>
          </p:nvSpPr>
          <p:spPr>
            <a:xfrm rot="6300012">
              <a:off x="194830" y="53295"/>
              <a:ext cx="301815" cy="24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690;p25"/>
            <p:cNvSpPr/>
            <p:nvPr/>
          </p:nvSpPr>
          <p:spPr>
            <a:xfrm rot="6300012">
              <a:off x="502889" y="357271"/>
              <a:ext cx="301837" cy="24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93" name="Google Shape;691;p25"/>
          <p:cNvSpPr/>
          <p:nvPr/>
        </p:nvSpPr>
        <p:spPr>
          <a:xfrm rot="10800000">
            <a:off x="15542355" y="10727866"/>
            <a:ext cx="3112074" cy="2277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2527" y="0"/>
                </a:moveTo>
                <a:cubicBezTo>
                  <a:pt x="2461" y="0"/>
                  <a:pt x="2394" y="3"/>
                  <a:pt x="2327" y="8"/>
                </a:cubicBezTo>
                <a:cubicBezTo>
                  <a:pt x="2303" y="9"/>
                  <a:pt x="2286" y="41"/>
                  <a:pt x="2287" y="77"/>
                </a:cubicBezTo>
                <a:cubicBezTo>
                  <a:pt x="2288" y="81"/>
                  <a:pt x="2288" y="86"/>
                  <a:pt x="2289" y="89"/>
                </a:cubicBezTo>
                <a:cubicBezTo>
                  <a:pt x="2294" y="119"/>
                  <a:pt x="2313" y="141"/>
                  <a:pt x="2335" y="141"/>
                </a:cubicBezTo>
                <a:cubicBezTo>
                  <a:pt x="2335" y="141"/>
                  <a:pt x="2335" y="141"/>
                  <a:pt x="2336" y="141"/>
                </a:cubicBezTo>
                <a:cubicBezTo>
                  <a:pt x="2397" y="137"/>
                  <a:pt x="2459" y="134"/>
                  <a:pt x="2520" y="134"/>
                </a:cubicBezTo>
                <a:cubicBezTo>
                  <a:pt x="2592" y="134"/>
                  <a:pt x="2664" y="137"/>
                  <a:pt x="2735" y="143"/>
                </a:cubicBezTo>
                <a:cubicBezTo>
                  <a:pt x="2808" y="149"/>
                  <a:pt x="2884" y="158"/>
                  <a:pt x="2958" y="171"/>
                </a:cubicBezTo>
                <a:cubicBezTo>
                  <a:pt x="2959" y="171"/>
                  <a:pt x="2961" y="171"/>
                  <a:pt x="2962" y="171"/>
                </a:cubicBezTo>
                <a:cubicBezTo>
                  <a:pt x="2985" y="171"/>
                  <a:pt x="3004" y="146"/>
                  <a:pt x="3006" y="111"/>
                </a:cubicBezTo>
                <a:cubicBezTo>
                  <a:pt x="3008" y="75"/>
                  <a:pt x="2988" y="42"/>
                  <a:pt x="2964" y="37"/>
                </a:cubicBezTo>
                <a:cubicBezTo>
                  <a:pt x="2888" y="25"/>
                  <a:pt x="2811" y="15"/>
                  <a:pt x="2736" y="9"/>
                </a:cubicBezTo>
                <a:cubicBezTo>
                  <a:pt x="2667" y="3"/>
                  <a:pt x="2597" y="0"/>
                  <a:pt x="2527" y="0"/>
                </a:cubicBezTo>
                <a:close/>
                <a:moveTo>
                  <a:pt x="1710" y="125"/>
                </a:moveTo>
                <a:cubicBezTo>
                  <a:pt x="1707" y="125"/>
                  <a:pt x="1704" y="125"/>
                  <a:pt x="1701" y="126"/>
                </a:cubicBezTo>
                <a:cubicBezTo>
                  <a:pt x="1674" y="135"/>
                  <a:pt x="1647" y="143"/>
                  <a:pt x="1619" y="152"/>
                </a:cubicBezTo>
                <a:cubicBezTo>
                  <a:pt x="1443" y="213"/>
                  <a:pt x="1268" y="291"/>
                  <a:pt x="1098" y="385"/>
                </a:cubicBezTo>
                <a:cubicBezTo>
                  <a:pt x="1077" y="396"/>
                  <a:pt x="1066" y="430"/>
                  <a:pt x="1073" y="463"/>
                </a:cubicBezTo>
                <a:cubicBezTo>
                  <a:pt x="1073" y="465"/>
                  <a:pt x="1073" y="468"/>
                  <a:pt x="1074" y="471"/>
                </a:cubicBezTo>
                <a:cubicBezTo>
                  <a:pt x="1081" y="498"/>
                  <a:pt x="1099" y="515"/>
                  <a:pt x="1117" y="515"/>
                </a:cubicBezTo>
                <a:cubicBezTo>
                  <a:pt x="1122" y="515"/>
                  <a:pt x="1127" y="513"/>
                  <a:pt x="1133" y="511"/>
                </a:cubicBezTo>
                <a:cubicBezTo>
                  <a:pt x="1299" y="418"/>
                  <a:pt x="1470" y="342"/>
                  <a:pt x="1642" y="283"/>
                </a:cubicBezTo>
                <a:cubicBezTo>
                  <a:pt x="1670" y="274"/>
                  <a:pt x="1696" y="265"/>
                  <a:pt x="1723" y="256"/>
                </a:cubicBezTo>
                <a:cubicBezTo>
                  <a:pt x="1747" y="249"/>
                  <a:pt x="1762" y="214"/>
                  <a:pt x="1756" y="177"/>
                </a:cubicBezTo>
                <a:cubicBezTo>
                  <a:pt x="1756" y="177"/>
                  <a:pt x="1756" y="176"/>
                  <a:pt x="1756" y="176"/>
                </a:cubicBezTo>
                <a:cubicBezTo>
                  <a:pt x="1750" y="146"/>
                  <a:pt x="1731" y="125"/>
                  <a:pt x="1710" y="125"/>
                </a:cubicBezTo>
                <a:close/>
                <a:moveTo>
                  <a:pt x="3581" y="215"/>
                </a:moveTo>
                <a:cubicBezTo>
                  <a:pt x="3561" y="215"/>
                  <a:pt x="3543" y="234"/>
                  <a:pt x="3539" y="264"/>
                </a:cubicBezTo>
                <a:cubicBezTo>
                  <a:pt x="3537" y="275"/>
                  <a:pt x="3537" y="285"/>
                  <a:pt x="3540" y="296"/>
                </a:cubicBezTo>
                <a:cubicBezTo>
                  <a:pt x="3544" y="319"/>
                  <a:pt x="3556" y="339"/>
                  <a:pt x="3573" y="345"/>
                </a:cubicBezTo>
                <a:cubicBezTo>
                  <a:pt x="3774" y="426"/>
                  <a:pt x="3974" y="531"/>
                  <a:pt x="4168" y="657"/>
                </a:cubicBezTo>
                <a:cubicBezTo>
                  <a:pt x="4174" y="661"/>
                  <a:pt x="4180" y="663"/>
                  <a:pt x="4186" y="663"/>
                </a:cubicBezTo>
                <a:cubicBezTo>
                  <a:pt x="4203" y="663"/>
                  <a:pt x="4220" y="648"/>
                  <a:pt x="4225" y="623"/>
                </a:cubicBezTo>
                <a:cubicBezTo>
                  <a:pt x="4235" y="590"/>
                  <a:pt x="4224" y="550"/>
                  <a:pt x="4201" y="535"/>
                </a:cubicBezTo>
                <a:cubicBezTo>
                  <a:pt x="4003" y="407"/>
                  <a:pt x="3798" y="299"/>
                  <a:pt x="3593" y="217"/>
                </a:cubicBezTo>
                <a:cubicBezTo>
                  <a:pt x="3589" y="215"/>
                  <a:pt x="3585" y="215"/>
                  <a:pt x="3581" y="215"/>
                </a:cubicBezTo>
                <a:close/>
                <a:moveTo>
                  <a:pt x="553" y="768"/>
                </a:moveTo>
                <a:cubicBezTo>
                  <a:pt x="545" y="768"/>
                  <a:pt x="538" y="771"/>
                  <a:pt x="531" y="777"/>
                </a:cubicBezTo>
                <a:cubicBezTo>
                  <a:pt x="350" y="928"/>
                  <a:pt x="177" y="1102"/>
                  <a:pt x="15" y="1293"/>
                </a:cubicBezTo>
                <a:cubicBezTo>
                  <a:pt x="1" y="1309"/>
                  <a:pt x="-3" y="1335"/>
                  <a:pt x="1" y="1360"/>
                </a:cubicBezTo>
                <a:cubicBezTo>
                  <a:pt x="3" y="1370"/>
                  <a:pt x="6" y="1378"/>
                  <a:pt x="10" y="1387"/>
                </a:cubicBezTo>
                <a:cubicBezTo>
                  <a:pt x="20" y="1404"/>
                  <a:pt x="33" y="1412"/>
                  <a:pt x="47" y="1412"/>
                </a:cubicBezTo>
                <a:cubicBezTo>
                  <a:pt x="56" y="1412"/>
                  <a:pt x="66" y="1408"/>
                  <a:pt x="73" y="1399"/>
                </a:cubicBezTo>
                <a:cubicBezTo>
                  <a:pt x="231" y="1213"/>
                  <a:pt x="401" y="1042"/>
                  <a:pt x="578" y="893"/>
                </a:cubicBezTo>
                <a:cubicBezTo>
                  <a:pt x="599" y="875"/>
                  <a:pt x="607" y="834"/>
                  <a:pt x="594" y="803"/>
                </a:cubicBezTo>
                <a:cubicBezTo>
                  <a:pt x="585" y="781"/>
                  <a:pt x="569" y="768"/>
                  <a:pt x="553" y="768"/>
                </a:cubicBezTo>
                <a:close/>
                <a:moveTo>
                  <a:pt x="4749" y="970"/>
                </a:moveTo>
                <a:cubicBezTo>
                  <a:pt x="4734" y="970"/>
                  <a:pt x="4720" y="981"/>
                  <a:pt x="4712" y="1001"/>
                </a:cubicBezTo>
                <a:cubicBezTo>
                  <a:pt x="4706" y="1017"/>
                  <a:pt x="4705" y="1035"/>
                  <a:pt x="4707" y="1052"/>
                </a:cubicBezTo>
                <a:cubicBezTo>
                  <a:pt x="4711" y="1068"/>
                  <a:pt x="4718" y="1083"/>
                  <a:pt x="4729" y="1094"/>
                </a:cubicBezTo>
                <a:cubicBezTo>
                  <a:pt x="4909" y="1260"/>
                  <a:pt x="5082" y="1446"/>
                  <a:pt x="5244" y="1646"/>
                </a:cubicBezTo>
                <a:cubicBezTo>
                  <a:pt x="5253" y="1658"/>
                  <a:pt x="5264" y="1663"/>
                  <a:pt x="5274" y="1663"/>
                </a:cubicBezTo>
                <a:cubicBezTo>
                  <a:pt x="5286" y="1663"/>
                  <a:pt x="5299" y="1655"/>
                  <a:pt x="5308" y="1640"/>
                </a:cubicBezTo>
                <a:cubicBezTo>
                  <a:pt x="5322" y="1612"/>
                  <a:pt x="5319" y="1569"/>
                  <a:pt x="5300" y="1546"/>
                </a:cubicBezTo>
                <a:cubicBezTo>
                  <a:pt x="5135" y="1341"/>
                  <a:pt x="4958" y="1151"/>
                  <a:pt x="4774" y="981"/>
                </a:cubicBezTo>
                <a:cubicBezTo>
                  <a:pt x="4766" y="974"/>
                  <a:pt x="4758" y="970"/>
                  <a:pt x="4749" y="970"/>
                </a:cubicBezTo>
                <a:close/>
                <a:moveTo>
                  <a:pt x="5731" y="2195"/>
                </a:moveTo>
                <a:cubicBezTo>
                  <a:pt x="5721" y="2195"/>
                  <a:pt x="5710" y="2201"/>
                  <a:pt x="5702" y="2211"/>
                </a:cubicBezTo>
                <a:cubicBezTo>
                  <a:pt x="5690" y="2229"/>
                  <a:pt x="5686" y="2253"/>
                  <a:pt x="5689" y="2278"/>
                </a:cubicBezTo>
                <a:cubicBezTo>
                  <a:pt x="5691" y="2287"/>
                  <a:pt x="5695" y="2297"/>
                  <a:pt x="5700" y="2305"/>
                </a:cubicBezTo>
                <a:cubicBezTo>
                  <a:pt x="5734" y="2362"/>
                  <a:pt x="5768" y="2420"/>
                  <a:pt x="5800" y="2479"/>
                </a:cubicBezTo>
                <a:cubicBezTo>
                  <a:pt x="5901" y="2659"/>
                  <a:pt x="5997" y="2854"/>
                  <a:pt x="6087" y="3055"/>
                </a:cubicBezTo>
                <a:cubicBezTo>
                  <a:pt x="6096" y="3076"/>
                  <a:pt x="6111" y="3087"/>
                  <a:pt x="6127" y="3087"/>
                </a:cubicBezTo>
                <a:cubicBezTo>
                  <a:pt x="6135" y="3087"/>
                  <a:pt x="6143" y="3084"/>
                  <a:pt x="6149" y="3077"/>
                </a:cubicBezTo>
                <a:cubicBezTo>
                  <a:pt x="6170" y="3058"/>
                  <a:pt x="6176" y="3016"/>
                  <a:pt x="6161" y="2985"/>
                </a:cubicBezTo>
                <a:cubicBezTo>
                  <a:pt x="6070" y="2779"/>
                  <a:pt x="5971" y="2580"/>
                  <a:pt x="5868" y="2396"/>
                </a:cubicBezTo>
                <a:cubicBezTo>
                  <a:pt x="5835" y="2336"/>
                  <a:pt x="5801" y="2277"/>
                  <a:pt x="5766" y="2219"/>
                </a:cubicBezTo>
                <a:cubicBezTo>
                  <a:pt x="5757" y="2204"/>
                  <a:pt x="5744" y="2195"/>
                  <a:pt x="5731" y="2195"/>
                </a:cubicBezTo>
                <a:close/>
                <a:moveTo>
                  <a:pt x="6444" y="3779"/>
                </a:moveTo>
                <a:cubicBezTo>
                  <a:pt x="6437" y="3779"/>
                  <a:pt x="6431" y="3781"/>
                  <a:pt x="6424" y="3785"/>
                </a:cubicBezTo>
                <a:cubicBezTo>
                  <a:pt x="6406" y="3798"/>
                  <a:pt x="6396" y="3830"/>
                  <a:pt x="6401" y="3860"/>
                </a:cubicBezTo>
                <a:cubicBezTo>
                  <a:pt x="6403" y="3864"/>
                  <a:pt x="6404" y="3870"/>
                  <a:pt x="6406" y="3874"/>
                </a:cubicBezTo>
                <a:cubicBezTo>
                  <a:pt x="6497" y="4142"/>
                  <a:pt x="6583" y="4432"/>
                  <a:pt x="6663" y="4736"/>
                </a:cubicBezTo>
                <a:cubicBezTo>
                  <a:pt x="6670" y="4764"/>
                  <a:pt x="6688" y="4781"/>
                  <a:pt x="6706" y="4781"/>
                </a:cubicBezTo>
                <a:cubicBezTo>
                  <a:pt x="6711" y="4781"/>
                  <a:pt x="6717" y="4780"/>
                  <a:pt x="6721" y="4778"/>
                </a:cubicBezTo>
                <a:cubicBezTo>
                  <a:pt x="6744" y="4765"/>
                  <a:pt x="6754" y="4725"/>
                  <a:pt x="6747" y="4692"/>
                </a:cubicBezTo>
                <a:cubicBezTo>
                  <a:pt x="6666" y="4385"/>
                  <a:pt x="6578" y="4091"/>
                  <a:pt x="6486" y="3817"/>
                </a:cubicBezTo>
                <a:cubicBezTo>
                  <a:pt x="6477" y="3793"/>
                  <a:pt x="6461" y="3779"/>
                  <a:pt x="6444" y="3779"/>
                </a:cubicBezTo>
                <a:close/>
                <a:moveTo>
                  <a:pt x="6912" y="5543"/>
                </a:moveTo>
                <a:cubicBezTo>
                  <a:pt x="6907" y="5543"/>
                  <a:pt x="6904" y="5544"/>
                  <a:pt x="6900" y="5546"/>
                </a:cubicBezTo>
                <a:cubicBezTo>
                  <a:pt x="6877" y="5555"/>
                  <a:pt x="6864" y="5591"/>
                  <a:pt x="6870" y="5625"/>
                </a:cubicBezTo>
                <a:cubicBezTo>
                  <a:pt x="6870" y="5626"/>
                  <a:pt x="6870" y="5627"/>
                  <a:pt x="6870" y="5628"/>
                </a:cubicBezTo>
                <a:cubicBezTo>
                  <a:pt x="6930" y="5909"/>
                  <a:pt x="6989" y="6222"/>
                  <a:pt x="7041" y="6535"/>
                </a:cubicBezTo>
                <a:cubicBezTo>
                  <a:pt x="7041" y="6535"/>
                  <a:pt x="7042" y="6536"/>
                  <a:pt x="7042" y="6536"/>
                </a:cubicBezTo>
                <a:cubicBezTo>
                  <a:pt x="7048" y="6566"/>
                  <a:pt x="7066" y="6588"/>
                  <a:pt x="7087" y="6588"/>
                </a:cubicBezTo>
                <a:cubicBezTo>
                  <a:pt x="7090" y="6588"/>
                  <a:pt x="7093" y="6588"/>
                  <a:pt x="7096" y="6586"/>
                </a:cubicBezTo>
                <a:cubicBezTo>
                  <a:pt x="7120" y="6579"/>
                  <a:pt x="7136" y="6544"/>
                  <a:pt x="7129" y="6507"/>
                </a:cubicBezTo>
                <a:cubicBezTo>
                  <a:pt x="7075" y="6192"/>
                  <a:pt x="7016" y="5877"/>
                  <a:pt x="6956" y="5594"/>
                </a:cubicBezTo>
                <a:cubicBezTo>
                  <a:pt x="6951" y="5563"/>
                  <a:pt x="6932" y="5543"/>
                  <a:pt x="6912" y="5543"/>
                </a:cubicBezTo>
                <a:close/>
                <a:moveTo>
                  <a:pt x="7231" y="7374"/>
                </a:moveTo>
                <a:cubicBezTo>
                  <a:pt x="7228" y="7374"/>
                  <a:pt x="7225" y="7374"/>
                  <a:pt x="7222" y="7375"/>
                </a:cubicBezTo>
                <a:cubicBezTo>
                  <a:pt x="7198" y="7382"/>
                  <a:pt x="7183" y="7416"/>
                  <a:pt x="7188" y="7453"/>
                </a:cubicBezTo>
                <a:cubicBezTo>
                  <a:pt x="7225" y="7701"/>
                  <a:pt x="7261" y="7948"/>
                  <a:pt x="7297" y="8195"/>
                </a:cubicBezTo>
                <a:lnTo>
                  <a:pt x="7322" y="8375"/>
                </a:lnTo>
                <a:cubicBezTo>
                  <a:pt x="7323" y="8376"/>
                  <a:pt x="7323" y="8377"/>
                  <a:pt x="7323" y="8378"/>
                </a:cubicBezTo>
                <a:cubicBezTo>
                  <a:pt x="7329" y="8408"/>
                  <a:pt x="7348" y="8430"/>
                  <a:pt x="7368" y="8430"/>
                </a:cubicBezTo>
                <a:cubicBezTo>
                  <a:pt x="7370" y="8430"/>
                  <a:pt x="7373" y="8430"/>
                  <a:pt x="7376" y="8429"/>
                </a:cubicBezTo>
                <a:cubicBezTo>
                  <a:pt x="7400" y="8424"/>
                  <a:pt x="7416" y="8389"/>
                  <a:pt x="7411" y="8352"/>
                </a:cubicBezTo>
                <a:lnTo>
                  <a:pt x="7384" y="8173"/>
                </a:lnTo>
                <a:cubicBezTo>
                  <a:pt x="7349" y="7926"/>
                  <a:pt x="7313" y="7677"/>
                  <a:pt x="7276" y="7429"/>
                </a:cubicBezTo>
                <a:cubicBezTo>
                  <a:pt x="7269" y="7394"/>
                  <a:pt x="7251" y="7374"/>
                  <a:pt x="7231" y="7374"/>
                </a:cubicBezTo>
                <a:close/>
                <a:moveTo>
                  <a:pt x="7502" y="9218"/>
                </a:moveTo>
                <a:cubicBezTo>
                  <a:pt x="7499" y="9218"/>
                  <a:pt x="7496" y="9218"/>
                  <a:pt x="7493" y="9219"/>
                </a:cubicBezTo>
                <a:cubicBezTo>
                  <a:pt x="7469" y="9226"/>
                  <a:pt x="7454" y="9260"/>
                  <a:pt x="7459" y="9297"/>
                </a:cubicBezTo>
                <a:cubicBezTo>
                  <a:pt x="7513" y="9636"/>
                  <a:pt x="7563" y="9938"/>
                  <a:pt x="7613" y="10218"/>
                </a:cubicBezTo>
                <a:cubicBezTo>
                  <a:pt x="7619" y="10249"/>
                  <a:pt x="7638" y="10270"/>
                  <a:pt x="7658" y="10270"/>
                </a:cubicBezTo>
                <a:cubicBezTo>
                  <a:pt x="7662" y="10270"/>
                  <a:pt x="7665" y="10269"/>
                  <a:pt x="7669" y="10268"/>
                </a:cubicBezTo>
                <a:cubicBezTo>
                  <a:pt x="7692" y="10260"/>
                  <a:pt x="7706" y="10224"/>
                  <a:pt x="7700" y="10188"/>
                </a:cubicBezTo>
                <a:cubicBezTo>
                  <a:pt x="7649" y="9910"/>
                  <a:pt x="7599" y="9611"/>
                  <a:pt x="7547" y="9272"/>
                </a:cubicBezTo>
                <a:cubicBezTo>
                  <a:pt x="7539" y="9237"/>
                  <a:pt x="7522" y="9218"/>
                  <a:pt x="7502" y="9218"/>
                </a:cubicBezTo>
                <a:close/>
                <a:moveTo>
                  <a:pt x="16574" y="11493"/>
                </a:moveTo>
                <a:cubicBezTo>
                  <a:pt x="16570" y="11493"/>
                  <a:pt x="16565" y="11493"/>
                  <a:pt x="16560" y="11493"/>
                </a:cubicBezTo>
                <a:cubicBezTo>
                  <a:pt x="16536" y="11493"/>
                  <a:pt x="16517" y="11523"/>
                  <a:pt x="16518" y="11560"/>
                </a:cubicBezTo>
                <a:cubicBezTo>
                  <a:pt x="16518" y="11566"/>
                  <a:pt x="16518" y="11570"/>
                  <a:pt x="16519" y="11575"/>
                </a:cubicBezTo>
                <a:cubicBezTo>
                  <a:pt x="16524" y="11605"/>
                  <a:pt x="16542" y="11627"/>
                  <a:pt x="16563" y="11627"/>
                </a:cubicBezTo>
                <a:cubicBezTo>
                  <a:pt x="16563" y="11627"/>
                  <a:pt x="16564" y="11627"/>
                  <a:pt x="16564" y="11627"/>
                </a:cubicBezTo>
                <a:cubicBezTo>
                  <a:pt x="16772" y="11627"/>
                  <a:pt x="16981" y="11648"/>
                  <a:pt x="17186" y="11691"/>
                </a:cubicBezTo>
                <a:cubicBezTo>
                  <a:pt x="17189" y="11691"/>
                  <a:pt x="17191" y="11692"/>
                  <a:pt x="17193" y="11692"/>
                </a:cubicBezTo>
                <a:cubicBezTo>
                  <a:pt x="17216" y="11692"/>
                  <a:pt x="17234" y="11667"/>
                  <a:pt x="17236" y="11634"/>
                </a:cubicBezTo>
                <a:cubicBezTo>
                  <a:pt x="17238" y="11598"/>
                  <a:pt x="17220" y="11564"/>
                  <a:pt x="17196" y="11558"/>
                </a:cubicBezTo>
                <a:cubicBezTo>
                  <a:pt x="16991" y="11516"/>
                  <a:pt x="16781" y="11493"/>
                  <a:pt x="16574" y="11493"/>
                </a:cubicBezTo>
                <a:close/>
                <a:moveTo>
                  <a:pt x="15936" y="11563"/>
                </a:moveTo>
                <a:cubicBezTo>
                  <a:pt x="15934" y="11563"/>
                  <a:pt x="15932" y="11563"/>
                  <a:pt x="15930" y="11564"/>
                </a:cubicBezTo>
                <a:cubicBezTo>
                  <a:pt x="15824" y="11587"/>
                  <a:pt x="15718" y="11617"/>
                  <a:pt x="15615" y="11652"/>
                </a:cubicBezTo>
                <a:cubicBezTo>
                  <a:pt x="15514" y="11687"/>
                  <a:pt x="15413" y="11727"/>
                  <a:pt x="15316" y="11772"/>
                </a:cubicBezTo>
                <a:cubicBezTo>
                  <a:pt x="15294" y="11783"/>
                  <a:pt x="15282" y="11817"/>
                  <a:pt x="15288" y="11850"/>
                </a:cubicBezTo>
                <a:cubicBezTo>
                  <a:pt x="15288" y="11852"/>
                  <a:pt x="15288" y="11854"/>
                  <a:pt x="15289" y="11855"/>
                </a:cubicBezTo>
                <a:cubicBezTo>
                  <a:pt x="15296" y="11884"/>
                  <a:pt x="15314" y="11902"/>
                  <a:pt x="15333" y="11902"/>
                </a:cubicBezTo>
                <a:cubicBezTo>
                  <a:pt x="15337" y="11902"/>
                  <a:pt x="15342" y="11901"/>
                  <a:pt x="15346" y="11899"/>
                </a:cubicBezTo>
                <a:cubicBezTo>
                  <a:pt x="15442" y="11855"/>
                  <a:pt x="15539" y="11816"/>
                  <a:pt x="15639" y="11783"/>
                </a:cubicBezTo>
                <a:cubicBezTo>
                  <a:pt x="15739" y="11748"/>
                  <a:pt x="15843" y="11720"/>
                  <a:pt x="15947" y="11696"/>
                </a:cubicBezTo>
                <a:cubicBezTo>
                  <a:pt x="15971" y="11691"/>
                  <a:pt x="15987" y="11657"/>
                  <a:pt x="15982" y="11620"/>
                </a:cubicBezTo>
                <a:cubicBezTo>
                  <a:pt x="15978" y="11587"/>
                  <a:pt x="15958" y="11563"/>
                  <a:pt x="15936" y="11563"/>
                </a:cubicBezTo>
                <a:close/>
                <a:moveTo>
                  <a:pt x="7837" y="11043"/>
                </a:moveTo>
                <a:cubicBezTo>
                  <a:pt x="7832" y="11043"/>
                  <a:pt x="7829" y="11044"/>
                  <a:pt x="7824" y="11046"/>
                </a:cubicBezTo>
                <a:cubicBezTo>
                  <a:pt x="7802" y="11055"/>
                  <a:pt x="7789" y="11090"/>
                  <a:pt x="7795" y="11125"/>
                </a:cubicBezTo>
                <a:cubicBezTo>
                  <a:pt x="7796" y="11126"/>
                  <a:pt x="7796" y="11127"/>
                  <a:pt x="7796" y="11129"/>
                </a:cubicBezTo>
                <a:cubicBezTo>
                  <a:pt x="7868" y="11448"/>
                  <a:pt x="7941" y="11741"/>
                  <a:pt x="8021" y="12023"/>
                </a:cubicBezTo>
                <a:cubicBezTo>
                  <a:pt x="8029" y="12050"/>
                  <a:pt x="8047" y="12066"/>
                  <a:pt x="8065" y="12066"/>
                </a:cubicBezTo>
                <a:cubicBezTo>
                  <a:pt x="8070" y="12066"/>
                  <a:pt x="8075" y="12064"/>
                  <a:pt x="8080" y="12062"/>
                </a:cubicBezTo>
                <a:cubicBezTo>
                  <a:pt x="8103" y="12049"/>
                  <a:pt x="8113" y="12010"/>
                  <a:pt x="8104" y="11975"/>
                </a:cubicBezTo>
                <a:cubicBezTo>
                  <a:pt x="8025" y="11697"/>
                  <a:pt x="7952" y="11409"/>
                  <a:pt x="7881" y="11091"/>
                </a:cubicBezTo>
                <a:cubicBezTo>
                  <a:pt x="7875" y="11062"/>
                  <a:pt x="7857" y="11043"/>
                  <a:pt x="7837" y="11043"/>
                </a:cubicBezTo>
                <a:close/>
                <a:moveTo>
                  <a:pt x="17810" y="11757"/>
                </a:moveTo>
                <a:cubicBezTo>
                  <a:pt x="17790" y="11757"/>
                  <a:pt x="17772" y="11776"/>
                  <a:pt x="17768" y="11805"/>
                </a:cubicBezTo>
                <a:cubicBezTo>
                  <a:pt x="17766" y="11816"/>
                  <a:pt x="17766" y="11828"/>
                  <a:pt x="17768" y="11838"/>
                </a:cubicBezTo>
                <a:cubicBezTo>
                  <a:pt x="17772" y="11862"/>
                  <a:pt x="17784" y="11881"/>
                  <a:pt x="17801" y="11887"/>
                </a:cubicBezTo>
                <a:cubicBezTo>
                  <a:pt x="17992" y="11971"/>
                  <a:pt x="18179" y="12073"/>
                  <a:pt x="18357" y="12193"/>
                </a:cubicBezTo>
                <a:lnTo>
                  <a:pt x="18391" y="12217"/>
                </a:lnTo>
                <a:cubicBezTo>
                  <a:pt x="18397" y="12222"/>
                  <a:pt x="18404" y="12223"/>
                  <a:pt x="18410" y="12223"/>
                </a:cubicBezTo>
                <a:cubicBezTo>
                  <a:pt x="18427" y="12223"/>
                  <a:pt x="18443" y="12210"/>
                  <a:pt x="18451" y="12185"/>
                </a:cubicBezTo>
                <a:cubicBezTo>
                  <a:pt x="18460" y="12152"/>
                  <a:pt x="18449" y="12112"/>
                  <a:pt x="18426" y="12096"/>
                </a:cubicBezTo>
                <a:lnTo>
                  <a:pt x="18391" y="12072"/>
                </a:lnTo>
                <a:cubicBezTo>
                  <a:pt x="18209" y="11949"/>
                  <a:pt x="18017" y="11845"/>
                  <a:pt x="17823" y="11759"/>
                </a:cubicBezTo>
                <a:cubicBezTo>
                  <a:pt x="17818" y="11758"/>
                  <a:pt x="17815" y="11757"/>
                  <a:pt x="17810" y="11757"/>
                </a:cubicBezTo>
                <a:close/>
                <a:moveTo>
                  <a:pt x="14755" y="12113"/>
                </a:moveTo>
                <a:cubicBezTo>
                  <a:pt x="14749" y="12113"/>
                  <a:pt x="14742" y="12115"/>
                  <a:pt x="14736" y="12120"/>
                </a:cubicBezTo>
                <a:cubicBezTo>
                  <a:pt x="14548" y="12260"/>
                  <a:pt x="14370" y="12425"/>
                  <a:pt x="14206" y="12607"/>
                </a:cubicBezTo>
                <a:cubicBezTo>
                  <a:pt x="14191" y="12623"/>
                  <a:pt x="14186" y="12651"/>
                  <a:pt x="14190" y="12676"/>
                </a:cubicBezTo>
                <a:cubicBezTo>
                  <a:pt x="14192" y="12684"/>
                  <a:pt x="14195" y="12693"/>
                  <a:pt x="14199" y="12700"/>
                </a:cubicBezTo>
                <a:cubicBezTo>
                  <a:pt x="14208" y="12719"/>
                  <a:pt x="14222" y="12728"/>
                  <a:pt x="14236" y="12728"/>
                </a:cubicBezTo>
                <a:cubicBezTo>
                  <a:pt x="14246" y="12728"/>
                  <a:pt x="14254" y="12724"/>
                  <a:pt x="14262" y="12715"/>
                </a:cubicBezTo>
                <a:cubicBezTo>
                  <a:pt x="14422" y="12537"/>
                  <a:pt x="14596" y="12378"/>
                  <a:pt x="14779" y="12240"/>
                </a:cubicBezTo>
                <a:cubicBezTo>
                  <a:pt x="14801" y="12224"/>
                  <a:pt x="14808" y="12183"/>
                  <a:pt x="14796" y="12150"/>
                </a:cubicBezTo>
                <a:cubicBezTo>
                  <a:pt x="14788" y="12127"/>
                  <a:pt x="14772" y="12113"/>
                  <a:pt x="14755" y="12113"/>
                </a:cubicBezTo>
                <a:close/>
                <a:moveTo>
                  <a:pt x="18968" y="12546"/>
                </a:moveTo>
                <a:cubicBezTo>
                  <a:pt x="18954" y="12546"/>
                  <a:pt x="18940" y="12557"/>
                  <a:pt x="18932" y="12576"/>
                </a:cubicBezTo>
                <a:cubicBezTo>
                  <a:pt x="18925" y="12591"/>
                  <a:pt x="18924" y="12611"/>
                  <a:pt x="18927" y="12628"/>
                </a:cubicBezTo>
                <a:cubicBezTo>
                  <a:pt x="18930" y="12644"/>
                  <a:pt x="18937" y="12659"/>
                  <a:pt x="18948" y="12668"/>
                </a:cubicBezTo>
                <a:cubicBezTo>
                  <a:pt x="19125" y="12836"/>
                  <a:pt x="19297" y="13024"/>
                  <a:pt x="19461" y="13227"/>
                </a:cubicBezTo>
                <a:cubicBezTo>
                  <a:pt x="19470" y="13238"/>
                  <a:pt x="19481" y="13244"/>
                  <a:pt x="19491" y="13244"/>
                </a:cubicBezTo>
                <a:cubicBezTo>
                  <a:pt x="19504" y="13244"/>
                  <a:pt x="19517" y="13236"/>
                  <a:pt x="19525" y="13221"/>
                </a:cubicBezTo>
                <a:cubicBezTo>
                  <a:pt x="19540" y="13192"/>
                  <a:pt x="19537" y="13150"/>
                  <a:pt x="19517" y="13126"/>
                </a:cubicBezTo>
                <a:cubicBezTo>
                  <a:pt x="19349" y="12919"/>
                  <a:pt x="19174" y="12727"/>
                  <a:pt x="18993" y="12557"/>
                </a:cubicBezTo>
                <a:cubicBezTo>
                  <a:pt x="18986" y="12550"/>
                  <a:pt x="18977" y="12546"/>
                  <a:pt x="18968" y="12546"/>
                </a:cubicBezTo>
                <a:close/>
                <a:moveTo>
                  <a:pt x="8338" y="12789"/>
                </a:moveTo>
                <a:cubicBezTo>
                  <a:pt x="8332" y="12789"/>
                  <a:pt x="8325" y="12791"/>
                  <a:pt x="8319" y="12795"/>
                </a:cubicBezTo>
                <a:cubicBezTo>
                  <a:pt x="8300" y="12809"/>
                  <a:pt x="8292" y="12840"/>
                  <a:pt x="8297" y="12870"/>
                </a:cubicBezTo>
                <a:cubicBezTo>
                  <a:pt x="8298" y="12876"/>
                  <a:pt x="8300" y="12880"/>
                  <a:pt x="8303" y="12885"/>
                </a:cubicBezTo>
                <a:cubicBezTo>
                  <a:pt x="8409" y="13174"/>
                  <a:pt x="8525" y="13447"/>
                  <a:pt x="8648" y="13699"/>
                </a:cubicBezTo>
                <a:cubicBezTo>
                  <a:pt x="8657" y="13718"/>
                  <a:pt x="8672" y="13729"/>
                  <a:pt x="8686" y="13729"/>
                </a:cubicBezTo>
                <a:cubicBezTo>
                  <a:pt x="8695" y="13729"/>
                  <a:pt x="8704" y="13725"/>
                  <a:pt x="8711" y="13716"/>
                </a:cubicBezTo>
                <a:cubicBezTo>
                  <a:pt x="8731" y="13696"/>
                  <a:pt x="8735" y="13654"/>
                  <a:pt x="8720" y="13623"/>
                </a:cubicBezTo>
                <a:cubicBezTo>
                  <a:pt x="8599" y="13377"/>
                  <a:pt x="8485" y="13107"/>
                  <a:pt x="8380" y="12825"/>
                </a:cubicBezTo>
                <a:cubicBezTo>
                  <a:pt x="8371" y="12802"/>
                  <a:pt x="8355" y="12789"/>
                  <a:pt x="8338" y="12789"/>
                </a:cubicBezTo>
                <a:close/>
                <a:moveTo>
                  <a:pt x="13778" y="13211"/>
                </a:moveTo>
                <a:cubicBezTo>
                  <a:pt x="13766" y="13211"/>
                  <a:pt x="13754" y="13218"/>
                  <a:pt x="13746" y="13231"/>
                </a:cubicBezTo>
                <a:cubicBezTo>
                  <a:pt x="13610" y="13452"/>
                  <a:pt x="13488" y="13684"/>
                  <a:pt x="13354" y="13943"/>
                </a:cubicBezTo>
                <a:cubicBezTo>
                  <a:pt x="13345" y="13960"/>
                  <a:pt x="13343" y="13981"/>
                  <a:pt x="13347" y="14001"/>
                </a:cubicBezTo>
                <a:cubicBezTo>
                  <a:pt x="13349" y="14014"/>
                  <a:pt x="13354" y="14027"/>
                  <a:pt x="13363" y="14037"/>
                </a:cubicBezTo>
                <a:cubicBezTo>
                  <a:pt x="13372" y="14047"/>
                  <a:pt x="13382" y="14052"/>
                  <a:pt x="13392" y="14052"/>
                </a:cubicBezTo>
                <a:cubicBezTo>
                  <a:pt x="13405" y="14052"/>
                  <a:pt x="13417" y="14044"/>
                  <a:pt x="13425" y="14028"/>
                </a:cubicBezTo>
                <a:cubicBezTo>
                  <a:pt x="13559" y="13771"/>
                  <a:pt x="13680" y="13541"/>
                  <a:pt x="13814" y="13323"/>
                </a:cubicBezTo>
                <a:cubicBezTo>
                  <a:pt x="13830" y="13297"/>
                  <a:pt x="13828" y="13255"/>
                  <a:pt x="13809" y="13229"/>
                </a:cubicBezTo>
                <a:cubicBezTo>
                  <a:pt x="13800" y="13217"/>
                  <a:pt x="13789" y="13211"/>
                  <a:pt x="13778" y="13211"/>
                </a:cubicBezTo>
                <a:close/>
                <a:moveTo>
                  <a:pt x="19957" y="13764"/>
                </a:moveTo>
                <a:cubicBezTo>
                  <a:pt x="19946" y="13764"/>
                  <a:pt x="19935" y="13769"/>
                  <a:pt x="19927" y="13782"/>
                </a:cubicBezTo>
                <a:cubicBezTo>
                  <a:pt x="19915" y="13798"/>
                  <a:pt x="19911" y="13822"/>
                  <a:pt x="19915" y="13846"/>
                </a:cubicBezTo>
                <a:cubicBezTo>
                  <a:pt x="19917" y="13856"/>
                  <a:pt x="19920" y="13867"/>
                  <a:pt x="19927" y="13876"/>
                </a:cubicBezTo>
                <a:cubicBezTo>
                  <a:pt x="20071" y="14103"/>
                  <a:pt x="20211" y="14346"/>
                  <a:pt x="20339" y="14599"/>
                </a:cubicBezTo>
                <a:cubicBezTo>
                  <a:pt x="20348" y="14617"/>
                  <a:pt x="20362" y="14626"/>
                  <a:pt x="20376" y="14626"/>
                </a:cubicBezTo>
                <a:cubicBezTo>
                  <a:pt x="20385" y="14626"/>
                  <a:pt x="20394" y="14622"/>
                  <a:pt x="20402" y="14614"/>
                </a:cubicBezTo>
                <a:cubicBezTo>
                  <a:pt x="20421" y="14592"/>
                  <a:pt x="20424" y="14551"/>
                  <a:pt x="20410" y="14521"/>
                </a:cubicBezTo>
                <a:cubicBezTo>
                  <a:pt x="20279" y="14263"/>
                  <a:pt x="20138" y="14017"/>
                  <a:pt x="19991" y="13786"/>
                </a:cubicBezTo>
                <a:cubicBezTo>
                  <a:pt x="19981" y="13771"/>
                  <a:pt x="19969" y="13764"/>
                  <a:pt x="19957" y="13764"/>
                </a:cubicBezTo>
                <a:close/>
                <a:moveTo>
                  <a:pt x="9100" y="14319"/>
                </a:moveTo>
                <a:cubicBezTo>
                  <a:pt x="9089" y="14319"/>
                  <a:pt x="9078" y="14326"/>
                  <a:pt x="9070" y="14338"/>
                </a:cubicBezTo>
                <a:cubicBezTo>
                  <a:pt x="9059" y="14355"/>
                  <a:pt x="9055" y="14379"/>
                  <a:pt x="9059" y="14401"/>
                </a:cubicBezTo>
                <a:cubicBezTo>
                  <a:pt x="9062" y="14413"/>
                  <a:pt x="9065" y="14424"/>
                  <a:pt x="9072" y="14433"/>
                </a:cubicBezTo>
                <a:cubicBezTo>
                  <a:pt x="9226" y="14657"/>
                  <a:pt x="9396" y="14863"/>
                  <a:pt x="9576" y="15046"/>
                </a:cubicBezTo>
                <a:cubicBezTo>
                  <a:pt x="9584" y="15055"/>
                  <a:pt x="9593" y="15059"/>
                  <a:pt x="9602" y="15059"/>
                </a:cubicBezTo>
                <a:cubicBezTo>
                  <a:pt x="9616" y="15059"/>
                  <a:pt x="9630" y="15049"/>
                  <a:pt x="9638" y="15030"/>
                </a:cubicBezTo>
                <a:cubicBezTo>
                  <a:pt x="9652" y="14999"/>
                  <a:pt x="9645" y="14958"/>
                  <a:pt x="9624" y="14936"/>
                </a:cubicBezTo>
                <a:cubicBezTo>
                  <a:pt x="9449" y="14758"/>
                  <a:pt x="9283" y="14557"/>
                  <a:pt x="9133" y="14339"/>
                </a:cubicBezTo>
                <a:cubicBezTo>
                  <a:pt x="9124" y="14326"/>
                  <a:pt x="9112" y="14319"/>
                  <a:pt x="9100" y="14319"/>
                </a:cubicBezTo>
                <a:close/>
                <a:moveTo>
                  <a:pt x="13001" y="14630"/>
                </a:moveTo>
                <a:cubicBezTo>
                  <a:pt x="12989" y="14630"/>
                  <a:pt x="12977" y="14637"/>
                  <a:pt x="12969" y="14651"/>
                </a:cubicBezTo>
                <a:cubicBezTo>
                  <a:pt x="12815" y="14911"/>
                  <a:pt x="12674" y="15105"/>
                  <a:pt x="12526" y="15264"/>
                </a:cubicBezTo>
                <a:cubicBezTo>
                  <a:pt x="12511" y="15280"/>
                  <a:pt x="12505" y="15308"/>
                  <a:pt x="12510" y="15334"/>
                </a:cubicBezTo>
                <a:cubicBezTo>
                  <a:pt x="12512" y="15341"/>
                  <a:pt x="12514" y="15350"/>
                  <a:pt x="12517" y="15357"/>
                </a:cubicBezTo>
                <a:cubicBezTo>
                  <a:pt x="12527" y="15376"/>
                  <a:pt x="12541" y="15386"/>
                  <a:pt x="12555" y="15386"/>
                </a:cubicBezTo>
                <a:cubicBezTo>
                  <a:pt x="12564" y="15386"/>
                  <a:pt x="12573" y="15382"/>
                  <a:pt x="12581" y="15373"/>
                </a:cubicBezTo>
                <a:cubicBezTo>
                  <a:pt x="12734" y="15209"/>
                  <a:pt x="12880" y="15008"/>
                  <a:pt x="13038" y="14743"/>
                </a:cubicBezTo>
                <a:cubicBezTo>
                  <a:pt x="13054" y="14715"/>
                  <a:pt x="13052" y="14673"/>
                  <a:pt x="13033" y="14648"/>
                </a:cubicBezTo>
                <a:cubicBezTo>
                  <a:pt x="13023" y="14636"/>
                  <a:pt x="13012" y="14630"/>
                  <a:pt x="13001" y="14630"/>
                </a:cubicBezTo>
                <a:close/>
                <a:moveTo>
                  <a:pt x="10156" y="15391"/>
                </a:moveTo>
                <a:cubicBezTo>
                  <a:pt x="10139" y="15391"/>
                  <a:pt x="10124" y="15406"/>
                  <a:pt x="10117" y="15431"/>
                </a:cubicBezTo>
                <a:cubicBezTo>
                  <a:pt x="10113" y="15445"/>
                  <a:pt x="10112" y="15460"/>
                  <a:pt x="10115" y="15474"/>
                </a:cubicBezTo>
                <a:cubicBezTo>
                  <a:pt x="10118" y="15493"/>
                  <a:pt x="10128" y="15510"/>
                  <a:pt x="10141" y="15520"/>
                </a:cubicBezTo>
                <a:cubicBezTo>
                  <a:pt x="10343" y="15654"/>
                  <a:pt x="10549" y="15759"/>
                  <a:pt x="10753" y="15827"/>
                </a:cubicBezTo>
                <a:cubicBezTo>
                  <a:pt x="10756" y="15829"/>
                  <a:pt x="10760" y="15829"/>
                  <a:pt x="10763" y="15829"/>
                </a:cubicBezTo>
                <a:cubicBezTo>
                  <a:pt x="10784" y="15829"/>
                  <a:pt x="10802" y="15808"/>
                  <a:pt x="10805" y="15778"/>
                </a:cubicBezTo>
                <a:cubicBezTo>
                  <a:pt x="10810" y="15742"/>
                  <a:pt x="10794" y="15707"/>
                  <a:pt x="10769" y="15698"/>
                </a:cubicBezTo>
                <a:cubicBezTo>
                  <a:pt x="10571" y="15630"/>
                  <a:pt x="10371" y="15529"/>
                  <a:pt x="10175" y="15398"/>
                </a:cubicBezTo>
                <a:cubicBezTo>
                  <a:pt x="10169" y="15394"/>
                  <a:pt x="10163" y="15391"/>
                  <a:pt x="10156" y="15391"/>
                </a:cubicBezTo>
                <a:close/>
                <a:moveTo>
                  <a:pt x="12000" y="15661"/>
                </a:moveTo>
                <a:cubicBezTo>
                  <a:pt x="11996" y="15661"/>
                  <a:pt x="11992" y="15662"/>
                  <a:pt x="11988" y="15664"/>
                </a:cubicBezTo>
                <a:cubicBezTo>
                  <a:pt x="11939" y="15686"/>
                  <a:pt x="11890" y="15706"/>
                  <a:pt x="11842" y="15723"/>
                </a:cubicBezTo>
                <a:cubicBezTo>
                  <a:pt x="11696" y="15772"/>
                  <a:pt x="11542" y="15798"/>
                  <a:pt x="11385" y="15801"/>
                </a:cubicBezTo>
                <a:cubicBezTo>
                  <a:pt x="11360" y="15801"/>
                  <a:pt x="11341" y="15832"/>
                  <a:pt x="11343" y="15868"/>
                </a:cubicBezTo>
                <a:cubicBezTo>
                  <a:pt x="11343" y="15873"/>
                  <a:pt x="11343" y="15878"/>
                  <a:pt x="11344" y="15882"/>
                </a:cubicBezTo>
                <a:cubicBezTo>
                  <a:pt x="11349" y="15912"/>
                  <a:pt x="11369" y="15934"/>
                  <a:pt x="11390" y="15934"/>
                </a:cubicBezTo>
                <a:cubicBezTo>
                  <a:pt x="11554" y="15931"/>
                  <a:pt x="11714" y="15904"/>
                  <a:pt x="11866" y="15852"/>
                </a:cubicBezTo>
                <a:cubicBezTo>
                  <a:pt x="11917" y="15835"/>
                  <a:pt x="11967" y="15815"/>
                  <a:pt x="12018" y="15791"/>
                </a:cubicBezTo>
                <a:cubicBezTo>
                  <a:pt x="12041" y="15781"/>
                  <a:pt x="12052" y="15743"/>
                  <a:pt x="12046" y="15709"/>
                </a:cubicBezTo>
                <a:cubicBezTo>
                  <a:pt x="12038" y="15680"/>
                  <a:pt x="12020" y="15661"/>
                  <a:pt x="12000" y="15661"/>
                </a:cubicBezTo>
                <a:close/>
                <a:moveTo>
                  <a:pt x="20731" y="15285"/>
                </a:moveTo>
                <a:cubicBezTo>
                  <a:pt x="20724" y="15285"/>
                  <a:pt x="20716" y="15287"/>
                  <a:pt x="20709" y="15293"/>
                </a:cubicBezTo>
                <a:cubicBezTo>
                  <a:pt x="20693" y="15308"/>
                  <a:pt x="20684" y="15338"/>
                  <a:pt x="20690" y="15367"/>
                </a:cubicBezTo>
                <a:cubicBezTo>
                  <a:pt x="20691" y="15372"/>
                  <a:pt x="20693" y="15379"/>
                  <a:pt x="20695" y="15384"/>
                </a:cubicBezTo>
                <a:cubicBezTo>
                  <a:pt x="20803" y="15654"/>
                  <a:pt x="20903" y="15934"/>
                  <a:pt x="20992" y="16219"/>
                </a:cubicBezTo>
                <a:cubicBezTo>
                  <a:pt x="21000" y="16245"/>
                  <a:pt x="21017" y="16260"/>
                  <a:pt x="21035" y="16260"/>
                </a:cubicBezTo>
                <a:cubicBezTo>
                  <a:pt x="21041" y="16260"/>
                  <a:pt x="21046" y="16259"/>
                  <a:pt x="21052" y="16255"/>
                </a:cubicBezTo>
                <a:cubicBezTo>
                  <a:pt x="21075" y="16241"/>
                  <a:pt x="21084" y="16201"/>
                  <a:pt x="21073" y="16167"/>
                </a:cubicBezTo>
                <a:cubicBezTo>
                  <a:pt x="20984" y="15878"/>
                  <a:pt x="20881" y="15593"/>
                  <a:pt x="20771" y="15320"/>
                </a:cubicBezTo>
                <a:cubicBezTo>
                  <a:pt x="20763" y="15297"/>
                  <a:pt x="20747" y="15285"/>
                  <a:pt x="20731" y="15285"/>
                </a:cubicBezTo>
                <a:close/>
                <a:moveTo>
                  <a:pt x="21269" y="17008"/>
                </a:moveTo>
                <a:cubicBezTo>
                  <a:pt x="21265" y="17008"/>
                  <a:pt x="21261" y="17009"/>
                  <a:pt x="21256" y="17011"/>
                </a:cubicBezTo>
                <a:cubicBezTo>
                  <a:pt x="21234" y="17021"/>
                  <a:pt x="21221" y="17056"/>
                  <a:pt x="21227" y="17090"/>
                </a:cubicBezTo>
                <a:cubicBezTo>
                  <a:pt x="21227" y="17091"/>
                  <a:pt x="21228" y="17092"/>
                  <a:pt x="21228" y="17093"/>
                </a:cubicBezTo>
                <a:cubicBezTo>
                  <a:pt x="21283" y="17332"/>
                  <a:pt x="21329" y="17572"/>
                  <a:pt x="21370" y="17812"/>
                </a:cubicBezTo>
                <a:cubicBezTo>
                  <a:pt x="21380" y="17873"/>
                  <a:pt x="21390" y="17935"/>
                  <a:pt x="21398" y="17997"/>
                </a:cubicBezTo>
                <a:cubicBezTo>
                  <a:pt x="21404" y="18027"/>
                  <a:pt x="21424" y="18052"/>
                  <a:pt x="21446" y="18052"/>
                </a:cubicBezTo>
                <a:cubicBezTo>
                  <a:pt x="21448" y="18052"/>
                  <a:pt x="21450" y="18052"/>
                  <a:pt x="21452" y="18052"/>
                </a:cubicBezTo>
                <a:cubicBezTo>
                  <a:pt x="21476" y="18044"/>
                  <a:pt x="21492" y="18010"/>
                  <a:pt x="21487" y="17974"/>
                </a:cubicBezTo>
                <a:cubicBezTo>
                  <a:pt x="21477" y="17911"/>
                  <a:pt x="21467" y="17849"/>
                  <a:pt x="21457" y="17786"/>
                </a:cubicBezTo>
                <a:cubicBezTo>
                  <a:pt x="21417" y="17542"/>
                  <a:pt x="21368" y="17297"/>
                  <a:pt x="21313" y="17056"/>
                </a:cubicBezTo>
                <a:cubicBezTo>
                  <a:pt x="21307" y="17027"/>
                  <a:pt x="21288" y="17008"/>
                  <a:pt x="21269" y="17008"/>
                </a:cubicBezTo>
                <a:close/>
                <a:moveTo>
                  <a:pt x="21533" y="18850"/>
                </a:moveTo>
                <a:cubicBezTo>
                  <a:pt x="21533" y="18850"/>
                  <a:pt x="21533" y="18850"/>
                  <a:pt x="21532" y="18850"/>
                </a:cubicBezTo>
                <a:cubicBezTo>
                  <a:pt x="21507" y="18851"/>
                  <a:pt x="21489" y="18882"/>
                  <a:pt x="21490" y="18918"/>
                </a:cubicBezTo>
                <a:cubicBezTo>
                  <a:pt x="21506" y="19241"/>
                  <a:pt x="21503" y="19551"/>
                  <a:pt x="21481" y="19839"/>
                </a:cubicBezTo>
                <a:cubicBezTo>
                  <a:pt x="21481" y="19848"/>
                  <a:pt x="21481" y="19856"/>
                  <a:pt x="21482" y="19865"/>
                </a:cubicBezTo>
                <a:cubicBezTo>
                  <a:pt x="21487" y="19890"/>
                  <a:pt x="21501" y="19911"/>
                  <a:pt x="21520" y="19916"/>
                </a:cubicBezTo>
                <a:cubicBezTo>
                  <a:pt x="21522" y="19916"/>
                  <a:pt x="21525" y="19917"/>
                  <a:pt x="21527" y="19917"/>
                </a:cubicBezTo>
                <a:cubicBezTo>
                  <a:pt x="21549" y="19917"/>
                  <a:pt x="21568" y="19893"/>
                  <a:pt x="21570" y="19860"/>
                </a:cubicBezTo>
                <a:cubicBezTo>
                  <a:pt x="21593" y="19563"/>
                  <a:pt x="21597" y="19245"/>
                  <a:pt x="21580" y="18915"/>
                </a:cubicBezTo>
                <a:cubicBezTo>
                  <a:pt x="21578" y="18878"/>
                  <a:pt x="21558" y="18850"/>
                  <a:pt x="21533" y="18850"/>
                </a:cubicBezTo>
                <a:close/>
                <a:moveTo>
                  <a:pt x="21379" y="20681"/>
                </a:moveTo>
                <a:cubicBezTo>
                  <a:pt x="21362" y="20681"/>
                  <a:pt x="21345" y="20696"/>
                  <a:pt x="21338" y="20721"/>
                </a:cubicBezTo>
                <a:cubicBezTo>
                  <a:pt x="21264" y="21008"/>
                  <a:pt x="21160" y="21266"/>
                  <a:pt x="21034" y="21488"/>
                </a:cubicBezTo>
                <a:cubicBezTo>
                  <a:pt x="21024" y="21505"/>
                  <a:pt x="21021" y="21527"/>
                  <a:pt x="21024" y="21547"/>
                </a:cubicBezTo>
                <a:cubicBezTo>
                  <a:pt x="21027" y="21561"/>
                  <a:pt x="21032" y="21573"/>
                  <a:pt x="21039" y="21582"/>
                </a:cubicBezTo>
                <a:cubicBezTo>
                  <a:pt x="21049" y="21594"/>
                  <a:pt x="21060" y="21600"/>
                  <a:pt x="21070" y="21600"/>
                </a:cubicBezTo>
                <a:cubicBezTo>
                  <a:pt x="21082" y="21600"/>
                  <a:pt x="21094" y="21592"/>
                  <a:pt x="21103" y="21578"/>
                </a:cubicBezTo>
                <a:cubicBezTo>
                  <a:pt x="21236" y="21345"/>
                  <a:pt x="21344" y="21075"/>
                  <a:pt x="21423" y="20774"/>
                </a:cubicBezTo>
                <a:cubicBezTo>
                  <a:pt x="21431" y="20741"/>
                  <a:pt x="21419" y="20701"/>
                  <a:pt x="21397" y="20686"/>
                </a:cubicBezTo>
                <a:cubicBezTo>
                  <a:pt x="21391" y="20682"/>
                  <a:pt x="21385" y="20681"/>
                  <a:pt x="21379" y="20681"/>
                </a:cubicBezTo>
                <a:close/>
              </a:path>
            </a:pathLst>
          </a:custGeom>
          <a:solidFill>
            <a:srgbClr val="FFE6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4" name="Google Shape;692;p25"/>
          <p:cNvSpPr/>
          <p:nvPr/>
        </p:nvSpPr>
        <p:spPr>
          <a:xfrm rot="11168157">
            <a:off x="-143849" y="-316215"/>
            <a:ext cx="1388755" cy="2176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6"/>
                  <a:pt x="11798" y="6156"/>
                </a:cubicBezTo>
                <a:cubicBezTo>
                  <a:pt x="11834" y="6156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2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295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328244" y="12281833"/>
            <a:ext cx="3203843" cy="72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18449514" y="1041304"/>
            <a:ext cx="4947534" cy="359049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62;p15"/>
          <p:cNvSpPr/>
          <p:nvPr/>
        </p:nvSpPr>
        <p:spPr>
          <a:xfrm rot="10800000">
            <a:off x="-1232868" y="-1296670"/>
            <a:ext cx="11191662" cy="6110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fill="norm" stroke="1" extrusionOk="0">
                <a:moveTo>
                  <a:pt x="17581" y="0"/>
                </a:moveTo>
                <a:cubicBezTo>
                  <a:pt x="17305" y="0"/>
                  <a:pt x="17029" y="62"/>
                  <a:pt x="16757" y="150"/>
                </a:cubicBezTo>
                <a:cubicBezTo>
                  <a:pt x="15947" y="413"/>
                  <a:pt x="15063" y="888"/>
                  <a:pt x="14602" y="2248"/>
                </a:cubicBezTo>
                <a:cubicBezTo>
                  <a:pt x="14376" y="2916"/>
                  <a:pt x="14260" y="3690"/>
                  <a:pt x="14015" y="4338"/>
                </a:cubicBezTo>
                <a:cubicBezTo>
                  <a:pt x="13784" y="4947"/>
                  <a:pt x="13430" y="5334"/>
                  <a:pt x="13050" y="5550"/>
                </a:cubicBezTo>
                <a:cubicBezTo>
                  <a:pt x="12588" y="5812"/>
                  <a:pt x="12112" y="5843"/>
                  <a:pt x="11635" y="5843"/>
                </a:cubicBezTo>
                <a:cubicBezTo>
                  <a:pt x="11476" y="5843"/>
                  <a:pt x="11316" y="5840"/>
                  <a:pt x="11157" y="5840"/>
                </a:cubicBezTo>
                <a:cubicBezTo>
                  <a:pt x="10947" y="5840"/>
                  <a:pt x="10737" y="5846"/>
                  <a:pt x="10529" y="5877"/>
                </a:cubicBezTo>
                <a:cubicBezTo>
                  <a:pt x="10095" y="5939"/>
                  <a:pt x="9658" y="6096"/>
                  <a:pt x="9274" y="6490"/>
                </a:cubicBezTo>
                <a:cubicBezTo>
                  <a:pt x="8887" y="6887"/>
                  <a:pt x="8595" y="7506"/>
                  <a:pt x="8334" y="8150"/>
                </a:cubicBezTo>
                <a:cubicBezTo>
                  <a:pt x="7820" y="9427"/>
                  <a:pt x="7343" y="10786"/>
                  <a:pt x="6605" y="11675"/>
                </a:cubicBezTo>
                <a:cubicBezTo>
                  <a:pt x="6237" y="12122"/>
                  <a:pt x="5824" y="12405"/>
                  <a:pt x="5382" y="12467"/>
                </a:cubicBezTo>
                <a:cubicBezTo>
                  <a:pt x="5290" y="12479"/>
                  <a:pt x="5197" y="12485"/>
                  <a:pt x="5105" y="12485"/>
                </a:cubicBezTo>
                <a:cubicBezTo>
                  <a:pt x="4684" y="12485"/>
                  <a:pt x="4263" y="12368"/>
                  <a:pt x="3844" y="12302"/>
                </a:cubicBezTo>
                <a:cubicBezTo>
                  <a:pt x="3387" y="12231"/>
                  <a:pt x="2929" y="12196"/>
                  <a:pt x="2470" y="12196"/>
                </a:cubicBezTo>
                <a:cubicBezTo>
                  <a:pt x="2400" y="12196"/>
                  <a:pt x="2329" y="12196"/>
                  <a:pt x="2258" y="12199"/>
                </a:cubicBezTo>
                <a:cubicBezTo>
                  <a:pt x="2036" y="12203"/>
                  <a:pt x="1795" y="12182"/>
                  <a:pt x="1587" y="12341"/>
                </a:cubicBezTo>
                <a:cubicBezTo>
                  <a:pt x="1396" y="12487"/>
                  <a:pt x="1278" y="12788"/>
                  <a:pt x="1188" y="13117"/>
                </a:cubicBezTo>
                <a:cubicBezTo>
                  <a:pt x="948" y="13998"/>
                  <a:pt x="732" y="14899"/>
                  <a:pt x="503" y="15790"/>
                </a:cubicBezTo>
                <a:cubicBezTo>
                  <a:pt x="392" y="16223"/>
                  <a:pt x="277" y="16655"/>
                  <a:pt x="171" y="17091"/>
                </a:cubicBezTo>
                <a:cubicBezTo>
                  <a:pt x="78" y="17474"/>
                  <a:pt x="-6" y="17882"/>
                  <a:pt x="1" y="18307"/>
                </a:cubicBezTo>
                <a:cubicBezTo>
                  <a:pt x="15" y="19127"/>
                  <a:pt x="376" y="19679"/>
                  <a:pt x="734" y="20057"/>
                </a:cubicBezTo>
                <a:cubicBezTo>
                  <a:pt x="1111" y="20456"/>
                  <a:pt x="1531" y="20706"/>
                  <a:pt x="1957" y="20855"/>
                </a:cubicBezTo>
                <a:cubicBezTo>
                  <a:pt x="2845" y="21165"/>
                  <a:pt x="3756" y="21084"/>
                  <a:pt x="4656" y="21174"/>
                </a:cubicBezTo>
                <a:cubicBezTo>
                  <a:pt x="5720" y="21282"/>
                  <a:pt x="6779" y="21567"/>
                  <a:pt x="7845" y="21597"/>
                </a:cubicBezTo>
                <a:cubicBezTo>
                  <a:pt x="7890" y="21598"/>
                  <a:pt x="7935" y="21600"/>
                  <a:pt x="7979" y="21600"/>
                </a:cubicBezTo>
                <a:cubicBezTo>
                  <a:pt x="8968" y="21600"/>
                  <a:pt x="9928" y="21283"/>
                  <a:pt x="10893" y="20897"/>
                </a:cubicBezTo>
                <a:cubicBezTo>
                  <a:pt x="11396" y="20694"/>
                  <a:pt x="11899" y="20487"/>
                  <a:pt x="12406" y="20332"/>
                </a:cubicBezTo>
                <a:cubicBezTo>
                  <a:pt x="12929" y="20170"/>
                  <a:pt x="13458" y="20073"/>
                  <a:pt x="13987" y="20002"/>
                </a:cubicBezTo>
                <a:cubicBezTo>
                  <a:pt x="15036" y="19861"/>
                  <a:pt x="16091" y="19819"/>
                  <a:pt x="17137" y="19596"/>
                </a:cubicBezTo>
                <a:cubicBezTo>
                  <a:pt x="17590" y="19501"/>
                  <a:pt x="18037" y="19346"/>
                  <a:pt x="18489" y="19246"/>
                </a:cubicBezTo>
                <a:cubicBezTo>
                  <a:pt x="18706" y="19199"/>
                  <a:pt x="18927" y="19163"/>
                  <a:pt x="19146" y="19163"/>
                </a:cubicBezTo>
                <a:cubicBezTo>
                  <a:pt x="19347" y="19163"/>
                  <a:pt x="19546" y="19193"/>
                  <a:pt x="19740" y="19272"/>
                </a:cubicBezTo>
                <a:cubicBezTo>
                  <a:pt x="19934" y="19352"/>
                  <a:pt x="20119" y="19480"/>
                  <a:pt x="20288" y="19673"/>
                </a:cubicBezTo>
                <a:cubicBezTo>
                  <a:pt x="20374" y="19773"/>
                  <a:pt x="20450" y="19943"/>
                  <a:pt x="20555" y="19948"/>
                </a:cubicBezTo>
                <a:cubicBezTo>
                  <a:pt x="20557" y="19948"/>
                  <a:pt x="20559" y="19948"/>
                  <a:pt x="20562" y="19948"/>
                </a:cubicBezTo>
                <a:cubicBezTo>
                  <a:pt x="20650" y="19948"/>
                  <a:pt x="20741" y="19913"/>
                  <a:pt x="20824" y="19854"/>
                </a:cubicBezTo>
                <a:cubicBezTo>
                  <a:pt x="21216" y="19581"/>
                  <a:pt x="21440" y="18866"/>
                  <a:pt x="21512" y="18141"/>
                </a:cubicBezTo>
                <a:cubicBezTo>
                  <a:pt x="21555" y="17701"/>
                  <a:pt x="21556" y="17256"/>
                  <a:pt x="21555" y="16811"/>
                </a:cubicBezTo>
                <a:cubicBezTo>
                  <a:pt x="21554" y="16326"/>
                  <a:pt x="21553" y="15838"/>
                  <a:pt x="21552" y="15351"/>
                </a:cubicBezTo>
                <a:cubicBezTo>
                  <a:pt x="21550" y="14363"/>
                  <a:pt x="21548" y="13376"/>
                  <a:pt x="21546" y="12388"/>
                </a:cubicBezTo>
                <a:cubicBezTo>
                  <a:pt x="21543" y="10510"/>
                  <a:pt x="21539" y="8633"/>
                  <a:pt x="21535" y="6754"/>
                </a:cubicBezTo>
                <a:cubicBezTo>
                  <a:pt x="21537" y="6757"/>
                  <a:pt x="21539" y="6758"/>
                  <a:pt x="21540" y="6758"/>
                </a:cubicBezTo>
                <a:cubicBezTo>
                  <a:pt x="21594" y="6758"/>
                  <a:pt x="21488" y="5112"/>
                  <a:pt x="20935" y="4968"/>
                </a:cubicBezTo>
                <a:cubicBezTo>
                  <a:pt x="20079" y="4748"/>
                  <a:pt x="20001" y="2260"/>
                  <a:pt x="19336" y="1216"/>
                </a:cubicBezTo>
                <a:cubicBezTo>
                  <a:pt x="19014" y="712"/>
                  <a:pt x="18642" y="312"/>
                  <a:pt x="18228" y="132"/>
                </a:cubicBezTo>
                <a:cubicBezTo>
                  <a:pt x="18015" y="38"/>
                  <a:pt x="17799" y="0"/>
                  <a:pt x="17581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5" name="Google Shape;363;p15"/>
          <p:cNvSpPr/>
          <p:nvPr/>
        </p:nvSpPr>
        <p:spPr>
          <a:xfrm rot="10800000">
            <a:off x="19528887" y="-1106852"/>
            <a:ext cx="5504681" cy="5588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3167" y="0"/>
                </a:moveTo>
                <a:cubicBezTo>
                  <a:pt x="3046" y="0"/>
                  <a:pt x="2925" y="5"/>
                  <a:pt x="2804" y="17"/>
                </a:cubicBezTo>
                <a:cubicBezTo>
                  <a:pt x="2068" y="88"/>
                  <a:pt x="1334" y="374"/>
                  <a:pt x="810" y="911"/>
                </a:cubicBezTo>
                <a:cubicBezTo>
                  <a:pt x="224" y="1510"/>
                  <a:pt x="38" y="2335"/>
                  <a:pt x="8" y="3150"/>
                </a:cubicBezTo>
                <a:cubicBezTo>
                  <a:pt x="-25" y="4112"/>
                  <a:pt x="51" y="5087"/>
                  <a:pt x="85" y="6050"/>
                </a:cubicBezTo>
                <a:cubicBezTo>
                  <a:pt x="118" y="7075"/>
                  <a:pt x="153" y="8098"/>
                  <a:pt x="186" y="9122"/>
                </a:cubicBezTo>
                <a:lnTo>
                  <a:pt x="596" y="21408"/>
                </a:lnTo>
                <a:cubicBezTo>
                  <a:pt x="599" y="21521"/>
                  <a:pt x="688" y="21600"/>
                  <a:pt x="792" y="21600"/>
                </a:cubicBezTo>
                <a:cubicBezTo>
                  <a:pt x="807" y="21600"/>
                  <a:pt x="824" y="21598"/>
                  <a:pt x="839" y="21595"/>
                </a:cubicBezTo>
                <a:cubicBezTo>
                  <a:pt x="2362" y="21246"/>
                  <a:pt x="3903" y="20981"/>
                  <a:pt x="5454" y="20805"/>
                </a:cubicBezTo>
                <a:cubicBezTo>
                  <a:pt x="7009" y="20630"/>
                  <a:pt x="8570" y="20543"/>
                  <a:pt x="10133" y="20543"/>
                </a:cubicBezTo>
                <a:cubicBezTo>
                  <a:pt x="11327" y="20543"/>
                  <a:pt x="12521" y="20593"/>
                  <a:pt x="13712" y="20692"/>
                </a:cubicBezTo>
                <a:cubicBezTo>
                  <a:pt x="14471" y="20754"/>
                  <a:pt x="15270" y="20827"/>
                  <a:pt x="16064" y="20827"/>
                </a:cubicBezTo>
                <a:cubicBezTo>
                  <a:pt x="17401" y="20827"/>
                  <a:pt x="18723" y="20623"/>
                  <a:pt x="19818" y="19833"/>
                </a:cubicBezTo>
                <a:cubicBezTo>
                  <a:pt x="19814" y="19851"/>
                  <a:pt x="19819" y="19859"/>
                  <a:pt x="19831" y="19859"/>
                </a:cubicBezTo>
                <a:cubicBezTo>
                  <a:pt x="19934" y="19859"/>
                  <a:pt x="20585" y="19099"/>
                  <a:pt x="20730" y="18712"/>
                </a:cubicBezTo>
                <a:cubicBezTo>
                  <a:pt x="21344" y="17087"/>
                  <a:pt x="21575" y="15247"/>
                  <a:pt x="21030" y="13570"/>
                </a:cubicBezTo>
                <a:cubicBezTo>
                  <a:pt x="20577" y="12169"/>
                  <a:pt x="19604" y="10877"/>
                  <a:pt x="18245" y="10246"/>
                </a:cubicBezTo>
                <a:cubicBezTo>
                  <a:pt x="16720" y="9536"/>
                  <a:pt x="14976" y="9809"/>
                  <a:pt x="13415" y="9241"/>
                </a:cubicBezTo>
                <a:cubicBezTo>
                  <a:pt x="11867" y="8676"/>
                  <a:pt x="11164" y="7159"/>
                  <a:pt x="10465" y="5793"/>
                </a:cubicBezTo>
                <a:cubicBezTo>
                  <a:pt x="9706" y="4307"/>
                  <a:pt x="8730" y="2983"/>
                  <a:pt x="7436" y="1918"/>
                </a:cubicBezTo>
                <a:cubicBezTo>
                  <a:pt x="6263" y="957"/>
                  <a:pt x="4742" y="0"/>
                  <a:pt x="3167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6" name="Google Shape;364;p15"/>
          <p:cNvSpPr/>
          <p:nvPr/>
        </p:nvSpPr>
        <p:spPr>
          <a:xfrm rot="10800000">
            <a:off x="14241504" y="10573137"/>
            <a:ext cx="10361244" cy="3690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600" fill="norm" stroke="1" extrusionOk="0">
                <a:moveTo>
                  <a:pt x="1379" y="0"/>
                </a:moveTo>
                <a:cubicBezTo>
                  <a:pt x="1344" y="0"/>
                  <a:pt x="1309" y="5"/>
                  <a:pt x="1273" y="18"/>
                </a:cubicBezTo>
                <a:cubicBezTo>
                  <a:pt x="1063" y="95"/>
                  <a:pt x="938" y="441"/>
                  <a:pt x="882" y="870"/>
                </a:cubicBezTo>
                <a:cubicBezTo>
                  <a:pt x="745" y="1939"/>
                  <a:pt x="659" y="3055"/>
                  <a:pt x="556" y="4138"/>
                </a:cubicBezTo>
                <a:cubicBezTo>
                  <a:pt x="451" y="5247"/>
                  <a:pt x="353" y="6361"/>
                  <a:pt x="270" y="7482"/>
                </a:cubicBezTo>
                <a:cubicBezTo>
                  <a:pt x="-58" y="11871"/>
                  <a:pt x="-170" y="16426"/>
                  <a:pt x="414" y="20745"/>
                </a:cubicBezTo>
                <a:cubicBezTo>
                  <a:pt x="431" y="20870"/>
                  <a:pt x="480" y="20933"/>
                  <a:pt x="530" y="20933"/>
                </a:cubicBezTo>
                <a:cubicBezTo>
                  <a:pt x="570" y="20933"/>
                  <a:pt x="611" y="20890"/>
                  <a:pt x="636" y="20807"/>
                </a:cubicBezTo>
                <a:cubicBezTo>
                  <a:pt x="759" y="20401"/>
                  <a:pt x="899" y="20022"/>
                  <a:pt x="1057" y="19671"/>
                </a:cubicBezTo>
                <a:cubicBezTo>
                  <a:pt x="1692" y="18269"/>
                  <a:pt x="2565" y="17416"/>
                  <a:pt x="3459" y="17178"/>
                </a:cubicBezTo>
                <a:cubicBezTo>
                  <a:pt x="3653" y="17125"/>
                  <a:pt x="3848" y="17100"/>
                  <a:pt x="4043" y="17100"/>
                </a:cubicBezTo>
                <a:cubicBezTo>
                  <a:pt x="4907" y="17100"/>
                  <a:pt x="5771" y="17587"/>
                  <a:pt x="6552" y="18380"/>
                </a:cubicBezTo>
                <a:cubicBezTo>
                  <a:pt x="7498" y="19333"/>
                  <a:pt x="8356" y="20727"/>
                  <a:pt x="9373" y="21324"/>
                </a:cubicBezTo>
                <a:cubicBezTo>
                  <a:pt x="9675" y="21502"/>
                  <a:pt x="9985" y="21600"/>
                  <a:pt x="10290" y="21600"/>
                </a:cubicBezTo>
                <a:cubicBezTo>
                  <a:pt x="10858" y="21600"/>
                  <a:pt x="11412" y="21259"/>
                  <a:pt x="11879" y="20451"/>
                </a:cubicBezTo>
                <a:cubicBezTo>
                  <a:pt x="12398" y="19551"/>
                  <a:pt x="12729" y="18242"/>
                  <a:pt x="13009" y="16957"/>
                </a:cubicBezTo>
                <a:cubicBezTo>
                  <a:pt x="13306" y="15586"/>
                  <a:pt x="13554" y="14158"/>
                  <a:pt x="13919" y="12864"/>
                </a:cubicBezTo>
                <a:cubicBezTo>
                  <a:pt x="14303" y="11512"/>
                  <a:pt x="14828" y="10454"/>
                  <a:pt x="15552" y="10070"/>
                </a:cubicBezTo>
                <a:cubicBezTo>
                  <a:pt x="15884" y="9895"/>
                  <a:pt x="16221" y="9842"/>
                  <a:pt x="16559" y="9842"/>
                </a:cubicBezTo>
                <a:cubicBezTo>
                  <a:pt x="17048" y="9842"/>
                  <a:pt x="17542" y="9950"/>
                  <a:pt x="18029" y="9950"/>
                </a:cubicBezTo>
                <a:cubicBezTo>
                  <a:pt x="18150" y="9950"/>
                  <a:pt x="18271" y="9942"/>
                  <a:pt x="18392" y="9927"/>
                </a:cubicBezTo>
                <a:cubicBezTo>
                  <a:pt x="18836" y="9864"/>
                  <a:pt x="19282" y="9674"/>
                  <a:pt x="19682" y="9227"/>
                </a:cubicBezTo>
                <a:cubicBezTo>
                  <a:pt x="20041" y="8824"/>
                  <a:pt x="20350" y="8227"/>
                  <a:pt x="20594" y="7532"/>
                </a:cubicBezTo>
                <a:cubicBezTo>
                  <a:pt x="21053" y="6218"/>
                  <a:pt x="21270" y="4532"/>
                  <a:pt x="21155" y="2902"/>
                </a:cubicBezTo>
                <a:cubicBezTo>
                  <a:pt x="21156" y="2904"/>
                  <a:pt x="21158" y="2904"/>
                  <a:pt x="21160" y="2904"/>
                </a:cubicBezTo>
                <a:cubicBezTo>
                  <a:pt x="21179" y="2904"/>
                  <a:pt x="21200" y="2887"/>
                  <a:pt x="21223" y="2854"/>
                </a:cubicBezTo>
                <a:cubicBezTo>
                  <a:pt x="21356" y="2649"/>
                  <a:pt x="21430" y="2345"/>
                  <a:pt x="21426" y="1986"/>
                </a:cubicBezTo>
                <a:cubicBezTo>
                  <a:pt x="21418" y="1104"/>
                  <a:pt x="21072" y="602"/>
                  <a:pt x="20698" y="544"/>
                </a:cubicBezTo>
                <a:cubicBezTo>
                  <a:pt x="20666" y="539"/>
                  <a:pt x="20634" y="539"/>
                  <a:pt x="20602" y="539"/>
                </a:cubicBezTo>
                <a:cubicBezTo>
                  <a:pt x="20398" y="539"/>
                  <a:pt x="20190" y="632"/>
                  <a:pt x="19989" y="702"/>
                </a:cubicBezTo>
                <a:cubicBezTo>
                  <a:pt x="19719" y="795"/>
                  <a:pt x="19448" y="880"/>
                  <a:pt x="19176" y="961"/>
                </a:cubicBezTo>
                <a:cubicBezTo>
                  <a:pt x="18109" y="1272"/>
                  <a:pt x="17037" y="1480"/>
                  <a:pt x="15964" y="1625"/>
                </a:cubicBezTo>
                <a:cubicBezTo>
                  <a:pt x="13816" y="1911"/>
                  <a:pt x="11666" y="1941"/>
                  <a:pt x="9517" y="1979"/>
                </a:cubicBezTo>
                <a:cubicBezTo>
                  <a:pt x="9194" y="1984"/>
                  <a:pt x="8871" y="1989"/>
                  <a:pt x="8548" y="1989"/>
                </a:cubicBezTo>
                <a:cubicBezTo>
                  <a:pt x="6811" y="1989"/>
                  <a:pt x="5066" y="1864"/>
                  <a:pt x="3361" y="1099"/>
                </a:cubicBezTo>
                <a:cubicBezTo>
                  <a:pt x="2863" y="873"/>
                  <a:pt x="2370" y="594"/>
                  <a:pt x="1884" y="251"/>
                </a:cubicBezTo>
                <a:cubicBezTo>
                  <a:pt x="1721" y="138"/>
                  <a:pt x="1552" y="0"/>
                  <a:pt x="137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7" name="Google Shape;365;p15"/>
          <p:cNvSpPr/>
          <p:nvPr/>
        </p:nvSpPr>
        <p:spPr>
          <a:xfrm rot="10800000">
            <a:off x="-3250133" y="7694110"/>
            <a:ext cx="11323278" cy="814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8" h="21600" fill="norm" stroke="1" extrusionOk="0">
                <a:moveTo>
                  <a:pt x="3835" y="0"/>
                </a:moveTo>
                <a:cubicBezTo>
                  <a:pt x="3730" y="0"/>
                  <a:pt x="3647" y="202"/>
                  <a:pt x="3755" y="298"/>
                </a:cubicBezTo>
                <a:cubicBezTo>
                  <a:pt x="3931" y="453"/>
                  <a:pt x="4108" y="602"/>
                  <a:pt x="4286" y="746"/>
                </a:cubicBezTo>
                <a:cubicBezTo>
                  <a:pt x="2588" y="1778"/>
                  <a:pt x="753" y="3178"/>
                  <a:pt x="163" y="5794"/>
                </a:cubicBezTo>
                <a:cubicBezTo>
                  <a:pt x="-407" y="8316"/>
                  <a:pt x="567" y="11367"/>
                  <a:pt x="2318" y="12332"/>
                </a:cubicBezTo>
                <a:cubicBezTo>
                  <a:pt x="2571" y="12472"/>
                  <a:pt x="2843" y="12561"/>
                  <a:pt x="3112" y="12561"/>
                </a:cubicBezTo>
                <a:cubicBezTo>
                  <a:pt x="3338" y="12561"/>
                  <a:pt x="3561" y="12499"/>
                  <a:pt x="3770" y="12349"/>
                </a:cubicBezTo>
                <a:cubicBezTo>
                  <a:pt x="4180" y="12057"/>
                  <a:pt x="4454" y="11518"/>
                  <a:pt x="4679" y="10966"/>
                </a:cubicBezTo>
                <a:cubicBezTo>
                  <a:pt x="4913" y="10390"/>
                  <a:pt x="5105" y="9774"/>
                  <a:pt x="5390" y="9244"/>
                </a:cubicBezTo>
                <a:cubicBezTo>
                  <a:pt x="5652" y="8757"/>
                  <a:pt x="6028" y="8415"/>
                  <a:pt x="6436" y="8228"/>
                </a:cubicBezTo>
                <a:cubicBezTo>
                  <a:pt x="6650" y="8129"/>
                  <a:pt x="6879" y="8073"/>
                  <a:pt x="7107" y="8073"/>
                </a:cubicBezTo>
                <a:cubicBezTo>
                  <a:pt x="7307" y="8073"/>
                  <a:pt x="7507" y="8116"/>
                  <a:pt x="7695" y="8209"/>
                </a:cubicBezTo>
                <a:cubicBezTo>
                  <a:pt x="8125" y="8424"/>
                  <a:pt x="8419" y="8888"/>
                  <a:pt x="8586" y="9482"/>
                </a:cubicBezTo>
                <a:cubicBezTo>
                  <a:pt x="8775" y="10153"/>
                  <a:pt x="8813" y="10885"/>
                  <a:pt x="8980" y="11565"/>
                </a:cubicBezTo>
                <a:cubicBezTo>
                  <a:pt x="9144" y="12233"/>
                  <a:pt x="9464" y="12955"/>
                  <a:pt x="9963" y="13180"/>
                </a:cubicBezTo>
                <a:cubicBezTo>
                  <a:pt x="10070" y="13229"/>
                  <a:pt x="10177" y="13251"/>
                  <a:pt x="10280" y="13251"/>
                </a:cubicBezTo>
                <a:cubicBezTo>
                  <a:pt x="10588" y="13251"/>
                  <a:pt x="10881" y="13066"/>
                  <a:pt x="11160" y="12858"/>
                </a:cubicBezTo>
                <a:cubicBezTo>
                  <a:pt x="11423" y="12661"/>
                  <a:pt x="11721" y="12411"/>
                  <a:pt x="12024" y="12411"/>
                </a:cubicBezTo>
                <a:cubicBezTo>
                  <a:pt x="12114" y="12411"/>
                  <a:pt x="12205" y="12434"/>
                  <a:pt x="12295" y="12486"/>
                </a:cubicBezTo>
                <a:cubicBezTo>
                  <a:pt x="12776" y="12763"/>
                  <a:pt x="12957" y="13642"/>
                  <a:pt x="13081" y="14286"/>
                </a:cubicBezTo>
                <a:cubicBezTo>
                  <a:pt x="13225" y="15047"/>
                  <a:pt x="13361" y="15812"/>
                  <a:pt x="13529" y="16565"/>
                </a:cubicBezTo>
                <a:cubicBezTo>
                  <a:pt x="13858" y="18037"/>
                  <a:pt x="14333" y="19474"/>
                  <a:pt x="15178" y="20483"/>
                </a:cubicBezTo>
                <a:cubicBezTo>
                  <a:pt x="15748" y="21164"/>
                  <a:pt x="16455" y="21600"/>
                  <a:pt x="17182" y="21600"/>
                </a:cubicBezTo>
                <a:cubicBezTo>
                  <a:pt x="17429" y="21600"/>
                  <a:pt x="17679" y="21550"/>
                  <a:pt x="17928" y="21441"/>
                </a:cubicBezTo>
                <a:cubicBezTo>
                  <a:pt x="18765" y="21074"/>
                  <a:pt x="19391" y="20109"/>
                  <a:pt x="19829" y="19066"/>
                </a:cubicBezTo>
                <a:cubicBezTo>
                  <a:pt x="20306" y="17930"/>
                  <a:pt x="20608" y="16663"/>
                  <a:pt x="20830" y="15384"/>
                </a:cubicBezTo>
                <a:cubicBezTo>
                  <a:pt x="21057" y="14078"/>
                  <a:pt x="21193" y="12698"/>
                  <a:pt x="21047" y="11357"/>
                </a:cubicBezTo>
                <a:cubicBezTo>
                  <a:pt x="20895" y="9954"/>
                  <a:pt x="20397" y="8731"/>
                  <a:pt x="19591" y="7883"/>
                </a:cubicBezTo>
                <a:cubicBezTo>
                  <a:pt x="18655" y="6896"/>
                  <a:pt x="17486" y="6404"/>
                  <a:pt x="16385" y="5928"/>
                </a:cubicBezTo>
                <a:cubicBezTo>
                  <a:pt x="15178" y="5405"/>
                  <a:pt x="13951" y="4971"/>
                  <a:pt x="12726" y="4538"/>
                </a:cubicBezTo>
                <a:cubicBezTo>
                  <a:pt x="10278" y="3676"/>
                  <a:pt x="7801" y="2822"/>
                  <a:pt x="5512" y="1275"/>
                </a:cubicBezTo>
                <a:cubicBezTo>
                  <a:pt x="5283" y="1120"/>
                  <a:pt x="5058" y="959"/>
                  <a:pt x="4835" y="789"/>
                </a:cubicBezTo>
                <a:cubicBezTo>
                  <a:pt x="4882" y="762"/>
                  <a:pt x="4930" y="733"/>
                  <a:pt x="4978" y="705"/>
                </a:cubicBezTo>
                <a:cubicBezTo>
                  <a:pt x="5105" y="633"/>
                  <a:pt x="5047" y="378"/>
                  <a:pt x="4932" y="378"/>
                </a:cubicBezTo>
                <a:cubicBezTo>
                  <a:pt x="4918" y="378"/>
                  <a:pt x="4902" y="382"/>
                  <a:pt x="4885" y="392"/>
                </a:cubicBezTo>
                <a:cubicBezTo>
                  <a:pt x="4779" y="454"/>
                  <a:pt x="4671" y="516"/>
                  <a:pt x="4564" y="579"/>
                </a:cubicBezTo>
                <a:cubicBezTo>
                  <a:pt x="4340" y="403"/>
                  <a:pt x="4119" y="220"/>
                  <a:pt x="3901" y="28"/>
                </a:cubicBezTo>
                <a:cubicBezTo>
                  <a:pt x="3879" y="9"/>
                  <a:pt x="3857" y="0"/>
                  <a:pt x="3835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8" name="نص العنوان"/>
          <p:cNvSpPr txBox="1"/>
          <p:nvPr>
            <p:ph type="title"/>
          </p:nvPr>
        </p:nvSpPr>
        <p:spPr>
          <a:xfrm>
            <a:off x="8600399" y="2667599"/>
            <a:ext cx="7183202" cy="2244801"/>
          </a:xfrm>
          <a:prstGeom prst="rect">
            <a:avLst/>
          </a:prstGeom>
        </p:spPr>
        <p:txBody>
          <a:bodyPr anchor="ctr"/>
          <a:lstStyle>
            <a:lvl1pPr algn="ctr">
              <a:defRPr sz="74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09" name="مستوى النص الأول…"/>
          <p:cNvSpPr txBox="1"/>
          <p:nvPr>
            <p:ph type="body" sz="quarter" idx="1"/>
          </p:nvPr>
        </p:nvSpPr>
        <p:spPr>
          <a:xfrm>
            <a:off x="10461600" y="8986133"/>
            <a:ext cx="3460801" cy="1578401"/>
          </a:xfrm>
          <a:prstGeom prst="rect">
            <a:avLst/>
          </a:prstGeom>
        </p:spPr>
        <p:txBody>
          <a:bodyPr anchor="ctr"/>
          <a:lstStyle>
            <a:lvl1pPr marL="812800" indent="-660400" algn="ctr">
              <a:buClrTx/>
              <a:buSzTx/>
              <a:buNone/>
              <a:defRPr sz="5200"/>
            </a:lvl1pPr>
            <a:lvl2pPr marL="812800" indent="-203200" algn="ctr">
              <a:buClrTx/>
              <a:buSzTx/>
              <a:buNone/>
              <a:defRPr sz="5200"/>
            </a:lvl2pPr>
            <a:lvl3pPr marL="812800" indent="254000" algn="ctr">
              <a:buClrTx/>
              <a:buSzTx/>
              <a:buNone/>
              <a:defRPr sz="5200"/>
            </a:lvl3pPr>
            <a:lvl4pPr marL="812800" indent="711200" algn="ctr">
              <a:buClrTx/>
              <a:buSzTx/>
              <a:buNone/>
              <a:defRPr sz="5200"/>
            </a:lvl4pPr>
            <a:lvl5pPr marL="812800" indent="1168400" algn="ctr">
              <a:buClrTx/>
              <a:buSz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313" name="Google Shape;369;p15"/>
          <p:cNvGrpSpPr/>
          <p:nvPr/>
        </p:nvGrpSpPr>
        <p:grpSpPr>
          <a:xfrm>
            <a:off x="22268296" y="10255150"/>
            <a:ext cx="998200" cy="1070615"/>
            <a:chOff x="0" y="0"/>
            <a:chExt cx="998198" cy="1070614"/>
          </a:xfrm>
        </p:grpSpPr>
        <p:sp>
          <p:nvSpPr>
            <p:cNvPr id="310" name="Google Shape;370;p15"/>
            <p:cNvSpPr/>
            <p:nvPr/>
          </p:nvSpPr>
          <p:spPr>
            <a:xfrm rot="2699963">
              <a:off x="366881" y="675122"/>
              <a:ext cx="373385" cy="30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371;p15"/>
            <p:cNvSpPr/>
            <p:nvPr/>
          </p:nvSpPr>
          <p:spPr>
            <a:xfrm rot="2699963">
              <a:off x="54456" y="228806"/>
              <a:ext cx="373385" cy="30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" name="Google Shape;372;p15"/>
            <p:cNvSpPr/>
            <p:nvPr/>
          </p:nvSpPr>
          <p:spPr>
            <a:xfrm rot="2699963">
              <a:off x="570488" y="86877"/>
              <a:ext cx="373411" cy="3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14" name="Google Shape;373;p15"/>
          <p:cNvSpPr/>
          <p:nvPr/>
        </p:nvSpPr>
        <p:spPr>
          <a:xfrm flipH="1" rot="9000131">
            <a:off x="22253128" y="12641953"/>
            <a:ext cx="1153239" cy="271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15" name="Google Shape;374;p15"/>
          <p:cNvSpPr/>
          <p:nvPr/>
        </p:nvSpPr>
        <p:spPr>
          <a:xfrm flipH="1" rot="11700099">
            <a:off x="9475514" y="538421"/>
            <a:ext cx="1447382" cy="340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19" name="Google Shape;375;p15"/>
          <p:cNvGrpSpPr/>
          <p:nvPr/>
        </p:nvGrpSpPr>
        <p:grpSpPr>
          <a:xfrm>
            <a:off x="6163058" y="505813"/>
            <a:ext cx="593697" cy="639319"/>
            <a:chOff x="0" y="0"/>
            <a:chExt cx="593696" cy="639317"/>
          </a:xfrm>
        </p:grpSpPr>
        <p:sp>
          <p:nvSpPr>
            <p:cNvPr id="316" name="Google Shape;376;p15"/>
            <p:cNvSpPr/>
            <p:nvPr/>
          </p:nvSpPr>
          <p:spPr>
            <a:xfrm rot="900044">
              <a:off x="335082" y="415788"/>
              <a:ext cx="237271" cy="19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377;p15"/>
            <p:cNvSpPr/>
            <p:nvPr/>
          </p:nvSpPr>
          <p:spPr>
            <a:xfrm rot="900044">
              <a:off x="21344" y="269427"/>
              <a:ext cx="237270" cy="19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378;p15"/>
            <p:cNvSpPr/>
            <p:nvPr/>
          </p:nvSpPr>
          <p:spPr>
            <a:xfrm rot="900044">
              <a:off x="260172" y="27370"/>
              <a:ext cx="237287" cy="195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20" name="Google Shape;379;p15"/>
          <p:cNvSpPr/>
          <p:nvPr/>
        </p:nvSpPr>
        <p:spPr>
          <a:xfrm rot="1133434">
            <a:off x="14188670" y="12502972"/>
            <a:ext cx="2575334" cy="605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24" name="Google Shape;380;p15"/>
          <p:cNvGrpSpPr/>
          <p:nvPr/>
        </p:nvGrpSpPr>
        <p:grpSpPr>
          <a:xfrm>
            <a:off x="750012" y="11817987"/>
            <a:ext cx="785835" cy="721208"/>
            <a:chOff x="0" y="0"/>
            <a:chExt cx="785834" cy="721206"/>
          </a:xfrm>
        </p:grpSpPr>
        <p:sp>
          <p:nvSpPr>
            <p:cNvPr id="321" name="Google Shape;381;p15"/>
            <p:cNvSpPr/>
            <p:nvPr/>
          </p:nvSpPr>
          <p:spPr>
            <a:xfrm rot="21174197">
              <a:off x="463319" y="448557"/>
              <a:ext cx="307968" cy="25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382;p15"/>
            <p:cNvSpPr/>
            <p:nvPr/>
          </p:nvSpPr>
          <p:spPr>
            <a:xfrm rot="21174197">
              <a:off x="14547" y="425734"/>
              <a:ext cx="307968" cy="254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383;p15"/>
            <p:cNvSpPr/>
            <p:nvPr/>
          </p:nvSpPr>
          <p:spPr>
            <a:xfrm rot="21174197">
              <a:off x="183512" y="18051"/>
              <a:ext cx="307991" cy="254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25" name="Google Shape;384;p15"/>
          <p:cNvSpPr/>
          <p:nvPr/>
        </p:nvSpPr>
        <p:spPr>
          <a:xfrm rot="18899799">
            <a:off x="-1280366" y="7692190"/>
            <a:ext cx="2818192" cy="2196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2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0" y="2774"/>
                  <a:pt x="21254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3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7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1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4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7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7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4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2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7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2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8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5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4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5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3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8" y="21382"/>
                  <a:pt x="4294" y="21382"/>
                </a:cubicBezTo>
                <a:close/>
              </a:path>
            </a:pathLst>
          </a:custGeom>
          <a:solidFill>
            <a:srgbClr val="FFE6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29" name="Google Shape;385;p15"/>
          <p:cNvGrpSpPr/>
          <p:nvPr/>
        </p:nvGrpSpPr>
        <p:grpSpPr>
          <a:xfrm>
            <a:off x="20645778" y="560370"/>
            <a:ext cx="698675" cy="676571"/>
            <a:chOff x="0" y="0"/>
            <a:chExt cx="698673" cy="676569"/>
          </a:xfrm>
        </p:grpSpPr>
        <p:sp>
          <p:nvSpPr>
            <p:cNvPr id="326" name="Google Shape;386;p15"/>
            <p:cNvSpPr/>
            <p:nvPr/>
          </p:nvSpPr>
          <p:spPr>
            <a:xfrm rot="8627988">
              <a:off x="37247" y="216875"/>
              <a:ext cx="252324" cy="20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387;p15"/>
            <p:cNvSpPr/>
            <p:nvPr/>
          </p:nvSpPr>
          <p:spPr>
            <a:xfrm rot="8627988">
              <a:off x="367606" y="54377"/>
              <a:ext cx="252324" cy="20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388;p15"/>
            <p:cNvSpPr/>
            <p:nvPr/>
          </p:nvSpPr>
          <p:spPr>
            <a:xfrm rot="8627988">
              <a:off x="409173" y="413846"/>
              <a:ext cx="252342" cy="208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30" name="Google Shape;389;p15"/>
          <p:cNvSpPr/>
          <p:nvPr/>
        </p:nvSpPr>
        <p:spPr>
          <a:xfrm>
            <a:off x="1114" y="781023"/>
            <a:ext cx="1490994" cy="2206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18590" y="0"/>
                </a:moveTo>
                <a:cubicBezTo>
                  <a:pt x="18564" y="0"/>
                  <a:pt x="18537" y="7"/>
                  <a:pt x="18517" y="19"/>
                </a:cubicBezTo>
                <a:cubicBezTo>
                  <a:pt x="18468" y="47"/>
                  <a:pt x="18464" y="95"/>
                  <a:pt x="18505" y="128"/>
                </a:cubicBezTo>
                <a:cubicBezTo>
                  <a:pt x="18842" y="386"/>
                  <a:pt x="19157" y="668"/>
                  <a:pt x="19444" y="966"/>
                </a:cubicBezTo>
                <a:cubicBezTo>
                  <a:pt x="19466" y="988"/>
                  <a:pt x="19501" y="999"/>
                  <a:pt x="19537" y="999"/>
                </a:cubicBezTo>
                <a:cubicBezTo>
                  <a:pt x="19560" y="999"/>
                  <a:pt x="19580" y="997"/>
                  <a:pt x="19600" y="988"/>
                </a:cubicBezTo>
                <a:cubicBezTo>
                  <a:pt x="19653" y="966"/>
                  <a:pt x="19667" y="918"/>
                  <a:pt x="19633" y="883"/>
                </a:cubicBezTo>
                <a:cubicBezTo>
                  <a:pt x="19342" y="579"/>
                  <a:pt x="19021" y="291"/>
                  <a:pt x="18675" y="26"/>
                </a:cubicBezTo>
                <a:cubicBezTo>
                  <a:pt x="18653" y="8"/>
                  <a:pt x="18621" y="0"/>
                  <a:pt x="18590" y="0"/>
                </a:cubicBezTo>
                <a:close/>
                <a:moveTo>
                  <a:pt x="20297" y="1779"/>
                </a:moveTo>
                <a:cubicBezTo>
                  <a:pt x="20281" y="1779"/>
                  <a:pt x="20265" y="1782"/>
                  <a:pt x="20249" y="1786"/>
                </a:cubicBezTo>
                <a:cubicBezTo>
                  <a:pt x="20194" y="1804"/>
                  <a:pt x="20169" y="1849"/>
                  <a:pt x="20196" y="1888"/>
                </a:cubicBezTo>
                <a:cubicBezTo>
                  <a:pt x="20411" y="2202"/>
                  <a:pt x="20600" y="2534"/>
                  <a:pt x="20757" y="2869"/>
                </a:cubicBezTo>
                <a:cubicBezTo>
                  <a:pt x="20773" y="2902"/>
                  <a:pt x="20818" y="2923"/>
                  <a:pt x="20867" y="2923"/>
                </a:cubicBezTo>
                <a:cubicBezTo>
                  <a:pt x="20877" y="2923"/>
                  <a:pt x="20887" y="2921"/>
                  <a:pt x="20901" y="2920"/>
                </a:cubicBezTo>
                <a:cubicBezTo>
                  <a:pt x="20960" y="2906"/>
                  <a:pt x="20993" y="2864"/>
                  <a:pt x="20974" y="2824"/>
                </a:cubicBezTo>
                <a:cubicBezTo>
                  <a:pt x="20814" y="2481"/>
                  <a:pt x="20623" y="2146"/>
                  <a:pt x="20399" y="1823"/>
                </a:cubicBezTo>
                <a:cubicBezTo>
                  <a:pt x="20381" y="1795"/>
                  <a:pt x="20340" y="1779"/>
                  <a:pt x="20297" y="1779"/>
                </a:cubicBezTo>
                <a:close/>
                <a:moveTo>
                  <a:pt x="21243" y="3803"/>
                </a:moveTo>
                <a:cubicBezTo>
                  <a:pt x="21236" y="3803"/>
                  <a:pt x="21228" y="3803"/>
                  <a:pt x="21222" y="3804"/>
                </a:cubicBezTo>
                <a:cubicBezTo>
                  <a:pt x="21159" y="3811"/>
                  <a:pt x="21121" y="3851"/>
                  <a:pt x="21131" y="3892"/>
                </a:cubicBezTo>
                <a:cubicBezTo>
                  <a:pt x="21222" y="4231"/>
                  <a:pt x="21289" y="4583"/>
                  <a:pt x="21326" y="4939"/>
                </a:cubicBezTo>
                <a:cubicBezTo>
                  <a:pt x="21330" y="4978"/>
                  <a:pt x="21379" y="5010"/>
                  <a:pt x="21440" y="5010"/>
                </a:cubicBezTo>
                <a:lnTo>
                  <a:pt x="21446" y="5010"/>
                </a:lnTo>
                <a:cubicBezTo>
                  <a:pt x="21509" y="5007"/>
                  <a:pt x="21554" y="4970"/>
                  <a:pt x="21549" y="4928"/>
                </a:cubicBezTo>
                <a:cubicBezTo>
                  <a:pt x="21513" y="4567"/>
                  <a:pt x="21446" y="4209"/>
                  <a:pt x="21352" y="3864"/>
                </a:cubicBezTo>
                <a:cubicBezTo>
                  <a:pt x="21342" y="3827"/>
                  <a:pt x="21295" y="3803"/>
                  <a:pt x="21243" y="3803"/>
                </a:cubicBezTo>
                <a:close/>
                <a:moveTo>
                  <a:pt x="21474" y="5920"/>
                </a:moveTo>
                <a:cubicBezTo>
                  <a:pt x="21419" y="5920"/>
                  <a:pt x="21358" y="5953"/>
                  <a:pt x="21356" y="5995"/>
                </a:cubicBezTo>
                <a:cubicBezTo>
                  <a:pt x="21344" y="6340"/>
                  <a:pt x="21306" y="6694"/>
                  <a:pt x="21243" y="7048"/>
                </a:cubicBezTo>
                <a:cubicBezTo>
                  <a:pt x="21234" y="7091"/>
                  <a:pt x="21279" y="7128"/>
                  <a:pt x="21342" y="7134"/>
                </a:cubicBezTo>
                <a:lnTo>
                  <a:pt x="21354" y="7134"/>
                </a:lnTo>
                <a:cubicBezTo>
                  <a:pt x="21411" y="7134"/>
                  <a:pt x="21458" y="7105"/>
                  <a:pt x="21466" y="7068"/>
                </a:cubicBezTo>
                <a:cubicBezTo>
                  <a:pt x="21529" y="6707"/>
                  <a:pt x="21570" y="6349"/>
                  <a:pt x="21582" y="5999"/>
                </a:cubicBezTo>
                <a:cubicBezTo>
                  <a:pt x="21584" y="5957"/>
                  <a:pt x="21537" y="5921"/>
                  <a:pt x="21474" y="5920"/>
                </a:cubicBezTo>
                <a:close/>
                <a:moveTo>
                  <a:pt x="21106" y="8031"/>
                </a:moveTo>
                <a:cubicBezTo>
                  <a:pt x="21054" y="8031"/>
                  <a:pt x="21005" y="8056"/>
                  <a:pt x="20995" y="8092"/>
                </a:cubicBezTo>
                <a:cubicBezTo>
                  <a:pt x="20978" y="8143"/>
                  <a:pt x="20964" y="8192"/>
                  <a:pt x="20948" y="8240"/>
                </a:cubicBezTo>
                <a:cubicBezTo>
                  <a:pt x="20854" y="8534"/>
                  <a:pt x="20747" y="8831"/>
                  <a:pt x="20627" y="9120"/>
                </a:cubicBezTo>
                <a:cubicBezTo>
                  <a:pt x="20610" y="9161"/>
                  <a:pt x="20645" y="9204"/>
                  <a:pt x="20706" y="9214"/>
                </a:cubicBezTo>
                <a:cubicBezTo>
                  <a:pt x="20716" y="9218"/>
                  <a:pt x="20724" y="9218"/>
                  <a:pt x="20736" y="9218"/>
                </a:cubicBezTo>
                <a:cubicBezTo>
                  <a:pt x="20785" y="9218"/>
                  <a:pt x="20832" y="9196"/>
                  <a:pt x="20844" y="9161"/>
                </a:cubicBezTo>
                <a:cubicBezTo>
                  <a:pt x="20966" y="8868"/>
                  <a:pt x="21076" y="8569"/>
                  <a:pt x="21169" y="8273"/>
                </a:cubicBezTo>
                <a:cubicBezTo>
                  <a:pt x="21186" y="8222"/>
                  <a:pt x="21200" y="8173"/>
                  <a:pt x="21216" y="8123"/>
                </a:cubicBezTo>
                <a:cubicBezTo>
                  <a:pt x="21228" y="8081"/>
                  <a:pt x="21188" y="8041"/>
                  <a:pt x="21127" y="8031"/>
                </a:cubicBezTo>
                <a:cubicBezTo>
                  <a:pt x="21121" y="8031"/>
                  <a:pt x="21112" y="8031"/>
                  <a:pt x="21106" y="8031"/>
                </a:cubicBezTo>
                <a:close/>
                <a:moveTo>
                  <a:pt x="5413" y="10623"/>
                </a:moveTo>
                <a:cubicBezTo>
                  <a:pt x="5360" y="10623"/>
                  <a:pt x="5301" y="10654"/>
                  <a:pt x="5299" y="10696"/>
                </a:cubicBezTo>
                <a:cubicBezTo>
                  <a:pt x="5299" y="10738"/>
                  <a:pt x="5348" y="10774"/>
                  <a:pt x="5411" y="10775"/>
                </a:cubicBezTo>
                <a:cubicBezTo>
                  <a:pt x="5887" y="10784"/>
                  <a:pt x="6362" y="10910"/>
                  <a:pt x="6785" y="11137"/>
                </a:cubicBezTo>
                <a:cubicBezTo>
                  <a:pt x="6805" y="11148"/>
                  <a:pt x="6830" y="11153"/>
                  <a:pt x="6854" y="11153"/>
                </a:cubicBezTo>
                <a:cubicBezTo>
                  <a:pt x="6887" y="11153"/>
                  <a:pt x="6921" y="11144"/>
                  <a:pt x="6943" y="11124"/>
                </a:cubicBezTo>
                <a:cubicBezTo>
                  <a:pt x="6980" y="11091"/>
                  <a:pt x="6974" y="11042"/>
                  <a:pt x="6923" y="11017"/>
                </a:cubicBezTo>
                <a:cubicBezTo>
                  <a:pt x="6464" y="10770"/>
                  <a:pt x="5941" y="10632"/>
                  <a:pt x="5417" y="10623"/>
                </a:cubicBezTo>
                <a:cubicBezTo>
                  <a:pt x="5415" y="10623"/>
                  <a:pt x="5415" y="10623"/>
                  <a:pt x="5413" y="10623"/>
                </a:cubicBezTo>
                <a:close/>
                <a:moveTo>
                  <a:pt x="20255" y="10077"/>
                </a:moveTo>
                <a:cubicBezTo>
                  <a:pt x="20208" y="10077"/>
                  <a:pt x="20165" y="10096"/>
                  <a:pt x="20149" y="10128"/>
                </a:cubicBezTo>
                <a:cubicBezTo>
                  <a:pt x="19972" y="10458"/>
                  <a:pt x="19773" y="10789"/>
                  <a:pt x="19562" y="11109"/>
                </a:cubicBezTo>
                <a:cubicBezTo>
                  <a:pt x="19535" y="11146"/>
                  <a:pt x="19562" y="11192"/>
                  <a:pt x="19616" y="11208"/>
                </a:cubicBezTo>
                <a:cubicBezTo>
                  <a:pt x="19633" y="11214"/>
                  <a:pt x="19647" y="11217"/>
                  <a:pt x="19663" y="11217"/>
                </a:cubicBezTo>
                <a:cubicBezTo>
                  <a:pt x="19706" y="11217"/>
                  <a:pt x="19749" y="11200"/>
                  <a:pt x="19767" y="11170"/>
                </a:cubicBezTo>
                <a:cubicBezTo>
                  <a:pt x="19982" y="10847"/>
                  <a:pt x="20182" y="10514"/>
                  <a:pt x="20360" y="10180"/>
                </a:cubicBezTo>
                <a:cubicBezTo>
                  <a:pt x="20381" y="10141"/>
                  <a:pt x="20352" y="10096"/>
                  <a:pt x="20293" y="10082"/>
                </a:cubicBezTo>
                <a:cubicBezTo>
                  <a:pt x="20279" y="10078"/>
                  <a:pt x="20267" y="10077"/>
                  <a:pt x="20255" y="10077"/>
                </a:cubicBezTo>
                <a:close/>
                <a:moveTo>
                  <a:pt x="3962" y="10966"/>
                </a:moveTo>
                <a:cubicBezTo>
                  <a:pt x="3935" y="10966"/>
                  <a:pt x="3911" y="10972"/>
                  <a:pt x="3891" y="10984"/>
                </a:cubicBezTo>
                <a:cubicBezTo>
                  <a:pt x="3472" y="11208"/>
                  <a:pt x="3139" y="11526"/>
                  <a:pt x="2954" y="11874"/>
                </a:cubicBezTo>
                <a:cubicBezTo>
                  <a:pt x="2935" y="11914"/>
                  <a:pt x="2966" y="11958"/>
                  <a:pt x="3025" y="11973"/>
                </a:cubicBezTo>
                <a:cubicBezTo>
                  <a:pt x="3037" y="11975"/>
                  <a:pt x="3047" y="11977"/>
                  <a:pt x="3061" y="11977"/>
                </a:cubicBezTo>
                <a:cubicBezTo>
                  <a:pt x="3108" y="11977"/>
                  <a:pt x="3153" y="11956"/>
                  <a:pt x="3167" y="11925"/>
                </a:cubicBezTo>
                <a:cubicBezTo>
                  <a:pt x="3336" y="11604"/>
                  <a:pt x="3643" y="11311"/>
                  <a:pt x="4031" y="11102"/>
                </a:cubicBezTo>
                <a:cubicBezTo>
                  <a:pt x="4080" y="11076"/>
                  <a:pt x="4088" y="11028"/>
                  <a:pt x="4049" y="10995"/>
                </a:cubicBezTo>
                <a:cubicBezTo>
                  <a:pt x="4027" y="10976"/>
                  <a:pt x="3994" y="10966"/>
                  <a:pt x="3962" y="10966"/>
                </a:cubicBezTo>
                <a:close/>
                <a:moveTo>
                  <a:pt x="7799" y="11838"/>
                </a:moveTo>
                <a:cubicBezTo>
                  <a:pt x="7783" y="11838"/>
                  <a:pt x="7769" y="11839"/>
                  <a:pt x="7752" y="11845"/>
                </a:cubicBezTo>
                <a:cubicBezTo>
                  <a:pt x="7698" y="11860"/>
                  <a:pt x="7671" y="11907"/>
                  <a:pt x="7696" y="11944"/>
                </a:cubicBezTo>
                <a:cubicBezTo>
                  <a:pt x="7887" y="12239"/>
                  <a:pt x="7998" y="12579"/>
                  <a:pt x="8033" y="12951"/>
                </a:cubicBezTo>
                <a:cubicBezTo>
                  <a:pt x="8037" y="12991"/>
                  <a:pt x="8088" y="13022"/>
                  <a:pt x="8147" y="13022"/>
                </a:cubicBezTo>
                <a:lnTo>
                  <a:pt x="8153" y="13022"/>
                </a:lnTo>
                <a:cubicBezTo>
                  <a:pt x="8216" y="13019"/>
                  <a:pt x="8263" y="12984"/>
                  <a:pt x="8259" y="12942"/>
                </a:cubicBezTo>
                <a:cubicBezTo>
                  <a:pt x="8222" y="12551"/>
                  <a:pt x="8102" y="12195"/>
                  <a:pt x="7903" y="11885"/>
                </a:cubicBezTo>
                <a:cubicBezTo>
                  <a:pt x="7885" y="11856"/>
                  <a:pt x="7842" y="11838"/>
                  <a:pt x="7799" y="11838"/>
                </a:cubicBezTo>
                <a:close/>
                <a:moveTo>
                  <a:pt x="18966" y="12017"/>
                </a:moveTo>
                <a:cubicBezTo>
                  <a:pt x="18927" y="12017"/>
                  <a:pt x="18889" y="12032"/>
                  <a:pt x="18869" y="12058"/>
                </a:cubicBezTo>
                <a:cubicBezTo>
                  <a:pt x="18675" y="12298"/>
                  <a:pt x="18468" y="12539"/>
                  <a:pt x="18257" y="12771"/>
                </a:cubicBezTo>
                <a:cubicBezTo>
                  <a:pt x="18196" y="12837"/>
                  <a:pt x="18135" y="12902"/>
                  <a:pt x="18074" y="12968"/>
                </a:cubicBezTo>
                <a:cubicBezTo>
                  <a:pt x="18039" y="13004"/>
                  <a:pt x="18053" y="13050"/>
                  <a:pt x="18106" y="13074"/>
                </a:cubicBezTo>
                <a:cubicBezTo>
                  <a:pt x="18127" y="13081"/>
                  <a:pt x="18147" y="13085"/>
                  <a:pt x="18167" y="13085"/>
                </a:cubicBezTo>
                <a:cubicBezTo>
                  <a:pt x="18204" y="13085"/>
                  <a:pt x="18240" y="13072"/>
                  <a:pt x="18263" y="13050"/>
                </a:cubicBezTo>
                <a:cubicBezTo>
                  <a:pt x="18326" y="12984"/>
                  <a:pt x="18389" y="12918"/>
                  <a:pt x="18450" y="12852"/>
                </a:cubicBezTo>
                <a:cubicBezTo>
                  <a:pt x="18663" y="12617"/>
                  <a:pt x="18873" y="12373"/>
                  <a:pt x="19068" y="12129"/>
                </a:cubicBezTo>
                <a:cubicBezTo>
                  <a:pt x="19096" y="12092"/>
                  <a:pt x="19076" y="12046"/>
                  <a:pt x="19023" y="12026"/>
                </a:cubicBezTo>
                <a:cubicBezTo>
                  <a:pt x="19005" y="12019"/>
                  <a:pt x="18986" y="12017"/>
                  <a:pt x="18966" y="12017"/>
                </a:cubicBezTo>
                <a:close/>
                <a:moveTo>
                  <a:pt x="2958" y="12873"/>
                </a:moveTo>
                <a:cubicBezTo>
                  <a:pt x="2952" y="12873"/>
                  <a:pt x="2943" y="12873"/>
                  <a:pt x="2937" y="12874"/>
                </a:cubicBezTo>
                <a:cubicBezTo>
                  <a:pt x="2874" y="12881"/>
                  <a:pt x="2836" y="12921"/>
                  <a:pt x="2846" y="12962"/>
                </a:cubicBezTo>
                <a:cubicBezTo>
                  <a:pt x="2939" y="13305"/>
                  <a:pt x="3149" y="13653"/>
                  <a:pt x="3450" y="13970"/>
                </a:cubicBezTo>
                <a:cubicBezTo>
                  <a:pt x="3472" y="13994"/>
                  <a:pt x="3508" y="14005"/>
                  <a:pt x="3545" y="14005"/>
                </a:cubicBezTo>
                <a:cubicBezTo>
                  <a:pt x="3567" y="14005"/>
                  <a:pt x="3588" y="14000"/>
                  <a:pt x="3606" y="13994"/>
                </a:cubicBezTo>
                <a:cubicBezTo>
                  <a:pt x="3659" y="13970"/>
                  <a:pt x="3673" y="13922"/>
                  <a:pt x="3641" y="13888"/>
                </a:cubicBezTo>
                <a:cubicBezTo>
                  <a:pt x="3352" y="13587"/>
                  <a:pt x="3155" y="13257"/>
                  <a:pt x="3067" y="12935"/>
                </a:cubicBezTo>
                <a:cubicBezTo>
                  <a:pt x="3057" y="12898"/>
                  <a:pt x="3010" y="12873"/>
                  <a:pt x="2958" y="12873"/>
                </a:cubicBezTo>
                <a:close/>
                <a:moveTo>
                  <a:pt x="17251" y="13797"/>
                </a:moveTo>
                <a:cubicBezTo>
                  <a:pt x="17218" y="13797"/>
                  <a:pt x="17186" y="13807"/>
                  <a:pt x="17161" y="13826"/>
                </a:cubicBezTo>
                <a:cubicBezTo>
                  <a:pt x="16824" y="14110"/>
                  <a:pt x="16472" y="14372"/>
                  <a:pt x="16110" y="14601"/>
                </a:cubicBezTo>
                <a:cubicBezTo>
                  <a:pt x="16068" y="14630"/>
                  <a:pt x="16066" y="14680"/>
                  <a:pt x="16106" y="14710"/>
                </a:cubicBezTo>
                <a:cubicBezTo>
                  <a:pt x="16131" y="14725"/>
                  <a:pt x="16159" y="14733"/>
                  <a:pt x="16190" y="14733"/>
                </a:cubicBezTo>
                <a:cubicBezTo>
                  <a:pt x="16218" y="14733"/>
                  <a:pt x="16244" y="14726"/>
                  <a:pt x="16267" y="14713"/>
                </a:cubicBezTo>
                <a:cubicBezTo>
                  <a:pt x="16633" y="14477"/>
                  <a:pt x="16992" y="14212"/>
                  <a:pt x="17340" y="13921"/>
                </a:cubicBezTo>
                <a:cubicBezTo>
                  <a:pt x="17379" y="13888"/>
                  <a:pt x="17371" y="13841"/>
                  <a:pt x="17322" y="13813"/>
                </a:cubicBezTo>
                <a:cubicBezTo>
                  <a:pt x="17301" y="13802"/>
                  <a:pt x="17275" y="13797"/>
                  <a:pt x="17251" y="13797"/>
                </a:cubicBezTo>
                <a:close/>
                <a:moveTo>
                  <a:pt x="8072" y="13930"/>
                </a:moveTo>
                <a:cubicBezTo>
                  <a:pt x="8017" y="13930"/>
                  <a:pt x="7970" y="13959"/>
                  <a:pt x="7962" y="13998"/>
                </a:cubicBezTo>
                <a:lnTo>
                  <a:pt x="7952" y="14050"/>
                </a:lnTo>
                <a:cubicBezTo>
                  <a:pt x="7878" y="14376"/>
                  <a:pt x="7779" y="14707"/>
                  <a:pt x="7653" y="15030"/>
                </a:cubicBezTo>
                <a:cubicBezTo>
                  <a:pt x="7637" y="15071"/>
                  <a:pt x="7673" y="15113"/>
                  <a:pt x="7734" y="15122"/>
                </a:cubicBezTo>
                <a:cubicBezTo>
                  <a:pt x="7742" y="15125"/>
                  <a:pt x="7752" y="15125"/>
                  <a:pt x="7763" y="15125"/>
                </a:cubicBezTo>
                <a:cubicBezTo>
                  <a:pt x="7811" y="15125"/>
                  <a:pt x="7858" y="15103"/>
                  <a:pt x="7872" y="15069"/>
                </a:cubicBezTo>
                <a:cubicBezTo>
                  <a:pt x="8000" y="14739"/>
                  <a:pt x="8102" y="14405"/>
                  <a:pt x="8175" y="14072"/>
                </a:cubicBezTo>
                <a:lnTo>
                  <a:pt x="8185" y="14018"/>
                </a:lnTo>
                <a:cubicBezTo>
                  <a:pt x="8194" y="13976"/>
                  <a:pt x="8151" y="13937"/>
                  <a:pt x="8088" y="13932"/>
                </a:cubicBezTo>
                <a:cubicBezTo>
                  <a:pt x="8082" y="13930"/>
                  <a:pt x="8078" y="13930"/>
                  <a:pt x="8072" y="13930"/>
                </a:cubicBezTo>
                <a:close/>
                <a:moveTo>
                  <a:pt x="4602" y="14633"/>
                </a:moveTo>
                <a:cubicBezTo>
                  <a:pt x="4569" y="14633"/>
                  <a:pt x="4535" y="14642"/>
                  <a:pt x="4513" y="14662"/>
                </a:cubicBezTo>
                <a:cubicBezTo>
                  <a:pt x="4474" y="14695"/>
                  <a:pt x="4484" y="14744"/>
                  <a:pt x="4531" y="14770"/>
                </a:cubicBezTo>
                <a:cubicBezTo>
                  <a:pt x="4921" y="14982"/>
                  <a:pt x="5364" y="15168"/>
                  <a:pt x="5885" y="15339"/>
                </a:cubicBezTo>
                <a:cubicBezTo>
                  <a:pt x="5901" y="15346"/>
                  <a:pt x="5919" y="15348"/>
                  <a:pt x="5933" y="15348"/>
                </a:cubicBezTo>
                <a:cubicBezTo>
                  <a:pt x="5974" y="15348"/>
                  <a:pt x="6017" y="15333"/>
                  <a:pt x="6035" y="15305"/>
                </a:cubicBezTo>
                <a:cubicBezTo>
                  <a:pt x="6061" y="15267"/>
                  <a:pt x="6039" y="15221"/>
                  <a:pt x="5984" y="15202"/>
                </a:cubicBezTo>
                <a:cubicBezTo>
                  <a:pt x="5478" y="15036"/>
                  <a:pt x="5049" y="14855"/>
                  <a:pt x="4671" y="14649"/>
                </a:cubicBezTo>
                <a:cubicBezTo>
                  <a:pt x="4651" y="14638"/>
                  <a:pt x="4626" y="14633"/>
                  <a:pt x="4602" y="14633"/>
                </a:cubicBezTo>
                <a:close/>
                <a:moveTo>
                  <a:pt x="14960" y="15242"/>
                </a:moveTo>
                <a:cubicBezTo>
                  <a:pt x="14940" y="15242"/>
                  <a:pt x="14917" y="15246"/>
                  <a:pt x="14899" y="15254"/>
                </a:cubicBezTo>
                <a:cubicBezTo>
                  <a:pt x="14454" y="15449"/>
                  <a:pt x="13992" y="15610"/>
                  <a:pt x="13523" y="15727"/>
                </a:cubicBezTo>
                <a:cubicBezTo>
                  <a:pt x="13464" y="15742"/>
                  <a:pt x="13433" y="15788"/>
                  <a:pt x="13456" y="15826"/>
                </a:cubicBezTo>
                <a:cubicBezTo>
                  <a:pt x="13472" y="15856"/>
                  <a:pt x="13517" y="15876"/>
                  <a:pt x="13561" y="15876"/>
                </a:cubicBezTo>
                <a:cubicBezTo>
                  <a:pt x="13574" y="15876"/>
                  <a:pt x="13588" y="15874"/>
                  <a:pt x="13600" y="15871"/>
                </a:cubicBezTo>
                <a:cubicBezTo>
                  <a:pt x="14088" y="15749"/>
                  <a:pt x="14566" y="15585"/>
                  <a:pt x="15023" y="15382"/>
                </a:cubicBezTo>
                <a:cubicBezTo>
                  <a:pt x="15076" y="15359"/>
                  <a:pt x="15090" y="15312"/>
                  <a:pt x="15055" y="15276"/>
                </a:cubicBezTo>
                <a:cubicBezTo>
                  <a:pt x="15033" y="15254"/>
                  <a:pt x="14996" y="15242"/>
                  <a:pt x="14960" y="15242"/>
                </a:cubicBezTo>
                <a:close/>
                <a:moveTo>
                  <a:pt x="7395" y="15590"/>
                </a:moveTo>
                <a:cubicBezTo>
                  <a:pt x="7346" y="15590"/>
                  <a:pt x="7301" y="15610"/>
                  <a:pt x="7287" y="15642"/>
                </a:cubicBezTo>
                <a:cubicBezTo>
                  <a:pt x="7267" y="15682"/>
                  <a:pt x="7299" y="15726"/>
                  <a:pt x="7358" y="15739"/>
                </a:cubicBezTo>
                <a:cubicBezTo>
                  <a:pt x="7874" y="15855"/>
                  <a:pt x="8389" y="15950"/>
                  <a:pt x="8887" y="16020"/>
                </a:cubicBezTo>
                <a:cubicBezTo>
                  <a:pt x="8895" y="16020"/>
                  <a:pt x="8905" y="16021"/>
                  <a:pt x="8911" y="16021"/>
                </a:cubicBezTo>
                <a:cubicBezTo>
                  <a:pt x="8962" y="16021"/>
                  <a:pt x="9011" y="15997"/>
                  <a:pt x="9021" y="15959"/>
                </a:cubicBezTo>
                <a:cubicBezTo>
                  <a:pt x="9035" y="15918"/>
                  <a:pt x="8994" y="15878"/>
                  <a:pt x="8935" y="15870"/>
                </a:cubicBezTo>
                <a:cubicBezTo>
                  <a:pt x="8446" y="15801"/>
                  <a:pt x="7937" y="15708"/>
                  <a:pt x="7429" y="15594"/>
                </a:cubicBezTo>
                <a:cubicBezTo>
                  <a:pt x="7417" y="15591"/>
                  <a:pt x="7405" y="15590"/>
                  <a:pt x="7395" y="15590"/>
                </a:cubicBezTo>
                <a:close/>
                <a:moveTo>
                  <a:pt x="12041" y="15976"/>
                </a:moveTo>
                <a:cubicBezTo>
                  <a:pt x="12035" y="15976"/>
                  <a:pt x="12029" y="15977"/>
                  <a:pt x="12025" y="15977"/>
                </a:cubicBezTo>
                <a:cubicBezTo>
                  <a:pt x="11685" y="16006"/>
                  <a:pt x="11334" y="16020"/>
                  <a:pt x="10978" y="16020"/>
                </a:cubicBezTo>
                <a:cubicBezTo>
                  <a:pt x="10809" y="16020"/>
                  <a:pt x="10643" y="16017"/>
                  <a:pt x="10474" y="16010"/>
                </a:cubicBezTo>
                <a:cubicBezTo>
                  <a:pt x="10472" y="16010"/>
                  <a:pt x="10468" y="16010"/>
                  <a:pt x="10466" y="16010"/>
                </a:cubicBezTo>
                <a:cubicBezTo>
                  <a:pt x="10407" y="16010"/>
                  <a:pt x="10358" y="16042"/>
                  <a:pt x="10354" y="16083"/>
                </a:cubicBezTo>
                <a:cubicBezTo>
                  <a:pt x="10352" y="16124"/>
                  <a:pt x="10401" y="16160"/>
                  <a:pt x="10462" y="16164"/>
                </a:cubicBezTo>
                <a:cubicBezTo>
                  <a:pt x="10639" y="16170"/>
                  <a:pt x="10818" y="16174"/>
                  <a:pt x="10994" y="16174"/>
                </a:cubicBezTo>
                <a:cubicBezTo>
                  <a:pt x="11356" y="16174"/>
                  <a:pt x="11712" y="16157"/>
                  <a:pt x="12053" y="16129"/>
                </a:cubicBezTo>
                <a:cubicBezTo>
                  <a:pt x="12112" y="16123"/>
                  <a:pt x="12159" y="16085"/>
                  <a:pt x="12151" y="16043"/>
                </a:cubicBezTo>
                <a:cubicBezTo>
                  <a:pt x="12143" y="16005"/>
                  <a:pt x="12096" y="15976"/>
                  <a:pt x="12041" y="15976"/>
                </a:cubicBezTo>
                <a:close/>
                <a:moveTo>
                  <a:pt x="7273" y="15983"/>
                </a:moveTo>
                <a:cubicBezTo>
                  <a:pt x="7226" y="15983"/>
                  <a:pt x="7183" y="16001"/>
                  <a:pt x="7165" y="16031"/>
                </a:cubicBezTo>
                <a:cubicBezTo>
                  <a:pt x="6978" y="16353"/>
                  <a:pt x="6759" y="16676"/>
                  <a:pt x="6515" y="16989"/>
                </a:cubicBezTo>
                <a:cubicBezTo>
                  <a:pt x="6484" y="17028"/>
                  <a:pt x="6506" y="17073"/>
                  <a:pt x="6563" y="17094"/>
                </a:cubicBezTo>
                <a:cubicBezTo>
                  <a:pt x="6578" y="17099"/>
                  <a:pt x="6598" y="17102"/>
                  <a:pt x="6616" y="17102"/>
                </a:cubicBezTo>
                <a:cubicBezTo>
                  <a:pt x="6655" y="17102"/>
                  <a:pt x="6696" y="17088"/>
                  <a:pt x="6716" y="17061"/>
                </a:cubicBezTo>
                <a:cubicBezTo>
                  <a:pt x="6964" y="16742"/>
                  <a:pt x="7183" y="16414"/>
                  <a:pt x="7374" y="16087"/>
                </a:cubicBezTo>
                <a:cubicBezTo>
                  <a:pt x="7399" y="16047"/>
                  <a:pt x="7370" y="16003"/>
                  <a:pt x="7313" y="15987"/>
                </a:cubicBezTo>
                <a:cubicBezTo>
                  <a:pt x="7299" y="15984"/>
                  <a:pt x="7285" y="15983"/>
                  <a:pt x="7273" y="15983"/>
                </a:cubicBezTo>
                <a:close/>
                <a:moveTo>
                  <a:pt x="5815" y="17863"/>
                </a:moveTo>
                <a:cubicBezTo>
                  <a:pt x="5777" y="17863"/>
                  <a:pt x="5740" y="17876"/>
                  <a:pt x="5718" y="17898"/>
                </a:cubicBezTo>
                <a:cubicBezTo>
                  <a:pt x="5437" y="18188"/>
                  <a:pt x="5126" y="18474"/>
                  <a:pt x="4795" y="18750"/>
                </a:cubicBezTo>
                <a:cubicBezTo>
                  <a:pt x="4756" y="18782"/>
                  <a:pt x="4765" y="18831"/>
                  <a:pt x="4813" y="18857"/>
                </a:cubicBezTo>
                <a:cubicBezTo>
                  <a:pt x="4836" y="18868"/>
                  <a:pt x="4858" y="18875"/>
                  <a:pt x="4884" y="18875"/>
                </a:cubicBezTo>
                <a:cubicBezTo>
                  <a:pt x="4917" y="18875"/>
                  <a:pt x="4950" y="18864"/>
                  <a:pt x="4972" y="18845"/>
                </a:cubicBezTo>
                <a:cubicBezTo>
                  <a:pt x="5305" y="18566"/>
                  <a:pt x="5620" y="18276"/>
                  <a:pt x="5907" y="17982"/>
                </a:cubicBezTo>
                <a:cubicBezTo>
                  <a:pt x="5941" y="17946"/>
                  <a:pt x="5929" y="17899"/>
                  <a:pt x="5876" y="17876"/>
                </a:cubicBezTo>
                <a:cubicBezTo>
                  <a:pt x="5858" y="17868"/>
                  <a:pt x="5836" y="17863"/>
                  <a:pt x="5815" y="17863"/>
                </a:cubicBezTo>
                <a:close/>
                <a:moveTo>
                  <a:pt x="3842" y="19517"/>
                </a:moveTo>
                <a:cubicBezTo>
                  <a:pt x="3811" y="19517"/>
                  <a:pt x="3783" y="19526"/>
                  <a:pt x="3760" y="19541"/>
                </a:cubicBezTo>
                <a:cubicBezTo>
                  <a:pt x="3399" y="19791"/>
                  <a:pt x="3017" y="20037"/>
                  <a:pt x="2624" y="20266"/>
                </a:cubicBezTo>
                <a:cubicBezTo>
                  <a:pt x="2578" y="20295"/>
                  <a:pt x="2571" y="20342"/>
                  <a:pt x="2614" y="20374"/>
                </a:cubicBezTo>
                <a:cubicBezTo>
                  <a:pt x="2634" y="20392"/>
                  <a:pt x="2665" y="20401"/>
                  <a:pt x="2697" y="20401"/>
                </a:cubicBezTo>
                <a:cubicBezTo>
                  <a:pt x="2724" y="20401"/>
                  <a:pt x="2750" y="20394"/>
                  <a:pt x="2773" y="20382"/>
                </a:cubicBezTo>
                <a:cubicBezTo>
                  <a:pt x="3169" y="20148"/>
                  <a:pt x="3557" y="19901"/>
                  <a:pt x="3921" y="19648"/>
                </a:cubicBezTo>
                <a:cubicBezTo>
                  <a:pt x="3964" y="19616"/>
                  <a:pt x="3964" y="19568"/>
                  <a:pt x="3919" y="19538"/>
                </a:cubicBezTo>
                <a:cubicBezTo>
                  <a:pt x="3897" y="19524"/>
                  <a:pt x="3870" y="19517"/>
                  <a:pt x="3842" y="19517"/>
                </a:cubicBezTo>
                <a:close/>
                <a:moveTo>
                  <a:pt x="1466" y="20909"/>
                </a:moveTo>
                <a:cubicBezTo>
                  <a:pt x="1443" y="20909"/>
                  <a:pt x="1419" y="20914"/>
                  <a:pt x="1401" y="20924"/>
                </a:cubicBezTo>
                <a:cubicBezTo>
                  <a:pt x="925" y="21155"/>
                  <a:pt x="488" y="21328"/>
                  <a:pt x="67" y="21456"/>
                </a:cubicBezTo>
                <a:cubicBezTo>
                  <a:pt x="10" y="21472"/>
                  <a:pt x="-16" y="21516"/>
                  <a:pt x="10" y="21556"/>
                </a:cubicBezTo>
                <a:cubicBezTo>
                  <a:pt x="29" y="21585"/>
                  <a:pt x="71" y="21600"/>
                  <a:pt x="114" y="21600"/>
                </a:cubicBezTo>
                <a:cubicBezTo>
                  <a:pt x="130" y="21600"/>
                  <a:pt x="145" y="21599"/>
                  <a:pt x="161" y="21595"/>
                </a:cubicBezTo>
                <a:cubicBezTo>
                  <a:pt x="594" y="21464"/>
                  <a:pt x="1043" y="21285"/>
                  <a:pt x="1533" y="21047"/>
                </a:cubicBezTo>
                <a:cubicBezTo>
                  <a:pt x="1582" y="21024"/>
                  <a:pt x="1594" y="20974"/>
                  <a:pt x="1559" y="20941"/>
                </a:cubicBezTo>
                <a:cubicBezTo>
                  <a:pt x="1537" y="20920"/>
                  <a:pt x="1500" y="20909"/>
                  <a:pt x="1466" y="20909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31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158780" y="12380312"/>
            <a:ext cx="3203843" cy="72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514872" y="319369"/>
            <a:ext cx="4304528" cy="3123858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560;p22"/>
          <p:cNvSpPr/>
          <p:nvPr/>
        </p:nvSpPr>
        <p:spPr>
          <a:xfrm rot="10800000">
            <a:off x="14523293" y="-282969"/>
            <a:ext cx="10085705" cy="4745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53" y="0"/>
                </a:moveTo>
                <a:cubicBezTo>
                  <a:pt x="957" y="0"/>
                  <a:pt x="459" y="220"/>
                  <a:pt x="0" y="638"/>
                </a:cubicBezTo>
                <a:lnTo>
                  <a:pt x="0" y="21600"/>
                </a:lnTo>
                <a:lnTo>
                  <a:pt x="21600" y="21600"/>
                </a:lnTo>
                <a:cubicBezTo>
                  <a:pt x="21525" y="21293"/>
                  <a:pt x="21437" y="21004"/>
                  <a:pt x="21338" y="20738"/>
                </a:cubicBezTo>
                <a:cubicBezTo>
                  <a:pt x="20882" y="19522"/>
                  <a:pt x="20186" y="18793"/>
                  <a:pt x="19484" y="18793"/>
                </a:cubicBezTo>
                <a:cubicBezTo>
                  <a:pt x="19453" y="18793"/>
                  <a:pt x="19423" y="18795"/>
                  <a:pt x="19392" y="18799"/>
                </a:cubicBezTo>
                <a:cubicBezTo>
                  <a:pt x="18859" y="18847"/>
                  <a:pt x="18333" y="19292"/>
                  <a:pt x="17809" y="19292"/>
                </a:cubicBezTo>
                <a:cubicBezTo>
                  <a:pt x="17702" y="19292"/>
                  <a:pt x="17596" y="19275"/>
                  <a:pt x="17490" y="19230"/>
                </a:cubicBezTo>
                <a:cubicBezTo>
                  <a:pt x="17365" y="19178"/>
                  <a:pt x="17246" y="19097"/>
                  <a:pt x="17134" y="18989"/>
                </a:cubicBezTo>
                <a:cubicBezTo>
                  <a:pt x="17110" y="18966"/>
                  <a:pt x="17085" y="18943"/>
                  <a:pt x="17062" y="18914"/>
                </a:cubicBezTo>
                <a:cubicBezTo>
                  <a:pt x="16205" y="17993"/>
                  <a:pt x="15694" y="15594"/>
                  <a:pt x="14888" y="14262"/>
                </a:cubicBezTo>
                <a:cubicBezTo>
                  <a:pt x="14323" y="13327"/>
                  <a:pt x="13654" y="12974"/>
                  <a:pt x="12957" y="12974"/>
                </a:cubicBezTo>
                <a:cubicBezTo>
                  <a:pt x="12164" y="12974"/>
                  <a:pt x="11333" y="13431"/>
                  <a:pt x="10579" y="14005"/>
                </a:cubicBezTo>
                <a:cubicBezTo>
                  <a:pt x="9904" y="14518"/>
                  <a:pt x="9204" y="15112"/>
                  <a:pt x="8506" y="15112"/>
                </a:cubicBezTo>
                <a:cubicBezTo>
                  <a:pt x="8340" y="15112"/>
                  <a:pt x="8175" y="15079"/>
                  <a:pt x="8011" y="15004"/>
                </a:cubicBezTo>
                <a:cubicBezTo>
                  <a:pt x="6729" y="14422"/>
                  <a:pt x="5928" y="11543"/>
                  <a:pt x="5408" y="8813"/>
                </a:cubicBezTo>
                <a:cubicBezTo>
                  <a:pt x="4888" y="6083"/>
                  <a:pt x="4438" y="3054"/>
                  <a:pt x="3374" y="1328"/>
                </a:cubicBezTo>
                <a:cubicBezTo>
                  <a:pt x="2817" y="422"/>
                  <a:pt x="2138" y="0"/>
                  <a:pt x="14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1" name="Google Shape;561;p22"/>
          <p:cNvSpPr/>
          <p:nvPr/>
        </p:nvSpPr>
        <p:spPr>
          <a:xfrm rot="10800000">
            <a:off x="16258184" y="9558374"/>
            <a:ext cx="8676140" cy="4799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3577" y="0"/>
                </a:moveTo>
                <a:cubicBezTo>
                  <a:pt x="12587" y="0"/>
                  <a:pt x="11627" y="316"/>
                  <a:pt x="10662" y="704"/>
                </a:cubicBezTo>
                <a:cubicBezTo>
                  <a:pt x="10159" y="906"/>
                  <a:pt x="9656" y="1112"/>
                  <a:pt x="9148" y="1270"/>
                </a:cubicBezTo>
                <a:cubicBezTo>
                  <a:pt x="8625" y="1428"/>
                  <a:pt x="8097" y="1527"/>
                  <a:pt x="7568" y="1598"/>
                </a:cubicBezTo>
                <a:cubicBezTo>
                  <a:pt x="6517" y="1739"/>
                  <a:pt x="5464" y="1781"/>
                  <a:pt x="4417" y="2004"/>
                </a:cubicBezTo>
                <a:cubicBezTo>
                  <a:pt x="3965" y="2099"/>
                  <a:pt x="3517" y="2256"/>
                  <a:pt x="3066" y="2353"/>
                </a:cubicBezTo>
                <a:cubicBezTo>
                  <a:pt x="2850" y="2400"/>
                  <a:pt x="2630" y="2437"/>
                  <a:pt x="2410" y="2437"/>
                </a:cubicBezTo>
                <a:cubicBezTo>
                  <a:pt x="2210" y="2437"/>
                  <a:pt x="2010" y="2406"/>
                  <a:pt x="1814" y="2328"/>
                </a:cubicBezTo>
                <a:cubicBezTo>
                  <a:pt x="1621" y="2248"/>
                  <a:pt x="1435" y="2120"/>
                  <a:pt x="1267" y="1928"/>
                </a:cubicBezTo>
                <a:cubicBezTo>
                  <a:pt x="1182" y="1828"/>
                  <a:pt x="1106" y="1657"/>
                  <a:pt x="1000" y="1653"/>
                </a:cubicBezTo>
                <a:cubicBezTo>
                  <a:pt x="997" y="1653"/>
                  <a:pt x="994" y="1653"/>
                  <a:pt x="992" y="1653"/>
                </a:cubicBezTo>
                <a:cubicBezTo>
                  <a:pt x="904" y="1653"/>
                  <a:pt x="812" y="1689"/>
                  <a:pt x="730" y="1746"/>
                </a:cubicBezTo>
                <a:cubicBezTo>
                  <a:pt x="339" y="2019"/>
                  <a:pt x="115" y="2734"/>
                  <a:pt x="43" y="3460"/>
                </a:cubicBezTo>
                <a:cubicBezTo>
                  <a:pt x="0" y="3899"/>
                  <a:pt x="-1" y="4343"/>
                  <a:pt x="0" y="4788"/>
                </a:cubicBezTo>
                <a:cubicBezTo>
                  <a:pt x="0" y="5274"/>
                  <a:pt x="1" y="5764"/>
                  <a:pt x="2" y="6250"/>
                </a:cubicBezTo>
                <a:cubicBezTo>
                  <a:pt x="4" y="7237"/>
                  <a:pt x="6" y="8225"/>
                  <a:pt x="8" y="9213"/>
                </a:cubicBezTo>
                <a:cubicBezTo>
                  <a:pt x="13" y="11089"/>
                  <a:pt x="17" y="12969"/>
                  <a:pt x="20" y="14845"/>
                </a:cubicBezTo>
                <a:cubicBezTo>
                  <a:pt x="18" y="14843"/>
                  <a:pt x="17" y="14841"/>
                  <a:pt x="15" y="14841"/>
                </a:cubicBezTo>
                <a:cubicBezTo>
                  <a:pt x="-40" y="14841"/>
                  <a:pt x="66" y="16488"/>
                  <a:pt x="621" y="16631"/>
                </a:cubicBezTo>
                <a:cubicBezTo>
                  <a:pt x="1476" y="16853"/>
                  <a:pt x="1553" y="19341"/>
                  <a:pt x="2218" y="20385"/>
                </a:cubicBezTo>
                <a:cubicBezTo>
                  <a:pt x="2540" y="20889"/>
                  <a:pt x="2912" y="21289"/>
                  <a:pt x="3327" y="21468"/>
                </a:cubicBezTo>
                <a:cubicBezTo>
                  <a:pt x="3540" y="21562"/>
                  <a:pt x="3758" y="21600"/>
                  <a:pt x="3976" y="21600"/>
                </a:cubicBezTo>
                <a:cubicBezTo>
                  <a:pt x="4251" y="21600"/>
                  <a:pt x="4527" y="21539"/>
                  <a:pt x="4798" y="21449"/>
                </a:cubicBezTo>
                <a:cubicBezTo>
                  <a:pt x="5608" y="21186"/>
                  <a:pt x="6492" y="20713"/>
                  <a:pt x="6953" y="19354"/>
                </a:cubicBezTo>
                <a:cubicBezTo>
                  <a:pt x="7178" y="18685"/>
                  <a:pt x="7295" y="17911"/>
                  <a:pt x="7540" y="17262"/>
                </a:cubicBezTo>
                <a:cubicBezTo>
                  <a:pt x="7770" y="16654"/>
                  <a:pt x="8124" y="16265"/>
                  <a:pt x="8505" y="16050"/>
                </a:cubicBezTo>
                <a:cubicBezTo>
                  <a:pt x="8967" y="15789"/>
                  <a:pt x="9443" y="15756"/>
                  <a:pt x="9921" y="15756"/>
                </a:cubicBezTo>
                <a:cubicBezTo>
                  <a:pt x="10079" y="15756"/>
                  <a:pt x="10236" y="15760"/>
                  <a:pt x="10394" y="15760"/>
                </a:cubicBezTo>
                <a:cubicBezTo>
                  <a:pt x="10605" y="15760"/>
                  <a:pt x="10816" y="15754"/>
                  <a:pt x="11026" y="15724"/>
                </a:cubicBezTo>
                <a:cubicBezTo>
                  <a:pt x="11459" y="15663"/>
                  <a:pt x="11896" y="15503"/>
                  <a:pt x="12280" y="15112"/>
                </a:cubicBezTo>
                <a:cubicBezTo>
                  <a:pt x="12666" y="14713"/>
                  <a:pt x="12959" y="14096"/>
                  <a:pt x="13220" y="13449"/>
                </a:cubicBezTo>
                <a:cubicBezTo>
                  <a:pt x="13735" y="12172"/>
                  <a:pt x="14212" y="10814"/>
                  <a:pt x="14950" y="9926"/>
                </a:cubicBezTo>
                <a:cubicBezTo>
                  <a:pt x="15318" y="9478"/>
                  <a:pt x="15731" y="9197"/>
                  <a:pt x="16172" y="9135"/>
                </a:cubicBezTo>
                <a:cubicBezTo>
                  <a:pt x="16266" y="9121"/>
                  <a:pt x="16358" y="9116"/>
                  <a:pt x="16451" y="9116"/>
                </a:cubicBezTo>
                <a:cubicBezTo>
                  <a:pt x="16872" y="9116"/>
                  <a:pt x="17292" y="9232"/>
                  <a:pt x="17709" y="9297"/>
                </a:cubicBezTo>
                <a:cubicBezTo>
                  <a:pt x="18168" y="9369"/>
                  <a:pt x="18629" y="9403"/>
                  <a:pt x="19090" y="9403"/>
                </a:cubicBezTo>
                <a:cubicBezTo>
                  <a:pt x="19158" y="9403"/>
                  <a:pt x="19228" y="9403"/>
                  <a:pt x="19296" y="9402"/>
                </a:cubicBezTo>
                <a:cubicBezTo>
                  <a:pt x="19518" y="9396"/>
                  <a:pt x="19759" y="9419"/>
                  <a:pt x="19968" y="9259"/>
                </a:cubicBezTo>
                <a:cubicBezTo>
                  <a:pt x="20158" y="9112"/>
                  <a:pt x="20276" y="8812"/>
                  <a:pt x="20366" y="8483"/>
                </a:cubicBezTo>
                <a:cubicBezTo>
                  <a:pt x="20605" y="7604"/>
                  <a:pt x="20823" y="6700"/>
                  <a:pt x="21051" y="5811"/>
                </a:cubicBezTo>
                <a:cubicBezTo>
                  <a:pt x="21162" y="5377"/>
                  <a:pt x="21277" y="4946"/>
                  <a:pt x="21383" y="4507"/>
                </a:cubicBezTo>
                <a:cubicBezTo>
                  <a:pt x="21475" y="4126"/>
                  <a:pt x="21560" y="3718"/>
                  <a:pt x="21553" y="3293"/>
                </a:cubicBezTo>
                <a:cubicBezTo>
                  <a:pt x="21539" y="2471"/>
                  <a:pt x="21177" y="1920"/>
                  <a:pt x="20820" y="1542"/>
                </a:cubicBezTo>
                <a:cubicBezTo>
                  <a:pt x="20442" y="1144"/>
                  <a:pt x="20024" y="892"/>
                  <a:pt x="19597" y="745"/>
                </a:cubicBezTo>
                <a:cubicBezTo>
                  <a:pt x="18708" y="435"/>
                  <a:pt x="17798" y="517"/>
                  <a:pt x="16898" y="425"/>
                </a:cubicBezTo>
                <a:cubicBezTo>
                  <a:pt x="15834" y="318"/>
                  <a:pt x="14776" y="34"/>
                  <a:pt x="13709" y="2"/>
                </a:cubicBezTo>
                <a:cubicBezTo>
                  <a:pt x="13665" y="0"/>
                  <a:pt x="13621" y="0"/>
                  <a:pt x="13577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2" name="Google Shape;562;p22"/>
          <p:cNvSpPr/>
          <p:nvPr/>
        </p:nvSpPr>
        <p:spPr>
          <a:xfrm rot="10800000">
            <a:off x="-1033484" y="8644186"/>
            <a:ext cx="5442068" cy="5525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7" h="21600" fill="norm" stroke="1" extrusionOk="0">
                <a:moveTo>
                  <a:pt x="20546" y="0"/>
                </a:moveTo>
                <a:cubicBezTo>
                  <a:pt x="20530" y="0"/>
                  <a:pt x="20513" y="2"/>
                  <a:pt x="20497" y="5"/>
                </a:cubicBezTo>
                <a:cubicBezTo>
                  <a:pt x="18974" y="353"/>
                  <a:pt x="17434" y="619"/>
                  <a:pt x="15881" y="795"/>
                </a:cubicBezTo>
                <a:cubicBezTo>
                  <a:pt x="14325" y="970"/>
                  <a:pt x="12760" y="1056"/>
                  <a:pt x="11196" y="1056"/>
                </a:cubicBezTo>
                <a:cubicBezTo>
                  <a:pt x="10005" y="1056"/>
                  <a:pt x="8812" y="1007"/>
                  <a:pt x="7625" y="909"/>
                </a:cubicBezTo>
                <a:cubicBezTo>
                  <a:pt x="6864" y="846"/>
                  <a:pt x="6065" y="775"/>
                  <a:pt x="5271" y="775"/>
                </a:cubicBezTo>
                <a:cubicBezTo>
                  <a:pt x="3934" y="775"/>
                  <a:pt x="2612" y="977"/>
                  <a:pt x="1518" y="1767"/>
                </a:cubicBezTo>
                <a:cubicBezTo>
                  <a:pt x="1519" y="1749"/>
                  <a:pt x="1516" y="1740"/>
                  <a:pt x="1504" y="1740"/>
                </a:cubicBezTo>
                <a:cubicBezTo>
                  <a:pt x="1403" y="1740"/>
                  <a:pt x="752" y="2500"/>
                  <a:pt x="606" y="2888"/>
                </a:cubicBezTo>
                <a:cubicBezTo>
                  <a:pt x="-9" y="4511"/>
                  <a:pt x="-238" y="6352"/>
                  <a:pt x="307" y="8030"/>
                </a:cubicBezTo>
                <a:cubicBezTo>
                  <a:pt x="760" y="9431"/>
                  <a:pt x="1730" y="10721"/>
                  <a:pt x="3090" y="11355"/>
                </a:cubicBezTo>
                <a:cubicBezTo>
                  <a:pt x="4615" y="12063"/>
                  <a:pt x="6361" y="11792"/>
                  <a:pt x="7922" y="12360"/>
                </a:cubicBezTo>
                <a:cubicBezTo>
                  <a:pt x="9470" y="12923"/>
                  <a:pt x="10173" y="14438"/>
                  <a:pt x="10872" y="15806"/>
                </a:cubicBezTo>
                <a:cubicBezTo>
                  <a:pt x="11631" y="17290"/>
                  <a:pt x="12606" y="18618"/>
                  <a:pt x="13901" y="19681"/>
                </a:cubicBezTo>
                <a:cubicBezTo>
                  <a:pt x="15074" y="20641"/>
                  <a:pt x="16594" y="21600"/>
                  <a:pt x="18170" y="21600"/>
                </a:cubicBezTo>
                <a:cubicBezTo>
                  <a:pt x="18291" y="21600"/>
                  <a:pt x="18411" y="21593"/>
                  <a:pt x="18533" y="21582"/>
                </a:cubicBezTo>
                <a:cubicBezTo>
                  <a:pt x="19269" y="21511"/>
                  <a:pt x="20003" y="21222"/>
                  <a:pt x="20525" y="20688"/>
                </a:cubicBezTo>
                <a:cubicBezTo>
                  <a:pt x="21113" y="20086"/>
                  <a:pt x="21297" y="19262"/>
                  <a:pt x="21327" y="18450"/>
                </a:cubicBezTo>
                <a:cubicBezTo>
                  <a:pt x="21362" y="17485"/>
                  <a:pt x="21286" y="16511"/>
                  <a:pt x="21252" y="15549"/>
                </a:cubicBezTo>
                <a:cubicBezTo>
                  <a:pt x="21219" y="14526"/>
                  <a:pt x="21186" y="13502"/>
                  <a:pt x="21151" y="12477"/>
                </a:cubicBezTo>
                <a:lnTo>
                  <a:pt x="20741" y="190"/>
                </a:lnTo>
                <a:cubicBezTo>
                  <a:pt x="20738" y="78"/>
                  <a:pt x="20651" y="0"/>
                  <a:pt x="20546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3" name="Google Shape;563;p22"/>
          <p:cNvSpPr/>
          <p:nvPr/>
        </p:nvSpPr>
        <p:spPr>
          <a:xfrm rot="10800000">
            <a:off x="-607722" y="-1025172"/>
            <a:ext cx="10243489" cy="3647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8" h="21600" fill="norm" stroke="1" extrusionOk="0">
                <a:moveTo>
                  <a:pt x="11137" y="0"/>
                </a:moveTo>
                <a:cubicBezTo>
                  <a:pt x="10568" y="0"/>
                  <a:pt x="10014" y="341"/>
                  <a:pt x="9547" y="1151"/>
                </a:cubicBezTo>
                <a:cubicBezTo>
                  <a:pt x="9029" y="2049"/>
                  <a:pt x="8697" y="3361"/>
                  <a:pt x="8418" y="4643"/>
                </a:cubicBezTo>
                <a:cubicBezTo>
                  <a:pt x="8120" y="6013"/>
                  <a:pt x="7873" y="7445"/>
                  <a:pt x="7507" y="8739"/>
                </a:cubicBezTo>
                <a:cubicBezTo>
                  <a:pt x="7125" y="10089"/>
                  <a:pt x="6599" y="11147"/>
                  <a:pt x="5874" y="11534"/>
                </a:cubicBezTo>
                <a:cubicBezTo>
                  <a:pt x="5543" y="11709"/>
                  <a:pt x="5206" y="11762"/>
                  <a:pt x="4867" y="11762"/>
                </a:cubicBezTo>
                <a:cubicBezTo>
                  <a:pt x="4378" y="11762"/>
                  <a:pt x="3885" y="11652"/>
                  <a:pt x="3396" y="11652"/>
                </a:cubicBezTo>
                <a:cubicBezTo>
                  <a:pt x="3276" y="11652"/>
                  <a:pt x="3154" y="11659"/>
                  <a:pt x="3035" y="11677"/>
                </a:cubicBezTo>
                <a:cubicBezTo>
                  <a:pt x="2590" y="11737"/>
                  <a:pt x="2144" y="11925"/>
                  <a:pt x="1745" y="12374"/>
                </a:cubicBezTo>
                <a:cubicBezTo>
                  <a:pt x="1386" y="12778"/>
                  <a:pt x="1075" y="13372"/>
                  <a:pt x="832" y="14072"/>
                </a:cubicBezTo>
                <a:cubicBezTo>
                  <a:pt x="373" y="15382"/>
                  <a:pt x="155" y="17070"/>
                  <a:pt x="272" y="18700"/>
                </a:cubicBezTo>
                <a:cubicBezTo>
                  <a:pt x="270" y="18700"/>
                  <a:pt x="268" y="18700"/>
                  <a:pt x="266" y="18700"/>
                </a:cubicBezTo>
                <a:cubicBezTo>
                  <a:pt x="246" y="18700"/>
                  <a:pt x="225" y="18713"/>
                  <a:pt x="203" y="18748"/>
                </a:cubicBezTo>
                <a:cubicBezTo>
                  <a:pt x="70" y="18951"/>
                  <a:pt x="-3" y="19255"/>
                  <a:pt x="0" y="19616"/>
                </a:cubicBezTo>
                <a:cubicBezTo>
                  <a:pt x="7" y="20496"/>
                  <a:pt x="354" y="21000"/>
                  <a:pt x="728" y="21058"/>
                </a:cubicBezTo>
                <a:cubicBezTo>
                  <a:pt x="758" y="21063"/>
                  <a:pt x="788" y="21066"/>
                  <a:pt x="819" y="21066"/>
                </a:cubicBezTo>
                <a:cubicBezTo>
                  <a:pt x="1026" y="21066"/>
                  <a:pt x="1234" y="20970"/>
                  <a:pt x="1437" y="20903"/>
                </a:cubicBezTo>
                <a:cubicBezTo>
                  <a:pt x="1707" y="20810"/>
                  <a:pt x="1979" y="20722"/>
                  <a:pt x="2251" y="20642"/>
                </a:cubicBezTo>
                <a:cubicBezTo>
                  <a:pt x="3317" y="20333"/>
                  <a:pt x="4390" y="20123"/>
                  <a:pt x="5464" y="19977"/>
                </a:cubicBezTo>
                <a:cubicBezTo>
                  <a:pt x="7609" y="19689"/>
                  <a:pt x="9761" y="19658"/>
                  <a:pt x="11911" y="19623"/>
                </a:cubicBezTo>
                <a:cubicBezTo>
                  <a:pt x="12237" y="19618"/>
                  <a:pt x="12564" y="19613"/>
                  <a:pt x="12892" y="19613"/>
                </a:cubicBezTo>
                <a:cubicBezTo>
                  <a:pt x="14624" y="19613"/>
                  <a:pt x="16366" y="19739"/>
                  <a:pt x="18066" y="20501"/>
                </a:cubicBezTo>
                <a:cubicBezTo>
                  <a:pt x="18564" y="20727"/>
                  <a:pt x="19059" y="21006"/>
                  <a:pt x="19543" y="21349"/>
                </a:cubicBezTo>
                <a:cubicBezTo>
                  <a:pt x="19705" y="21465"/>
                  <a:pt x="19873" y="21600"/>
                  <a:pt x="20046" y="21600"/>
                </a:cubicBezTo>
                <a:cubicBezTo>
                  <a:pt x="20082" y="21600"/>
                  <a:pt x="20118" y="21595"/>
                  <a:pt x="20154" y="21582"/>
                </a:cubicBezTo>
                <a:cubicBezTo>
                  <a:pt x="20366" y="21507"/>
                  <a:pt x="20490" y="21161"/>
                  <a:pt x="20545" y="20730"/>
                </a:cubicBezTo>
                <a:cubicBezTo>
                  <a:pt x="20682" y="19664"/>
                  <a:pt x="20768" y="18550"/>
                  <a:pt x="20871" y="17464"/>
                </a:cubicBezTo>
                <a:cubicBezTo>
                  <a:pt x="20977" y="16352"/>
                  <a:pt x="21074" y="15241"/>
                  <a:pt x="21157" y="14122"/>
                </a:cubicBezTo>
                <a:cubicBezTo>
                  <a:pt x="21487" y="9728"/>
                  <a:pt x="21597" y="5172"/>
                  <a:pt x="21014" y="858"/>
                </a:cubicBezTo>
                <a:cubicBezTo>
                  <a:pt x="20996" y="732"/>
                  <a:pt x="20947" y="667"/>
                  <a:pt x="20898" y="667"/>
                </a:cubicBezTo>
                <a:cubicBezTo>
                  <a:pt x="20858" y="667"/>
                  <a:pt x="20817" y="710"/>
                  <a:pt x="20792" y="793"/>
                </a:cubicBezTo>
                <a:cubicBezTo>
                  <a:pt x="20668" y="1202"/>
                  <a:pt x="20528" y="1580"/>
                  <a:pt x="20371" y="1926"/>
                </a:cubicBezTo>
                <a:cubicBezTo>
                  <a:pt x="19735" y="3329"/>
                  <a:pt x="18862" y="4187"/>
                  <a:pt x="17969" y="4422"/>
                </a:cubicBezTo>
                <a:cubicBezTo>
                  <a:pt x="17775" y="4473"/>
                  <a:pt x="17579" y="4498"/>
                  <a:pt x="17383" y="4498"/>
                </a:cubicBezTo>
                <a:cubicBezTo>
                  <a:pt x="16518" y="4498"/>
                  <a:pt x="15656" y="4013"/>
                  <a:pt x="14874" y="3223"/>
                </a:cubicBezTo>
                <a:cubicBezTo>
                  <a:pt x="13929" y="2268"/>
                  <a:pt x="13071" y="873"/>
                  <a:pt x="12055" y="273"/>
                </a:cubicBezTo>
                <a:cubicBezTo>
                  <a:pt x="11752" y="98"/>
                  <a:pt x="11443" y="0"/>
                  <a:pt x="11137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44" name="نص العنوان"/>
          <p:cNvSpPr txBox="1"/>
          <p:nvPr>
            <p:ph type="title"/>
          </p:nvPr>
        </p:nvSpPr>
        <p:spPr>
          <a:xfrm>
            <a:off x="7520799" y="2025077"/>
            <a:ext cx="9343202" cy="1536001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45" name="مستوى النص الأول…"/>
          <p:cNvSpPr txBox="1"/>
          <p:nvPr>
            <p:ph type="body" sz="quarter" idx="1"/>
          </p:nvPr>
        </p:nvSpPr>
        <p:spPr>
          <a:xfrm>
            <a:off x="3392199" y="6064466"/>
            <a:ext cx="7645601" cy="1892801"/>
          </a:xfrm>
          <a:prstGeom prst="rect">
            <a:avLst/>
          </a:prstGeom>
        </p:spPr>
        <p:txBody>
          <a:bodyPr/>
          <a:lstStyle>
            <a:lvl1pPr marL="812800" indent="-660400" algn="ctr">
              <a:buClrTx/>
              <a:buSzTx/>
              <a:buNone/>
              <a:defRPr sz="3600"/>
            </a:lvl1pPr>
            <a:lvl2pPr marL="812800" indent="-203200" algn="ctr">
              <a:buClrTx/>
              <a:buSzTx/>
              <a:buNone/>
              <a:defRPr sz="3600"/>
            </a:lvl2pPr>
            <a:lvl3pPr marL="812800" indent="254000" algn="ctr">
              <a:buClrTx/>
              <a:buSzTx/>
              <a:buNone/>
              <a:defRPr sz="3600"/>
            </a:lvl3pPr>
            <a:lvl4pPr marL="812800" indent="711200" algn="ctr">
              <a:buClrTx/>
              <a:buSzTx/>
              <a:buNone/>
              <a:defRPr sz="3600"/>
            </a:lvl4pPr>
            <a:lvl5pPr marL="812800" indent="1168400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349" name="Google Shape;573;p22"/>
          <p:cNvGrpSpPr/>
          <p:nvPr/>
        </p:nvGrpSpPr>
        <p:grpSpPr>
          <a:xfrm>
            <a:off x="2932217" y="11697634"/>
            <a:ext cx="626676" cy="611403"/>
            <a:chOff x="0" y="0"/>
            <a:chExt cx="626674" cy="611401"/>
          </a:xfrm>
        </p:grpSpPr>
        <p:sp>
          <p:nvSpPr>
            <p:cNvPr id="346" name="Google Shape;574;p22"/>
            <p:cNvSpPr/>
            <p:nvPr/>
          </p:nvSpPr>
          <p:spPr>
            <a:xfrm rot="9300375">
              <a:off x="30056" y="129290"/>
              <a:ext cx="235141" cy="194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575;p22"/>
            <p:cNvSpPr/>
            <p:nvPr/>
          </p:nvSpPr>
          <p:spPr>
            <a:xfrm rot="9300375">
              <a:off x="361478" y="40573"/>
              <a:ext cx="235141" cy="194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576;p22"/>
            <p:cNvSpPr/>
            <p:nvPr/>
          </p:nvSpPr>
          <p:spPr>
            <a:xfrm rot="9300375">
              <a:off x="334392" y="376695"/>
              <a:ext cx="235158" cy="19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0" name="Google Shape;577;p22"/>
          <p:cNvSpPr/>
          <p:nvPr/>
        </p:nvSpPr>
        <p:spPr>
          <a:xfrm flipH="1" rot="21089674">
            <a:off x="1005105" y="726280"/>
            <a:ext cx="1526284" cy="358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E65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1" name="Google Shape;578;p22"/>
          <p:cNvSpPr/>
          <p:nvPr/>
        </p:nvSpPr>
        <p:spPr>
          <a:xfrm flipH="1" rot="11700099">
            <a:off x="13206448" y="12187155"/>
            <a:ext cx="1447381" cy="340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55" name="Google Shape;579;p22"/>
          <p:cNvGrpSpPr/>
          <p:nvPr/>
        </p:nvGrpSpPr>
        <p:grpSpPr>
          <a:xfrm>
            <a:off x="19248132" y="12367244"/>
            <a:ext cx="991497" cy="1100591"/>
            <a:chOff x="0" y="0"/>
            <a:chExt cx="991496" cy="1100590"/>
          </a:xfrm>
        </p:grpSpPr>
        <p:sp>
          <p:nvSpPr>
            <p:cNvPr id="352" name="Google Shape;580;p22"/>
            <p:cNvSpPr/>
            <p:nvPr/>
          </p:nvSpPr>
          <p:spPr>
            <a:xfrm rot="2217041">
              <a:off x="434388" y="704031"/>
              <a:ext cx="379736" cy="313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581;p22"/>
            <p:cNvSpPr/>
            <p:nvPr/>
          </p:nvSpPr>
          <p:spPr>
            <a:xfrm rot="2217041">
              <a:off x="56228" y="299078"/>
              <a:ext cx="379736" cy="313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582;p22"/>
            <p:cNvSpPr/>
            <p:nvPr/>
          </p:nvSpPr>
          <p:spPr>
            <a:xfrm rot="2217041">
              <a:off x="555640" y="82658"/>
              <a:ext cx="379763" cy="31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6E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9" name="Google Shape;587;p22"/>
          <p:cNvGrpSpPr/>
          <p:nvPr/>
        </p:nvGrpSpPr>
        <p:grpSpPr>
          <a:xfrm>
            <a:off x="1083218" y="2533914"/>
            <a:ext cx="749026" cy="712379"/>
            <a:chOff x="0" y="0"/>
            <a:chExt cx="749024" cy="712377"/>
          </a:xfrm>
        </p:grpSpPr>
        <p:sp>
          <p:nvSpPr>
            <p:cNvPr id="356" name="Google Shape;588;p22"/>
            <p:cNvSpPr/>
            <p:nvPr/>
          </p:nvSpPr>
          <p:spPr>
            <a:xfrm rot="14343788">
              <a:off x="357516" y="38796"/>
              <a:ext cx="233722" cy="25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589;p22"/>
            <p:cNvSpPr/>
            <p:nvPr/>
          </p:nvSpPr>
          <p:spPr>
            <a:xfrm rot="14343788">
              <a:off x="463634" y="366724"/>
              <a:ext cx="233721" cy="25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590;p22"/>
            <p:cNvSpPr/>
            <p:nvPr/>
          </p:nvSpPr>
          <p:spPr>
            <a:xfrm rot="14343788">
              <a:off x="51514" y="420959"/>
              <a:ext cx="233738" cy="252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60" name="Google Shape;591;p22"/>
          <p:cNvSpPr/>
          <p:nvPr/>
        </p:nvSpPr>
        <p:spPr>
          <a:xfrm rot="16388101">
            <a:off x="-46532" y="7040915"/>
            <a:ext cx="2635666" cy="2401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600" fill="norm" stroke="1" extrusionOk="0">
                <a:moveTo>
                  <a:pt x="19759" y="0"/>
                </a:moveTo>
                <a:cubicBezTo>
                  <a:pt x="19741" y="0"/>
                  <a:pt x="19723" y="8"/>
                  <a:pt x="19710" y="22"/>
                </a:cubicBezTo>
                <a:cubicBezTo>
                  <a:pt x="19684" y="51"/>
                  <a:pt x="19683" y="98"/>
                  <a:pt x="19708" y="127"/>
                </a:cubicBezTo>
                <a:lnTo>
                  <a:pt x="19759" y="185"/>
                </a:lnTo>
                <a:cubicBezTo>
                  <a:pt x="19772" y="201"/>
                  <a:pt x="19789" y="207"/>
                  <a:pt x="19808" y="207"/>
                </a:cubicBezTo>
                <a:cubicBezTo>
                  <a:pt x="19825" y="207"/>
                  <a:pt x="19842" y="202"/>
                  <a:pt x="19854" y="187"/>
                </a:cubicBezTo>
                <a:cubicBezTo>
                  <a:pt x="19881" y="160"/>
                  <a:pt x="19883" y="113"/>
                  <a:pt x="19858" y="82"/>
                </a:cubicBezTo>
                <a:lnTo>
                  <a:pt x="19807" y="23"/>
                </a:lnTo>
                <a:cubicBezTo>
                  <a:pt x="19794" y="8"/>
                  <a:pt x="19776" y="0"/>
                  <a:pt x="19759" y="0"/>
                </a:cubicBezTo>
                <a:close/>
                <a:moveTo>
                  <a:pt x="20403" y="874"/>
                </a:moveTo>
                <a:cubicBezTo>
                  <a:pt x="20389" y="874"/>
                  <a:pt x="20376" y="878"/>
                  <a:pt x="20364" y="887"/>
                </a:cubicBezTo>
                <a:cubicBezTo>
                  <a:pt x="20334" y="909"/>
                  <a:pt x="20324" y="957"/>
                  <a:pt x="20348" y="990"/>
                </a:cubicBezTo>
                <a:cubicBezTo>
                  <a:pt x="20522" y="1273"/>
                  <a:pt x="20679" y="1574"/>
                  <a:pt x="20815" y="1888"/>
                </a:cubicBezTo>
                <a:cubicBezTo>
                  <a:pt x="20826" y="1913"/>
                  <a:pt x="20852" y="1929"/>
                  <a:pt x="20877" y="1929"/>
                </a:cubicBezTo>
                <a:cubicBezTo>
                  <a:pt x="20888" y="1929"/>
                  <a:pt x="20896" y="1928"/>
                  <a:pt x="20907" y="1921"/>
                </a:cubicBezTo>
                <a:cubicBezTo>
                  <a:pt x="20939" y="1905"/>
                  <a:pt x="20954" y="1859"/>
                  <a:pt x="20938" y="1823"/>
                </a:cubicBezTo>
                <a:cubicBezTo>
                  <a:pt x="20799" y="1504"/>
                  <a:pt x="20639" y="1195"/>
                  <a:pt x="20459" y="907"/>
                </a:cubicBezTo>
                <a:cubicBezTo>
                  <a:pt x="20446" y="885"/>
                  <a:pt x="20425" y="874"/>
                  <a:pt x="20403" y="874"/>
                </a:cubicBezTo>
                <a:close/>
                <a:moveTo>
                  <a:pt x="21225" y="2753"/>
                </a:moveTo>
                <a:cubicBezTo>
                  <a:pt x="21218" y="2753"/>
                  <a:pt x="21212" y="2754"/>
                  <a:pt x="21204" y="2757"/>
                </a:cubicBezTo>
                <a:cubicBezTo>
                  <a:pt x="21168" y="2769"/>
                  <a:pt x="21148" y="2810"/>
                  <a:pt x="21159" y="2850"/>
                </a:cubicBezTo>
                <a:cubicBezTo>
                  <a:pt x="21252" y="3178"/>
                  <a:pt x="21323" y="3516"/>
                  <a:pt x="21374" y="3857"/>
                </a:cubicBezTo>
                <a:cubicBezTo>
                  <a:pt x="21379" y="3894"/>
                  <a:pt x="21408" y="3919"/>
                  <a:pt x="21440" y="3919"/>
                </a:cubicBezTo>
                <a:lnTo>
                  <a:pt x="21451" y="3919"/>
                </a:lnTo>
                <a:cubicBezTo>
                  <a:pt x="21489" y="3913"/>
                  <a:pt x="21514" y="3874"/>
                  <a:pt x="21508" y="3833"/>
                </a:cubicBezTo>
                <a:cubicBezTo>
                  <a:pt x="21457" y="3487"/>
                  <a:pt x="21385" y="3141"/>
                  <a:pt x="21290" y="2805"/>
                </a:cubicBezTo>
                <a:cubicBezTo>
                  <a:pt x="21280" y="2774"/>
                  <a:pt x="21254" y="2753"/>
                  <a:pt x="21225" y="2753"/>
                </a:cubicBezTo>
                <a:close/>
                <a:moveTo>
                  <a:pt x="21522" y="4813"/>
                </a:moveTo>
                <a:cubicBezTo>
                  <a:pt x="21484" y="4813"/>
                  <a:pt x="21454" y="4846"/>
                  <a:pt x="21455" y="4887"/>
                </a:cubicBezTo>
                <a:lnTo>
                  <a:pt x="21455" y="4986"/>
                </a:lnTo>
                <a:cubicBezTo>
                  <a:pt x="21455" y="5299"/>
                  <a:pt x="21436" y="5613"/>
                  <a:pt x="21398" y="5919"/>
                </a:cubicBezTo>
                <a:cubicBezTo>
                  <a:pt x="21393" y="5960"/>
                  <a:pt x="21419" y="5998"/>
                  <a:pt x="21456" y="6004"/>
                </a:cubicBezTo>
                <a:lnTo>
                  <a:pt x="21466" y="6004"/>
                </a:lnTo>
                <a:cubicBezTo>
                  <a:pt x="21500" y="6004"/>
                  <a:pt x="21528" y="5977"/>
                  <a:pt x="21533" y="5939"/>
                </a:cubicBezTo>
                <a:cubicBezTo>
                  <a:pt x="21571" y="5626"/>
                  <a:pt x="21591" y="5306"/>
                  <a:pt x="21591" y="4986"/>
                </a:cubicBezTo>
                <a:lnTo>
                  <a:pt x="21591" y="4885"/>
                </a:lnTo>
                <a:cubicBezTo>
                  <a:pt x="21590" y="4844"/>
                  <a:pt x="21560" y="4813"/>
                  <a:pt x="21523" y="4813"/>
                </a:cubicBezTo>
                <a:close/>
                <a:moveTo>
                  <a:pt x="21266" y="6875"/>
                </a:moveTo>
                <a:cubicBezTo>
                  <a:pt x="21236" y="6875"/>
                  <a:pt x="21209" y="6897"/>
                  <a:pt x="21201" y="6929"/>
                </a:cubicBezTo>
                <a:cubicBezTo>
                  <a:pt x="21158" y="7084"/>
                  <a:pt x="21110" y="7239"/>
                  <a:pt x="21058" y="7387"/>
                </a:cubicBezTo>
                <a:cubicBezTo>
                  <a:pt x="20998" y="7556"/>
                  <a:pt x="20932" y="7725"/>
                  <a:pt x="20858" y="7891"/>
                </a:cubicBezTo>
                <a:cubicBezTo>
                  <a:pt x="20841" y="7928"/>
                  <a:pt x="20856" y="7972"/>
                  <a:pt x="20890" y="7991"/>
                </a:cubicBezTo>
                <a:cubicBezTo>
                  <a:pt x="20899" y="7996"/>
                  <a:pt x="20910" y="7999"/>
                  <a:pt x="20918" y="7999"/>
                </a:cubicBezTo>
                <a:cubicBezTo>
                  <a:pt x="20944" y="7999"/>
                  <a:pt x="20969" y="7983"/>
                  <a:pt x="20980" y="7957"/>
                </a:cubicBezTo>
                <a:cubicBezTo>
                  <a:pt x="21055" y="7787"/>
                  <a:pt x="21125" y="7612"/>
                  <a:pt x="21185" y="7440"/>
                </a:cubicBezTo>
                <a:cubicBezTo>
                  <a:pt x="21239" y="7288"/>
                  <a:pt x="21287" y="7131"/>
                  <a:pt x="21331" y="6972"/>
                </a:cubicBezTo>
                <a:cubicBezTo>
                  <a:pt x="21341" y="6932"/>
                  <a:pt x="21321" y="6891"/>
                  <a:pt x="21284" y="6879"/>
                </a:cubicBezTo>
                <a:cubicBezTo>
                  <a:pt x="21278" y="6877"/>
                  <a:pt x="21272" y="6875"/>
                  <a:pt x="21266" y="6875"/>
                </a:cubicBezTo>
                <a:close/>
                <a:moveTo>
                  <a:pt x="20437" y="8749"/>
                </a:moveTo>
                <a:cubicBezTo>
                  <a:pt x="20416" y="8749"/>
                  <a:pt x="20396" y="8762"/>
                  <a:pt x="20381" y="8782"/>
                </a:cubicBezTo>
                <a:cubicBezTo>
                  <a:pt x="20204" y="9062"/>
                  <a:pt x="20004" y="9333"/>
                  <a:pt x="19787" y="9585"/>
                </a:cubicBezTo>
                <a:cubicBezTo>
                  <a:pt x="19762" y="9614"/>
                  <a:pt x="19764" y="9663"/>
                  <a:pt x="19792" y="9690"/>
                </a:cubicBezTo>
                <a:cubicBezTo>
                  <a:pt x="19804" y="9705"/>
                  <a:pt x="19820" y="9711"/>
                  <a:pt x="19837" y="9711"/>
                </a:cubicBezTo>
                <a:cubicBezTo>
                  <a:pt x="19856" y="9711"/>
                  <a:pt x="19874" y="9703"/>
                  <a:pt x="19888" y="9687"/>
                </a:cubicBezTo>
                <a:cubicBezTo>
                  <a:pt x="20107" y="9430"/>
                  <a:pt x="20312" y="9155"/>
                  <a:pt x="20493" y="8867"/>
                </a:cubicBezTo>
                <a:cubicBezTo>
                  <a:pt x="20515" y="8833"/>
                  <a:pt x="20507" y="8787"/>
                  <a:pt x="20475" y="8763"/>
                </a:cubicBezTo>
                <a:cubicBezTo>
                  <a:pt x="20464" y="8753"/>
                  <a:pt x="20451" y="8749"/>
                  <a:pt x="20437" y="8749"/>
                </a:cubicBezTo>
                <a:close/>
                <a:moveTo>
                  <a:pt x="19138" y="10269"/>
                </a:moveTo>
                <a:cubicBezTo>
                  <a:pt x="19122" y="10269"/>
                  <a:pt x="19107" y="10275"/>
                  <a:pt x="19095" y="10285"/>
                </a:cubicBezTo>
                <a:cubicBezTo>
                  <a:pt x="18850" y="10500"/>
                  <a:pt x="18589" y="10699"/>
                  <a:pt x="18319" y="10873"/>
                </a:cubicBezTo>
                <a:cubicBezTo>
                  <a:pt x="18286" y="10893"/>
                  <a:pt x="18276" y="10939"/>
                  <a:pt x="18296" y="10975"/>
                </a:cubicBezTo>
                <a:cubicBezTo>
                  <a:pt x="18307" y="10998"/>
                  <a:pt x="18330" y="11013"/>
                  <a:pt x="18353" y="11013"/>
                </a:cubicBezTo>
                <a:cubicBezTo>
                  <a:pt x="18364" y="11013"/>
                  <a:pt x="18377" y="11009"/>
                  <a:pt x="18388" y="11001"/>
                </a:cubicBezTo>
                <a:cubicBezTo>
                  <a:pt x="18664" y="10823"/>
                  <a:pt x="18930" y="10621"/>
                  <a:pt x="19181" y="10403"/>
                </a:cubicBezTo>
                <a:cubicBezTo>
                  <a:pt x="19209" y="10377"/>
                  <a:pt x="19215" y="10330"/>
                  <a:pt x="19190" y="10297"/>
                </a:cubicBezTo>
                <a:cubicBezTo>
                  <a:pt x="19177" y="10279"/>
                  <a:pt x="19157" y="10269"/>
                  <a:pt x="19138" y="10269"/>
                </a:cubicBezTo>
                <a:close/>
                <a:moveTo>
                  <a:pt x="17502" y="11328"/>
                </a:moveTo>
                <a:cubicBezTo>
                  <a:pt x="17493" y="11328"/>
                  <a:pt x="17485" y="11329"/>
                  <a:pt x="17476" y="11334"/>
                </a:cubicBezTo>
                <a:cubicBezTo>
                  <a:pt x="17184" y="11464"/>
                  <a:pt x="16882" y="11573"/>
                  <a:pt x="16580" y="11654"/>
                </a:cubicBezTo>
                <a:cubicBezTo>
                  <a:pt x="16543" y="11665"/>
                  <a:pt x="16521" y="11705"/>
                  <a:pt x="16531" y="11744"/>
                </a:cubicBezTo>
                <a:cubicBezTo>
                  <a:pt x="16538" y="11779"/>
                  <a:pt x="16567" y="11801"/>
                  <a:pt x="16596" y="11801"/>
                </a:cubicBezTo>
                <a:cubicBezTo>
                  <a:pt x="16601" y="11801"/>
                  <a:pt x="16608" y="11801"/>
                  <a:pt x="16613" y="11800"/>
                </a:cubicBezTo>
                <a:cubicBezTo>
                  <a:pt x="16921" y="11716"/>
                  <a:pt x="17229" y="11606"/>
                  <a:pt x="17527" y="11472"/>
                </a:cubicBezTo>
                <a:cubicBezTo>
                  <a:pt x="17562" y="11456"/>
                  <a:pt x="17578" y="11413"/>
                  <a:pt x="17564" y="11374"/>
                </a:cubicBezTo>
                <a:cubicBezTo>
                  <a:pt x="17553" y="11346"/>
                  <a:pt x="17527" y="11328"/>
                  <a:pt x="17502" y="11328"/>
                </a:cubicBezTo>
                <a:close/>
                <a:moveTo>
                  <a:pt x="15661" y="11823"/>
                </a:moveTo>
                <a:cubicBezTo>
                  <a:pt x="15657" y="11823"/>
                  <a:pt x="15655" y="11823"/>
                  <a:pt x="15652" y="11823"/>
                </a:cubicBezTo>
                <a:lnTo>
                  <a:pt x="15614" y="11825"/>
                </a:lnTo>
                <a:cubicBezTo>
                  <a:pt x="15326" y="11850"/>
                  <a:pt x="15032" y="11856"/>
                  <a:pt x="14705" y="11860"/>
                </a:cubicBezTo>
                <a:cubicBezTo>
                  <a:pt x="14668" y="11860"/>
                  <a:pt x="14637" y="11894"/>
                  <a:pt x="14637" y="11934"/>
                </a:cubicBezTo>
                <a:cubicBezTo>
                  <a:pt x="14637" y="11976"/>
                  <a:pt x="14669" y="12010"/>
                  <a:pt x="14706" y="12010"/>
                </a:cubicBezTo>
                <a:lnTo>
                  <a:pt x="14707" y="12009"/>
                </a:lnTo>
                <a:cubicBezTo>
                  <a:pt x="15036" y="12006"/>
                  <a:pt x="15332" y="12000"/>
                  <a:pt x="15625" y="11975"/>
                </a:cubicBezTo>
                <a:lnTo>
                  <a:pt x="15664" y="11971"/>
                </a:lnTo>
                <a:cubicBezTo>
                  <a:pt x="15701" y="11968"/>
                  <a:pt x="15728" y="11932"/>
                  <a:pt x="15726" y="11890"/>
                </a:cubicBezTo>
                <a:cubicBezTo>
                  <a:pt x="15722" y="11852"/>
                  <a:pt x="15691" y="11823"/>
                  <a:pt x="15661" y="11823"/>
                </a:cubicBezTo>
                <a:close/>
                <a:moveTo>
                  <a:pt x="13756" y="11890"/>
                </a:moveTo>
                <a:cubicBezTo>
                  <a:pt x="13754" y="11890"/>
                  <a:pt x="13751" y="11890"/>
                  <a:pt x="13749" y="11890"/>
                </a:cubicBezTo>
                <a:cubicBezTo>
                  <a:pt x="13374" y="11920"/>
                  <a:pt x="13072" y="11972"/>
                  <a:pt x="12796" y="12060"/>
                </a:cubicBezTo>
                <a:cubicBezTo>
                  <a:pt x="12760" y="12072"/>
                  <a:pt x="12739" y="12114"/>
                  <a:pt x="12750" y="12153"/>
                </a:cubicBezTo>
                <a:cubicBezTo>
                  <a:pt x="12758" y="12185"/>
                  <a:pt x="12787" y="12207"/>
                  <a:pt x="12815" y="12207"/>
                </a:cubicBezTo>
                <a:cubicBezTo>
                  <a:pt x="12822" y="12207"/>
                  <a:pt x="12828" y="12205"/>
                  <a:pt x="12833" y="12204"/>
                </a:cubicBezTo>
                <a:cubicBezTo>
                  <a:pt x="13101" y="12119"/>
                  <a:pt x="13394" y="12068"/>
                  <a:pt x="13757" y="12038"/>
                </a:cubicBezTo>
                <a:cubicBezTo>
                  <a:pt x="13795" y="12035"/>
                  <a:pt x="13824" y="12002"/>
                  <a:pt x="13821" y="11960"/>
                </a:cubicBezTo>
                <a:cubicBezTo>
                  <a:pt x="13819" y="11921"/>
                  <a:pt x="13793" y="11890"/>
                  <a:pt x="13756" y="11890"/>
                </a:cubicBezTo>
                <a:close/>
                <a:moveTo>
                  <a:pt x="11963" y="12511"/>
                </a:moveTo>
                <a:cubicBezTo>
                  <a:pt x="11948" y="12511"/>
                  <a:pt x="11935" y="12515"/>
                  <a:pt x="11923" y="12525"/>
                </a:cubicBezTo>
                <a:cubicBezTo>
                  <a:pt x="11665" y="12735"/>
                  <a:pt x="11449" y="12991"/>
                  <a:pt x="11262" y="13307"/>
                </a:cubicBezTo>
                <a:cubicBezTo>
                  <a:pt x="11241" y="13341"/>
                  <a:pt x="11251" y="13387"/>
                  <a:pt x="11282" y="13408"/>
                </a:cubicBezTo>
                <a:cubicBezTo>
                  <a:pt x="11294" y="13418"/>
                  <a:pt x="11308" y="13422"/>
                  <a:pt x="11319" y="13422"/>
                </a:cubicBezTo>
                <a:cubicBezTo>
                  <a:pt x="11341" y="13422"/>
                  <a:pt x="11364" y="13408"/>
                  <a:pt x="11376" y="13387"/>
                </a:cubicBezTo>
                <a:cubicBezTo>
                  <a:pt x="11556" y="13086"/>
                  <a:pt x="11759" y="12844"/>
                  <a:pt x="12004" y="12646"/>
                </a:cubicBezTo>
                <a:cubicBezTo>
                  <a:pt x="12034" y="12620"/>
                  <a:pt x="12040" y="12574"/>
                  <a:pt x="12018" y="12541"/>
                </a:cubicBezTo>
                <a:cubicBezTo>
                  <a:pt x="12005" y="12522"/>
                  <a:pt x="11984" y="12511"/>
                  <a:pt x="11963" y="12511"/>
                </a:cubicBezTo>
                <a:close/>
                <a:moveTo>
                  <a:pt x="10909" y="14213"/>
                </a:moveTo>
                <a:cubicBezTo>
                  <a:pt x="10881" y="14213"/>
                  <a:pt x="10854" y="14232"/>
                  <a:pt x="10845" y="14263"/>
                </a:cubicBezTo>
                <a:cubicBezTo>
                  <a:pt x="10753" y="14544"/>
                  <a:pt x="10667" y="14866"/>
                  <a:pt x="10577" y="15274"/>
                </a:cubicBezTo>
                <a:cubicBezTo>
                  <a:pt x="10569" y="15315"/>
                  <a:pt x="10591" y="15355"/>
                  <a:pt x="10628" y="15365"/>
                </a:cubicBezTo>
                <a:cubicBezTo>
                  <a:pt x="10634" y="15366"/>
                  <a:pt x="10639" y="15366"/>
                  <a:pt x="10644" y="15366"/>
                </a:cubicBezTo>
                <a:cubicBezTo>
                  <a:pt x="10674" y="15366"/>
                  <a:pt x="10703" y="15343"/>
                  <a:pt x="10710" y="15309"/>
                </a:cubicBezTo>
                <a:cubicBezTo>
                  <a:pt x="10798" y="14905"/>
                  <a:pt x="10883" y="14589"/>
                  <a:pt x="10973" y="14312"/>
                </a:cubicBezTo>
                <a:cubicBezTo>
                  <a:pt x="10985" y="14273"/>
                  <a:pt x="10966" y="14230"/>
                  <a:pt x="10931" y="14217"/>
                </a:cubicBezTo>
                <a:cubicBezTo>
                  <a:pt x="10924" y="14214"/>
                  <a:pt x="10916" y="14213"/>
                  <a:pt x="10909" y="14213"/>
                </a:cubicBezTo>
                <a:close/>
                <a:moveTo>
                  <a:pt x="10433" y="16236"/>
                </a:moveTo>
                <a:cubicBezTo>
                  <a:pt x="10402" y="16236"/>
                  <a:pt x="10372" y="16261"/>
                  <a:pt x="10366" y="16296"/>
                </a:cubicBezTo>
                <a:cubicBezTo>
                  <a:pt x="10303" y="16599"/>
                  <a:pt x="10225" y="16956"/>
                  <a:pt x="10128" y="17302"/>
                </a:cubicBezTo>
                <a:cubicBezTo>
                  <a:pt x="10118" y="17343"/>
                  <a:pt x="10138" y="17384"/>
                  <a:pt x="10175" y="17396"/>
                </a:cubicBezTo>
                <a:cubicBezTo>
                  <a:pt x="10181" y="17399"/>
                  <a:pt x="10187" y="17400"/>
                  <a:pt x="10195" y="17400"/>
                </a:cubicBezTo>
                <a:cubicBezTo>
                  <a:pt x="10223" y="17400"/>
                  <a:pt x="10251" y="17379"/>
                  <a:pt x="10260" y="17347"/>
                </a:cubicBezTo>
                <a:cubicBezTo>
                  <a:pt x="10357" y="16996"/>
                  <a:pt x="10435" y="16634"/>
                  <a:pt x="10499" y="16329"/>
                </a:cubicBezTo>
                <a:cubicBezTo>
                  <a:pt x="10507" y="16289"/>
                  <a:pt x="10484" y="16249"/>
                  <a:pt x="10447" y="16239"/>
                </a:cubicBezTo>
                <a:cubicBezTo>
                  <a:pt x="10442" y="16238"/>
                  <a:pt x="10438" y="16236"/>
                  <a:pt x="10433" y="16236"/>
                </a:cubicBezTo>
                <a:close/>
                <a:moveTo>
                  <a:pt x="67" y="17590"/>
                </a:moveTo>
                <a:cubicBezTo>
                  <a:pt x="60" y="17590"/>
                  <a:pt x="52" y="17592"/>
                  <a:pt x="45" y="17594"/>
                </a:cubicBezTo>
                <a:cubicBezTo>
                  <a:pt x="11" y="17609"/>
                  <a:pt x="-9" y="17652"/>
                  <a:pt x="4" y="17691"/>
                </a:cubicBezTo>
                <a:cubicBezTo>
                  <a:pt x="111" y="18019"/>
                  <a:pt x="250" y="18341"/>
                  <a:pt x="416" y="18648"/>
                </a:cubicBezTo>
                <a:cubicBezTo>
                  <a:pt x="428" y="18671"/>
                  <a:pt x="451" y="18684"/>
                  <a:pt x="473" y="18684"/>
                </a:cubicBezTo>
                <a:cubicBezTo>
                  <a:pt x="486" y="18684"/>
                  <a:pt x="499" y="18682"/>
                  <a:pt x="509" y="18674"/>
                </a:cubicBezTo>
                <a:cubicBezTo>
                  <a:pt x="541" y="18652"/>
                  <a:pt x="553" y="18606"/>
                  <a:pt x="533" y="18571"/>
                </a:cubicBezTo>
                <a:cubicBezTo>
                  <a:pt x="371" y="18272"/>
                  <a:pt x="236" y="17960"/>
                  <a:pt x="133" y="17640"/>
                </a:cubicBezTo>
                <a:cubicBezTo>
                  <a:pt x="122" y="17609"/>
                  <a:pt x="97" y="17590"/>
                  <a:pt x="67" y="17590"/>
                </a:cubicBezTo>
                <a:close/>
                <a:moveTo>
                  <a:pt x="9845" y="18221"/>
                </a:moveTo>
                <a:cubicBezTo>
                  <a:pt x="9819" y="18221"/>
                  <a:pt x="9796" y="18236"/>
                  <a:pt x="9783" y="18263"/>
                </a:cubicBezTo>
                <a:cubicBezTo>
                  <a:pt x="9643" y="18565"/>
                  <a:pt x="9474" y="18857"/>
                  <a:pt x="9281" y="19133"/>
                </a:cubicBezTo>
                <a:cubicBezTo>
                  <a:pt x="9258" y="19165"/>
                  <a:pt x="9264" y="19213"/>
                  <a:pt x="9294" y="19237"/>
                </a:cubicBezTo>
                <a:cubicBezTo>
                  <a:pt x="9306" y="19248"/>
                  <a:pt x="9321" y="19253"/>
                  <a:pt x="9335" y="19253"/>
                </a:cubicBezTo>
                <a:cubicBezTo>
                  <a:pt x="9356" y="19253"/>
                  <a:pt x="9376" y="19242"/>
                  <a:pt x="9389" y="19223"/>
                </a:cubicBezTo>
                <a:cubicBezTo>
                  <a:pt x="9587" y="18940"/>
                  <a:pt x="9761" y="18641"/>
                  <a:pt x="9906" y="18330"/>
                </a:cubicBezTo>
                <a:cubicBezTo>
                  <a:pt x="9923" y="18292"/>
                  <a:pt x="9909" y="18248"/>
                  <a:pt x="9875" y="18229"/>
                </a:cubicBezTo>
                <a:cubicBezTo>
                  <a:pt x="9866" y="18224"/>
                  <a:pt x="9855" y="18221"/>
                  <a:pt x="9845" y="18221"/>
                </a:cubicBezTo>
                <a:close/>
                <a:moveTo>
                  <a:pt x="1033" y="19380"/>
                </a:moveTo>
                <a:cubicBezTo>
                  <a:pt x="1017" y="19380"/>
                  <a:pt x="1001" y="19385"/>
                  <a:pt x="988" y="19399"/>
                </a:cubicBezTo>
                <a:cubicBezTo>
                  <a:pt x="961" y="19425"/>
                  <a:pt x="958" y="19473"/>
                  <a:pt x="981" y="19505"/>
                </a:cubicBezTo>
                <a:cubicBezTo>
                  <a:pt x="1191" y="19768"/>
                  <a:pt x="1426" y="20014"/>
                  <a:pt x="1676" y="20237"/>
                </a:cubicBezTo>
                <a:cubicBezTo>
                  <a:pt x="1688" y="20249"/>
                  <a:pt x="1704" y="20254"/>
                  <a:pt x="1718" y="20254"/>
                </a:cubicBezTo>
                <a:cubicBezTo>
                  <a:pt x="1737" y="20254"/>
                  <a:pt x="1757" y="20245"/>
                  <a:pt x="1772" y="20226"/>
                </a:cubicBezTo>
                <a:cubicBezTo>
                  <a:pt x="1795" y="20193"/>
                  <a:pt x="1790" y="20146"/>
                  <a:pt x="1762" y="20121"/>
                </a:cubicBezTo>
                <a:cubicBezTo>
                  <a:pt x="1518" y="19904"/>
                  <a:pt x="1289" y="19663"/>
                  <a:pt x="1084" y="19405"/>
                </a:cubicBezTo>
                <a:cubicBezTo>
                  <a:pt x="1071" y="19389"/>
                  <a:pt x="1051" y="19380"/>
                  <a:pt x="1033" y="19380"/>
                </a:cubicBezTo>
                <a:close/>
                <a:moveTo>
                  <a:pt x="8690" y="19871"/>
                </a:moveTo>
                <a:cubicBezTo>
                  <a:pt x="8674" y="19871"/>
                  <a:pt x="8658" y="19877"/>
                  <a:pt x="8644" y="19890"/>
                </a:cubicBezTo>
                <a:cubicBezTo>
                  <a:pt x="8414" y="20121"/>
                  <a:pt x="8163" y="20332"/>
                  <a:pt x="7898" y="20518"/>
                </a:cubicBezTo>
                <a:cubicBezTo>
                  <a:pt x="7865" y="20540"/>
                  <a:pt x="7857" y="20587"/>
                  <a:pt x="7877" y="20622"/>
                </a:cubicBezTo>
                <a:cubicBezTo>
                  <a:pt x="7891" y="20643"/>
                  <a:pt x="7912" y="20656"/>
                  <a:pt x="7934" y="20656"/>
                </a:cubicBezTo>
                <a:cubicBezTo>
                  <a:pt x="7947" y="20656"/>
                  <a:pt x="7960" y="20651"/>
                  <a:pt x="7971" y="20645"/>
                </a:cubicBezTo>
                <a:cubicBezTo>
                  <a:pt x="8242" y="20453"/>
                  <a:pt x="8500" y="20237"/>
                  <a:pt x="8737" y="20001"/>
                </a:cubicBezTo>
                <a:cubicBezTo>
                  <a:pt x="8764" y="19974"/>
                  <a:pt x="8766" y="19927"/>
                  <a:pt x="8740" y="19896"/>
                </a:cubicBezTo>
                <a:cubicBezTo>
                  <a:pt x="8727" y="19879"/>
                  <a:pt x="8708" y="19871"/>
                  <a:pt x="8690" y="19871"/>
                </a:cubicBezTo>
                <a:close/>
                <a:moveTo>
                  <a:pt x="2506" y="20691"/>
                </a:moveTo>
                <a:cubicBezTo>
                  <a:pt x="2482" y="20691"/>
                  <a:pt x="2459" y="20705"/>
                  <a:pt x="2447" y="20730"/>
                </a:cubicBezTo>
                <a:cubicBezTo>
                  <a:pt x="2428" y="20765"/>
                  <a:pt x="2441" y="20812"/>
                  <a:pt x="2474" y="20832"/>
                </a:cubicBezTo>
                <a:cubicBezTo>
                  <a:pt x="2754" y="21004"/>
                  <a:pt x="3049" y="21151"/>
                  <a:pt x="3350" y="21267"/>
                </a:cubicBezTo>
                <a:cubicBezTo>
                  <a:pt x="3357" y="21270"/>
                  <a:pt x="3365" y="21271"/>
                  <a:pt x="3372" y="21271"/>
                </a:cubicBezTo>
                <a:cubicBezTo>
                  <a:pt x="3400" y="21271"/>
                  <a:pt x="3426" y="21254"/>
                  <a:pt x="3437" y="21223"/>
                </a:cubicBezTo>
                <a:cubicBezTo>
                  <a:pt x="3448" y="21184"/>
                  <a:pt x="3430" y="21141"/>
                  <a:pt x="3395" y="21128"/>
                </a:cubicBezTo>
                <a:cubicBezTo>
                  <a:pt x="3102" y="21014"/>
                  <a:pt x="2814" y="20870"/>
                  <a:pt x="2539" y="20700"/>
                </a:cubicBezTo>
                <a:cubicBezTo>
                  <a:pt x="2528" y="20695"/>
                  <a:pt x="2517" y="20691"/>
                  <a:pt x="2506" y="20691"/>
                </a:cubicBezTo>
                <a:close/>
                <a:moveTo>
                  <a:pt x="7092" y="20992"/>
                </a:moveTo>
                <a:cubicBezTo>
                  <a:pt x="7083" y="20992"/>
                  <a:pt x="7075" y="20995"/>
                  <a:pt x="7066" y="20999"/>
                </a:cubicBezTo>
                <a:cubicBezTo>
                  <a:pt x="6775" y="21132"/>
                  <a:pt x="6475" y="21239"/>
                  <a:pt x="6172" y="21313"/>
                </a:cubicBezTo>
                <a:cubicBezTo>
                  <a:pt x="6135" y="21324"/>
                  <a:pt x="6111" y="21364"/>
                  <a:pt x="6121" y="21403"/>
                </a:cubicBezTo>
                <a:cubicBezTo>
                  <a:pt x="6127" y="21438"/>
                  <a:pt x="6156" y="21461"/>
                  <a:pt x="6186" y="21461"/>
                </a:cubicBezTo>
                <a:cubicBezTo>
                  <a:pt x="6191" y="21461"/>
                  <a:pt x="6197" y="21461"/>
                  <a:pt x="6202" y="21460"/>
                </a:cubicBezTo>
                <a:cubicBezTo>
                  <a:pt x="6513" y="21383"/>
                  <a:pt x="6821" y="21274"/>
                  <a:pt x="7119" y="21137"/>
                </a:cubicBezTo>
                <a:cubicBezTo>
                  <a:pt x="7153" y="21119"/>
                  <a:pt x="7169" y="21076"/>
                  <a:pt x="7155" y="21038"/>
                </a:cubicBezTo>
                <a:cubicBezTo>
                  <a:pt x="7145" y="21010"/>
                  <a:pt x="7119" y="20992"/>
                  <a:pt x="7092" y="20992"/>
                </a:cubicBezTo>
                <a:close/>
                <a:moveTo>
                  <a:pt x="4294" y="21382"/>
                </a:moveTo>
                <a:cubicBezTo>
                  <a:pt x="4261" y="21382"/>
                  <a:pt x="4232" y="21409"/>
                  <a:pt x="4226" y="21445"/>
                </a:cubicBezTo>
                <a:cubicBezTo>
                  <a:pt x="4221" y="21485"/>
                  <a:pt x="4246" y="21523"/>
                  <a:pt x="4284" y="21530"/>
                </a:cubicBezTo>
                <a:cubicBezTo>
                  <a:pt x="4533" y="21574"/>
                  <a:pt x="4786" y="21597"/>
                  <a:pt x="5035" y="21600"/>
                </a:cubicBezTo>
                <a:lnTo>
                  <a:pt x="5076" y="21600"/>
                </a:lnTo>
                <a:cubicBezTo>
                  <a:pt x="5132" y="21600"/>
                  <a:pt x="5190" y="21599"/>
                  <a:pt x="5245" y="21597"/>
                </a:cubicBezTo>
                <a:cubicBezTo>
                  <a:pt x="5283" y="21596"/>
                  <a:pt x="5314" y="21561"/>
                  <a:pt x="5311" y="21519"/>
                </a:cubicBezTo>
                <a:cubicBezTo>
                  <a:pt x="5310" y="21480"/>
                  <a:pt x="5285" y="21448"/>
                  <a:pt x="5246" y="21448"/>
                </a:cubicBezTo>
                <a:cubicBezTo>
                  <a:pt x="5245" y="21448"/>
                  <a:pt x="5242" y="21448"/>
                  <a:pt x="5241" y="21448"/>
                </a:cubicBezTo>
                <a:cubicBezTo>
                  <a:pt x="5186" y="21449"/>
                  <a:pt x="5131" y="21450"/>
                  <a:pt x="5076" y="21450"/>
                </a:cubicBezTo>
                <a:lnTo>
                  <a:pt x="5035" y="21450"/>
                </a:lnTo>
                <a:cubicBezTo>
                  <a:pt x="4793" y="21448"/>
                  <a:pt x="4548" y="21426"/>
                  <a:pt x="4305" y="21383"/>
                </a:cubicBezTo>
                <a:cubicBezTo>
                  <a:pt x="4301" y="21382"/>
                  <a:pt x="4297" y="21382"/>
                  <a:pt x="4294" y="21382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61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1158780" y="12380312"/>
            <a:ext cx="3203843" cy="724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19743880" y="902429"/>
            <a:ext cx="3967191" cy="2879049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177;p7"/>
          <p:cNvSpPr/>
          <p:nvPr/>
        </p:nvSpPr>
        <p:spPr>
          <a:xfrm>
            <a:off x="-556169" y="7410730"/>
            <a:ext cx="6572469" cy="69533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5" h="21600" fill="norm" stroke="1" extrusionOk="0">
                <a:moveTo>
                  <a:pt x="7661" y="0"/>
                </a:moveTo>
                <a:cubicBezTo>
                  <a:pt x="7008" y="0"/>
                  <a:pt x="6354" y="72"/>
                  <a:pt x="5722" y="200"/>
                </a:cubicBezTo>
                <a:cubicBezTo>
                  <a:pt x="5287" y="290"/>
                  <a:pt x="4317" y="884"/>
                  <a:pt x="4506" y="888"/>
                </a:cubicBezTo>
                <a:cubicBezTo>
                  <a:pt x="3032" y="2324"/>
                  <a:pt x="2917" y="4503"/>
                  <a:pt x="2778" y="6411"/>
                </a:cubicBezTo>
                <a:cubicBezTo>
                  <a:pt x="2595" y="8987"/>
                  <a:pt x="2159" y="11541"/>
                  <a:pt x="1456" y="14034"/>
                </a:cubicBezTo>
                <a:cubicBezTo>
                  <a:pt x="1059" y="15444"/>
                  <a:pt x="576" y="16832"/>
                  <a:pt x="15" y="18190"/>
                </a:cubicBezTo>
                <a:cubicBezTo>
                  <a:pt x="-31" y="18301"/>
                  <a:pt x="35" y="18420"/>
                  <a:pt x="159" y="18443"/>
                </a:cubicBezTo>
                <a:cubicBezTo>
                  <a:pt x="4098" y="19147"/>
                  <a:pt x="8036" y="19852"/>
                  <a:pt x="11974" y="20558"/>
                </a:cubicBezTo>
                <a:cubicBezTo>
                  <a:pt x="12960" y="20735"/>
                  <a:pt x="13945" y="20911"/>
                  <a:pt x="14929" y="21087"/>
                </a:cubicBezTo>
                <a:cubicBezTo>
                  <a:pt x="15855" y="21253"/>
                  <a:pt x="16784" y="21462"/>
                  <a:pt x="17722" y="21565"/>
                </a:cubicBezTo>
                <a:cubicBezTo>
                  <a:pt x="17920" y="21586"/>
                  <a:pt x="18121" y="21600"/>
                  <a:pt x="18320" y="21600"/>
                </a:cubicBezTo>
                <a:cubicBezTo>
                  <a:pt x="18917" y="21600"/>
                  <a:pt x="19504" y="21482"/>
                  <a:pt x="20004" y="21139"/>
                </a:cubicBezTo>
                <a:cubicBezTo>
                  <a:pt x="20596" y="20733"/>
                  <a:pt x="20984" y="20094"/>
                  <a:pt x="21161" y="19423"/>
                </a:cubicBezTo>
                <a:cubicBezTo>
                  <a:pt x="21569" y="17872"/>
                  <a:pt x="20818" y="16184"/>
                  <a:pt x="20003" y="14872"/>
                </a:cubicBezTo>
                <a:cubicBezTo>
                  <a:pt x="19165" y="13522"/>
                  <a:pt x="18026" y="12432"/>
                  <a:pt x="16702" y="11521"/>
                </a:cubicBezTo>
                <a:cubicBezTo>
                  <a:pt x="15483" y="10682"/>
                  <a:pt x="14121" y="9818"/>
                  <a:pt x="13805" y="8306"/>
                </a:cubicBezTo>
                <a:cubicBezTo>
                  <a:pt x="13484" y="6783"/>
                  <a:pt x="14003" y="5207"/>
                  <a:pt x="13541" y="3696"/>
                </a:cubicBezTo>
                <a:cubicBezTo>
                  <a:pt x="13129" y="2350"/>
                  <a:pt x="12025" y="1269"/>
                  <a:pt x="10737" y="651"/>
                </a:cubicBezTo>
                <a:cubicBezTo>
                  <a:pt x="9783" y="192"/>
                  <a:pt x="8723" y="0"/>
                  <a:pt x="7661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1" name="Google Shape;178;p7"/>
          <p:cNvSpPr/>
          <p:nvPr/>
        </p:nvSpPr>
        <p:spPr>
          <a:xfrm>
            <a:off x="17570139" y="11046469"/>
            <a:ext cx="7775856" cy="3324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1" h="21600" fill="norm" stroke="1" extrusionOk="0">
                <a:moveTo>
                  <a:pt x="11760" y="0"/>
                </a:moveTo>
                <a:cubicBezTo>
                  <a:pt x="11311" y="0"/>
                  <a:pt x="10871" y="469"/>
                  <a:pt x="10480" y="1175"/>
                </a:cubicBezTo>
                <a:cubicBezTo>
                  <a:pt x="9851" y="2319"/>
                  <a:pt x="9349" y="3892"/>
                  <a:pt x="8763" y="5180"/>
                </a:cubicBezTo>
                <a:cubicBezTo>
                  <a:pt x="8159" y="6511"/>
                  <a:pt x="7491" y="7641"/>
                  <a:pt x="6775" y="8457"/>
                </a:cubicBezTo>
                <a:cubicBezTo>
                  <a:pt x="6075" y="9259"/>
                  <a:pt x="5329" y="9768"/>
                  <a:pt x="4569" y="9833"/>
                </a:cubicBezTo>
                <a:cubicBezTo>
                  <a:pt x="4513" y="9838"/>
                  <a:pt x="4457" y="9841"/>
                  <a:pt x="4402" y="9841"/>
                </a:cubicBezTo>
                <a:cubicBezTo>
                  <a:pt x="4082" y="9841"/>
                  <a:pt x="3763" y="9759"/>
                  <a:pt x="3449" y="9592"/>
                </a:cubicBezTo>
                <a:cubicBezTo>
                  <a:pt x="3040" y="9372"/>
                  <a:pt x="2651" y="8937"/>
                  <a:pt x="2240" y="8737"/>
                </a:cubicBezTo>
                <a:cubicBezTo>
                  <a:pt x="2121" y="8677"/>
                  <a:pt x="2001" y="8646"/>
                  <a:pt x="1884" y="8646"/>
                </a:cubicBezTo>
                <a:cubicBezTo>
                  <a:pt x="1615" y="8646"/>
                  <a:pt x="1355" y="8813"/>
                  <a:pt x="1119" y="9222"/>
                </a:cubicBezTo>
                <a:cubicBezTo>
                  <a:pt x="816" y="9745"/>
                  <a:pt x="579" y="10547"/>
                  <a:pt x="400" y="11389"/>
                </a:cubicBezTo>
                <a:cubicBezTo>
                  <a:pt x="83" y="12883"/>
                  <a:pt x="-61" y="14716"/>
                  <a:pt x="24" y="16439"/>
                </a:cubicBezTo>
                <a:cubicBezTo>
                  <a:pt x="109" y="18191"/>
                  <a:pt x="434" y="19781"/>
                  <a:pt x="996" y="20674"/>
                </a:cubicBezTo>
                <a:cubicBezTo>
                  <a:pt x="1469" y="21419"/>
                  <a:pt x="2014" y="21600"/>
                  <a:pt x="2552" y="21600"/>
                </a:cubicBezTo>
                <a:cubicBezTo>
                  <a:pt x="2749" y="21600"/>
                  <a:pt x="2944" y="21575"/>
                  <a:pt x="3135" y="21546"/>
                </a:cubicBezTo>
                <a:cubicBezTo>
                  <a:pt x="5010" y="21253"/>
                  <a:pt x="6884" y="20916"/>
                  <a:pt x="8758" y="20603"/>
                </a:cubicBezTo>
                <a:cubicBezTo>
                  <a:pt x="10634" y="20292"/>
                  <a:pt x="12512" y="19976"/>
                  <a:pt x="14388" y="19662"/>
                </a:cubicBezTo>
                <a:cubicBezTo>
                  <a:pt x="16264" y="19346"/>
                  <a:pt x="18141" y="19032"/>
                  <a:pt x="20017" y="18722"/>
                </a:cubicBezTo>
                <a:cubicBezTo>
                  <a:pt x="20477" y="18643"/>
                  <a:pt x="20935" y="18566"/>
                  <a:pt x="21395" y="18487"/>
                </a:cubicBezTo>
                <a:cubicBezTo>
                  <a:pt x="21491" y="18473"/>
                  <a:pt x="21539" y="18196"/>
                  <a:pt x="21494" y="17968"/>
                </a:cubicBezTo>
                <a:cubicBezTo>
                  <a:pt x="20981" y="15355"/>
                  <a:pt x="20726" y="12414"/>
                  <a:pt x="20744" y="9463"/>
                </a:cubicBezTo>
                <a:cubicBezTo>
                  <a:pt x="20744" y="9463"/>
                  <a:pt x="20744" y="9463"/>
                  <a:pt x="20744" y="9463"/>
                </a:cubicBezTo>
                <a:cubicBezTo>
                  <a:pt x="20769" y="9463"/>
                  <a:pt x="20793" y="8793"/>
                  <a:pt x="20753" y="8768"/>
                </a:cubicBezTo>
                <a:cubicBezTo>
                  <a:pt x="20753" y="8739"/>
                  <a:pt x="20753" y="8711"/>
                  <a:pt x="20754" y="8683"/>
                </a:cubicBezTo>
                <a:cubicBezTo>
                  <a:pt x="20759" y="8468"/>
                  <a:pt x="20702" y="8364"/>
                  <a:pt x="20642" y="8364"/>
                </a:cubicBezTo>
                <a:cubicBezTo>
                  <a:pt x="20591" y="8364"/>
                  <a:pt x="20539" y="8437"/>
                  <a:pt x="20517" y="8578"/>
                </a:cubicBezTo>
                <a:cubicBezTo>
                  <a:pt x="19953" y="8059"/>
                  <a:pt x="19424" y="7118"/>
                  <a:pt x="18820" y="7118"/>
                </a:cubicBezTo>
                <a:cubicBezTo>
                  <a:pt x="18785" y="7118"/>
                  <a:pt x="18750" y="7121"/>
                  <a:pt x="18715" y="7127"/>
                </a:cubicBezTo>
                <a:cubicBezTo>
                  <a:pt x="18544" y="7158"/>
                  <a:pt x="18381" y="7259"/>
                  <a:pt x="18224" y="7401"/>
                </a:cubicBezTo>
                <a:lnTo>
                  <a:pt x="18189" y="7434"/>
                </a:lnTo>
                <a:cubicBezTo>
                  <a:pt x="17738" y="7869"/>
                  <a:pt x="17331" y="8660"/>
                  <a:pt x="16907" y="9248"/>
                </a:cubicBezTo>
                <a:cubicBezTo>
                  <a:pt x="16630" y="9629"/>
                  <a:pt x="16329" y="9926"/>
                  <a:pt x="16016" y="9926"/>
                </a:cubicBezTo>
                <a:cubicBezTo>
                  <a:pt x="15996" y="9926"/>
                  <a:pt x="15975" y="9926"/>
                  <a:pt x="15956" y="9923"/>
                </a:cubicBezTo>
                <a:cubicBezTo>
                  <a:pt x="15627" y="9883"/>
                  <a:pt x="15318" y="9479"/>
                  <a:pt x="15064" y="8915"/>
                </a:cubicBezTo>
                <a:cubicBezTo>
                  <a:pt x="14516" y="7703"/>
                  <a:pt x="14196" y="5974"/>
                  <a:pt x="13839" y="4353"/>
                </a:cubicBezTo>
                <a:cubicBezTo>
                  <a:pt x="13495" y="2796"/>
                  <a:pt x="13072" y="1138"/>
                  <a:pt x="12446" y="393"/>
                </a:cubicBezTo>
                <a:cubicBezTo>
                  <a:pt x="12218" y="121"/>
                  <a:pt x="11988" y="0"/>
                  <a:pt x="11760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2" name="Google Shape;179;p7"/>
          <p:cNvSpPr/>
          <p:nvPr/>
        </p:nvSpPr>
        <p:spPr>
          <a:xfrm>
            <a:off x="-161894" y="-85953"/>
            <a:ext cx="10451775" cy="2821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21520" y="0"/>
                </a:moveTo>
                <a:lnTo>
                  <a:pt x="19005" y="3"/>
                </a:lnTo>
                <a:lnTo>
                  <a:pt x="18906" y="3"/>
                </a:lnTo>
                <a:lnTo>
                  <a:pt x="0" y="9"/>
                </a:lnTo>
                <a:lnTo>
                  <a:pt x="1" y="4151"/>
                </a:lnTo>
                <a:lnTo>
                  <a:pt x="1" y="8102"/>
                </a:lnTo>
                <a:lnTo>
                  <a:pt x="2" y="11663"/>
                </a:lnTo>
                <a:lnTo>
                  <a:pt x="2" y="15611"/>
                </a:lnTo>
                <a:lnTo>
                  <a:pt x="3" y="19175"/>
                </a:lnTo>
                <a:lnTo>
                  <a:pt x="3" y="19581"/>
                </a:lnTo>
                <a:cubicBezTo>
                  <a:pt x="382" y="19581"/>
                  <a:pt x="767" y="19500"/>
                  <a:pt x="1150" y="19365"/>
                </a:cubicBezTo>
                <a:cubicBezTo>
                  <a:pt x="1310" y="19309"/>
                  <a:pt x="1470" y="19247"/>
                  <a:pt x="1629" y="19175"/>
                </a:cubicBezTo>
                <a:cubicBezTo>
                  <a:pt x="2031" y="18991"/>
                  <a:pt x="2429" y="18763"/>
                  <a:pt x="2812" y="18513"/>
                </a:cubicBezTo>
                <a:cubicBezTo>
                  <a:pt x="3656" y="17964"/>
                  <a:pt x="4535" y="17327"/>
                  <a:pt x="5407" y="17327"/>
                </a:cubicBezTo>
                <a:cubicBezTo>
                  <a:pt x="5649" y="17327"/>
                  <a:pt x="5891" y="17377"/>
                  <a:pt x="6131" y="17493"/>
                </a:cubicBezTo>
                <a:cubicBezTo>
                  <a:pt x="6746" y="17783"/>
                  <a:pt x="7276" y="18470"/>
                  <a:pt x="7803" y="19172"/>
                </a:cubicBezTo>
                <a:cubicBezTo>
                  <a:pt x="7852" y="19234"/>
                  <a:pt x="7900" y="19300"/>
                  <a:pt x="7949" y="19362"/>
                </a:cubicBezTo>
                <a:cubicBezTo>
                  <a:pt x="8154" y="19634"/>
                  <a:pt x="8360" y="19905"/>
                  <a:pt x="8571" y="20146"/>
                </a:cubicBezTo>
                <a:cubicBezTo>
                  <a:pt x="9328" y="21023"/>
                  <a:pt x="10197" y="21600"/>
                  <a:pt x="11076" y="21600"/>
                </a:cubicBezTo>
                <a:cubicBezTo>
                  <a:pt x="11137" y="21600"/>
                  <a:pt x="11197" y="21597"/>
                  <a:pt x="11257" y="21591"/>
                </a:cubicBezTo>
                <a:cubicBezTo>
                  <a:pt x="12175" y="21513"/>
                  <a:pt x="13094" y="20745"/>
                  <a:pt x="13675" y="19362"/>
                </a:cubicBezTo>
                <a:cubicBezTo>
                  <a:pt x="13691" y="19322"/>
                  <a:pt x="13705" y="19287"/>
                  <a:pt x="13720" y="19250"/>
                </a:cubicBezTo>
                <a:cubicBezTo>
                  <a:pt x="13731" y="19225"/>
                  <a:pt x="13741" y="19197"/>
                  <a:pt x="13751" y="19169"/>
                </a:cubicBezTo>
                <a:cubicBezTo>
                  <a:pt x="14145" y="18139"/>
                  <a:pt x="14351" y="16875"/>
                  <a:pt x="14543" y="15605"/>
                </a:cubicBezTo>
                <a:cubicBezTo>
                  <a:pt x="14552" y="15542"/>
                  <a:pt x="14562" y="15477"/>
                  <a:pt x="14572" y="15414"/>
                </a:cubicBezTo>
                <a:cubicBezTo>
                  <a:pt x="14761" y="14144"/>
                  <a:pt x="14945" y="12874"/>
                  <a:pt x="15295" y="11850"/>
                </a:cubicBezTo>
                <a:cubicBezTo>
                  <a:pt x="15317" y="11785"/>
                  <a:pt x="15341" y="11719"/>
                  <a:pt x="15364" y="11657"/>
                </a:cubicBezTo>
                <a:cubicBezTo>
                  <a:pt x="15502" y="11288"/>
                  <a:pt x="15663" y="10954"/>
                  <a:pt x="15858" y="10674"/>
                </a:cubicBezTo>
                <a:cubicBezTo>
                  <a:pt x="16688" y="9450"/>
                  <a:pt x="17831" y="9553"/>
                  <a:pt x="18819" y="8926"/>
                </a:cubicBezTo>
                <a:cubicBezTo>
                  <a:pt x="18848" y="8907"/>
                  <a:pt x="18878" y="8888"/>
                  <a:pt x="18907" y="8867"/>
                </a:cubicBezTo>
                <a:cubicBezTo>
                  <a:pt x="18941" y="8845"/>
                  <a:pt x="18973" y="8823"/>
                  <a:pt x="19006" y="8798"/>
                </a:cubicBezTo>
                <a:cubicBezTo>
                  <a:pt x="19253" y="8611"/>
                  <a:pt x="19491" y="8373"/>
                  <a:pt x="19714" y="8089"/>
                </a:cubicBezTo>
                <a:cubicBezTo>
                  <a:pt x="19763" y="8030"/>
                  <a:pt x="19813" y="7965"/>
                  <a:pt x="19860" y="7899"/>
                </a:cubicBezTo>
                <a:cubicBezTo>
                  <a:pt x="20502" y="7013"/>
                  <a:pt x="21011" y="5758"/>
                  <a:pt x="21300" y="4335"/>
                </a:cubicBezTo>
                <a:cubicBezTo>
                  <a:pt x="21314" y="4266"/>
                  <a:pt x="21327" y="4204"/>
                  <a:pt x="21338" y="4138"/>
                </a:cubicBezTo>
                <a:cubicBezTo>
                  <a:pt x="21406" y="3786"/>
                  <a:pt x="21458" y="3424"/>
                  <a:pt x="21495" y="3052"/>
                </a:cubicBezTo>
                <a:cubicBezTo>
                  <a:pt x="21600" y="2032"/>
                  <a:pt x="21597" y="1011"/>
                  <a:pt x="21520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3" name="Google Shape;180;p7"/>
          <p:cNvSpPr/>
          <p:nvPr/>
        </p:nvSpPr>
        <p:spPr>
          <a:xfrm>
            <a:off x="15971704" y="-647692"/>
            <a:ext cx="8906186" cy="7212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fill="norm" stroke="1" extrusionOk="0">
                <a:moveTo>
                  <a:pt x="6364" y="0"/>
                </a:moveTo>
                <a:cubicBezTo>
                  <a:pt x="4936" y="0"/>
                  <a:pt x="3602" y="706"/>
                  <a:pt x="2527" y="1729"/>
                </a:cubicBezTo>
                <a:cubicBezTo>
                  <a:pt x="1403" y="2798"/>
                  <a:pt x="489" y="4183"/>
                  <a:pt x="142" y="5761"/>
                </a:cubicBezTo>
                <a:cubicBezTo>
                  <a:pt x="-204" y="7341"/>
                  <a:pt x="75" y="9121"/>
                  <a:pt x="1058" y="10343"/>
                </a:cubicBezTo>
                <a:cubicBezTo>
                  <a:pt x="1825" y="11296"/>
                  <a:pt x="2970" y="11885"/>
                  <a:pt x="3541" y="12988"/>
                </a:cubicBezTo>
                <a:cubicBezTo>
                  <a:pt x="4280" y="14420"/>
                  <a:pt x="3820" y="16226"/>
                  <a:pt x="4168" y="17823"/>
                </a:cubicBezTo>
                <a:cubicBezTo>
                  <a:pt x="4380" y="18795"/>
                  <a:pt x="4894" y="19670"/>
                  <a:pt x="5553" y="20367"/>
                </a:cubicBezTo>
                <a:cubicBezTo>
                  <a:pt x="6157" y="21003"/>
                  <a:pt x="6918" y="21512"/>
                  <a:pt x="7757" y="21589"/>
                </a:cubicBezTo>
                <a:cubicBezTo>
                  <a:pt x="7836" y="21596"/>
                  <a:pt x="7914" y="21600"/>
                  <a:pt x="7992" y="21600"/>
                </a:cubicBezTo>
                <a:cubicBezTo>
                  <a:pt x="9539" y="21600"/>
                  <a:pt x="10889" y="20238"/>
                  <a:pt x="12449" y="20014"/>
                </a:cubicBezTo>
                <a:cubicBezTo>
                  <a:pt x="12616" y="19990"/>
                  <a:pt x="12782" y="19980"/>
                  <a:pt x="12949" y="19980"/>
                </a:cubicBezTo>
                <a:cubicBezTo>
                  <a:pt x="14167" y="19980"/>
                  <a:pt x="15378" y="20542"/>
                  <a:pt x="16604" y="20542"/>
                </a:cubicBezTo>
                <a:cubicBezTo>
                  <a:pt x="16699" y="20542"/>
                  <a:pt x="16794" y="20538"/>
                  <a:pt x="16889" y="20531"/>
                </a:cubicBezTo>
                <a:cubicBezTo>
                  <a:pt x="18583" y="20400"/>
                  <a:pt x="20045" y="19003"/>
                  <a:pt x="20720" y="17310"/>
                </a:cubicBezTo>
                <a:cubicBezTo>
                  <a:pt x="21396" y="15617"/>
                  <a:pt x="21385" y="13684"/>
                  <a:pt x="21072" y="11871"/>
                </a:cubicBezTo>
                <a:cubicBezTo>
                  <a:pt x="20890" y="10818"/>
                  <a:pt x="20599" y="9759"/>
                  <a:pt x="20013" y="8897"/>
                </a:cubicBezTo>
                <a:cubicBezTo>
                  <a:pt x="18859" y="7198"/>
                  <a:pt x="16822" y="6577"/>
                  <a:pt x="14948" y="6019"/>
                </a:cubicBezTo>
                <a:cubicBezTo>
                  <a:pt x="13072" y="5462"/>
                  <a:pt x="11041" y="4726"/>
                  <a:pt x="10025" y="2924"/>
                </a:cubicBezTo>
                <a:cubicBezTo>
                  <a:pt x="9097" y="1277"/>
                  <a:pt x="8785" y="236"/>
                  <a:pt x="6827" y="24"/>
                </a:cubicBezTo>
                <a:cubicBezTo>
                  <a:pt x="6672" y="7"/>
                  <a:pt x="6517" y="0"/>
                  <a:pt x="6364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4" name="مستوى النص الأول…"/>
          <p:cNvSpPr txBox="1"/>
          <p:nvPr>
            <p:ph type="body" sz="quarter" idx="1"/>
          </p:nvPr>
        </p:nvSpPr>
        <p:spPr>
          <a:xfrm>
            <a:off x="13784933" y="5061101"/>
            <a:ext cx="7992002" cy="6042401"/>
          </a:xfrm>
          <a:prstGeom prst="rect">
            <a:avLst/>
          </a:prstGeom>
          <a:ln w="12700"/>
        </p:spPr>
        <p:txBody>
          <a:bodyPr/>
          <a:lstStyle>
            <a:lvl1pPr marL="936171" indent="-783771">
              <a:buClr>
                <a:srgbClr val="000000"/>
              </a:buClr>
              <a:buSzPts val="3600"/>
              <a:buFont typeface="Helvetica"/>
              <a:buChar char="●"/>
              <a:defRPr sz="3600"/>
            </a:lvl1pPr>
            <a:lvl2pPr marL="1524000" indent="-914400">
              <a:buClr>
                <a:srgbClr val="000000"/>
              </a:buClr>
              <a:buSzPts val="3600"/>
              <a:buFont typeface="Helvetica"/>
              <a:buChar char="○"/>
              <a:defRPr sz="3600"/>
            </a:lvl2pPr>
            <a:lvl3pPr marL="1981200" indent="-914400">
              <a:buClr>
                <a:srgbClr val="000000"/>
              </a:buClr>
              <a:buSzPts val="3600"/>
              <a:buFont typeface="Helvetica"/>
              <a:buChar char="■"/>
              <a:defRPr sz="3600"/>
            </a:lvl3pPr>
            <a:lvl4pPr marL="2438400" indent="-914400">
              <a:buClr>
                <a:srgbClr val="000000"/>
              </a:buClr>
              <a:buSzPts val="3600"/>
              <a:buFont typeface="Helvetica"/>
              <a:buChar char="●"/>
              <a:defRPr sz="3600"/>
            </a:lvl4pPr>
            <a:lvl5pPr marL="2895600" indent="-914400">
              <a:buClr>
                <a:srgbClr val="000000"/>
              </a:buClr>
              <a:buSzPts val="3600"/>
              <a:buFont typeface="Helvetica"/>
              <a:buChar char="○"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378" name="Google Shape;182;p7"/>
          <p:cNvGrpSpPr/>
          <p:nvPr/>
        </p:nvGrpSpPr>
        <p:grpSpPr>
          <a:xfrm>
            <a:off x="23057380" y="10928729"/>
            <a:ext cx="579037" cy="662666"/>
            <a:chOff x="0" y="0"/>
            <a:chExt cx="579036" cy="662665"/>
          </a:xfrm>
        </p:grpSpPr>
        <p:sp>
          <p:nvSpPr>
            <p:cNvPr id="375" name="Google Shape;183;p7"/>
            <p:cNvSpPr/>
            <p:nvPr/>
          </p:nvSpPr>
          <p:spPr>
            <a:xfrm rot="1800040">
              <a:off x="289400" y="427575"/>
              <a:ext cx="230182" cy="19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84;p7"/>
            <p:cNvSpPr/>
            <p:nvPr/>
          </p:nvSpPr>
          <p:spPr>
            <a:xfrm rot="1800040">
              <a:off x="32153" y="211653"/>
              <a:ext cx="230182" cy="19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85;p7"/>
            <p:cNvSpPr/>
            <p:nvPr/>
          </p:nvSpPr>
          <p:spPr>
            <a:xfrm rot="1800040">
              <a:off x="316752" y="44820"/>
              <a:ext cx="230199" cy="19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FFE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2" name="Google Shape;190;p7"/>
          <p:cNvGrpSpPr/>
          <p:nvPr/>
        </p:nvGrpSpPr>
        <p:grpSpPr>
          <a:xfrm>
            <a:off x="22736506" y="6783396"/>
            <a:ext cx="591102" cy="619223"/>
            <a:chOff x="0" y="0"/>
            <a:chExt cx="591100" cy="619222"/>
          </a:xfrm>
        </p:grpSpPr>
        <p:sp>
          <p:nvSpPr>
            <p:cNvPr id="379" name="Google Shape;191;p7"/>
            <p:cNvSpPr/>
            <p:nvPr/>
          </p:nvSpPr>
          <p:spPr>
            <a:xfrm rot="16200000">
              <a:off x="359009" y="22013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92;p7"/>
            <p:cNvSpPr/>
            <p:nvPr/>
          </p:nvSpPr>
          <p:spPr>
            <a:xfrm rot="16200000">
              <a:off x="294574" y="387131"/>
              <a:ext cx="254105" cy="210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193;p7"/>
            <p:cNvSpPr/>
            <p:nvPr/>
          </p:nvSpPr>
          <p:spPr>
            <a:xfrm rot="16200000">
              <a:off x="-22170" y="207348"/>
              <a:ext cx="254123" cy="20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B2F7E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3" name="Google Shape;194;p7"/>
          <p:cNvSpPr/>
          <p:nvPr/>
        </p:nvSpPr>
        <p:spPr>
          <a:xfrm rot="912814">
            <a:off x="22327883" y="610216"/>
            <a:ext cx="1406546" cy="330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FF6EA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87" name="Google Shape;195;p7"/>
          <p:cNvGrpSpPr/>
          <p:nvPr/>
        </p:nvGrpSpPr>
        <p:grpSpPr>
          <a:xfrm>
            <a:off x="865380" y="2607593"/>
            <a:ext cx="535426" cy="560923"/>
            <a:chOff x="0" y="0"/>
            <a:chExt cx="535424" cy="560922"/>
          </a:xfrm>
        </p:grpSpPr>
        <p:sp>
          <p:nvSpPr>
            <p:cNvPr id="384" name="Google Shape;196;p7"/>
            <p:cNvSpPr/>
            <p:nvPr/>
          </p:nvSpPr>
          <p:spPr>
            <a:xfrm rot="16200000">
              <a:off x="325189" y="19944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604" y="0"/>
                  </a:moveTo>
                  <a:cubicBezTo>
                    <a:pt x="12169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47" y="21600"/>
                    <a:pt x="10045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30" y="0"/>
                    <a:pt x="14604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197;p7"/>
            <p:cNvSpPr/>
            <p:nvPr/>
          </p:nvSpPr>
          <p:spPr>
            <a:xfrm rot="16200000">
              <a:off x="266822" y="350687"/>
              <a:ext cx="230181" cy="190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4" h="21600" fill="norm" stroke="1" extrusionOk="0">
                  <a:moveTo>
                    <a:pt x="14582" y="0"/>
                  </a:moveTo>
                  <a:cubicBezTo>
                    <a:pt x="12147" y="0"/>
                    <a:pt x="9071" y="1452"/>
                    <a:pt x="6172" y="4235"/>
                  </a:cubicBezTo>
                  <a:cubicBezTo>
                    <a:pt x="1237" y="8955"/>
                    <a:pt x="-1242" y="15731"/>
                    <a:pt x="617" y="19361"/>
                  </a:cubicBezTo>
                  <a:cubicBezTo>
                    <a:pt x="1392" y="20874"/>
                    <a:pt x="2786" y="21600"/>
                    <a:pt x="4512" y="21600"/>
                  </a:cubicBezTo>
                  <a:cubicBezTo>
                    <a:pt x="6924" y="21600"/>
                    <a:pt x="10023" y="20148"/>
                    <a:pt x="12922" y="17395"/>
                  </a:cubicBezTo>
                  <a:cubicBezTo>
                    <a:pt x="17857" y="12676"/>
                    <a:pt x="20358" y="5869"/>
                    <a:pt x="18499" y="2269"/>
                  </a:cubicBezTo>
                  <a:cubicBezTo>
                    <a:pt x="17724" y="726"/>
                    <a:pt x="16308" y="0"/>
                    <a:pt x="14582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198;p7"/>
            <p:cNvSpPr/>
            <p:nvPr/>
          </p:nvSpPr>
          <p:spPr>
            <a:xfrm rot="16200000">
              <a:off x="-20087" y="187830"/>
              <a:ext cx="230197" cy="19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5" h="21600" fill="norm" stroke="1" extrusionOk="0">
                  <a:moveTo>
                    <a:pt x="14608" y="0"/>
                  </a:moveTo>
                  <a:cubicBezTo>
                    <a:pt x="12171" y="0"/>
                    <a:pt x="9092" y="1454"/>
                    <a:pt x="6190" y="4211"/>
                  </a:cubicBezTo>
                  <a:cubicBezTo>
                    <a:pt x="1249" y="8937"/>
                    <a:pt x="-1232" y="15723"/>
                    <a:pt x="607" y="19358"/>
                  </a:cubicBezTo>
                  <a:cubicBezTo>
                    <a:pt x="1382" y="20873"/>
                    <a:pt x="2778" y="21600"/>
                    <a:pt x="4506" y="21600"/>
                  </a:cubicBezTo>
                  <a:cubicBezTo>
                    <a:pt x="6965" y="21600"/>
                    <a:pt x="10044" y="20146"/>
                    <a:pt x="12946" y="17389"/>
                  </a:cubicBezTo>
                  <a:cubicBezTo>
                    <a:pt x="17887" y="12663"/>
                    <a:pt x="20368" y="5847"/>
                    <a:pt x="18529" y="2242"/>
                  </a:cubicBezTo>
                  <a:cubicBezTo>
                    <a:pt x="17754" y="727"/>
                    <a:pt x="16336" y="0"/>
                    <a:pt x="14608" y="0"/>
                  </a:cubicBezTo>
                  <a:close/>
                </a:path>
              </a:pathLst>
            </a:custGeom>
            <a:solidFill>
              <a:srgbClr val="CCB1F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8" name="Google Shape;199;p7"/>
          <p:cNvSpPr/>
          <p:nvPr/>
        </p:nvSpPr>
        <p:spPr>
          <a:xfrm>
            <a:off x="22763533" y="11824163"/>
            <a:ext cx="1625013" cy="2546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600" fill="norm" stroke="1" extrusionOk="0">
                <a:moveTo>
                  <a:pt x="21510" y="0"/>
                </a:moveTo>
                <a:cubicBezTo>
                  <a:pt x="21502" y="0"/>
                  <a:pt x="21496" y="1"/>
                  <a:pt x="21489" y="2"/>
                </a:cubicBezTo>
                <a:cubicBezTo>
                  <a:pt x="21198" y="47"/>
                  <a:pt x="20886" y="87"/>
                  <a:pt x="20508" y="123"/>
                </a:cubicBezTo>
                <a:cubicBezTo>
                  <a:pt x="20463" y="128"/>
                  <a:pt x="20431" y="155"/>
                  <a:pt x="20439" y="185"/>
                </a:cubicBezTo>
                <a:cubicBezTo>
                  <a:pt x="20445" y="211"/>
                  <a:pt x="20480" y="230"/>
                  <a:pt x="20520" y="230"/>
                </a:cubicBezTo>
                <a:cubicBezTo>
                  <a:pt x="20525" y="230"/>
                  <a:pt x="20529" y="229"/>
                  <a:pt x="20534" y="229"/>
                </a:cubicBezTo>
                <a:cubicBezTo>
                  <a:pt x="20916" y="191"/>
                  <a:pt x="21231" y="152"/>
                  <a:pt x="21528" y="106"/>
                </a:cubicBezTo>
                <a:cubicBezTo>
                  <a:pt x="21573" y="98"/>
                  <a:pt x="21600" y="70"/>
                  <a:pt x="21589" y="41"/>
                </a:cubicBezTo>
                <a:cubicBezTo>
                  <a:pt x="21580" y="16"/>
                  <a:pt x="21547" y="0"/>
                  <a:pt x="21510" y="0"/>
                </a:cubicBezTo>
                <a:close/>
                <a:moveTo>
                  <a:pt x="19361" y="224"/>
                </a:moveTo>
                <a:cubicBezTo>
                  <a:pt x="19356" y="224"/>
                  <a:pt x="19353" y="224"/>
                  <a:pt x="19349" y="225"/>
                </a:cubicBezTo>
                <a:cubicBezTo>
                  <a:pt x="18913" y="261"/>
                  <a:pt x="18549" y="296"/>
                  <a:pt x="18186" y="339"/>
                </a:cubicBezTo>
                <a:cubicBezTo>
                  <a:pt x="18141" y="346"/>
                  <a:pt x="18111" y="374"/>
                  <a:pt x="18120" y="403"/>
                </a:cubicBezTo>
                <a:cubicBezTo>
                  <a:pt x="18126" y="428"/>
                  <a:pt x="18162" y="446"/>
                  <a:pt x="18203" y="446"/>
                </a:cubicBezTo>
                <a:cubicBezTo>
                  <a:pt x="18207" y="446"/>
                  <a:pt x="18212" y="446"/>
                  <a:pt x="18216" y="444"/>
                </a:cubicBezTo>
                <a:cubicBezTo>
                  <a:pt x="18578" y="402"/>
                  <a:pt x="18939" y="367"/>
                  <a:pt x="19370" y="332"/>
                </a:cubicBezTo>
                <a:cubicBezTo>
                  <a:pt x="19416" y="328"/>
                  <a:pt x="19449" y="301"/>
                  <a:pt x="19442" y="271"/>
                </a:cubicBezTo>
                <a:cubicBezTo>
                  <a:pt x="19436" y="244"/>
                  <a:pt x="19401" y="224"/>
                  <a:pt x="19361" y="224"/>
                </a:cubicBezTo>
                <a:close/>
                <a:moveTo>
                  <a:pt x="17069" y="527"/>
                </a:moveTo>
                <a:cubicBezTo>
                  <a:pt x="17060" y="527"/>
                  <a:pt x="17049" y="528"/>
                  <a:pt x="17040" y="530"/>
                </a:cubicBezTo>
                <a:cubicBezTo>
                  <a:pt x="16704" y="604"/>
                  <a:pt x="16403" y="690"/>
                  <a:pt x="16121" y="795"/>
                </a:cubicBezTo>
                <a:cubicBezTo>
                  <a:pt x="16069" y="813"/>
                  <a:pt x="16017" y="833"/>
                  <a:pt x="15968" y="854"/>
                </a:cubicBezTo>
                <a:cubicBezTo>
                  <a:pt x="15927" y="870"/>
                  <a:pt x="15917" y="903"/>
                  <a:pt x="15941" y="928"/>
                </a:cubicBezTo>
                <a:cubicBezTo>
                  <a:pt x="15956" y="944"/>
                  <a:pt x="15984" y="953"/>
                  <a:pt x="16011" y="953"/>
                </a:cubicBezTo>
                <a:cubicBezTo>
                  <a:pt x="16026" y="953"/>
                  <a:pt x="16043" y="950"/>
                  <a:pt x="16057" y="945"/>
                </a:cubicBezTo>
                <a:cubicBezTo>
                  <a:pt x="16106" y="925"/>
                  <a:pt x="16156" y="905"/>
                  <a:pt x="16206" y="887"/>
                </a:cubicBezTo>
                <a:cubicBezTo>
                  <a:pt x="16477" y="786"/>
                  <a:pt x="16770" y="703"/>
                  <a:pt x="17096" y="631"/>
                </a:cubicBezTo>
                <a:cubicBezTo>
                  <a:pt x="17141" y="621"/>
                  <a:pt x="17163" y="590"/>
                  <a:pt x="17147" y="562"/>
                </a:cubicBezTo>
                <a:cubicBezTo>
                  <a:pt x="17135" y="541"/>
                  <a:pt x="17103" y="527"/>
                  <a:pt x="17069" y="527"/>
                </a:cubicBezTo>
                <a:close/>
                <a:moveTo>
                  <a:pt x="15102" y="1315"/>
                </a:moveTo>
                <a:cubicBezTo>
                  <a:pt x="15079" y="1315"/>
                  <a:pt x="15058" y="1320"/>
                  <a:pt x="15043" y="1330"/>
                </a:cubicBezTo>
                <a:cubicBezTo>
                  <a:pt x="14778" y="1500"/>
                  <a:pt x="14525" y="1697"/>
                  <a:pt x="14286" y="1913"/>
                </a:cubicBezTo>
                <a:cubicBezTo>
                  <a:pt x="14260" y="1938"/>
                  <a:pt x="14270" y="1970"/>
                  <a:pt x="14307" y="1988"/>
                </a:cubicBezTo>
                <a:cubicBezTo>
                  <a:pt x="14322" y="1994"/>
                  <a:pt x="14340" y="1997"/>
                  <a:pt x="14355" y="1997"/>
                </a:cubicBezTo>
                <a:cubicBezTo>
                  <a:pt x="14382" y="1997"/>
                  <a:pt x="14408" y="1989"/>
                  <a:pt x="14424" y="1974"/>
                </a:cubicBezTo>
                <a:cubicBezTo>
                  <a:pt x="14656" y="1762"/>
                  <a:pt x="14904" y="1571"/>
                  <a:pt x="15162" y="1405"/>
                </a:cubicBezTo>
                <a:cubicBezTo>
                  <a:pt x="15194" y="1385"/>
                  <a:pt x="15194" y="1351"/>
                  <a:pt x="15162" y="1330"/>
                </a:cubicBezTo>
                <a:cubicBezTo>
                  <a:pt x="15144" y="1320"/>
                  <a:pt x="15123" y="1315"/>
                  <a:pt x="15102" y="1315"/>
                </a:cubicBezTo>
                <a:close/>
                <a:moveTo>
                  <a:pt x="13746" y="2530"/>
                </a:moveTo>
                <a:cubicBezTo>
                  <a:pt x="13718" y="2530"/>
                  <a:pt x="13689" y="2540"/>
                  <a:pt x="13673" y="2558"/>
                </a:cubicBezTo>
                <a:cubicBezTo>
                  <a:pt x="13626" y="2614"/>
                  <a:pt x="13582" y="2670"/>
                  <a:pt x="13537" y="2728"/>
                </a:cubicBezTo>
                <a:cubicBezTo>
                  <a:pt x="13411" y="2889"/>
                  <a:pt x="13287" y="3060"/>
                  <a:pt x="13170" y="3237"/>
                </a:cubicBezTo>
                <a:cubicBezTo>
                  <a:pt x="13152" y="3264"/>
                  <a:pt x="13171" y="3296"/>
                  <a:pt x="13213" y="3307"/>
                </a:cubicBezTo>
                <a:cubicBezTo>
                  <a:pt x="13224" y="3310"/>
                  <a:pt x="13236" y="3311"/>
                  <a:pt x="13246" y="3311"/>
                </a:cubicBezTo>
                <a:cubicBezTo>
                  <a:pt x="13280" y="3311"/>
                  <a:pt x="13310" y="3300"/>
                  <a:pt x="13323" y="3280"/>
                </a:cubicBezTo>
                <a:cubicBezTo>
                  <a:pt x="13441" y="3105"/>
                  <a:pt x="13563" y="2935"/>
                  <a:pt x="13686" y="2775"/>
                </a:cubicBezTo>
                <a:cubicBezTo>
                  <a:pt x="13730" y="2720"/>
                  <a:pt x="13775" y="2663"/>
                  <a:pt x="13822" y="2608"/>
                </a:cubicBezTo>
                <a:cubicBezTo>
                  <a:pt x="13844" y="2582"/>
                  <a:pt x="13828" y="2549"/>
                  <a:pt x="13786" y="2537"/>
                </a:cubicBezTo>
                <a:cubicBezTo>
                  <a:pt x="13774" y="2532"/>
                  <a:pt x="13760" y="2530"/>
                  <a:pt x="13746" y="2530"/>
                </a:cubicBezTo>
                <a:close/>
                <a:moveTo>
                  <a:pt x="12823" y="3902"/>
                </a:moveTo>
                <a:cubicBezTo>
                  <a:pt x="12787" y="3902"/>
                  <a:pt x="12755" y="3916"/>
                  <a:pt x="12743" y="3938"/>
                </a:cubicBezTo>
                <a:cubicBezTo>
                  <a:pt x="12621" y="4156"/>
                  <a:pt x="12501" y="4390"/>
                  <a:pt x="12373" y="4650"/>
                </a:cubicBezTo>
                <a:cubicBezTo>
                  <a:pt x="12361" y="4678"/>
                  <a:pt x="12385" y="4708"/>
                  <a:pt x="12430" y="4718"/>
                </a:cubicBezTo>
                <a:cubicBezTo>
                  <a:pt x="12438" y="4719"/>
                  <a:pt x="12445" y="4719"/>
                  <a:pt x="12454" y="4719"/>
                </a:cubicBezTo>
                <a:cubicBezTo>
                  <a:pt x="12489" y="4719"/>
                  <a:pt x="12524" y="4705"/>
                  <a:pt x="12533" y="4681"/>
                </a:cubicBezTo>
                <a:cubicBezTo>
                  <a:pt x="12659" y="4422"/>
                  <a:pt x="12780" y="4191"/>
                  <a:pt x="12902" y="3974"/>
                </a:cubicBezTo>
                <a:cubicBezTo>
                  <a:pt x="12915" y="3946"/>
                  <a:pt x="12893" y="3915"/>
                  <a:pt x="12850" y="3905"/>
                </a:cubicBezTo>
                <a:cubicBezTo>
                  <a:pt x="12841" y="3903"/>
                  <a:pt x="12832" y="3902"/>
                  <a:pt x="12823" y="3902"/>
                </a:cubicBezTo>
                <a:close/>
                <a:moveTo>
                  <a:pt x="12120" y="5330"/>
                </a:moveTo>
                <a:cubicBezTo>
                  <a:pt x="12082" y="5330"/>
                  <a:pt x="12049" y="5345"/>
                  <a:pt x="12039" y="5368"/>
                </a:cubicBezTo>
                <a:cubicBezTo>
                  <a:pt x="11981" y="5496"/>
                  <a:pt x="11924" y="5625"/>
                  <a:pt x="11867" y="5753"/>
                </a:cubicBezTo>
                <a:lnTo>
                  <a:pt x="11716" y="6087"/>
                </a:lnTo>
                <a:cubicBezTo>
                  <a:pt x="11704" y="6116"/>
                  <a:pt x="11730" y="6146"/>
                  <a:pt x="11775" y="6154"/>
                </a:cubicBezTo>
                <a:cubicBezTo>
                  <a:pt x="11781" y="6155"/>
                  <a:pt x="11790" y="6155"/>
                  <a:pt x="11798" y="6155"/>
                </a:cubicBezTo>
                <a:cubicBezTo>
                  <a:pt x="11834" y="6155"/>
                  <a:pt x="11867" y="6140"/>
                  <a:pt x="11878" y="6117"/>
                </a:cubicBezTo>
                <a:lnTo>
                  <a:pt x="12028" y="5783"/>
                </a:lnTo>
                <a:cubicBezTo>
                  <a:pt x="12085" y="5655"/>
                  <a:pt x="12141" y="5526"/>
                  <a:pt x="12200" y="5398"/>
                </a:cubicBezTo>
                <a:cubicBezTo>
                  <a:pt x="12212" y="5369"/>
                  <a:pt x="12186" y="5340"/>
                  <a:pt x="12144" y="5332"/>
                </a:cubicBezTo>
                <a:cubicBezTo>
                  <a:pt x="12135" y="5331"/>
                  <a:pt x="12128" y="5330"/>
                  <a:pt x="12120" y="5330"/>
                </a:cubicBezTo>
                <a:close/>
                <a:moveTo>
                  <a:pt x="11465" y="6766"/>
                </a:moveTo>
                <a:cubicBezTo>
                  <a:pt x="11429" y="6766"/>
                  <a:pt x="11396" y="6781"/>
                  <a:pt x="11384" y="6803"/>
                </a:cubicBezTo>
                <a:cubicBezTo>
                  <a:pt x="11328" y="6922"/>
                  <a:pt x="11268" y="7040"/>
                  <a:pt x="11209" y="7157"/>
                </a:cubicBezTo>
                <a:cubicBezTo>
                  <a:pt x="11147" y="7276"/>
                  <a:pt x="11085" y="7394"/>
                  <a:pt x="11019" y="7512"/>
                </a:cubicBezTo>
                <a:cubicBezTo>
                  <a:pt x="11003" y="7540"/>
                  <a:pt x="11025" y="7570"/>
                  <a:pt x="11069" y="7580"/>
                </a:cubicBezTo>
                <a:cubicBezTo>
                  <a:pt x="11078" y="7582"/>
                  <a:pt x="11088" y="7583"/>
                  <a:pt x="11097" y="7583"/>
                </a:cubicBezTo>
                <a:cubicBezTo>
                  <a:pt x="11132" y="7583"/>
                  <a:pt x="11164" y="7569"/>
                  <a:pt x="11176" y="7548"/>
                </a:cubicBezTo>
                <a:cubicBezTo>
                  <a:pt x="11242" y="7429"/>
                  <a:pt x="11307" y="7310"/>
                  <a:pt x="11369" y="7191"/>
                </a:cubicBezTo>
                <a:cubicBezTo>
                  <a:pt x="11429" y="7072"/>
                  <a:pt x="11487" y="6953"/>
                  <a:pt x="11545" y="6835"/>
                </a:cubicBezTo>
                <a:cubicBezTo>
                  <a:pt x="11558" y="6807"/>
                  <a:pt x="11534" y="6777"/>
                  <a:pt x="11490" y="6769"/>
                </a:cubicBezTo>
                <a:cubicBezTo>
                  <a:pt x="11481" y="6767"/>
                  <a:pt x="11472" y="6766"/>
                  <a:pt x="11465" y="6766"/>
                </a:cubicBezTo>
                <a:close/>
                <a:moveTo>
                  <a:pt x="10671" y="8173"/>
                </a:moveTo>
                <a:cubicBezTo>
                  <a:pt x="10640" y="8173"/>
                  <a:pt x="10609" y="8186"/>
                  <a:pt x="10596" y="8206"/>
                </a:cubicBezTo>
                <a:cubicBezTo>
                  <a:pt x="10438" y="8442"/>
                  <a:pt x="10271" y="8668"/>
                  <a:pt x="10099" y="8879"/>
                </a:cubicBezTo>
                <a:cubicBezTo>
                  <a:pt x="10078" y="8905"/>
                  <a:pt x="10094" y="8937"/>
                  <a:pt x="10134" y="8951"/>
                </a:cubicBezTo>
                <a:cubicBezTo>
                  <a:pt x="10147" y="8955"/>
                  <a:pt x="10159" y="8957"/>
                  <a:pt x="10173" y="8957"/>
                </a:cubicBezTo>
                <a:cubicBezTo>
                  <a:pt x="10203" y="8957"/>
                  <a:pt x="10231" y="8947"/>
                  <a:pt x="10247" y="8929"/>
                </a:cubicBezTo>
                <a:cubicBezTo>
                  <a:pt x="10420" y="8715"/>
                  <a:pt x="10590" y="8486"/>
                  <a:pt x="10750" y="8247"/>
                </a:cubicBezTo>
                <a:cubicBezTo>
                  <a:pt x="10768" y="8221"/>
                  <a:pt x="10747" y="8188"/>
                  <a:pt x="10704" y="8178"/>
                </a:cubicBezTo>
                <a:cubicBezTo>
                  <a:pt x="10694" y="8175"/>
                  <a:pt x="10683" y="8173"/>
                  <a:pt x="10671" y="8173"/>
                </a:cubicBezTo>
                <a:close/>
                <a:moveTo>
                  <a:pt x="2447" y="8829"/>
                </a:moveTo>
                <a:cubicBezTo>
                  <a:pt x="2029" y="8834"/>
                  <a:pt x="1635" y="8890"/>
                  <a:pt x="1276" y="8993"/>
                </a:cubicBezTo>
                <a:cubicBezTo>
                  <a:pt x="1235" y="9005"/>
                  <a:pt x="1217" y="9036"/>
                  <a:pt x="1235" y="9064"/>
                </a:cubicBezTo>
                <a:cubicBezTo>
                  <a:pt x="1248" y="9083"/>
                  <a:pt x="1279" y="9095"/>
                  <a:pt x="1312" y="9095"/>
                </a:cubicBezTo>
                <a:cubicBezTo>
                  <a:pt x="1322" y="9095"/>
                  <a:pt x="1334" y="9094"/>
                  <a:pt x="1345" y="9090"/>
                </a:cubicBezTo>
                <a:cubicBezTo>
                  <a:pt x="1684" y="8993"/>
                  <a:pt x="2054" y="8942"/>
                  <a:pt x="2450" y="8935"/>
                </a:cubicBezTo>
                <a:cubicBezTo>
                  <a:pt x="2497" y="8935"/>
                  <a:pt x="2533" y="8910"/>
                  <a:pt x="2533" y="8880"/>
                </a:cubicBezTo>
                <a:cubicBezTo>
                  <a:pt x="2532" y="8853"/>
                  <a:pt x="2494" y="8829"/>
                  <a:pt x="2449" y="8829"/>
                </a:cubicBezTo>
                <a:close/>
                <a:moveTo>
                  <a:pt x="3601" y="8941"/>
                </a:moveTo>
                <a:cubicBezTo>
                  <a:pt x="3566" y="8941"/>
                  <a:pt x="3533" y="8955"/>
                  <a:pt x="3522" y="8979"/>
                </a:cubicBezTo>
                <a:cubicBezTo>
                  <a:pt x="3507" y="9006"/>
                  <a:pt x="3531" y="9036"/>
                  <a:pt x="3575" y="9045"/>
                </a:cubicBezTo>
                <a:cubicBezTo>
                  <a:pt x="3946" y="9125"/>
                  <a:pt x="4283" y="9239"/>
                  <a:pt x="4581" y="9387"/>
                </a:cubicBezTo>
                <a:cubicBezTo>
                  <a:pt x="4595" y="9395"/>
                  <a:pt x="4613" y="9399"/>
                  <a:pt x="4632" y="9399"/>
                </a:cubicBezTo>
                <a:cubicBezTo>
                  <a:pt x="4656" y="9399"/>
                  <a:pt x="4681" y="9391"/>
                  <a:pt x="4699" y="9378"/>
                </a:cubicBezTo>
                <a:cubicBezTo>
                  <a:pt x="4726" y="9354"/>
                  <a:pt x="4718" y="9321"/>
                  <a:pt x="4682" y="9303"/>
                </a:cubicBezTo>
                <a:cubicBezTo>
                  <a:pt x="4370" y="9147"/>
                  <a:pt x="4016" y="9027"/>
                  <a:pt x="3628" y="8945"/>
                </a:cubicBezTo>
                <a:cubicBezTo>
                  <a:pt x="3619" y="8942"/>
                  <a:pt x="3610" y="8941"/>
                  <a:pt x="3601" y="8941"/>
                </a:cubicBezTo>
                <a:close/>
                <a:moveTo>
                  <a:pt x="9584" y="9496"/>
                </a:moveTo>
                <a:cubicBezTo>
                  <a:pt x="9557" y="9496"/>
                  <a:pt x="9530" y="9504"/>
                  <a:pt x="9513" y="9521"/>
                </a:cubicBezTo>
                <a:cubicBezTo>
                  <a:pt x="9296" y="9733"/>
                  <a:pt x="9064" y="9933"/>
                  <a:pt x="8823" y="10117"/>
                </a:cubicBezTo>
                <a:cubicBezTo>
                  <a:pt x="8792" y="10139"/>
                  <a:pt x="8796" y="10172"/>
                  <a:pt x="8832" y="10192"/>
                </a:cubicBezTo>
                <a:cubicBezTo>
                  <a:pt x="8849" y="10200"/>
                  <a:pt x="8869" y="10205"/>
                  <a:pt x="8887" y="10205"/>
                </a:cubicBezTo>
                <a:cubicBezTo>
                  <a:pt x="8911" y="10205"/>
                  <a:pt x="8933" y="10197"/>
                  <a:pt x="8951" y="10185"/>
                </a:cubicBezTo>
                <a:cubicBezTo>
                  <a:pt x="9195" y="9999"/>
                  <a:pt x="9432" y="9795"/>
                  <a:pt x="9653" y="9578"/>
                </a:cubicBezTo>
                <a:cubicBezTo>
                  <a:pt x="9679" y="9553"/>
                  <a:pt x="9667" y="9521"/>
                  <a:pt x="9629" y="9504"/>
                </a:cubicBezTo>
                <a:cubicBezTo>
                  <a:pt x="9614" y="9499"/>
                  <a:pt x="9599" y="9496"/>
                  <a:pt x="9584" y="9496"/>
                </a:cubicBezTo>
                <a:close/>
                <a:moveTo>
                  <a:pt x="396" y="9443"/>
                </a:moveTo>
                <a:cubicBezTo>
                  <a:pt x="370" y="9443"/>
                  <a:pt x="345" y="9450"/>
                  <a:pt x="328" y="9464"/>
                </a:cubicBezTo>
                <a:cubicBezTo>
                  <a:pt x="122" y="9641"/>
                  <a:pt x="8" y="9837"/>
                  <a:pt x="0" y="10030"/>
                </a:cubicBezTo>
                <a:lnTo>
                  <a:pt x="0" y="10052"/>
                </a:lnTo>
                <a:cubicBezTo>
                  <a:pt x="0" y="10104"/>
                  <a:pt x="6" y="10155"/>
                  <a:pt x="21" y="10208"/>
                </a:cubicBezTo>
                <a:cubicBezTo>
                  <a:pt x="27" y="10233"/>
                  <a:pt x="63" y="10252"/>
                  <a:pt x="102" y="10252"/>
                </a:cubicBezTo>
                <a:cubicBezTo>
                  <a:pt x="108" y="10252"/>
                  <a:pt x="113" y="10252"/>
                  <a:pt x="117" y="10251"/>
                </a:cubicBezTo>
                <a:cubicBezTo>
                  <a:pt x="163" y="10245"/>
                  <a:pt x="193" y="10218"/>
                  <a:pt x="185" y="10189"/>
                </a:cubicBezTo>
                <a:cubicBezTo>
                  <a:pt x="175" y="10144"/>
                  <a:pt x="167" y="10097"/>
                  <a:pt x="167" y="10052"/>
                </a:cubicBezTo>
                <a:lnTo>
                  <a:pt x="167" y="10033"/>
                </a:lnTo>
                <a:cubicBezTo>
                  <a:pt x="175" y="9862"/>
                  <a:pt x="277" y="9687"/>
                  <a:pt x="464" y="9528"/>
                </a:cubicBezTo>
                <a:cubicBezTo>
                  <a:pt x="491" y="9504"/>
                  <a:pt x="483" y="9471"/>
                  <a:pt x="446" y="9453"/>
                </a:cubicBezTo>
                <a:cubicBezTo>
                  <a:pt x="431" y="9446"/>
                  <a:pt x="414" y="9443"/>
                  <a:pt x="396" y="9443"/>
                </a:cubicBezTo>
                <a:close/>
                <a:moveTo>
                  <a:pt x="5426" y="9837"/>
                </a:moveTo>
                <a:cubicBezTo>
                  <a:pt x="5409" y="9837"/>
                  <a:pt x="5393" y="9840"/>
                  <a:pt x="5378" y="9846"/>
                </a:cubicBezTo>
                <a:cubicBezTo>
                  <a:pt x="5342" y="9863"/>
                  <a:pt x="5331" y="9896"/>
                  <a:pt x="5358" y="9921"/>
                </a:cubicBezTo>
                <a:cubicBezTo>
                  <a:pt x="5568" y="10117"/>
                  <a:pt x="5742" y="10336"/>
                  <a:pt x="5873" y="10574"/>
                </a:cubicBezTo>
                <a:cubicBezTo>
                  <a:pt x="5885" y="10596"/>
                  <a:pt x="5917" y="10609"/>
                  <a:pt x="5953" y="10609"/>
                </a:cubicBezTo>
                <a:cubicBezTo>
                  <a:pt x="5962" y="10609"/>
                  <a:pt x="5971" y="10609"/>
                  <a:pt x="5980" y="10606"/>
                </a:cubicBezTo>
                <a:cubicBezTo>
                  <a:pt x="6024" y="10597"/>
                  <a:pt x="6046" y="10566"/>
                  <a:pt x="6031" y="10539"/>
                </a:cubicBezTo>
                <a:cubicBezTo>
                  <a:pt x="5894" y="10292"/>
                  <a:pt x="5715" y="10064"/>
                  <a:pt x="5495" y="9860"/>
                </a:cubicBezTo>
                <a:cubicBezTo>
                  <a:pt x="5479" y="9845"/>
                  <a:pt x="5453" y="9837"/>
                  <a:pt x="5426" y="9837"/>
                </a:cubicBezTo>
                <a:close/>
                <a:moveTo>
                  <a:pt x="8073" y="10635"/>
                </a:moveTo>
                <a:cubicBezTo>
                  <a:pt x="8054" y="10635"/>
                  <a:pt x="8033" y="10639"/>
                  <a:pt x="8016" y="10648"/>
                </a:cubicBezTo>
                <a:cubicBezTo>
                  <a:pt x="7802" y="10770"/>
                  <a:pt x="7578" y="10886"/>
                  <a:pt x="7348" y="10988"/>
                </a:cubicBezTo>
                <a:cubicBezTo>
                  <a:pt x="7265" y="11025"/>
                  <a:pt x="7180" y="11060"/>
                  <a:pt x="7095" y="11094"/>
                </a:cubicBezTo>
                <a:cubicBezTo>
                  <a:pt x="7057" y="11110"/>
                  <a:pt x="7043" y="11142"/>
                  <a:pt x="7069" y="11167"/>
                </a:cubicBezTo>
                <a:cubicBezTo>
                  <a:pt x="7086" y="11184"/>
                  <a:pt x="7113" y="11192"/>
                  <a:pt x="7140" y="11192"/>
                </a:cubicBezTo>
                <a:cubicBezTo>
                  <a:pt x="7155" y="11192"/>
                  <a:pt x="7170" y="11189"/>
                  <a:pt x="7183" y="11184"/>
                </a:cubicBezTo>
                <a:cubicBezTo>
                  <a:pt x="7272" y="11149"/>
                  <a:pt x="7358" y="11113"/>
                  <a:pt x="7442" y="11075"/>
                </a:cubicBezTo>
                <a:cubicBezTo>
                  <a:pt x="7679" y="10970"/>
                  <a:pt x="7909" y="10854"/>
                  <a:pt x="8129" y="10728"/>
                </a:cubicBezTo>
                <a:cubicBezTo>
                  <a:pt x="8164" y="10709"/>
                  <a:pt x="8167" y="10675"/>
                  <a:pt x="8135" y="10652"/>
                </a:cubicBezTo>
                <a:cubicBezTo>
                  <a:pt x="8120" y="10640"/>
                  <a:pt x="8096" y="10635"/>
                  <a:pt x="8073" y="10635"/>
                </a:cubicBezTo>
                <a:close/>
                <a:moveTo>
                  <a:pt x="652" y="10795"/>
                </a:moveTo>
                <a:cubicBezTo>
                  <a:pt x="633" y="10795"/>
                  <a:pt x="611" y="10799"/>
                  <a:pt x="595" y="10809"/>
                </a:cubicBezTo>
                <a:cubicBezTo>
                  <a:pt x="562" y="10828"/>
                  <a:pt x="559" y="10862"/>
                  <a:pt x="589" y="10885"/>
                </a:cubicBezTo>
                <a:lnTo>
                  <a:pt x="631" y="10913"/>
                </a:lnTo>
                <a:cubicBezTo>
                  <a:pt x="889" y="11088"/>
                  <a:pt x="1184" y="11240"/>
                  <a:pt x="1513" y="11365"/>
                </a:cubicBezTo>
                <a:cubicBezTo>
                  <a:pt x="1527" y="11370"/>
                  <a:pt x="1544" y="11372"/>
                  <a:pt x="1557" y="11372"/>
                </a:cubicBezTo>
                <a:cubicBezTo>
                  <a:pt x="1584" y="11372"/>
                  <a:pt x="1614" y="11363"/>
                  <a:pt x="1628" y="11346"/>
                </a:cubicBezTo>
                <a:cubicBezTo>
                  <a:pt x="1652" y="11321"/>
                  <a:pt x="1640" y="11288"/>
                  <a:pt x="1599" y="11273"/>
                </a:cubicBezTo>
                <a:cubicBezTo>
                  <a:pt x="1285" y="11154"/>
                  <a:pt x="1000" y="11009"/>
                  <a:pt x="753" y="10840"/>
                </a:cubicBezTo>
                <a:lnTo>
                  <a:pt x="714" y="10812"/>
                </a:lnTo>
                <a:cubicBezTo>
                  <a:pt x="699" y="10801"/>
                  <a:pt x="675" y="10795"/>
                  <a:pt x="652" y="10795"/>
                </a:cubicBezTo>
                <a:close/>
                <a:moveTo>
                  <a:pt x="2635" y="11552"/>
                </a:moveTo>
                <a:cubicBezTo>
                  <a:pt x="2598" y="11552"/>
                  <a:pt x="2565" y="11568"/>
                  <a:pt x="2553" y="11592"/>
                </a:cubicBezTo>
                <a:cubicBezTo>
                  <a:pt x="2542" y="11621"/>
                  <a:pt x="2569" y="11650"/>
                  <a:pt x="2613" y="11657"/>
                </a:cubicBezTo>
                <a:cubicBezTo>
                  <a:pt x="2986" y="11721"/>
                  <a:pt x="3382" y="11758"/>
                  <a:pt x="3789" y="11767"/>
                </a:cubicBezTo>
                <a:lnTo>
                  <a:pt x="3792" y="11767"/>
                </a:lnTo>
                <a:cubicBezTo>
                  <a:pt x="3837" y="11767"/>
                  <a:pt x="3875" y="11745"/>
                  <a:pt x="3876" y="11716"/>
                </a:cubicBezTo>
                <a:cubicBezTo>
                  <a:pt x="3878" y="11686"/>
                  <a:pt x="3840" y="11661"/>
                  <a:pt x="3795" y="11660"/>
                </a:cubicBezTo>
                <a:cubicBezTo>
                  <a:pt x="3400" y="11653"/>
                  <a:pt x="3018" y="11616"/>
                  <a:pt x="2657" y="11554"/>
                </a:cubicBezTo>
                <a:cubicBezTo>
                  <a:pt x="2649" y="11553"/>
                  <a:pt x="2641" y="11552"/>
                  <a:pt x="2635" y="11552"/>
                </a:cubicBezTo>
                <a:close/>
                <a:moveTo>
                  <a:pt x="6217" y="11231"/>
                </a:moveTo>
                <a:cubicBezTo>
                  <a:pt x="6212" y="11231"/>
                  <a:pt x="6208" y="11231"/>
                  <a:pt x="6203" y="11232"/>
                </a:cubicBezTo>
                <a:cubicBezTo>
                  <a:pt x="6159" y="11234"/>
                  <a:pt x="6125" y="11261"/>
                  <a:pt x="6131" y="11290"/>
                </a:cubicBezTo>
                <a:cubicBezTo>
                  <a:pt x="6140" y="11337"/>
                  <a:pt x="6146" y="11383"/>
                  <a:pt x="6150" y="11432"/>
                </a:cubicBezTo>
                <a:cubicBezTo>
                  <a:pt x="6135" y="11421"/>
                  <a:pt x="6113" y="11414"/>
                  <a:pt x="6090" y="11414"/>
                </a:cubicBezTo>
                <a:cubicBezTo>
                  <a:pt x="6080" y="11414"/>
                  <a:pt x="6071" y="11416"/>
                  <a:pt x="6060" y="11418"/>
                </a:cubicBezTo>
                <a:cubicBezTo>
                  <a:pt x="5700" y="11505"/>
                  <a:pt x="5324" y="11569"/>
                  <a:pt x="4946" y="11609"/>
                </a:cubicBezTo>
                <a:cubicBezTo>
                  <a:pt x="4900" y="11614"/>
                  <a:pt x="4870" y="11642"/>
                  <a:pt x="4876" y="11671"/>
                </a:cubicBezTo>
                <a:cubicBezTo>
                  <a:pt x="4884" y="11698"/>
                  <a:pt x="4921" y="11716"/>
                  <a:pt x="4961" y="11716"/>
                </a:cubicBezTo>
                <a:cubicBezTo>
                  <a:pt x="4965" y="11716"/>
                  <a:pt x="4970" y="11715"/>
                  <a:pt x="4973" y="11715"/>
                </a:cubicBezTo>
                <a:cubicBezTo>
                  <a:pt x="5363" y="11673"/>
                  <a:pt x="5748" y="11606"/>
                  <a:pt x="6119" y="11518"/>
                </a:cubicBezTo>
                <a:cubicBezTo>
                  <a:pt x="6134" y="11514"/>
                  <a:pt x="6149" y="11507"/>
                  <a:pt x="6156" y="11500"/>
                </a:cubicBezTo>
                <a:cubicBezTo>
                  <a:pt x="6162" y="11556"/>
                  <a:pt x="6164" y="11615"/>
                  <a:pt x="6164" y="11673"/>
                </a:cubicBezTo>
                <a:cubicBezTo>
                  <a:pt x="6164" y="11788"/>
                  <a:pt x="6155" y="11907"/>
                  <a:pt x="6138" y="12026"/>
                </a:cubicBezTo>
                <a:cubicBezTo>
                  <a:pt x="6134" y="12055"/>
                  <a:pt x="6168" y="12080"/>
                  <a:pt x="6214" y="12083"/>
                </a:cubicBezTo>
                <a:lnTo>
                  <a:pt x="6221" y="12083"/>
                </a:lnTo>
                <a:cubicBezTo>
                  <a:pt x="6265" y="12083"/>
                  <a:pt x="6301" y="12063"/>
                  <a:pt x="6305" y="12035"/>
                </a:cubicBezTo>
                <a:cubicBezTo>
                  <a:pt x="6322" y="11914"/>
                  <a:pt x="6333" y="11792"/>
                  <a:pt x="6333" y="11673"/>
                </a:cubicBezTo>
                <a:cubicBezTo>
                  <a:pt x="6333" y="11541"/>
                  <a:pt x="6319" y="11408"/>
                  <a:pt x="6296" y="11278"/>
                </a:cubicBezTo>
                <a:cubicBezTo>
                  <a:pt x="6292" y="11252"/>
                  <a:pt x="6259" y="11231"/>
                  <a:pt x="6217" y="11231"/>
                </a:cubicBezTo>
                <a:close/>
                <a:moveTo>
                  <a:pt x="6015" y="12713"/>
                </a:moveTo>
                <a:cubicBezTo>
                  <a:pt x="5977" y="12713"/>
                  <a:pt x="5943" y="12728"/>
                  <a:pt x="5932" y="12752"/>
                </a:cubicBezTo>
                <a:cubicBezTo>
                  <a:pt x="5837" y="12980"/>
                  <a:pt x="5712" y="13216"/>
                  <a:pt x="5559" y="13454"/>
                </a:cubicBezTo>
                <a:cubicBezTo>
                  <a:pt x="5540" y="13481"/>
                  <a:pt x="5562" y="13512"/>
                  <a:pt x="5605" y="13523"/>
                </a:cubicBezTo>
                <a:cubicBezTo>
                  <a:pt x="5614" y="13526"/>
                  <a:pt x="5626" y="13527"/>
                  <a:pt x="5635" y="13527"/>
                </a:cubicBezTo>
                <a:cubicBezTo>
                  <a:pt x="5670" y="13527"/>
                  <a:pt x="5700" y="13515"/>
                  <a:pt x="5714" y="13494"/>
                </a:cubicBezTo>
                <a:cubicBezTo>
                  <a:pt x="5869" y="13253"/>
                  <a:pt x="5998" y="13013"/>
                  <a:pt x="6095" y="12780"/>
                </a:cubicBezTo>
                <a:cubicBezTo>
                  <a:pt x="6105" y="12751"/>
                  <a:pt x="6080" y="12721"/>
                  <a:pt x="6034" y="12714"/>
                </a:cubicBezTo>
                <a:cubicBezTo>
                  <a:pt x="6028" y="12713"/>
                  <a:pt x="6021" y="12713"/>
                  <a:pt x="6015" y="12713"/>
                </a:cubicBezTo>
                <a:close/>
                <a:moveTo>
                  <a:pt x="5134" y="14096"/>
                </a:moveTo>
                <a:cubicBezTo>
                  <a:pt x="5104" y="14096"/>
                  <a:pt x="5075" y="14107"/>
                  <a:pt x="5060" y="14124"/>
                </a:cubicBezTo>
                <a:cubicBezTo>
                  <a:pt x="4882" y="14334"/>
                  <a:pt x="4691" y="14544"/>
                  <a:pt x="4471" y="14766"/>
                </a:cubicBezTo>
                <a:cubicBezTo>
                  <a:pt x="4446" y="14790"/>
                  <a:pt x="4456" y="14825"/>
                  <a:pt x="4497" y="14840"/>
                </a:cubicBezTo>
                <a:cubicBezTo>
                  <a:pt x="4512" y="14845"/>
                  <a:pt x="4525" y="14848"/>
                  <a:pt x="4542" y="14848"/>
                </a:cubicBezTo>
                <a:cubicBezTo>
                  <a:pt x="4569" y="14848"/>
                  <a:pt x="4596" y="14839"/>
                  <a:pt x="4613" y="14824"/>
                </a:cubicBezTo>
                <a:cubicBezTo>
                  <a:pt x="4834" y="14600"/>
                  <a:pt x="5030" y="14387"/>
                  <a:pt x="5208" y="14175"/>
                </a:cubicBezTo>
                <a:cubicBezTo>
                  <a:pt x="5229" y="14149"/>
                  <a:pt x="5214" y="14116"/>
                  <a:pt x="5173" y="14103"/>
                </a:cubicBezTo>
                <a:cubicBezTo>
                  <a:pt x="5159" y="14098"/>
                  <a:pt x="5147" y="14096"/>
                  <a:pt x="5134" y="14096"/>
                </a:cubicBezTo>
                <a:close/>
                <a:moveTo>
                  <a:pt x="3887" y="15362"/>
                </a:moveTo>
                <a:cubicBezTo>
                  <a:pt x="3861" y="15362"/>
                  <a:pt x="3836" y="15370"/>
                  <a:pt x="3819" y="15384"/>
                </a:cubicBezTo>
                <a:cubicBezTo>
                  <a:pt x="3616" y="15567"/>
                  <a:pt x="3396" y="15758"/>
                  <a:pt x="3128" y="15986"/>
                </a:cubicBezTo>
                <a:cubicBezTo>
                  <a:pt x="3099" y="16010"/>
                  <a:pt x="3107" y="16043"/>
                  <a:pt x="3144" y="16061"/>
                </a:cubicBezTo>
                <a:cubicBezTo>
                  <a:pt x="3158" y="16067"/>
                  <a:pt x="3176" y="16072"/>
                  <a:pt x="3194" y="16072"/>
                </a:cubicBezTo>
                <a:cubicBezTo>
                  <a:pt x="3220" y="16072"/>
                  <a:pt x="3245" y="16064"/>
                  <a:pt x="3262" y="16050"/>
                </a:cubicBezTo>
                <a:cubicBezTo>
                  <a:pt x="3531" y="15821"/>
                  <a:pt x="3751" y="15629"/>
                  <a:pt x="3955" y="15445"/>
                </a:cubicBezTo>
                <a:cubicBezTo>
                  <a:pt x="3982" y="15421"/>
                  <a:pt x="3974" y="15389"/>
                  <a:pt x="3935" y="15371"/>
                </a:cubicBezTo>
                <a:cubicBezTo>
                  <a:pt x="3922" y="15365"/>
                  <a:pt x="3903" y="15362"/>
                  <a:pt x="3887" y="15362"/>
                </a:cubicBezTo>
                <a:close/>
                <a:moveTo>
                  <a:pt x="2498" y="16567"/>
                </a:moveTo>
                <a:cubicBezTo>
                  <a:pt x="2473" y="16567"/>
                  <a:pt x="2447" y="16575"/>
                  <a:pt x="2431" y="16590"/>
                </a:cubicBezTo>
                <a:cubicBezTo>
                  <a:pt x="2170" y="16832"/>
                  <a:pt x="1980" y="17040"/>
                  <a:pt x="1834" y="17245"/>
                </a:cubicBezTo>
                <a:cubicBezTo>
                  <a:pt x="1815" y="17271"/>
                  <a:pt x="1834" y="17303"/>
                  <a:pt x="1876" y="17315"/>
                </a:cubicBezTo>
                <a:cubicBezTo>
                  <a:pt x="1887" y="17319"/>
                  <a:pt x="1899" y="17320"/>
                  <a:pt x="1910" y="17320"/>
                </a:cubicBezTo>
                <a:cubicBezTo>
                  <a:pt x="1943" y="17320"/>
                  <a:pt x="1973" y="17308"/>
                  <a:pt x="1986" y="17289"/>
                </a:cubicBezTo>
                <a:cubicBezTo>
                  <a:pt x="2128" y="17090"/>
                  <a:pt x="2313" y="16887"/>
                  <a:pt x="2568" y="16651"/>
                </a:cubicBezTo>
                <a:cubicBezTo>
                  <a:pt x="2595" y="16627"/>
                  <a:pt x="2586" y="16593"/>
                  <a:pt x="2547" y="16577"/>
                </a:cubicBezTo>
                <a:cubicBezTo>
                  <a:pt x="2532" y="16570"/>
                  <a:pt x="2515" y="16567"/>
                  <a:pt x="2498" y="16567"/>
                </a:cubicBezTo>
                <a:close/>
                <a:moveTo>
                  <a:pt x="1581" y="17928"/>
                </a:moveTo>
                <a:cubicBezTo>
                  <a:pt x="1541" y="17928"/>
                  <a:pt x="1504" y="17948"/>
                  <a:pt x="1500" y="17974"/>
                </a:cubicBezTo>
                <a:cubicBezTo>
                  <a:pt x="1482" y="18066"/>
                  <a:pt x="1473" y="18160"/>
                  <a:pt x="1473" y="18252"/>
                </a:cubicBezTo>
                <a:cubicBezTo>
                  <a:pt x="1473" y="18411"/>
                  <a:pt x="1500" y="18574"/>
                  <a:pt x="1551" y="18737"/>
                </a:cubicBezTo>
                <a:cubicBezTo>
                  <a:pt x="1559" y="18762"/>
                  <a:pt x="1593" y="18779"/>
                  <a:pt x="1632" y="18779"/>
                </a:cubicBezTo>
                <a:cubicBezTo>
                  <a:pt x="1638" y="18779"/>
                  <a:pt x="1645" y="18779"/>
                  <a:pt x="1649" y="18778"/>
                </a:cubicBezTo>
                <a:cubicBezTo>
                  <a:pt x="1694" y="18771"/>
                  <a:pt x="1723" y="18743"/>
                  <a:pt x="1715" y="18714"/>
                </a:cubicBezTo>
                <a:cubicBezTo>
                  <a:pt x="1666" y="18560"/>
                  <a:pt x="1640" y="18404"/>
                  <a:pt x="1640" y="18252"/>
                </a:cubicBezTo>
                <a:cubicBezTo>
                  <a:pt x="1640" y="18164"/>
                  <a:pt x="1649" y="18074"/>
                  <a:pt x="1666" y="17988"/>
                </a:cubicBezTo>
                <a:cubicBezTo>
                  <a:pt x="1672" y="17958"/>
                  <a:pt x="1638" y="17931"/>
                  <a:pt x="1593" y="17928"/>
                </a:cubicBezTo>
                <a:cubicBezTo>
                  <a:pt x="1589" y="17928"/>
                  <a:pt x="1586" y="17928"/>
                  <a:pt x="1581" y="17928"/>
                </a:cubicBezTo>
                <a:close/>
                <a:moveTo>
                  <a:pt x="2021" y="19376"/>
                </a:moveTo>
                <a:cubicBezTo>
                  <a:pt x="2007" y="19376"/>
                  <a:pt x="1994" y="19378"/>
                  <a:pt x="1982" y="19382"/>
                </a:cubicBezTo>
                <a:cubicBezTo>
                  <a:pt x="1943" y="19395"/>
                  <a:pt x="1925" y="19427"/>
                  <a:pt x="1946" y="19454"/>
                </a:cubicBezTo>
                <a:cubicBezTo>
                  <a:pt x="2120" y="19674"/>
                  <a:pt x="2339" y="19887"/>
                  <a:pt x="2596" y="20088"/>
                </a:cubicBezTo>
                <a:cubicBezTo>
                  <a:pt x="2613" y="20101"/>
                  <a:pt x="2637" y="20107"/>
                  <a:pt x="2661" y="20107"/>
                </a:cubicBezTo>
                <a:cubicBezTo>
                  <a:pt x="2679" y="20107"/>
                  <a:pt x="2699" y="20103"/>
                  <a:pt x="2714" y="20095"/>
                </a:cubicBezTo>
                <a:cubicBezTo>
                  <a:pt x="2750" y="20077"/>
                  <a:pt x="2754" y="20043"/>
                  <a:pt x="2726" y="20020"/>
                </a:cubicBezTo>
                <a:cubicBezTo>
                  <a:pt x="2476" y="19826"/>
                  <a:pt x="2263" y="19619"/>
                  <a:pt x="2095" y="19405"/>
                </a:cubicBezTo>
                <a:cubicBezTo>
                  <a:pt x="2080" y="19386"/>
                  <a:pt x="2051" y="19376"/>
                  <a:pt x="2021" y="19376"/>
                </a:cubicBezTo>
                <a:close/>
                <a:moveTo>
                  <a:pt x="3489" y="20527"/>
                </a:moveTo>
                <a:cubicBezTo>
                  <a:pt x="3465" y="20527"/>
                  <a:pt x="3441" y="20534"/>
                  <a:pt x="3426" y="20547"/>
                </a:cubicBezTo>
                <a:cubicBezTo>
                  <a:pt x="3396" y="20571"/>
                  <a:pt x="3400" y="20603"/>
                  <a:pt x="3438" y="20622"/>
                </a:cubicBezTo>
                <a:cubicBezTo>
                  <a:pt x="3528" y="20671"/>
                  <a:pt x="3622" y="20716"/>
                  <a:pt x="3717" y="20758"/>
                </a:cubicBezTo>
                <a:cubicBezTo>
                  <a:pt x="3941" y="20861"/>
                  <a:pt x="4181" y="20957"/>
                  <a:pt x="4425" y="21042"/>
                </a:cubicBezTo>
                <a:cubicBezTo>
                  <a:pt x="4437" y="21045"/>
                  <a:pt x="4450" y="21048"/>
                  <a:pt x="4465" y="21048"/>
                </a:cubicBezTo>
                <a:cubicBezTo>
                  <a:pt x="4494" y="21048"/>
                  <a:pt x="4522" y="21039"/>
                  <a:pt x="4539" y="21020"/>
                </a:cubicBezTo>
                <a:cubicBezTo>
                  <a:pt x="4560" y="20994"/>
                  <a:pt x="4545" y="20963"/>
                  <a:pt x="4504" y="20948"/>
                </a:cubicBezTo>
                <a:cubicBezTo>
                  <a:pt x="4266" y="20865"/>
                  <a:pt x="4033" y="20771"/>
                  <a:pt x="3815" y="20671"/>
                </a:cubicBezTo>
                <a:cubicBezTo>
                  <a:pt x="3721" y="20629"/>
                  <a:pt x="3631" y="20585"/>
                  <a:pt x="3542" y="20540"/>
                </a:cubicBezTo>
                <a:cubicBezTo>
                  <a:pt x="3527" y="20531"/>
                  <a:pt x="3509" y="20527"/>
                  <a:pt x="3489" y="20527"/>
                </a:cubicBezTo>
                <a:close/>
                <a:moveTo>
                  <a:pt x="5534" y="21243"/>
                </a:moveTo>
                <a:cubicBezTo>
                  <a:pt x="5501" y="21243"/>
                  <a:pt x="5468" y="21257"/>
                  <a:pt x="5456" y="21279"/>
                </a:cubicBezTo>
                <a:cubicBezTo>
                  <a:pt x="5441" y="21307"/>
                  <a:pt x="5464" y="21338"/>
                  <a:pt x="5507" y="21347"/>
                </a:cubicBezTo>
                <a:cubicBezTo>
                  <a:pt x="5881" y="21430"/>
                  <a:pt x="6266" y="21492"/>
                  <a:pt x="6656" y="21535"/>
                </a:cubicBezTo>
                <a:cubicBezTo>
                  <a:pt x="6661" y="21536"/>
                  <a:pt x="6664" y="21536"/>
                  <a:pt x="6668" y="21536"/>
                </a:cubicBezTo>
                <a:cubicBezTo>
                  <a:pt x="6709" y="21536"/>
                  <a:pt x="6744" y="21517"/>
                  <a:pt x="6753" y="21491"/>
                </a:cubicBezTo>
                <a:cubicBezTo>
                  <a:pt x="6760" y="21462"/>
                  <a:pt x="6729" y="21434"/>
                  <a:pt x="6683" y="21430"/>
                </a:cubicBezTo>
                <a:cubicBezTo>
                  <a:pt x="6304" y="21388"/>
                  <a:pt x="5927" y="21326"/>
                  <a:pt x="5562" y="21246"/>
                </a:cubicBezTo>
                <a:cubicBezTo>
                  <a:pt x="5552" y="21244"/>
                  <a:pt x="5543" y="21243"/>
                  <a:pt x="5534" y="21243"/>
                </a:cubicBezTo>
                <a:close/>
                <a:moveTo>
                  <a:pt x="9003" y="21432"/>
                </a:moveTo>
                <a:cubicBezTo>
                  <a:pt x="8998" y="21432"/>
                  <a:pt x="8994" y="21433"/>
                  <a:pt x="8989" y="21433"/>
                </a:cubicBezTo>
                <a:cubicBezTo>
                  <a:pt x="8619" y="21473"/>
                  <a:pt x="8239" y="21493"/>
                  <a:pt x="7858" y="21493"/>
                </a:cubicBezTo>
                <a:lnTo>
                  <a:pt x="7836" y="21493"/>
                </a:lnTo>
                <a:cubicBezTo>
                  <a:pt x="7789" y="21493"/>
                  <a:pt x="7751" y="21517"/>
                  <a:pt x="7751" y="21547"/>
                </a:cubicBezTo>
                <a:cubicBezTo>
                  <a:pt x="7751" y="21576"/>
                  <a:pt x="7789" y="21600"/>
                  <a:pt x="7836" y="21600"/>
                </a:cubicBezTo>
                <a:lnTo>
                  <a:pt x="7858" y="21600"/>
                </a:lnTo>
                <a:cubicBezTo>
                  <a:pt x="8247" y="21600"/>
                  <a:pt x="8638" y="21580"/>
                  <a:pt x="9016" y="21538"/>
                </a:cubicBezTo>
                <a:cubicBezTo>
                  <a:pt x="9061" y="21533"/>
                  <a:pt x="9093" y="21505"/>
                  <a:pt x="9085" y="21476"/>
                </a:cubicBezTo>
                <a:cubicBezTo>
                  <a:pt x="9078" y="21450"/>
                  <a:pt x="9042" y="21432"/>
                  <a:pt x="9003" y="21432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89" name="Google Shape;200;p7"/>
          <p:cNvSpPr/>
          <p:nvPr/>
        </p:nvSpPr>
        <p:spPr>
          <a:xfrm rot="20792741">
            <a:off x="3847086" y="12766744"/>
            <a:ext cx="2816145" cy="662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7079" y="0"/>
                </a:moveTo>
                <a:cubicBezTo>
                  <a:pt x="16901" y="0"/>
                  <a:pt x="16732" y="137"/>
                  <a:pt x="16571" y="399"/>
                </a:cubicBezTo>
                <a:cubicBezTo>
                  <a:pt x="15928" y="1509"/>
                  <a:pt x="15686" y="4190"/>
                  <a:pt x="15449" y="6772"/>
                </a:cubicBezTo>
                <a:cubicBezTo>
                  <a:pt x="15309" y="8331"/>
                  <a:pt x="15166" y="9927"/>
                  <a:pt x="14935" y="11087"/>
                </a:cubicBezTo>
                <a:cubicBezTo>
                  <a:pt x="14608" y="12733"/>
                  <a:pt x="14159" y="13132"/>
                  <a:pt x="13840" y="13182"/>
                </a:cubicBezTo>
                <a:cubicBezTo>
                  <a:pt x="13814" y="13182"/>
                  <a:pt x="13791" y="13182"/>
                  <a:pt x="13764" y="13182"/>
                </a:cubicBezTo>
                <a:cubicBezTo>
                  <a:pt x="13139" y="13182"/>
                  <a:pt x="12453" y="11947"/>
                  <a:pt x="11997" y="9964"/>
                </a:cubicBezTo>
                <a:cubicBezTo>
                  <a:pt x="11901" y="9540"/>
                  <a:pt x="11808" y="9091"/>
                  <a:pt x="11711" y="8642"/>
                </a:cubicBezTo>
                <a:cubicBezTo>
                  <a:pt x="11501" y="7607"/>
                  <a:pt x="11279" y="6535"/>
                  <a:pt x="10993" y="5737"/>
                </a:cubicBezTo>
                <a:cubicBezTo>
                  <a:pt x="10695" y="4914"/>
                  <a:pt x="10339" y="4477"/>
                  <a:pt x="9968" y="4477"/>
                </a:cubicBezTo>
                <a:cubicBezTo>
                  <a:pt x="9825" y="4477"/>
                  <a:pt x="9676" y="4552"/>
                  <a:pt x="9533" y="4677"/>
                </a:cubicBezTo>
                <a:cubicBezTo>
                  <a:pt x="9013" y="5163"/>
                  <a:pt x="8566" y="6448"/>
                  <a:pt x="8303" y="8206"/>
                </a:cubicBezTo>
                <a:cubicBezTo>
                  <a:pt x="8131" y="9366"/>
                  <a:pt x="8023" y="10700"/>
                  <a:pt x="7918" y="11997"/>
                </a:cubicBezTo>
                <a:cubicBezTo>
                  <a:pt x="7748" y="14105"/>
                  <a:pt x="7599" y="15926"/>
                  <a:pt x="7222" y="16624"/>
                </a:cubicBezTo>
                <a:cubicBezTo>
                  <a:pt x="7129" y="16799"/>
                  <a:pt x="7033" y="16873"/>
                  <a:pt x="6936" y="16873"/>
                </a:cubicBezTo>
                <a:cubicBezTo>
                  <a:pt x="6449" y="16873"/>
                  <a:pt x="5940" y="14940"/>
                  <a:pt x="5651" y="13618"/>
                </a:cubicBezTo>
                <a:cubicBezTo>
                  <a:pt x="5175" y="11461"/>
                  <a:pt x="4588" y="8805"/>
                  <a:pt x="3832" y="8805"/>
                </a:cubicBezTo>
                <a:cubicBezTo>
                  <a:pt x="3785" y="8805"/>
                  <a:pt x="3738" y="8817"/>
                  <a:pt x="3692" y="8842"/>
                </a:cubicBezTo>
                <a:cubicBezTo>
                  <a:pt x="2842" y="9216"/>
                  <a:pt x="2459" y="12396"/>
                  <a:pt x="2091" y="15489"/>
                </a:cubicBezTo>
                <a:cubicBezTo>
                  <a:pt x="1919" y="16886"/>
                  <a:pt x="1744" y="18345"/>
                  <a:pt x="1530" y="19467"/>
                </a:cubicBezTo>
                <a:cubicBezTo>
                  <a:pt x="1481" y="19505"/>
                  <a:pt x="1431" y="19517"/>
                  <a:pt x="1384" y="19517"/>
                </a:cubicBezTo>
                <a:cubicBezTo>
                  <a:pt x="1016" y="19517"/>
                  <a:pt x="648" y="18694"/>
                  <a:pt x="453" y="17347"/>
                </a:cubicBezTo>
                <a:cubicBezTo>
                  <a:pt x="406" y="17036"/>
                  <a:pt x="327" y="16861"/>
                  <a:pt x="245" y="16861"/>
                </a:cubicBezTo>
                <a:cubicBezTo>
                  <a:pt x="202" y="16861"/>
                  <a:pt x="155" y="16911"/>
                  <a:pt x="117" y="17023"/>
                </a:cubicBezTo>
                <a:cubicBezTo>
                  <a:pt x="0" y="17322"/>
                  <a:pt x="-35" y="17958"/>
                  <a:pt x="38" y="18457"/>
                </a:cubicBezTo>
                <a:cubicBezTo>
                  <a:pt x="321" y="20403"/>
                  <a:pt x="859" y="21600"/>
                  <a:pt x="1393" y="21600"/>
                </a:cubicBezTo>
                <a:cubicBezTo>
                  <a:pt x="1501" y="21600"/>
                  <a:pt x="1606" y="21550"/>
                  <a:pt x="1714" y="21450"/>
                </a:cubicBezTo>
                <a:cubicBezTo>
                  <a:pt x="1764" y="21400"/>
                  <a:pt x="1808" y="21288"/>
                  <a:pt x="1840" y="21126"/>
                </a:cubicBezTo>
                <a:cubicBezTo>
                  <a:pt x="2123" y="19779"/>
                  <a:pt x="2328" y="18071"/>
                  <a:pt x="2523" y="16437"/>
                </a:cubicBezTo>
                <a:cubicBezTo>
                  <a:pt x="2865" y="13606"/>
                  <a:pt x="3154" y="11174"/>
                  <a:pt x="3741" y="10912"/>
                </a:cubicBezTo>
                <a:cubicBezTo>
                  <a:pt x="3770" y="10900"/>
                  <a:pt x="3797" y="10900"/>
                  <a:pt x="3826" y="10900"/>
                </a:cubicBezTo>
                <a:cubicBezTo>
                  <a:pt x="4375" y="10900"/>
                  <a:pt x="4863" y="13095"/>
                  <a:pt x="5298" y="15078"/>
                </a:cubicBezTo>
                <a:cubicBezTo>
                  <a:pt x="5861" y="17634"/>
                  <a:pt x="6428" y="18956"/>
                  <a:pt x="6939" y="18956"/>
                </a:cubicBezTo>
                <a:cubicBezTo>
                  <a:pt x="7106" y="18956"/>
                  <a:pt x="7266" y="18819"/>
                  <a:pt x="7415" y="18532"/>
                </a:cubicBezTo>
                <a:cubicBezTo>
                  <a:pt x="7993" y="17472"/>
                  <a:pt x="8189" y="15028"/>
                  <a:pt x="8382" y="12671"/>
                </a:cubicBezTo>
                <a:cubicBezTo>
                  <a:pt x="8475" y="11498"/>
                  <a:pt x="8572" y="10289"/>
                  <a:pt x="8715" y="9341"/>
                </a:cubicBezTo>
                <a:cubicBezTo>
                  <a:pt x="8908" y="8044"/>
                  <a:pt x="9241" y="7096"/>
                  <a:pt x="9635" y="6734"/>
                </a:cubicBezTo>
                <a:cubicBezTo>
                  <a:pt x="9749" y="6622"/>
                  <a:pt x="9863" y="6572"/>
                  <a:pt x="9974" y="6572"/>
                </a:cubicBezTo>
                <a:cubicBezTo>
                  <a:pt x="10248" y="6572"/>
                  <a:pt x="10508" y="6884"/>
                  <a:pt x="10724" y="7495"/>
                </a:cubicBezTo>
                <a:cubicBezTo>
                  <a:pt x="10955" y="8131"/>
                  <a:pt x="11145" y="9054"/>
                  <a:pt x="11343" y="10027"/>
                </a:cubicBezTo>
                <a:cubicBezTo>
                  <a:pt x="11445" y="10501"/>
                  <a:pt x="11545" y="10987"/>
                  <a:pt x="11647" y="11448"/>
                </a:cubicBezTo>
                <a:cubicBezTo>
                  <a:pt x="12196" y="13818"/>
                  <a:pt x="12993" y="15265"/>
                  <a:pt x="13750" y="15265"/>
                </a:cubicBezTo>
                <a:cubicBezTo>
                  <a:pt x="13788" y="15265"/>
                  <a:pt x="13823" y="15265"/>
                  <a:pt x="13858" y="15265"/>
                </a:cubicBezTo>
                <a:cubicBezTo>
                  <a:pt x="14454" y="15177"/>
                  <a:pt x="14953" y="14192"/>
                  <a:pt x="15306" y="12434"/>
                </a:cubicBezTo>
                <a:cubicBezTo>
                  <a:pt x="15590" y="11024"/>
                  <a:pt x="15750" y="9241"/>
                  <a:pt x="15905" y="7520"/>
                </a:cubicBezTo>
                <a:cubicBezTo>
                  <a:pt x="16121" y="5163"/>
                  <a:pt x="16305" y="3105"/>
                  <a:pt x="16752" y="2345"/>
                </a:cubicBezTo>
                <a:cubicBezTo>
                  <a:pt x="16857" y="2170"/>
                  <a:pt x="16971" y="2083"/>
                  <a:pt x="17082" y="2083"/>
                </a:cubicBezTo>
                <a:cubicBezTo>
                  <a:pt x="17506" y="2083"/>
                  <a:pt x="17947" y="3205"/>
                  <a:pt x="18277" y="4265"/>
                </a:cubicBezTo>
                <a:cubicBezTo>
                  <a:pt x="18355" y="4527"/>
                  <a:pt x="18434" y="4789"/>
                  <a:pt x="18513" y="5051"/>
                </a:cubicBezTo>
                <a:cubicBezTo>
                  <a:pt x="18963" y="6585"/>
                  <a:pt x="19430" y="8156"/>
                  <a:pt x="20026" y="8518"/>
                </a:cubicBezTo>
                <a:cubicBezTo>
                  <a:pt x="20081" y="8555"/>
                  <a:pt x="20137" y="8568"/>
                  <a:pt x="20192" y="8568"/>
                </a:cubicBezTo>
                <a:cubicBezTo>
                  <a:pt x="20595" y="8568"/>
                  <a:pt x="21016" y="7745"/>
                  <a:pt x="21276" y="6385"/>
                </a:cubicBezTo>
                <a:cubicBezTo>
                  <a:pt x="21498" y="5213"/>
                  <a:pt x="21565" y="3791"/>
                  <a:pt x="21457" y="2494"/>
                </a:cubicBezTo>
                <a:cubicBezTo>
                  <a:pt x="21422" y="2070"/>
                  <a:pt x="21326" y="1796"/>
                  <a:pt x="21226" y="1796"/>
                </a:cubicBezTo>
                <a:cubicBezTo>
                  <a:pt x="21197" y="1796"/>
                  <a:pt x="21171" y="1821"/>
                  <a:pt x="21144" y="1858"/>
                </a:cubicBezTo>
                <a:cubicBezTo>
                  <a:pt x="21016" y="2058"/>
                  <a:pt x="20952" y="2644"/>
                  <a:pt x="20996" y="3193"/>
                </a:cubicBezTo>
                <a:cubicBezTo>
                  <a:pt x="21060" y="3966"/>
                  <a:pt x="20975" y="4639"/>
                  <a:pt x="20893" y="5063"/>
                </a:cubicBezTo>
                <a:cubicBezTo>
                  <a:pt x="20733" y="5911"/>
                  <a:pt x="20452" y="6473"/>
                  <a:pt x="20195" y="6473"/>
                </a:cubicBezTo>
                <a:cubicBezTo>
                  <a:pt x="20163" y="6473"/>
                  <a:pt x="20128" y="6460"/>
                  <a:pt x="20096" y="6435"/>
                </a:cubicBezTo>
                <a:cubicBezTo>
                  <a:pt x="19632" y="6161"/>
                  <a:pt x="19234" y="4826"/>
                  <a:pt x="18817" y="3417"/>
                </a:cubicBezTo>
                <a:cubicBezTo>
                  <a:pt x="18735" y="3143"/>
                  <a:pt x="18653" y="2868"/>
                  <a:pt x="18574" y="2606"/>
                </a:cubicBezTo>
                <a:cubicBezTo>
                  <a:pt x="18040" y="873"/>
                  <a:pt x="17532" y="0"/>
                  <a:pt x="17079" y="0"/>
                </a:cubicBezTo>
                <a:close/>
              </a:path>
            </a:pathLst>
          </a:custGeom>
          <a:solidFill>
            <a:srgbClr val="CCB1F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90" name="نص العنوان"/>
          <p:cNvSpPr txBox="1"/>
          <p:nvPr>
            <p:ph type="title"/>
          </p:nvPr>
        </p:nvSpPr>
        <p:spPr>
          <a:xfrm>
            <a:off x="8757332" y="2025061"/>
            <a:ext cx="6870401" cy="1536001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91" name="phonto 2.png" descr="phonto 2.png"/>
          <p:cNvPicPr>
            <a:picLocks noChangeAspect="1"/>
          </p:cNvPicPr>
          <p:nvPr/>
        </p:nvPicPr>
        <p:blipFill>
          <a:blip r:embed="rId3">
            <a:alphaModFix amt="51785"/>
            <a:extLst/>
          </a:blip>
          <a:srcRect l="35300" t="42572" r="30024" b="39667"/>
          <a:stretch>
            <a:fillRect/>
          </a:stretch>
        </p:blipFill>
        <p:spPr>
          <a:xfrm>
            <a:off x="997577" y="12377087"/>
            <a:ext cx="2937862" cy="663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G_1539.png" descr="IMG_1539.png"/>
          <p:cNvPicPr>
            <a:picLocks noChangeAspect="1"/>
          </p:cNvPicPr>
          <p:nvPr/>
        </p:nvPicPr>
        <p:blipFill>
          <a:blip r:embed="rId4">
            <a:alphaModFix amt="14795"/>
            <a:extLst/>
          </a:blip>
          <a:srcRect l="0" t="21386" r="12844" b="15601"/>
          <a:stretch>
            <a:fillRect/>
          </a:stretch>
        </p:blipFill>
        <p:spPr>
          <a:xfrm>
            <a:off x="546882" y="-1"/>
            <a:ext cx="4709301" cy="3417609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miter lim="400000"/>
                          </a:ln>
                        </a:rPr>
                        <a:t>الضرب في عدد من رقمين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0rRh-1hIwOk?playlist=0rRh-1hIwOk&amp;autoplay=1&amp;iv_load_policy=3&amp;loop=1&amp;modestbranding=1&amp;start=4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30.png"/><Relationship Id="rId23" Type="http://schemas.openxmlformats.org/officeDocument/2006/relationships/slide" Target="slide3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3.xml"/><Relationship Id="rId28" Type="http://schemas.openxmlformats.org/officeDocument/2006/relationships/slide" Target="slide14.xml"/><Relationship Id="rId29" Type="http://schemas.openxmlformats.org/officeDocument/2006/relationships/slide" Target="slide1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gVj-AfzQSSL7sM3rP09Wa0lxL9MB16lB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0rRh-1hIwOk?playlist=0rRh-1hIwOk&amp;autoplay=1&amp;iv_load_policy=3&amp;loop=1&amp;modestbranding=1&amp;start=4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image" Target="../media/image30.png"/><Relationship Id="rId24" Type="http://schemas.openxmlformats.org/officeDocument/2006/relationships/slide" Target="slide3.xml"/><Relationship Id="rId25" Type="http://schemas.openxmlformats.org/officeDocument/2006/relationships/slide" Target="slide4.xml"/><Relationship Id="rId26" Type="http://schemas.openxmlformats.org/officeDocument/2006/relationships/slide" Target="slide5.xml"/><Relationship Id="rId27" Type="http://schemas.openxmlformats.org/officeDocument/2006/relationships/slide" Target="slide7.xml"/><Relationship Id="rId28" Type="http://schemas.openxmlformats.org/officeDocument/2006/relationships/slide" Target="slide13.xml"/><Relationship Id="rId29" Type="http://schemas.openxmlformats.org/officeDocument/2006/relationships/slide" Target="slide14.xml"/><Relationship Id="rId30" Type="http://schemas.openxmlformats.org/officeDocument/2006/relationships/slide" Target="slide1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0rRh-1hIwOk?playlist=0rRh-1hIwOk&amp;autoplay=1&amp;iv_load_policy=3&amp;loop=1&amp;modestbranding=1&amp;start=4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30.png"/><Relationship Id="rId23" Type="http://schemas.openxmlformats.org/officeDocument/2006/relationships/slide" Target="slide3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3.xml"/><Relationship Id="rId28" Type="http://schemas.openxmlformats.org/officeDocument/2006/relationships/slide" Target="slide14.xml"/><Relationship Id="rId29" Type="http://schemas.openxmlformats.org/officeDocument/2006/relationships/slide" Target="slide1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0rRh-1hIwOk?playlist=0rRh-1hIwOk&amp;autoplay=1&amp;iv_load_policy=3&amp;loop=1&amp;modestbranding=1&amp;start=4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31.png"/><Relationship Id="rId23" Type="http://schemas.openxmlformats.org/officeDocument/2006/relationships/slide" Target="slide3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3.xml"/><Relationship Id="rId28" Type="http://schemas.openxmlformats.org/officeDocument/2006/relationships/slide" Target="slide14.xml"/><Relationship Id="rId29" Type="http://schemas.openxmlformats.org/officeDocument/2006/relationships/slide" Target="slide1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qk3199441oi" TargetMode="External"/><Relationship Id="rId3" Type="http://schemas.openxmlformats.org/officeDocument/2006/relationships/image" Target="../media/image32.png"/><Relationship Id="rId4" Type="http://schemas.openxmlformats.org/officeDocument/2006/relationships/image" Target="../media/image10.jpeg"/><Relationship Id="rId5" Type="http://schemas.openxmlformats.org/officeDocument/2006/relationships/image" Target="../media/image33.png"/><Relationship Id="rId6" Type="http://schemas.openxmlformats.org/officeDocument/2006/relationships/image" Target="../media/image11.jpeg"/><Relationship Id="rId7" Type="http://schemas.openxmlformats.org/officeDocument/2006/relationships/image" Target="../media/image34.png"/><Relationship Id="rId8" Type="http://schemas.openxmlformats.org/officeDocument/2006/relationships/slide" Target="slide3.xml"/><Relationship Id="rId9" Type="http://schemas.openxmlformats.org/officeDocument/2006/relationships/slide" Target="slide4.xml"/><Relationship Id="rId10" Type="http://schemas.openxmlformats.org/officeDocument/2006/relationships/slide" Target="slide5.xml"/><Relationship Id="rId11" Type="http://schemas.openxmlformats.org/officeDocument/2006/relationships/slide" Target="slide7.xml"/><Relationship Id="rId12" Type="http://schemas.openxmlformats.org/officeDocument/2006/relationships/slide" Target="slide13.xml"/><Relationship Id="rId13" Type="http://schemas.openxmlformats.org/officeDocument/2006/relationships/slide" Target="slide14.xml"/><Relationship Id="rId14" Type="http://schemas.openxmlformats.org/officeDocument/2006/relationships/slide" Target="slide1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3.xml"/><Relationship Id="rId9" Type="http://schemas.openxmlformats.org/officeDocument/2006/relationships/slide" Target="slide14.xml"/><Relationship Id="rId10" Type="http://schemas.openxmlformats.org/officeDocument/2006/relationships/slide" Target="slide1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slide" Target="slide1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hyperlink" Target="https://drive.google.com/file/d/1gVj-AfzQSSL7sM3rP09Wa0lxL9MB16lB/view?usp=drivesdk" TargetMode="External"/><Relationship Id="rId7" Type="http://schemas.openxmlformats.org/officeDocument/2006/relationships/image" Target="../media/image13.png"/><Relationship Id="rId8" Type="http://schemas.openxmlformats.org/officeDocument/2006/relationships/hyperlink" Target="https://ar.oryxlearning.com/grade/5th-grade/maths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5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6.jpeg"/><Relationship Id="rId18" Type="http://schemas.openxmlformats.org/officeDocument/2006/relationships/hyperlink" Target="https://www.youtube-nocookie.com/embed/0rRh-1hIwOk?playlist=0rRh-1hIwOk&amp;autoplay=1&amp;iv_load_policy=3&amp;loop=1&amp;modestbranding=1&amp;start=4" TargetMode="External"/><Relationship Id="rId19" Type="http://schemas.openxmlformats.org/officeDocument/2006/relationships/image" Target="../media/image7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5.png"/><Relationship Id="rId22" Type="http://schemas.openxmlformats.org/officeDocument/2006/relationships/image" Target="../media/image8.jpeg"/><Relationship Id="rId23" Type="http://schemas.openxmlformats.org/officeDocument/2006/relationships/hyperlink" Target="https://whiteboard.fi/" TargetMode="External"/><Relationship Id="rId24" Type="http://schemas.openxmlformats.org/officeDocument/2006/relationships/image" Target="../media/image9.jpeg"/><Relationship Id="rId25" Type="http://schemas.openxmlformats.org/officeDocument/2006/relationships/image" Target="../media/image16.png"/><Relationship Id="rId26" Type="http://schemas.openxmlformats.org/officeDocument/2006/relationships/slide" Target="slide3.xml"/><Relationship Id="rId27" Type="http://schemas.openxmlformats.org/officeDocument/2006/relationships/slide" Target="slide4.xml"/><Relationship Id="rId28" Type="http://schemas.openxmlformats.org/officeDocument/2006/relationships/slide" Target="slide5.xml"/><Relationship Id="rId29" Type="http://schemas.openxmlformats.org/officeDocument/2006/relationships/slide" Target="slide7.xml"/><Relationship Id="rId30" Type="http://schemas.openxmlformats.org/officeDocument/2006/relationships/slide" Target="slide13.xml"/><Relationship Id="rId31" Type="http://schemas.openxmlformats.org/officeDocument/2006/relationships/slide" Target="slide14.xml"/><Relationship Id="rId32" Type="http://schemas.openxmlformats.org/officeDocument/2006/relationships/slide" Target="slide1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gVj-AfzQSSL7sM3rP09Wa0lxL9MB16lB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0rRh-1hIwOk?playlist=0rRh-1hIwOk&amp;autoplay=1&amp;iv_load_policy=3&amp;loop=1&amp;modestbranding=1&amp;start=4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image" Target="../media/image18.png"/><Relationship Id="rId24" Type="http://schemas.openxmlformats.org/officeDocument/2006/relationships/slide" Target="slide3.xml"/><Relationship Id="rId25" Type="http://schemas.openxmlformats.org/officeDocument/2006/relationships/slide" Target="slide4.xml"/><Relationship Id="rId26" Type="http://schemas.openxmlformats.org/officeDocument/2006/relationships/slide" Target="slide5.xml"/><Relationship Id="rId27" Type="http://schemas.openxmlformats.org/officeDocument/2006/relationships/slide" Target="slide7.xml"/><Relationship Id="rId28" Type="http://schemas.openxmlformats.org/officeDocument/2006/relationships/slide" Target="slide13.xml"/><Relationship Id="rId29" Type="http://schemas.openxmlformats.org/officeDocument/2006/relationships/slide" Target="slide14.xml"/><Relationship Id="rId30" Type="http://schemas.openxmlformats.org/officeDocument/2006/relationships/slide" Target="slide1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0rRh-1hIwOk?playlist=0rRh-1hIwOk&amp;autoplay=1&amp;iv_load_policy=3&amp;loop=1&amp;modestbranding=1&amp;start=4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19.png"/><Relationship Id="rId23" Type="http://schemas.openxmlformats.org/officeDocument/2006/relationships/image" Target="../media/image18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slide" Target="slide3.xml"/><Relationship Id="rId30" Type="http://schemas.openxmlformats.org/officeDocument/2006/relationships/slide" Target="slide4.xml"/><Relationship Id="rId31" Type="http://schemas.openxmlformats.org/officeDocument/2006/relationships/slide" Target="slide5.xml"/><Relationship Id="rId32" Type="http://schemas.openxmlformats.org/officeDocument/2006/relationships/slide" Target="slide7.xml"/><Relationship Id="rId33" Type="http://schemas.openxmlformats.org/officeDocument/2006/relationships/slide" Target="slide13.xml"/><Relationship Id="rId34" Type="http://schemas.openxmlformats.org/officeDocument/2006/relationships/slide" Target="slide14.xml"/><Relationship Id="rId35" Type="http://schemas.openxmlformats.org/officeDocument/2006/relationships/slide" Target="slide1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0rRh-1hIwOk?playlist=0rRh-1hIwOk&amp;autoplay=1&amp;iv_load_policy=3&amp;loop=1&amp;modestbranding=1&amp;start=4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25.png"/><Relationship Id="rId23" Type="http://schemas.openxmlformats.org/officeDocument/2006/relationships/image" Target="../media/image26.png"/><Relationship Id="rId24" Type="http://schemas.openxmlformats.org/officeDocument/2006/relationships/image" Target="../media/image27.png"/><Relationship Id="rId25" Type="http://schemas.openxmlformats.org/officeDocument/2006/relationships/image" Target="../media/image28.png"/><Relationship Id="rId26" Type="http://schemas.openxmlformats.org/officeDocument/2006/relationships/slide" Target="slide3.xml"/><Relationship Id="rId27" Type="http://schemas.openxmlformats.org/officeDocument/2006/relationships/slide" Target="slide4.xml"/><Relationship Id="rId28" Type="http://schemas.openxmlformats.org/officeDocument/2006/relationships/slide" Target="slide5.xml"/><Relationship Id="rId29" Type="http://schemas.openxmlformats.org/officeDocument/2006/relationships/slide" Target="slide7.xml"/><Relationship Id="rId30" Type="http://schemas.openxmlformats.org/officeDocument/2006/relationships/slide" Target="slide13.xml"/><Relationship Id="rId31" Type="http://schemas.openxmlformats.org/officeDocument/2006/relationships/slide" Target="slide14.xml"/><Relationship Id="rId32" Type="http://schemas.openxmlformats.org/officeDocument/2006/relationships/slide" Target="slide1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gVj-AfzQSSL7sM3rP09Wa0lxL9MB16lB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0rRh-1hIwOk?playlist=0rRh-1hIwOk&amp;autoplay=1&amp;iv_load_policy=3&amp;loop=1&amp;modestbranding=1&amp;start=4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image" Target="../media/image30.png"/><Relationship Id="rId24" Type="http://schemas.openxmlformats.org/officeDocument/2006/relationships/slide" Target="slide3.xml"/><Relationship Id="rId25" Type="http://schemas.openxmlformats.org/officeDocument/2006/relationships/slide" Target="slide4.xml"/><Relationship Id="rId26" Type="http://schemas.openxmlformats.org/officeDocument/2006/relationships/slide" Target="slide5.xml"/><Relationship Id="rId27" Type="http://schemas.openxmlformats.org/officeDocument/2006/relationships/slide" Target="slide7.xml"/><Relationship Id="rId28" Type="http://schemas.openxmlformats.org/officeDocument/2006/relationships/slide" Target="slide13.xml"/><Relationship Id="rId29" Type="http://schemas.openxmlformats.org/officeDocument/2006/relationships/slide" Target="slide14.xml"/><Relationship Id="rId30" Type="http://schemas.openxmlformats.org/officeDocument/2006/relationships/slide" Target="slide1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drive.google.com/file/d/1gVj-AfzQSSL7sM3rP09Wa0lxL9MB16lB/view?usp=drivesdk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14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0rRh-1hIwOk?playlist=0rRh-1hIwOk&amp;autoplay=1&amp;iv_load_policy=3&amp;loop=1&amp;modestbranding=1&amp;start=4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5.png"/><Relationship Id="rId19" Type="http://schemas.openxmlformats.org/officeDocument/2006/relationships/image" Target="../media/image8.jpeg"/><Relationship Id="rId20" Type="http://schemas.openxmlformats.org/officeDocument/2006/relationships/hyperlink" Target="https://whiteboard.fi/" TargetMode="External"/><Relationship Id="rId21" Type="http://schemas.openxmlformats.org/officeDocument/2006/relationships/image" Target="../media/image9.jpeg"/><Relationship Id="rId22" Type="http://schemas.openxmlformats.org/officeDocument/2006/relationships/image" Target="../media/image30.png"/><Relationship Id="rId23" Type="http://schemas.openxmlformats.org/officeDocument/2006/relationships/slide" Target="slide3.xml"/><Relationship Id="rId24" Type="http://schemas.openxmlformats.org/officeDocument/2006/relationships/slide" Target="slide4.xml"/><Relationship Id="rId25" Type="http://schemas.openxmlformats.org/officeDocument/2006/relationships/slide" Target="slide5.xml"/><Relationship Id="rId26" Type="http://schemas.openxmlformats.org/officeDocument/2006/relationships/slide" Target="slide7.xml"/><Relationship Id="rId27" Type="http://schemas.openxmlformats.org/officeDocument/2006/relationships/slide" Target="slide13.xml"/><Relationship Id="rId28" Type="http://schemas.openxmlformats.org/officeDocument/2006/relationships/slide" Target="slide14.xml"/><Relationship Id="rId29" Type="http://schemas.openxmlformats.org/officeDocument/2006/relationships/slide" Target="slide1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9.png"/><Relationship Id="rId4" Type="http://schemas.openxmlformats.org/officeDocument/2006/relationships/hyperlink" Target="https://drive.google.com/file/d/1gVj-AfzQSSL7sM3rP09Wa0lxL9MB16lB/view?usp=drivesdk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ar.oryxlearning.com/grade/5th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4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www.youtube-nocookie.com/embed/0rRh-1hIwOk?playlist=0rRh-1hIwOk&amp;autoplay=1&amp;iv_load_policy=3&amp;loop=1&amp;modestbranding=1&amp;start=4" TargetMode="External"/><Relationship Id="rId17" Type="http://schemas.openxmlformats.org/officeDocument/2006/relationships/image" Target="../media/image7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5.png"/><Relationship Id="rId20" Type="http://schemas.openxmlformats.org/officeDocument/2006/relationships/image" Target="../media/image8.jpeg"/><Relationship Id="rId21" Type="http://schemas.openxmlformats.org/officeDocument/2006/relationships/hyperlink" Target="https://whiteboard.fi/" TargetMode="External"/><Relationship Id="rId22" Type="http://schemas.openxmlformats.org/officeDocument/2006/relationships/image" Target="../media/image9.jpeg"/><Relationship Id="rId23" Type="http://schemas.openxmlformats.org/officeDocument/2006/relationships/image" Target="../media/image30.png"/><Relationship Id="rId24" Type="http://schemas.openxmlformats.org/officeDocument/2006/relationships/slide" Target="slide3.xml"/><Relationship Id="rId25" Type="http://schemas.openxmlformats.org/officeDocument/2006/relationships/slide" Target="slide4.xml"/><Relationship Id="rId26" Type="http://schemas.openxmlformats.org/officeDocument/2006/relationships/slide" Target="slide5.xml"/><Relationship Id="rId27" Type="http://schemas.openxmlformats.org/officeDocument/2006/relationships/slide" Target="slide7.xml"/><Relationship Id="rId28" Type="http://schemas.openxmlformats.org/officeDocument/2006/relationships/slide" Target="slide13.xml"/><Relationship Id="rId29" Type="http://schemas.openxmlformats.org/officeDocument/2006/relationships/slide" Target="slide14.xml"/><Relationship Id="rId30" Type="http://schemas.openxmlformats.org/officeDocument/2006/relationships/slide" Target="slide1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70" name="تجميع"/>
          <p:cNvGrpSpPr/>
          <p:nvPr/>
        </p:nvGrpSpPr>
        <p:grpSpPr>
          <a:xfrm>
            <a:off x="11537883" y="8284129"/>
            <a:ext cx="3017269" cy="1437641"/>
            <a:chOff x="0" y="0"/>
            <a:chExt cx="3017268" cy="1437639"/>
          </a:xfrm>
        </p:grpSpPr>
        <p:sp>
          <p:nvSpPr>
            <p:cNvPr id="468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9" name="صفحة  ٩٧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 ٩٧  </a:t>
              </a:r>
            </a:p>
          </p:txBody>
        </p:sp>
      </p:grpSp>
      <p:pic>
        <p:nvPicPr>
          <p:cNvPr id="471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4852051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الفصل الثالث:الضرب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الثالث:الضرب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٣-٦ </a:t>
            </a:r>
            <a:r>
              <a:rPr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</a:rPr>
              <a:t>الضرب في عدد من رقمين</a:t>
            </a:r>
          </a:p>
        </p:txBody>
      </p:sp>
      <p:grpSp>
        <p:nvGrpSpPr>
          <p:cNvPr id="479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474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77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47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76" name="٣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sp>
          <p:nvSpPr>
            <p:cNvPr id="478" name="الضرب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7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الضرب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3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83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3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3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3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3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3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58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85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5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4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4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3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4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4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44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45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4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46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47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49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0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1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2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3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5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57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59" name="IMG_6275.png" descr="IMG_6275.png"/>
          <p:cNvPicPr>
            <a:picLocks noChangeAspect="1"/>
          </p:cNvPicPr>
          <p:nvPr/>
        </p:nvPicPr>
        <p:blipFill>
          <a:blip r:embed="rId22">
            <a:extLst/>
          </a:blip>
          <a:srcRect l="89288" t="45785" r="4424" b="35987"/>
          <a:stretch>
            <a:fillRect/>
          </a:stretch>
        </p:blipFill>
        <p:spPr>
          <a:xfrm>
            <a:off x="21724182" y="2759140"/>
            <a:ext cx="1473103" cy="12299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0" name="تجميع"/>
          <p:cNvGrpSpPr/>
          <p:nvPr/>
        </p:nvGrpSpPr>
        <p:grpSpPr>
          <a:xfrm>
            <a:off x="19628513" y="2431764"/>
            <a:ext cx="3272561" cy="5486017"/>
            <a:chOff x="0" y="0"/>
            <a:chExt cx="3272560" cy="5486015"/>
          </a:xfrm>
        </p:grpSpPr>
        <p:grpSp>
          <p:nvGrpSpPr>
            <p:cNvPr id="864" name="تجميع"/>
            <p:cNvGrpSpPr/>
            <p:nvPr/>
          </p:nvGrpSpPr>
          <p:grpSpPr>
            <a:xfrm>
              <a:off x="0" y="-1"/>
              <a:ext cx="2930777" cy="3213699"/>
              <a:chOff x="0" y="0"/>
              <a:chExt cx="2930776" cy="3213697"/>
            </a:xfrm>
          </p:grpSpPr>
          <p:sp>
            <p:nvSpPr>
              <p:cNvPr id="860" name="Google Shape;1270;p45"/>
              <p:cNvSpPr txBox="1"/>
              <p:nvPr/>
            </p:nvSpPr>
            <p:spPr>
              <a:xfrm>
                <a:off x="1240788" y="674856"/>
                <a:ext cx="1689989" cy="14347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/>
              <a:p>
                <a:pPr algn="ctr" defTabSz="1901951" rtl="0">
                  <a:defRPr b="1" sz="6240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sz="5771"/>
                  <a:t>×</a:t>
                </a:r>
                <a:r>
                  <a:t> </a:t>
                </a:r>
              </a:p>
            </p:txBody>
          </p:sp>
          <p:grpSp>
            <p:nvGrpSpPr>
              <p:cNvPr id="863" name="تجميع"/>
              <p:cNvGrpSpPr/>
              <p:nvPr/>
            </p:nvGrpSpPr>
            <p:grpSpPr>
              <a:xfrm>
                <a:off x="-1" y="-1"/>
                <a:ext cx="2481579" cy="3213699"/>
                <a:chOff x="0" y="0"/>
                <a:chExt cx="2481577" cy="3213697"/>
              </a:xfrm>
            </p:grpSpPr>
            <p:sp>
              <p:nvSpPr>
                <p:cNvPr id="861" name="Google Shape;1270;p45"/>
                <p:cNvSpPr txBox="1"/>
                <p:nvPr/>
              </p:nvSpPr>
              <p:spPr>
                <a:xfrm>
                  <a:off x="0" y="0"/>
                  <a:ext cx="2481578" cy="321369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/>
                <a:p>
                  <a:pPr algn="ctr" rtl="0">
                    <a:defRPr b="1" sz="65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t>٢١</a:t>
                  </a:r>
                </a:p>
                <a:p>
                  <a:pPr algn="ctr" rtl="0">
                    <a:defRPr b="1" sz="65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t>٤٢</a:t>
                  </a:r>
                </a:p>
              </p:txBody>
            </p:sp>
            <p:sp>
              <p:nvSpPr>
                <p:cNvPr id="862" name="خط"/>
                <p:cNvSpPr/>
                <p:nvPr/>
              </p:nvSpPr>
              <p:spPr>
                <a:xfrm>
                  <a:off x="738894" y="2743874"/>
                  <a:ext cx="1197339" cy="1"/>
                </a:xfrm>
                <a:prstGeom prst="line">
                  <a:avLst/>
                </a:prstGeom>
                <a:noFill/>
                <a:ln w="63500" cap="flat">
                  <a:solidFill>
                    <a:srgbClr val="232323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  <p:grpSp>
          <p:nvGrpSpPr>
            <p:cNvPr id="869" name="تجميع"/>
            <p:cNvGrpSpPr/>
            <p:nvPr/>
          </p:nvGrpSpPr>
          <p:grpSpPr>
            <a:xfrm>
              <a:off x="0" y="2272318"/>
              <a:ext cx="3272561" cy="3213698"/>
              <a:chOff x="0" y="0"/>
              <a:chExt cx="3272560" cy="3213697"/>
            </a:xfrm>
          </p:grpSpPr>
          <p:grpSp>
            <p:nvGrpSpPr>
              <p:cNvPr id="867" name="تجميع"/>
              <p:cNvGrpSpPr/>
              <p:nvPr/>
            </p:nvGrpSpPr>
            <p:grpSpPr>
              <a:xfrm>
                <a:off x="0" y="0"/>
                <a:ext cx="3272561" cy="3213698"/>
                <a:chOff x="0" y="0"/>
                <a:chExt cx="3272560" cy="3213697"/>
              </a:xfrm>
            </p:grpSpPr>
            <p:sp>
              <p:nvSpPr>
                <p:cNvPr id="865" name="Google Shape;1270;p45"/>
                <p:cNvSpPr txBox="1"/>
                <p:nvPr/>
              </p:nvSpPr>
              <p:spPr>
                <a:xfrm>
                  <a:off x="2090788" y="861177"/>
                  <a:ext cx="1181773" cy="143472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901951" rtl="0">
                    <a:defRPr b="1" sz="624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/>
                  <a:r>
                    <a:t>+ </a:t>
                  </a:r>
                </a:p>
              </p:txBody>
            </p:sp>
            <p:sp>
              <p:nvSpPr>
                <p:cNvPr id="866" name="Google Shape;1270;p45"/>
                <p:cNvSpPr txBox="1"/>
                <p:nvPr/>
              </p:nvSpPr>
              <p:spPr>
                <a:xfrm>
                  <a:off x="0" y="-1"/>
                  <a:ext cx="2328332" cy="321369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/>
                <a:p>
                  <a:pPr algn="ctr" rtl="0">
                    <a:defRPr b="1" sz="6600">
                      <a:solidFill>
                        <a:srgbClr val="0061FE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t>٢ ٤ </a:t>
                  </a:r>
                  <a:r>
                    <a:rPr>
                      <a:solidFill>
                        <a:srgbClr val="B92D5D"/>
                      </a:solidFill>
                    </a:rPr>
                    <a:t>٠</a:t>
                  </a:r>
                </a:p>
                <a:p>
                  <a:pPr algn="ctr" rtl="0">
                    <a:defRPr b="1" sz="6600">
                      <a:solidFill>
                        <a:srgbClr val="0061FE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rPr>
                      <a:solidFill>
                        <a:srgbClr val="B92D5D"/>
                      </a:solidFill>
                    </a:rPr>
                    <a:t>٠</a:t>
                  </a:r>
                  <a:r>
                    <a:t> ٤ ٨</a:t>
                  </a:r>
                </a:p>
              </p:txBody>
            </p:sp>
          </p:grpSp>
          <p:sp>
            <p:nvSpPr>
              <p:cNvPr id="868" name="خط"/>
              <p:cNvSpPr/>
              <p:nvPr/>
            </p:nvSpPr>
            <p:spPr>
              <a:xfrm>
                <a:off x="54906" y="2644682"/>
                <a:ext cx="2003145" cy="1"/>
              </a:xfrm>
              <a:prstGeom prst="line">
                <a:avLst/>
              </a:prstGeom>
              <a:noFill/>
              <a:ln w="63500" cap="flat">
                <a:solidFill>
                  <a:srgbClr val="232323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81" name="تجميع"/>
          <p:cNvGrpSpPr/>
          <p:nvPr/>
        </p:nvGrpSpPr>
        <p:grpSpPr>
          <a:xfrm>
            <a:off x="14181185" y="2322435"/>
            <a:ext cx="3499379" cy="5392004"/>
            <a:chOff x="0" y="0"/>
            <a:chExt cx="3499378" cy="5392003"/>
          </a:xfrm>
        </p:grpSpPr>
        <p:grpSp>
          <p:nvGrpSpPr>
            <p:cNvPr id="875" name="تجميع"/>
            <p:cNvGrpSpPr/>
            <p:nvPr/>
          </p:nvGrpSpPr>
          <p:grpSpPr>
            <a:xfrm>
              <a:off x="-1" y="0"/>
              <a:ext cx="3446213" cy="3111861"/>
              <a:chOff x="0" y="0"/>
              <a:chExt cx="3446211" cy="3111860"/>
            </a:xfrm>
          </p:grpSpPr>
          <p:sp>
            <p:nvSpPr>
              <p:cNvPr id="871" name="Google Shape;1270;p45"/>
              <p:cNvSpPr txBox="1"/>
              <p:nvPr/>
            </p:nvSpPr>
            <p:spPr>
              <a:xfrm>
                <a:off x="1809776" y="630966"/>
                <a:ext cx="1636436" cy="13892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/>
              <a:p>
                <a:pPr algn="ctr" defTabSz="1780032" rtl="0">
                  <a:defRPr b="1" sz="5840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sz="5402"/>
                  <a:t>×</a:t>
                </a:r>
                <a:r>
                  <a:t> </a:t>
                </a:r>
              </a:p>
            </p:txBody>
          </p:sp>
          <p:grpSp>
            <p:nvGrpSpPr>
              <p:cNvPr id="874" name="تجميع"/>
              <p:cNvGrpSpPr/>
              <p:nvPr/>
            </p:nvGrpSpPr>
            <p:grpSpPr>
              <a:xfrm>
                <a:off x="0" y="0"/>
                <a:ext cx="2627995" cy="3111861"/>
                <a:chOff x="0" y="0"/>
                <a:chExt cx="2627994" cy="3111860"/>
              </a:xfrm>
            </p:grpSpPr>
            <p:sp>
              <p:nvSpPr>
                <p:cNvPr id="872" name="Google Shape;1270;p45"/>
                <p:cNvSpPr txBox="1"/>
                <p:nvPr/>
              </p:nvSpPr>
              <p:spPr>
                <a:xfrm>
                  <a:off x="0" y="0"/>
                  <a:ext cx="2627995" cy="311186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/>
                <a:p>
                  <a:pPr algn="ctr" rtl="0">
                    <a:defRPr b="1" sz="66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t>٦٩</a:t>
                  </a:r>
                </a:p>
                <a:p>
                  <a:pPr algn="ctr" rtl="0">
                    <a:defRPr b="1" sz="66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t>١٤</a:t>
                  </a:r>
                </a:p>
              </p:txBody>
            </p:sp>
            <p:sp>
              <p:nvSpPr>
                <p:cNvPr id="873" name="خط"/>
                <p:cNvSpPr/>
                <p:nvPr/>
              </p:nvSpPr>
              <p:spPr>
                <a:xfrm>
                  <a:off x="782490" y="2656925"/>
                  <a:ext cx="1267984" cy="1"/>
                </a:xfrm>
                <a:prstGeom prst="line">
                  <a:avLst/>
                </a:prstGeom>
                <a:noFill/>
                <a:ln w="63500" cap="flat">
                  <a:solidFill>
                    <a:srgbClr val="232323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  <p:grpSp>
          <p:nvGrpSpPr>
            <p:cNvPr id="880" name="تجميع"/>
            <p:cNvGrpSpPr/>
            <p:nvPr/>
          </p:nvGrpSpPr>
          <p:grpSpPr>
            <a:xfrm>
              <a:off x="330520" y="2280142"/>
              <a:ext cx="3168859" cy="3111862"/>
              <a:chOff x="53166" y="-10190"/>
              <a:chExt cx="3168857" cy="3111860"/>
            </a:xfrm>
          </p:grpSpPr>
          <p:grpSp>
            <p:nvGrpSpPr>
              <p:cNvPr id="878" name="تجميع"/>
              <p:cNvGrpSpPr/>
              <p:nvPr/>
            </p:nvGrpSpPr>
            <p:grpSpPr>
              <a:xfrm>
                <a:off x="53166" y="-10191"/>
                <a:ext cx="3168859" cy="3111862"/>
                <a:chOff x="0" y="0"/>
                <a:chExt cx="3168857" cy="3111860"/>
              </a:xfrm>
            </p:grpSpPr>
            <p:sp>
              <p:nvSpPr>
                <p:cNvPr id="876" name="Google Shape;1270;p45"/>
                <p:cNvSpPr txBox="1"/>
                <p:nvPr/>
              </p:nvSpPr>
              <p:spPr>
                <a:xfrm>
                  <a:off x="2024534" y="833888"/>
                  <a:ext cx="1144324" cy="13892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780032" rtl="0">
                    <a:defRPr b="1" sz="584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/>
                  <a:r>
                    <a:t>+ </a:t>
                  </a:r>
                </a:p>
              </p:txBody>
            </p:sp>
            <p:sp>
              <p:nvSpPr>
                <p:cNvPr id="877" name="Google Shape;1270;p45"/>
                <p:cNvSpPr txBox="1"/>
                <p:nvPr/>
              </p:nvSpPr>
              <p:spPr>
                <a:xfrm>
                  <a:off x="0" y="-1"/>
                  <a:ext cx="2254551" cy="3111862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/>
                <a:p>
                  <a:pPr algn="ctr" defTabSz="2340863" rtl="0">
                    <a:defRPr b="1" sz="6335">
                      <a:solidFill>
                        <a:srgbClr val="0061FE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t>٦ ٢٧</a:t>
                  </a:r>
                </a:p>
                <a:p>
                  <a:pPr algn="ctr" defTabSz="2340863" rtl="0">
                    <a:defRPr b="1" sz="6335">
                      <a:solidFill>
                        <a:srgbClr val="0061FE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rPr>
                      <a:solidFill>
                        <a:srgbClr val="B92D5D"/>
                      </a:solidFill>
                    </a:rPr>
                    <a:t>٠</a:t>
                  </a:r>
                  <a:r>
                    <a:t> ٩ ٦</a:t>
                  </a:r>
                </a:p>
              </p:txBody>
            </p:sp>
          </p:grpSp>
          <p:sp>
            <p:nvSpPr>
              <p:cNvPr id="879" name="خط"/>
              <p:cNvSpPr/>
              <p:nvPr/>
            </p:nvSpPr>
            <p:spPr>
              <a:xfrm>
                <a:off x="53166" y="2560877"/>
                <a:ext cx="1939669" cy="1"/>
              </a:xfrm>
              <a:prstGeom prst="line">
                <a:avLst/>
              </a:prstGeom>
              <a:noFill/>
              <a:ln w="63500" cap="flat">
                <a:solidFill>
                  <a:srgbClr val="232323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92" name="تجميع"/>
          <p:cNvGrpSpPr/>
          <p:nvPr/>
        </p:nvGrpSpPr>
        <p:grpSpPr>
          <a:xfrm>
            <a:off x="8557583" y="2322435"/>
            <a:ext cx="4184396" cy="5505334"/>
            <a:chOff x="0" y="0"/>
            <a:chExt cx="4184395" cy="5505333"/>
          </a:xfrm>
        </p:grpSpPr>
        <p:grpSp>
          <p:nvGrpSpPr>
            <p:cNvPr id="886" name="تجميع"/>
            <p:cNvGrpSpPr/>
            <p:nvPr/>
          </p:nvGrpSpPr>
          <p:grpSpPr>
            <a:xfrm>
              <a:off x="137701" y="-1"/>
              <a:ext cx="3205039" cy="3208370"/>
              <a:chOff x="0" y="0"/>
              <a:chExt cx="3205037" cy="3208368"/>
            </a:xfrm>
          </p:grpSpPr>
          <p:sp>
            <p:nvSpPr>
              <p:cNvPr id="882" name="Google Shape;1270;p45"/>
              <p:cNvSpPr txBox="1"/>
              <p:nvPr/>
            </p:nvSpPr>
            <p:spPr>
              <a:xfrm>
                <a:off x="1517852" y="888010"/>
                <a:ext cx="1687186" cy="143234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/>
              <a:p>
                <a:pPr algn="ctr" defTabSz="1901951" rtl="0">
                  <a:defRPr b="1" sz="6240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sz="5771"/>
                  <a:t>×</a:t>
                </a:r>
                <a:r>
                  <a:t> </a:t>
                </a:r>
              </a:p>
            </p:txBody>
          </p:sp>
          <p:grpSp>
            <p:nvGrpSpPr>
              <p:cNvPr id="885" name="تجميع"/>
              <p:cNvGrpSpPr/>
              <p:nvPr/>
            </p:nvGrpSpPr>
            <p:grpSpPr>
              <a:xfrm>
                <a:off x="-1" y="-1"/>
                <a:ext cx="2709497" cy="3208370"/>
                <a:chOff x="0" y="0"/>
                <a:chExt cx="2709495" cy="3208368"/>
              </a:xfrm>
            </p:grpSpPr>
            <p:sp>
              <p:nvSpPr>
                <p:cNvPr id="883" name="Google Shape;1270;p45"/>
                <p:cNvSpPr txBox="1"/>
                <p:nvPr/>
              </p:nvSpPr>
              <p:spPr>
                <a:xfrm>
                  <a:off x="0" y="0"/>
                  <a:ext cx="2709496" cy="320836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/>
                <a:p>
                  <a:pPr algn="ctr" rtl="0">
                    <a:defRPr b="1" sz="65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t>٣٦٧</a:t>
                  </a:r>
                </a:p>
                <a:p>
                  <a:pPr algn="ctr" rtl="0">
                    <a:defRPr b="1" sz="65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t>٨٣</a:t>
                  </a:r>
                </a:p>
              </p:txBody>
            </p:sp>
            <p:sp>
              <p:nvSpPr>
                <p:cNvPr id="884" name="خط"/>
                <p:cNvSpPr/>
                <p:nvPr/>
              </p:nvSpPr>
              <p:spPr>
                <a:xfrm>
                  <a:off x="806757" y="2739323"/>
                  <a:ext cx="1307308" cy="1"/>
                </a:xfrm>
                <a:prstGeom prst="line">
                  <a:avLst/>
                </a:prstGeom>
                <a:noFill/>
                <a:ln w="63500" cap="flat">
                  <a:solidFill>
                    <a:srgbClr val="232323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  <p:grpSp>
          <p:nvGrpSpPr>
            <p:cNvPr id="891" name="تجميع"/>
            <p:cNvGrpSpPr/>
            <p:nvPr/>
          </p:nvGrpSpPr>
          <p:grpSpPr>
            <a:xfrm>
              <a:off x="-1" y="2296965"/>
              <a:ext cx="4184397" cy="3208369"/>
              <a:chOff x="70205" y="-10506"/>
              <a:chExt cx="4184395" cy="3208368"/>
            </a:xfrm>
          </p:grpSpPr>
          <p:grpSp>
            <p:nvGrpSpPr>
              <p:cNvPr id="889" name="تجميع"/>
              <p:cNvGrpSpPr/>
              <p:nvPr/>
            </p:nvGrpSpPr>
            <p:grpSpPr>
              <a:xfrm>
                <a:off x="70205" y="-10507"/>
                <a:ext cx="4184397" cy="3208369"/>
                <a:chOff x="0" y="0"/>
                <a:chExt cx="4184395" cy="3208368"/>
              </a:xfrm>
            </p:grpSpPr>
            <p:sp>
              <p:nvSpPr>
                <p:cNvPr id="887" name="Google Shape;1270;p45"/>
                <p:cNvSpPr txBox="1"/>
                <p:nvPr/>
              </p:nvSpPr>
              <p:spPr>
                <a:xfrm>
                  <a:off x="2673345" y="859749"/>
                  <a:ext cx="1511051" cy="143234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901951" rtl="0">
                    <a:defRPr b="1" sz="624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/>
                  <a:r>
                    <a:t>+ </a:t>
                  </a:r>
                </a:p>
              </p:txBody>
            </p:sp>
            <p:sp>
              <p:nvSpPr>
                <p:cNvPr id="888" name="Google Shape;1270;p45"/>
                <p:cNvSpPr txBox="1"/>
                <p:nvPr/>
              </p:nvSpPr>
              <p:spPr>
                <a:xfrm>
                  <a:off x="0" y="-1"/>
                  <a:ext cx="2977076" cy="320837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/>
                <a:p>
                  <a:pPr algn="ctr" defTabSz="2023872" rtl="0">
                    <a:defRPr b="1" sz="5478">
                      <a:solidFill>
                        <a:srgbClr val="0061FE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t>١ ٠ ١١ </a:t>
                  </a:r>
                  <a:r>
                    <a:rPr>
                      <a:solidFill>
                        <a:srgbClr val="B92D5D"/>
                      </a:solidFill>
                    </a:rPr>
                    <a:t>٠</a:t>
                  </a:r>
                </a:p>
                <a:p>
                  <a:pPr algn="ctr" defTabSz="2023872" rtl="0">
                    <a:defRPr b="1" sz="5478">
                      <a:solidFill>
                        <a:srgbClr val="B92D5D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t>٠</a:t>
                  </a:r>
                  <a:r>
                    <a:rPr>
                      <a:solidFill>
                        <a:srgbClr val="0061FE"/>
                      </a:solidFill>
                    </a:rPr>
                    <a:t> ٦ ٣ ٢٩</a:t>
                  </a:r>
                </a:p>
              </p:txBody>
            </p:sp>
          </p:grpSp>
          <p:sp>
            <p:nvSpPr>
              <p:cNvPr id="890" name="خط"/>
              <p:cNvSpPr/>
              <p:nvPr/>
            </p:nvSpPr>
            <p:spPr>
              <a:xfrm>
                <a:off x="70205" y="2640296"/>
                <a:ext cx="2561282" cy="1"/>
              </a:xfrm>
              <a:prstGeom prst="line">
                <a:avLst/>
              </a:prstGeom>
              <a:noFill/>
              <a:ln w="63500" cap="flat">
                <a:solidFill>
                  <a:srgbClr val="232323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03" name="تجميع"/>
          <p:cNvGrpSpPr/>
          <p:nvPr/>
        </p:nvGrpSpPr>
        <p:grpSpPr>
          <a:xfrm>
            <a:off x="3050918" y="2322435"/>
            <a:ext cx="4155109" cy="5392004"/>
            <a:chOff x="0" y="0"/>
            <a:chExt cx="4155108" cy="5392003"/>
          </a:xfrm>
        </p:grpSpPr>
        <p:grpSp>
          <p:nvGrpSpPr>
            <p:cNvPr id="897" name="تجميع"/>
            <p:cNvGrpSpPr/>
            <p:nvPr/>
          </p:nvGrpSpPr>
          <p:grpSpPr>
            <a:xfrm>
              <a:off x="171266" y="0"/>
              <a:ext cx="3223788" cy="3158537"/>
              <a:chOff x="0" y="0"/>
              <a:chExt cx="3223786" cy="3158536"/>
            </a:xfrm>
          </p:grpSpPr>
          <p:sp>
            <p:nvSpPr>
              <p:cNvPr id="893" name="Google Shape;1270;p45"/>
              <p:cNvSpPr txBox="1"/>
              <p:nvPr/>
            </p:nvSpPr>
            <p:spPr>
              <a:xfrm>
                <a:off x="1562806" y="874218"/>
                <a:ext cx="1660981" cy="14101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/>
              <a:p>
                <a:pPr algn="ctr" defTabSz="1828800" rtl="0">
                  <a:defRPr b="1" sz="6000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sz="5550"/>
                  <a:t>×</a:t>
                </a:r>
                <a:r>
                  <a:t> </a:t>
                </a:r>
              </a:p>
            </p:txBody>
          </p:sp>
          <p:grpSp>
            <p:nvGrpSpPr>
              <p:cNvPr id="896" name="تجميع"/>
              <p:cNvGrpSpPr/>
              <p:nvPr/>
            </p:nvGrpSpPr>
            <p:grpSpPr>
              <a:xfrm>
                <a:off x="-1" y="0"/>
                <a:ext cx="2667414" cy="3158537"/>
                <a:chOff x="0" y="0"/>
                <a:chExt cx="2667412" cy="3158536"/>
              </a:xfrm>
            </p:grpSpPr>
            <p:sp>
              <p:nvSpPr>
                <p:cNvPr id="894" name="Google Shape;1270;p45"/>
                <p:cNvSpPr txBox="1"/>
                <p:nvPr/>
              </p:nvSpPr>
              <p:spPr>
                <a:xfrm>
                  <a:off x="0" y="0"/>
                  <a:ext cx="2667413" cy="315853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/>
                <a:p>
                  <a:pPr algn="ctr" rtl="0">
                    <a:defRPr b="1" sz="66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t>٥٣٤</a:t>
                  </a:r>
                </a:p>
                <a:p>
                  <a:pPr algn="ctr" rtl="0">
                    <a:defRPr b="1" sz="66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t>٦٧</a:t>
                  </a:r>
                </a:p>
              </p:txBody>
            </p:sp>
            <p:sp>
              <p:nvSpPr>
                <p:cNvPr id="895" name="خط"/>
                <p:cNvSpPr/>
                <p:nvPr/>
              </p:nvSpPr>
              <p:spPr>
                <a:xfrm>
                  <a:off x="794226" y="2696777"/>
                  <a:ext cx="1287004" cy="1"/>
                </a:xfrm>
                <a:prstGeom prst="line">
                  <a:avLst/>
                </a:prstGeom>
                <a:noFill/>
                <a:ln w="63500" cap="flat">
                  <a:solidFill>
                    <a:srgbClr val="232323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  <p:grpSp>
          <p:nvGrpSpPr>
            <p:cNvPr id="902" name="تجميع"/>
            <p:cNvGrpSpPr/>
            <p:nvPr/>
          </p:nvGrpSpPr>
          <p:grpSpPr>
            <a:xfrm>
              <a:off x="0" y="2233467"/>
              <a:ext cx="4155109" cy="3158537"/>
              <a:chOff x="33411" y="-38166"/>
              <a:chExt cx="4155108" cy="3158536"/>
            </a:xfrm>
          </p:grpSpPr>
          <p:grpSp>
            <p:nvGrpSpPr>
              <p:cNvPr id="900" name="تجميع"/>
              <p:cNvGrpSpPr/>
              <p:nvPr/>
            </p:nvGrpSpPr>
            <p:grpSpPr>
              <a:xfrm>
                <a:off x="33411" y="-38167"/>
                <a:ext cx="4155109" cy="3158538"/>
                <a:chOff x="-35703" y="-27822"/>
                <a:chExt cx="4155107" cy="3158536"/>
              </a:xfrm>
            </p:grpSpPr>
            <p:sp>
              <p:nvSpPr>
                <p:cNvPr id="898" name="Google Shape;1270;p45"/>
                <p:cNvSpPr txBox="1"/>
                <p:nvPr/>
              </p:nvSpPr>
              <p:spPr>
                <a:xfrm>
                  <a:off x="2631823" y="846395"/>
                  <a:ext cx="1487582" cy="141010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828800" rtl="0">
                    <a:defRPr b="1" sz="60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/>
                  <a:r>
                    <a:t>+ </a:t>
                  </a:r>
                </a:p>
              </p:txBody>
            </p:sp>
            <p:sp>
              <p:nvSpPr>
                <p:cNvPr id="899" name="Google Shape;1270;p45"/>
                <p:cNvSpPr txBox="1"/>
                <p:nvPr/>
              </p:nvSpPr>
              <p:spPr>
                <a:xfrm>
                  <a:off x="-35704" y="-27823"/>
                  <a:ext cx="2930837" cy="315853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/>
                <a:p>
                  <a:pPr algn="ctr" defTabSz="1853183" rtl="0">
                    <a:defRPr b="1" sz="5016">
                      <a:solidFill>
                        <a:srgbClr val="0061FE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t>٨ ٣ ٧ ٣ </a:t>
                  </a:r>
                  <a:r>
                    <a:rPr>
                      <a:solidFill>
                        <a:srgbClr val="B92D5D"/>
                      </a:solidFill>
                    </a:rPr>
                    <a:t>٠</a:t>
                  </a:r>
                </a:p>
                <a:p>
                  <a:pPr algn="ctr" defTabSz="1853183" rtl="0">
                    <a:defRPr b="1" sz="5016">
                      <a:solidFill>
                        <a:srgbClr val="0061FE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rPr>
                      <a:solidFill>
                        <a:srgbClr val="B92D5D"/>
                      </a:solidFill>
                    </a:rPr>
                    <a:t>٠</a:t>
                  </a:r>
                  <a:r>
                    <a:t> ٤ ٠ ٢ ٣</a:t>
                  </a:r>
                </a:p>
              </p:txBody>
            </p:sp>
          </p:grpSp>
          <p:sp>
            <p:nvSpPr>
              <p:cNvPr id="901" name="خط"/>
              <p:cNvSpPr/>
              <p:nvPr/>
            </p:nvSpPr>
            <p:spPr>
              <a:xfrm>
                <a:off x="69115" y="2599288"/>
                <a:ext cx="2521500" cy="1"/>
              </a:xfrm>
              <a:prstGeom prst="line">
                <a:avLst/>
              </a:prstGeom>
              <a:noFill/>
              <a:ln w="63500" cap="flat">
                <a:solidFill>
                  <a:srgbClr val="232323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904" name="Google Shape;1270;p45"/>
          <p:cNvSpPr txBox="1"/>
          <p:nvPr/>
        </p:nvSpPr>
        <p:spPr>
          <a:xfrm>
            <a:off x="19205679" y="7354878"/>
            <a:ext cx="2831440" cy="18372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8000">
                <a:solidFill>
                  <a:srgbClr val="99244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٨٨٢</a:t>
            </a:r>
          </a:p>
        </p:txBody>
      </p:sp>
      <p:sp>
        <p:nvSpPr>
          <p:cNvPr id="905" name="Google Shape;1270;p45"/>
          <p:cNvSpPr txBox="1"/>
          <p:nvPr/>
        </p:nvSpPr>
        <p:spPr>
          <a:xfrm>
            <a:off x="8481746" y="7208227"/>
            <a:ext cx="2813669" cy="17712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048255" rtl="0">
              <a:defRPr b="1" sz="6719">
                <a:solidFill>
                  <a:srgbClr val="99244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٣٠٤٦١</a:t>
            </a:r>
          </a:p>
        </p:txBody>
      </p:sp>
      <p:sp>
        <p:nvSpPr>
          <p:cNvPr id="906" name="Google Shape;1270;p45"/>
          <p:cNvSpPr txBox="1"/>
          <p:nvPr/>
        </p:nvSpPr>
        <p:spPr>
          <a:xfrm>
            <a:off x="13708508" y="7304576"/>
            <a:ext cx="3789229" cy="15785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511808" rtl="0">
              <a:defRPr b="1" sz="6944">
                <a:solidFill>
                  <a:srgbClr val="99244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٩٦٦</a:t>
            </a:r>
          </a:p>
        </p:txBody>
      </p:sp>
      <p:sp>
        <p:nvSpPr>
          <p:cNvPr id="907" name="Google Shape;1270;p45"/>
          <p:cNvSpPr txBox="1"/>
          <p:nvPr/>
        </p:nvSpPr>
        <p:spPr>
          <a:xfrm>
            <a:off x="2585413" y="7111877"/>
            <a:ext cx="3010563" cy="17712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218944" rtl="0">
              <a:defRPr b="1" sz="7280">
                <a:solidFill>
                  <a:srgbClr val="99244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٣٥٧٧٨</a:t>
            </a:r>
          </a:p>
        </p:txBody>
      </p:sp>
      <p:pic>
        <p:nvPicPr>
          <p:cNvPr id="908" name="IMG_6275.png" descr="IMG_6275.png"/>
          <p:cNvPicPr>
            <a:picLocks noChangeAspect="1"/>
          </p:cNvPicPr>
          <p:nvPr/>
        </p:nvPicPr>
        <p:blipFill>
          <a:blip r:embed="rId22">
            <a:extLst/>
          </a:blip>
          <a:srcRect l="66986" t="47389" r="27861" b="37036"/>
          <a:stretch>
            <a:fillRect/>
          </a:stretch>
        </p:blipFill>
        <p:spPr>
          <a:xfrm>
            <a:off x="16735204" y="2759140"/>
            <a:ext cx="1207258" cy="1050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09" name="IMG_6275.png" descr="IMG_6275.png"/>
          <p:cNvPicPr>
            <a:picLocks noChangeAspect="1"/>
          </p:cNvPicPr>
          <p:nvPr/>
        </p:nvPicPr>
        <p:blipFill>
          <a:blip r:embed="rId22">
            <a:extLst/>
          </a:blip>
          <a:srcRect l="20707" t="46320" r="74139" b="38104"/>
          <a:stretch>
            <a:fillRect/>
          </a:stretch>
        </p:blipFill>
        <p:spPr>
          <a:xfrm>
            <a:off x="5595975" y="2759140"/>
            <a:ext cx="1207258" cy="1050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10" name="IMG_6275.png" descr="IMG_6275.png"/>
          <p:cNvPicPr>
            <a:picLocks noChangeAspect="1"/>
          </p:cNvPicPr>
          <p:nvPr/>
        </p:nvPicPr>
        <p:blipFill>
          <a:blip r:embed="rId22">
            <a:extLst/>
          </a:blip>
          <a:srcRect l="43898" t="46320" r="50949" b="38104"/>
          <a:stretch>
            <a:fillRect/>
          </a:stretch>
        </p:blipFill>
        <p:spPr>
          <a:xfrm>
            <a:off x="11175381" y="2632164"/>
            <a:ext cx="1207258" cy="105097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1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3" grpId="4"/>
      <p:bldP build="whole" bldLvl="1" animBg="1" rev="0" advAuto="0" spid="881" grpId="2"/>
      <p:bldP build="whole" bldLvl="1" animBg="1" rev="0" advAuto="0" spid="870" grpId="1"/>
      <p:bldP build="whole" bldLvl="1" animBg="1" rev="0" advAuto="0" spid="892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91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1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1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43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92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1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19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4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2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44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4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4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4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4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5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5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51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73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97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6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5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5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5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5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5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59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0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6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61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62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64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5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6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7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8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7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72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74" name="IMG_6275.png" descr="IMG_6275.png"/>
          <p:cNvPicPr>
            <a:picLocks noChangeAspect="1"/>
          </p:cNvPicPr>
          <p:nvPr/>
        </p:nvPicPr>
        <p:blipFill>
          <a:blip r:embed="rId23">
            <a:extLst/>
          </a:blip>
          <a:srcRect l="50000" t="64670" r="4424" b="0"/>
          <a:stretch>
            <a:fillRect/>
          </a:stretch>
        </p:blipFill>
        <p:spPr>
          <a:xfrm>
            <a:off x="8505741" y="2617305"/>
            <a:ext cx="14850307" cy="331532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7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8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8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7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8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8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8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8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006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00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0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9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8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8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8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9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92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3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9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94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95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97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8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9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0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1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0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05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07" name="IMG_6275.png" descr="IMG_6275.png"/>
          <p:cNvPicPr>
            <a:picLocks noChangeAspect="1"/>
          </p:cNvPicPr>
          <p:nvPr/>
        </p:nvPicPr>
        <p:blipFill>
          <a:blip r:embed="rId22">
            <a:extLst/>
          </a:blip>
          <a:srcRect l="50000" t="64670" r="4424" b="0"/>
          <a:stretch>
            <a:fillRect/>
          </a:stretch>
        </p:blipFill>
        <p:spPr>
          <a:xfrm>
            <a:off x="8505741" y="2617305"/>
            <a:ext cx="14850307" cy="3315324"/>
          </a:xfrm>
          <a:prstGeom prst="rect">
            <a:avLst/>
          </a:prstGeom>
          <a:ln w="12700">
            <a:miter lim="400000"/>
          </a:ln>
        </p:spPr>
      </p:pic>
      <p:sp>
        <p:nvSpPr>
          <p:cNvPr id="1008" name="Google Shape;1270;p45"/>
          <p:cNvSpPr txBox="1"/>
          <p:nvPr/>
        </p:nvSpPr>
        <p:spPr>
          <a:xfrm>
            <a:off x="6022402" y="6034607"/>
            <a:ext cx="14442932" cy="36404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b="1" sz="8500">
                <a:solidFill>
                  <a:srgbClr val="4D22B2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ما تأكله = ١١ × ٣١ = ٣٤١ كجم</a:t>
            </a:r>
          </a:p>
        </p:txBody>
      </p:sp>
      <p:graphicFrame>
        <p:nvGraphicFramePr>
          <p:cNvPr id="100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0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016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01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1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15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19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17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1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040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03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3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2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2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2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2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26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7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3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28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29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31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2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3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4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35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3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39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41" name="IMG_2694.png" descr="IMG_2694.png"/>
          <p:cNvPicPr>
            <a:picLocks noChangeAspect="1"/>
          </p:cNvPicPr>
          <p:nvPr/>
        </p:nvPicPr>
        <p:blipFill>
          <a:blip r:embed="rId22">
            <a:extLst/>
          </a:blip>
          <a:srcRect l="85916" t="6427" r="0" b="35316"/>
          <a:stretch>
            <a:fillRect/>
          </a:stretch>
        </p:blipFill>
        <p:spPr>
          <a:xfrm>
            <a:off x="19121538" y="1906408"/>
            <a:ext cx="3481225" cy="1664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2" name="IMG_2694.png" descr="IMG_2694.png"/>
          <p:cNvPicPr>
            <a:picLocks noChangeAspect="1"/>
          </p:cNvPicPr>
          <p:nvPr/>
        </p:nvPicPr>
        <p:blipFill>
          <a:blip r:embed="rId22">
            <a:extLst/>
          </a:blip>
          <a:srcRect l="0" t="6427" r="14071" b="6427"/>
          <a:stretch>
            <a:fillRect/>
          </a:stretch>
        </p:blipFill>
        <p:spPr>
          <a:xfrm>
            <a:off x="1833873" y="3086184"/>
            <a:ext cx="21428324" cy="2511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3" name="تجميع"/>
          <p:cNvGrpSpPr/>
          <p:nvPr/>
        </p:nvGrpSpPr>
        <p:grpSpPr>
          <a:xfrm>
            <a:off x="11701066" y="4342095"/>
            <a:ext cx="4549274" cy="6230983"/>
            <a:chOff x="0" y="0"/>
            <a:chExt cx="4549272" cy="6230982"/>
          </a:xfrm>
        </p:grpSpPr>
        <p:grpSp>
          <p:nvGrpSpPr>
            <p:cNvPr id="1047" name="تجميع"/>
            <p:cNvGrpSpPr/>
            <p:nvPr/>
          </p:nvGrpSpPr>
          <p:grpSpPr>
            <a:xfrm>
              <a:off x="481599" y="0"/>
              <a:ext cx="3681743" cy="3324540"/>
              <a:chOff x="0" y="0"/>
              <a:chExt cx="3681741" cy="3324539"/>
            </a:xfrm>
          </p:grpSpPr>
          <p:sp>
            <p:nvSpPr>
              <p:cNvPr id="1043" name="Google Shape;1270;p45"/>
              <p:cNvSpPr txBox="1"/>
              <p:nvPr/>
            </p:nvSpPr>
            <p:spPr>
              <a:xfrm>
                <a:off x="1933465" y="674089"/>
                <a:ext cx="1748277" cy="148421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/>
              <a:p>
                <a:pPr algn="ctr" defTabSz="1975104" rtl="0">
                  <a:defRPr b="1" sz="6480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sz="5994"/>
                  <a:t>×</a:t>
                </a:r>
                <a:r>
                  <a:t> </a:t>
                </a:r>
              </a:p>
            </p:txBody>
          </p:sp>
          <p:grpSp>
            <p:nvGrpSpPr>
              <p:cNvPr id="1046" name="تجميع"/>
              <p:cNvGrpSpPr/>
              <p:nvPr/>
            </p:nvGrpSpPr>
            <p:grpSpPr>
              <a:xfrm>
                <a:off x="0" y="0"/>
                <a:ext cx="2807604" cy="3324540"/>
                <a:chOff x="0" y="0"/>
                <a:chExt cx="2807603" cy="3324539"/>
              </a:xfrm>
            </p:grpSpPr>
            <p:sp>
              <p:nvSpPr>
                <p:cNvPr id="1044" name="Google Shape;1270;p45"/>
                <p:cNvSpPr txBox="1"/>
                <p:nvPr/>
              </p:nvSpPr>
              <p:spPr>
                <a:xfrm>
                  <a:off x="0" y="0"/>
                  <a:ext cx="2807604" cy="332454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/>
                <a:p>
                  <a:pPr algn="ctr" rtl="0">
                    <a:defRPr b="1" sz="6600">
                      <a:solidFill>
                        <a:srgbClr val="008CB4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t>٢٣٥</a:t>
                  </a:r>
                </a:p>
                <a:p>
                  <a:pPr algn="ctr" rtl="0">
                    <a:defRPr b="1" sz="6600">
                      <a:solidFill>
                        <a:srgbClr val="008CB4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t>١٢٤</a:t>
                  </a:r>
                </a:p>
              </p:txBody>
            </p:sp>
            <p:sp>
              <p:nvSpPr>
                <p:cNvPr id="1045" name="خط"/>
                <p:cNvSpPr/>
                <p:nvPr/>
              </p:nvSpPr>
              <p:spPr>
                <a:xfrm>
                  <a:off x="292275" y="2838512"/>
                  <a:ext cx="2270871" cy="1"/>
                </a:xfrm>
                <a:prstGeom prst="line">
                  <a:avLst/>
                </a:prstGeom>
                <a:noFill/>
                <a:ln w="63500" cap="flat">
                  <a:solidFill>
                    <a:srgbClr val="232323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  <p:grpSp>
          <p:nvGrpSpPr>
            <p:cNvPr id="1052" name="تجميع"/>
            <p:cNvGrpSpPr/>
            <p:nvPr/>
          </p:nvGrpSpPr>
          <p:grpSpPr>
            <a:xfrm>
              <a:off x="-1" y="2906442"/>
              <a:ext cx="4549274" cy="3324541"/>
              <a:chOff x="0" y="0"/>
              <a:chExt cx="4549272" cy="3324539"/>
            </a:xfrm>
          </p:grpSpPr>
          <p:grpSp>
            <p:nvGrpSpPr>
              <p:cNvPr id="1050" name="تجميع"/>
              <p:cNvGrpSpPr/>
              <p:nvPr/>
            </p:nvGrpSpPr>
            <p:grpSpPr>
              <a:xfrm>
                <a:off x="-1" y="0"/>
                <a:ext cx="4549274" cy="3324540"/>
                <a:chOff x="0" y="0"/>
                <a:chExt cx="4549272" cy="3324539"/>
              </a:xfrm>
            </p:grpSpPr>
            <p:sp>
              <p:nvSpPr>
                <p:cNvPr id="1048" name="Google Shape;1270;p45"/>
                <p:cNvSpPr txBox="1"/>
                <p:nvPr/>
              </p:nvSpPr>
              <p:spPr>
                <a:xfrm>
                  <a:off x="3353768" y="858165"/>
                  <a:ext cx="1195505" cy="148421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>
                  <a:lvl1pPr algn="ctr" defTabSz="1975104" rtl="0">
                    <a:defRPr b="1" sz="648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/>
                  <a:r>
                    <a:t>+ </a:t>
                  </a:r>
                </a:p>
              </p:txBody>
            </p:sp>
            <p:sp>
              <p:nvSpPr>
                <p:cNvPr id="1049" name="Google Shape;1270;p45"/>
                <p:cNvSpPr txBox="1"/>
                <p:nvPr/>
              </p:nvSpPr>
              <p:spPr>
                <a:xfrm>
                  <a:off x="0" y="0"/>
                  <a:ext cx="3781248" cy="3324540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243799" tIns="243799" rIns="243799" bIns="243799" numCol="1" anchor="ctr">
                  <a:normAutofit fontScale="100000" lnSpcReduction="0"/>
                </a:bodyPr>
                <a:lstStyle/>
                <a:p>
                  <a:pPr algn="ctr" defTabSz="1975104" rtl="0">
                    <a:defRPr b="1" sz="5346">
                      <a:solidFill>
                        <a:srgbClr val="0061FE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t>٠ ٤ ٩ </a:t>
                  </a:r>
                  <a:r>
                    <a:rPr>
                      <a:solidFill>
                        <a:srgbClr val="B92D5D"/>
                      </a:solidFill>
                    </a:rPr>
                    <a:t>٠ ٠</a:t>
                  </a:r>
                </a:p>
                <a:p>
                  <a:pPr algn="ctr" defTabSz="1975104" rtl="0">
                    <a:defRPr b="1" sz="5346">
                      <a:solidFill>
                        <a:srgbClr val="0061FE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rPr>
                      <a:solidFill>
                        <a:srgbClr val="B92D5D"/>
                      </a:solidFill>
                    </a:rPr>
                    <a:t>٠</a:t>
                  </a:r>
                  <a:r>
                    <a:t> ٠ ٧ ٤ </a:t>
                  </a:r>
                  <a:r>
                    <a:rPr>
                      <a:solidFill>
                        <a:srgbClr val="B92D5D"/>
                      </a:solidFill>
                    </a:rPr>
                    <a:t>٠</a:t>
                  </a:r>
                </a:p>
                <a:p>
                  <a:pPr algn="ctr" defTabSz="1975104" rtl="0">
                    <a:defRPr b="1" sz="5346">
                      <a:solidFill>
                        <a:srgbClr val="0061FE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r>
                    <a:rPr>
                      <a:solidFill>
                        <a:srgbClr val="B92D5D"/>
                      </a:solidFill>
                    </a:rPr>
                    <a:t>٠ ٠</a:t>
                  </a:r>
                  <a:r>
                    <a:t> ٥ ٣ ٢ </a:t>
                  </a:r>
                </a:p>
              </p:txBody>
            </p:sp>
          </p:grpSp>
          <p:sp>
            <p:nvSpPr>
              <p:cNvPr id="1051" name="خط"/>
              <p:cNvSpPr/>
              <p:nvPr/>
            </p:nvSpPr>
            <p:spPr>
              <a:xfrm>
                <a:off x="41263" y="3094766"/>
                <a:ext cx="3145988" cy="1"/>
              </a:xfrm>
              <a:prstGeom prst="line">
                <a:avLst/>
              </a:prstGeom>
              <a:noFill/>
              <a:ln w="63500" cap="flat">
                <a:solidFill>
                  <a:srgbClr val="232323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1054" name="٢٩١٤٠"/>
          <p:cNvSpPr txBox="1"/>
          <p:nvPr/>
        </p:nvSpPr>
        <p:spPr>
          <a:xfrm>
            <a:off x="12191999" y="10398179"/>
            <a:ext cx="2530139" cy="12731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6600">
                <a:solidFill>
                  <a:srgbClr val="791A3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٢٩١٤٠</a:t>
            </a:r>
          </a:p>
        </p:txBody>
      </p:sp>
      <p:graphicFrame>
        <p:nvGraphicFramePr>
          <p:cNvPr id="105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1" grpId="1"/>
      <p:bldP build="whole" bldLvl="1" animBg="1" rev="0" advAuto="0" spid="1042" grpId="2"/>
      <p:bldP build="whole" bldLvl="1" animBg="1" rev="0" advAuto="0" spid="1053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064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057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8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9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0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1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2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65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6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73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068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9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0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1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6" name="IMG_6276.jpeg"/>
          <p:cNvGrpSpPr/>
          <p:nvPr/>
        </p:nvGrpSpPr>
        <p:grpSpPr>
          <a:xfrm>
            <a:off x="3822952" y="1324245"/>
            <a:ext cx="10025857" cy="11354595"/>
            <a:chOff x="0" y="0"/>
            <a:chExt cx="10025856" cy="11354593"/>
          </a:xfrm>
        </p:grpSpPr>
        <p:pic>
          <p:nvPicPr>
            <p:cNvPr id="1075" name="IMG_6276.jpeg" descr="IMG_6276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800" y="50800"/>
              <a:ext cx="9924093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74" name="IMG_6276.jpeg" descr="IMG_6276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025857" cy="11354594"/>
            </a:xfrm>
            <a:prstGeom prst="rect">
              <a:avLst/>
            </a:prstGeom>
            <a:effectLst/>
          </p:spPr>
        </p:pic>
      </p:grpSp>
      <p:grpSp>
        <p:nvGrpSpPr>
          <p:cNvPr id="1079" name="IMG_6277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078" name="IMG_6277.jpeg" descr="IMG_6277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532" r="0" b="2532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77" name="IMG_6277.jpeg" descr="IMG_6277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08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082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3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84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85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086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087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089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090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091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094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092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95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07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105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102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096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03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06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108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1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109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10" name="IMG_8403.png" descr="IMG_840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11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9" name="تجميع"/>
          <p:cNvGrpSpPr/>
          <p:nvPr/>
        </p:nvGrpSpPr>
        <p:grpSpPr>
          <a:xfrm>
            <a:off x="4090276" y="2790277"/>
            <a:ext cx="19895004" cy="6953337"/>
            <a:chOff x="0" y="0"/>
            <a:chExt cx="19895002" cy="6953336"/>
          </a:xfrm>
        </p:grpSpPr>
        <p:grpSp>
          <p:nvGrpSpPr>
            <p:cNvPr id="1117" name="تجميع"/>
            <p:cNvGrpSpPr/>
            <p:nvPr/>
          </p:nvGrpSpPr>
          <p:grpSpPr>
            <a:xfrm>
              <a:off x="0" y="-1"/>
              <a:ext cx="14276554" cy="5242758"/>
              <a:chOff x="0" y="0"/>
              <a:chExt cx="14276553" cy="5242756"/>
            </a:xfrm>
          </p:grpSpPr>
          <p:sp>
            <p:nvSpPr>
              <p:cNvPr id="1114" name="Google Shape;4648;p80"/>
              <p:cNvSpPr/>
              <p:nvPr/>
            </p:nvSpPr>
            <p:spPr>
              <a:xfrm>
                <a:off x="7857027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115" name="Google Shape;4650;p80"/>
              <p:cNvSpPr/>
              <p:nvPr/>
            </p:nvSpPr>
            <p:spPr>
              <a:xfrm>
                <a:off x="7549672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650;p80"/>
              <p:cNvSpPr/>
              <p:nvPr/>
            </p:nvSpPr>
            <p:spPr>
              <a:xfrm>
                <a:off x="0" y="2496236"/>
                <a:ext cx="7988408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118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26768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20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125" name="Google Shape;1160;p26"/>
          <p:cNvGrpSpPr/>
          <p:nvPr/>
        </p:nvGrpSpPr>
        <p:grpSpPr>
          <a:xfrm>
            <a:off x="6509991" y="9842442"/>
            <a:ext cx="1305645" cy="1328510"/>
            <a:chOff x="0" y="0"/>
            <a:chExt cx="1305644" cy="1328509"/>
          </a:xfrm>
        </p:grpSpPr>
        <p:sp>
          <p:nvSpPr>
            <p:cNvPr id="1121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26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127" name="صفحة :"/>
          <p:cNvSpPr txBox="1"/>
          <p:nvPr/>
        </p:nvSpPr>
        <p:spPr>
          <a:xfrm>
            <a:off x="9441191" y="6670420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128" name="١١ ،١٦ ، ٢٠"/>
          <p:cNvSpPr txBox="1"/>
          <p:nvPr/>
        </p:nvSpPr>
        <p:spPr>
          <a:xfrm>
            <a:off x="4194290" y="5635892"/>
            <a:ext cx="5937047" cy="13711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١١ ،١٦ ، ٢٠ </a:t>
            </a:r>
          </a:p>
        </p:txBody>
      </p:sp>
      <p:sp>
        <p:nvSpPr>
          <p:cNvPr id="1129" name="٩٨"/>
          <p:cNvSpPr txBox="1"/>
          <p:nvPr/>
        </p:nvSpPr>
        <p:spPr>
          <a:xfrm>
            <a:off x="5702885" y="6754382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٩٨</a:t>
            </a:r>
          </a:p>
        </p:txBody>
      </p:sp>
      <p:sp>
        <p:nvSpPr>
          <p:cNvPr id="1130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131" name="&quot;جذور التعليم مريرة،     لكن ثمراتها حلوة.&quot;"/>
          <p:cNvSpPr txBox="1"/>
          <p:nvPr/>
        </p:nvSpPr>
        <p:spPr>
          <a:xfrm>
            <a:off x="7719669" y="9743613"/>
            <a:ext cx="11326535" cy="2767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sz="12200">
                <a:solidFill>
                  <a:srgbClr val="6283BC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"جذور التعليم مريرة،     لكن ثمراتها حلوة."</a:t>
            </a:r>
          </a:p>
        </p:txBody>
      </p:sp>
      <p:graphicFrame>
        <p:nvGraphicFramePr>
          <p:cNvPr id="1132" name="الجدول ١"/>
          <p:cNvGraphicFramePr/>
          <p:nvPr/>
        </p:nvGraphicFramePr>
        <p:xfrm>
          <a:off x="22508557" y="12964751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88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482" name="IMG_2583.png" descr="IMG_258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3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84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85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86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87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489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490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491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494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492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95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507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505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502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496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7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8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9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0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1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03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6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08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1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509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10" name="IMG_8403.png" descr="IMG_840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7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515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16" name="IMG_8404.png" descr="IMG_840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8" name="IMG_8403.png" descr="IMG_8403.png"/>
          <p:cNvPicPr>
            <a:picLocks noChangeAspect="1"/>
          </p:cNvPicPr>
          <p:nvPr/>
        </p:nvPicPr>
        <p:blipFill>
          <a:blip r:embed="rId5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8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53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3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2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2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1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2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2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24" name="IMG_4012.png" descr="IMG_4012.pn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5" name="IMG_4015.jpeg" descr="IMG_4015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2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26" name="IMG_4016.jpeg" descr="IMG_4016.jpeg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27" name="صورة 20" descr="صورة 20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29" name="IMG_4017.jpeg" descr="IMG_4017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0" name="IMG_4020.jpeg" descr="IMG_4020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1" name="IMG_4022.jpeg" descr="IMG_4022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2" name="IMG_4023.png" descr="IMG_4023.pn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3" name="IMG_4024.jpeg" descr="IMG_4024.jpeg"/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3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37" name="Picture 2" descr="Picture 2">
              <a:hlinkClick r:id="rId23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4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39" name="IMG_2689.png" descr="IMG_2689.png"/>
          <p:cNvPicPr>
            <a:picLocks noChangeAspect="1"/>
          </p:cNvPicPr>
          <p:nvPr/>
        </p:nvPicPr>
        <p:blipFill>
          <a:blip r:embed="rId25">
            <a:extLst/>
          </a:blip>
          <a:srcRect l="0" t="36460" r="0" b="17132"/>
          <a:stretch>
            <a:fillRect/>
          </a:stretch>
        </p:blipFill>
        <p:spPr>
          <a:xfrm>
            <a:off x="6383121" y="4281459"/>
            <a:ext cx="11957377" cy="381248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4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544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54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45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49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47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48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5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0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56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6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5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5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5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5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5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56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7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6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58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59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61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2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3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4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65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6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69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71" name="IMG_2690.png" descr="IMG_2690.png"/>
          <p:cNvPicPr>
            <a:picLocks noChangeAspect="1"/>
          </p:cNvPicPr>
          <p:nvPr/>
        </p:nvPicPr>
        <p:blipFill>
          <a:blip r:embed="rId23">
            <a:extLst/>
          </a:blip>
          <a:srcRect l="56840" t="24917" r="5528" b="6622"/>
          <a:stretch>
            <a:fillRect/>
          </a:stretch>
        </p:blipFill>
        <p:spPr>
          <a:xfrm>
            <a:off x="12344037" y="2858557"/>
            <a:ext cx="8795954" cy="7619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IMG_2690.png" descr="IMG_2690.png"/>
          <p:cNvPicPr>
            <a:picLocks noChangeAspect="1"/>
          </p:cNvPicPr>
          <p:nvPr/>
        </p:nvPicPr>
        <p:blipFill>
          <a:blip r:embed="rId23">
            <a:extLst/>
          </a:blip>
          <a:srcRect l="2088" t="10770" r="51988" b="10770"/>
          <a:stretch>
            <a:fillRect/>
          </a:stretch>
        </p:blipFill>
        <p:spPr>
          <a:xfrm>
            <a:off x="4699906" y="4127565"/>
            <a:ext cx="6246405" cy="50811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graphicFrame>
        <p:nvGraphicFramePr>
          <p:cNvPr id="57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2" grpId="2"/>
      <p:bldP build="whole" bldLvl="1" animBg="1" rev="0" advAuto="0" spid="57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4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580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57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7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9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583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8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8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85" name="ضرب عدد من رقمين في عدد من رقمين"/>
          <p:cNvSpPr txBox="1"/>
          <p:nvPr/>
        </p:nvSpPr>
        <p:spPr>
          <a:xfrm>
            <a:off x="14029645" y="1472653"/>
            <a:ext cx="8967340" cy="1634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5800">
                <a:solidFill>
                  <a:srgbClr val="99244F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99244F"/>
                </a:solidFill>
              </a:rPr>
              <a:t>ضرب عدد من رقمين في عدد من رقمين</a:t>
            </a:r>
          </a:p>
        </p:txBody>
      </p:sp>
      <p:grpSp>
        <p:nvGrpSpPr>
          <p:cNvPr id="605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60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0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9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8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8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8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8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91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2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9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93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94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96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7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8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9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00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0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04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06" name="IMG_2691.png" descr="IMG_2691.png"/>
          <p:cNvPicPr>
            <a:picLocks noChangeAspect="1"/>
          </p:cNvPicPr>
          <p:nvPr/>
        </p:nvPicPr>
        <p:blipFill>
          <a:blip r:embed="rId22">
            <a:extLst/>
          </a:blip>
          <a:srcRect l="16918" t="17659" r="4671" b="73209"/>
          <a:stretch>
            <a:fillRect/>
          </a:stretch>
        </p:blipFill>
        <p:spPr>
          <a:xfrm>
            <a:off x="9479199" y="2747331"/>
            <a:ext cx="13954463" cy="11350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1" name="تجميع"/>
          <p:cNvGrpSpPr/>
          <p:nvPr/>
        </p:nvGrpSpPr>
        <p:grpSpPr>
          <a:xfrm>
            <a:off x="2626676" y="2607631"/>
            <a:ext cx="6275622" cy="3774271"/>
            <a:chOff x="0" y="-139700"/>
            <a:chExt cx="6275621" cy="3774269"/>
          </a:xfrm>
        </p:grpSpPr>
        <p:grpSp>
          <p:nvGrpSpPr>
            <p:cNvPr id="609" name="IMG_2690.png"/>
            <p:cNvGrpSpPr/>
            <p:nvPr/>
          </p:nvGrpSpPr>
          <p:grpSpPr>
            <a:xfrm>
              <a:off x="2131676" y="-139701"/>
              <a:ext cx="4143946" cy="3774271"/>
              <a:chOff x="0" y="0"/>
              <a:chExt cx="4143945" cy="3774269"/>
            </a:xfrm>
          </p:grpSpPr>
          <p:pic>
            <p:nvPicPr>
              <p:cNvPr id="608" name="IMG_2690.png" descr="IMG_2690.png"/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56840" t="24917" r="5528" b="6622"/>
              <a:stretch>
                <a:fillRect/>
              </a:stretch>
            </p:blipFill>
            <p:spPr>
              <a:xfrm>
                <a:off x="215900" y="139700"/>
                <a:ext cx="3712146" cy="321547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607" name="IMG_2690.png" descr="IMG_2690.png"/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-1" y="-1"/>
                <a:ext cx="4143947" cy="3774271"/>
              </a:xfrm>
              <a:prstGeom prst="rect">
                <a:avLst/>
              </a:prstGeom>
              <a:effectLst/>
            </p:spPr>
          </p:pic>
        </p:grpSp>
        <p:pic>
          <p:nvPicPr>
            <p:cNvPr id="610" name="IMG_2690.png" descr="IMG_2690.png"/>
            <p:cNvPicPr>
              <a:picLocks noChangeAspect="1"/>
            </p:cNvPicPr>
            <p:nvPr/>
          </p:nvPicPr>
          <p:blipFill>
            <a:blip r:embed="rId23">
              <a:extLst/>
            </a:blip>
            <a:srcRect l="2088" t="10770" r="51988" b="10770"/>
            <a:stretch>
              <a:fillRect/>
            </a:stretch>
          </p:blipFill>
          <p:spPr>
            <a:xfrm>
              <a:off x="0" y="778653"/>
              <a:ext cx="2426989" cy="197424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612" name="IMG_2691.png" descr="IMG_2691.png"/>
          <p:cNvPicPr>
            <a:picLocks noChangeAspect="1"/>
          </p:cNvPicPr>
          <p:nvPr/>
        </p:nvPicPr>
        <p:blipFill>
          <a:blip r:embed="rId22">
            <a:extLst/>
          </a:blip>
          <a:srcRect l="33156" t="27305" r="39720" b="66402"/>
          <a:stretch>
            <a:fillRect/>
          </a:stretch>
        </p:blipFill>
        <p:spPr>
          <a:xfrm>
            <a:off x="13226907" y="4004631"/>
            <a:ext cx="4617512" cy="748207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613" name="IMG_2691.png" descr="IMG_2691.png"/>
          <p:cNvPicPr>
            <a:picLocks noChangeAspect="0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17064759" y="5027938"/>
            <a:ext cx="4383226" cy="5584639"/>
          </a:xfrm>
          <a:prstGeom prst="rect">
            <a:avLst/>
          </a:prstGeom>
        </p:spPr>
      </p:pic>
      <p:grpSp>
        <p:nvGrpSpPr>
          <p:cNvPr id="616" name="IMG_2691.png"/>
          <p:cNvGrpSpPr/>
          <p:nvPr/>
        </p:nvGrpSpPr>
        <p:grpSpPr>
          <a:xfrm>
            <a:off x="18540460" y="3861352"/>
            <a:ext cx="4088623" cy="999347"/>
            <a:chOff x="0" y="0"/>
            <a:chExt cx="4088621" cy="999346"/>
          </a:xfrm>
        </p:grpSpPr>
        <p:pic>
          <p:nvPicPr>
            <p:cNvPr id="615" name="IMG_2691.png" descr="IMG_2691.png"/>
            <p:cNvPicPr>
              <a:picLocks noChangeAspect="1"/>
            </p:cNvPicPr>
            <p:nvPr/>
          </p:nvPicPr>
          <p:blipFill>
            <a:blip r:embed="rId22">
              <a:extLst/>
            </a:blip>
            <a:srcRect l="61291" t="26425" r="11663" b="65175"/>
            <a:stretch>
              <a:fillRect/>
            </a:stretch>
          </p:blipFill>
          <p:spPr>
            <a:xfrm>
              <a:off x="71842" y="71842"/>
              <a:ext cx="3944746" cy="8557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14" name="IMG_2691.png" descr="IMG_2691.png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-1" y="0"/>
              <a:ext cx="4088623" cy="999347"/>
            </a:xfrm>
            <a:prstGeom prst="rect">
              <a:avLst/>
            </a:prstGeom>
            <a:effectLst/>
          </p:spPr>
        </p:pic>
      </p:grpSp>
      <p:pic>
        <p:nvPicPr>
          <p:cNvPr id="617" name="IMG_2691.png" descr="IMG_2691.png"/>
          <p:cNvPicPr>
            <a:picLocks noChangeAspect="0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12433282" y="5664561"/>
            <a:ext cx="4643156" cy="5415722"/>
          </a:xfrm>
          <a:prstGeom prst="rect">
            <a:avLst/>
          </a:prstGeom>
        </p:spPr>
      </p:pic>
      <p:pic>
        <p:nvPicPr>
          <p:cNvPr id="618" name="IMG_2691.png" descr="IMG_2691.png"/>
          <p:cNvPicPr>
            <a:picLocks noChangeAspect="0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7724435" y="6175479"/>
            <a:ext cx="4683449" cy="5625903"/>
          </a:xfrm>
          <a:prstGeom prst="rect">
            <a:avLst/>
          </a:prstGeom>
        </p:spPr>
      </p:pic>
      <p:grpSp>
        <p:nvGrpSpPr>
          <p:cNvPr id="622" name="تجميع"/>
          <p:cNvGrpSpPr/>
          <p:nvPr/>
        </p:nvGrpSpPr>
        <p:grpSpPr>
          <a:xfrm>
            <a:off x="4138746" y="11616532"/>
            <a:ext cx="16970075" cy="1101853"/>
            <a:chOff x="0" y="0"/>
            <a:chExt cx="16970073" cy="1101852"/>
          </a:xfrm>
        </p:grpSpPr>
        <p:pic>
          <p:nvPicPr>
            <p:cNvPr id="619" name="IMG_2691.png" descr="IMG_2691.png"/>
            <p:cNvPicPr>
              <a:picLocks noChangeAspect="1"/>
            </p:cNvPicPr>
            <p:nvPr/>
          </p:nvPicPr>
          <p:blipFill>
            <a:blip r:embed="rId22">
              <a:extLst/>
            </a:blip>
            <a:srcRect l="42312" t="79953" r="11326" b="11410"/>
            <a:stretch>
              <a:fillRect/>
            </a:stretch>
          </p:blipFill>
          <p:spPr>
            <a:xfrm>
              <a:off x="8502195" y="0"/>
              <a:ext cx="8467879" cy="11018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0" name="IMG_2691.png" descr="IMG_2691.png"/>
            <p:cNvPicPr>
              <a:picLocks noChangeAspect="1"/>
            </p:cNvPicPr>
            <p:nvPr/>
          </p:nvPicPr>
          <p:blipFill>
            <a:blip r:embed="rId22">
              <a:extLst/>
            </a:blip>
            <a:srcRect l="59506" t="88680" r="11326" b="3801"/>
            <a:stretch>
              <a:fillRect/>
            </a:stretch>
          </p:blipFill>
          <p:spPr>
            <a:xfrm>
              <a:off x="3506618" y="71301"/>
              <a:ext cx="5327443" cy="9591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1" name="IMG_2691.png" descr="IMG_2691.png"/>
            <p:cNvPicPr>
              <a:picLocks noChangeAspect="1"/>
            </p:cNvPicPr>
            <p:nvPr/>
          </p:nvPicPr>
          <p:blipFill>
            <a:blip r:embed="rId22">
              <a:extLst/>
            </a:blip>
            <a:srcRect l="29261" t="89128" r="47511" b="3690"/>
            <a:stretch>
              <a:fillRect/>
            </a:stretch>
          </p:blipFill>
          <p:spPr>
            <a:xfrm>
              <a:off x="0" y="100081"/>
              <a:ext cx="4176470" cy="902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6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1" grpId="2"/>
      <p:bldP build="whole" bldLvl="1" animBg="1" rev="0" advAuto="0" spid="612" grpId="3"/>
      <p:bldP build="whole" bldLvl="1" animBg="1" rev="0" advAuto="0" spid="613" grpId="5"/>
      <p:bldP build="whole" bldLvl="1" animBg="1" rev="0" advAuto="0" spid="616" grpId="4"/>
      <p:bldP build="whole" bldLvl="1" animBg="1" rev="0" advAuto="0" spid="617" grpId="6"/>
      <p:bldP build="whole" bldLvl="1" animBg="1" rev="0" advAuto="0" spid="622" grpId="8"/>
      <p:bldP build="whole" bldLvl="1" animBg="1" rev="0" advAuto="0" spid="618" grpId="7"/>
      <p:bldP build="whole" bldLvl="1" animBg="1" rev="0" advAuto="0" spid="60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4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30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62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2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29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633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3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3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635" name="ضرب عدد من ٣ أرقام في عدد من رقمين"/>
          <p:cNvSpPr txBox="1"/>
          <p:nvPr/>
        </p:nvSpPr>
        <p:spPr>
          <a:xfrm>
            <a:off x="14078628" y="1548853"/>
            <a:ext cx="9158323" cy="1634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5800">
                <a:solidFill>
                  <a:srgbClr val="99244F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99244F"/>
                </a:solidFill>
              </a:rPr>
              <a:t>ضرب عدد من ٣ أرقام في عدد من رقمين</a:t>
            </a:r>
          </a:p>
        </p:txBody>
      </p:sp>
      <p:grpSp>
        <p:nvGrpSpPr>
          <p:cNvPr id="655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65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5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4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3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3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3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3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41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2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4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43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44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46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7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8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49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0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5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54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56" name="IMG_2692.png" descr="IMG_2692.png"/>
          <p:cNvPicPr>
            <a:picLocks noChangeAspect="1"/>
          </p:cNvPicPr>
          <p:nvPr/>
        </p:nvPicPr>
        <p:blipFill>
          <a:blip r:embed="rId22">
            <a:extLst/>
          </a:blip>
          <a:srcRect l="50000" t="16060" r="0" b="73829"/>
          <a:stretch>
            <a:fillRect/>
          </a:stretch>
        </p:blipFill>
        <p:spPr>
          <a:xfrm>
            <a:off x="14078628" y="2993642"/>
            <a:ext cx="8986558" cy="1154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IMG_2692.png" descr="IMG_2692.png"/>
          <p:cNvPicPr>
            <a:picLocks noChangeAspect="1"/>
          </p:cNvPicPr>
          <p:nvPr/>
        </p:nvPicPr>
        <p:blipFill>
          <a:blip r:embed="rId22">
            <a:extLst/>
          </a:blip>
          <a:srcRect l="10818" t="15950" r="50000" b="74906"/>
          <a:stretch>
            <a:fillRect/>
          </a:stretch>
        </p:blipFill>
        <p:spPr>
          <a:xfrm>
            <a:off x="10330910" y="4025551"/>
            <a:ext cx="5788746" cy="85806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</p:spPr>
      </p:pic>
      <p:pic>
        <p:nvPicPr>
          <p:cNvPr id="658" name="IMG_2692.png" descr="IMG_2692.png"/>
          <p:cNvPicPr>
            <a:picLocks noChangeAspect="0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7770581" y="4152196"/>
            <a:ext cx="4434654" cy="5340575"/>
          </a:xfrm>
          <a:prstGeom prst="rect">
            <a:avLst/>
          </a:prstGeom>
        </p:spPr>
      </p:pic>
      <p:pic>
        <p:nvPicPr>
          <p:cNvPr id="659" name="IMG_2692.png" descr="IMG_2692.png"/>
          <p:cNvPicPr>
            <a:picLocks noChangeAspect="0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12863719" y="5105376"/>
            <a:ext cx="4834040" cy="5694263"/>
          </a:xfrm>
          <a:prstGeom prst="rect">
            <a:avLst/>
          </a:prstGeom>
        </p:spPr>
      </p:pic>
      <p:pic>
        <p:nvPicPr>
          <p:cNvPr id="660" name="IMG_2692.png" descr="IMG_2692.png"/>
          <p:cNvPicPr>
            <a:picLocks noChangeAspect="0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7725332" y="6201741"/>
            <a:ext cx="5059888" cy="5498299"/>
          </a:xfrm>
          <a:prstGeom prst="rect">
            <a:avLst/>
          </a:prstGeom>
        </p:spPr>
      </p:pic>
      <p:pic>
        <p:nvPicPr>
          <p:cNvPr id="661" name="IMG_2692.png" descr="IMG_2692.png"/>
          <p:cNvPicPr>
            <a:picLocks noChangeAspect="1"/>
          </p:cNvPicPr>
          <p:nvPr/>
        </p:nvPicPr>
        <p:blipFill>
          <a:blip r:embed="rId22">
            <a:extLst/>
          </a:blip>
          <a:srcRect l="23814" t="84826" r="7625" b="7564"/>
          <a:stretch>
            <a:fillRect/>
          </a:stretch>
        </p:blipFill>
        <p:spPr>
          <a:xfrm>
            <a:off x="8072462" y="11700038"/>
            <a:ext cx="12824777" cy="90424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6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6" grpId="1"/>
      <p:bldP build="whole" bldLvl="1" animBg="1" rev="0" advAuto="0" spid="661" grpId="3"/>
      <p:bldP build="whole" bldLvl="1" animBg="1" rev="0" advAuto="0" spid="65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6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6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94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7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6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70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9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7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9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00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9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9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99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0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0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02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24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72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2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0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0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0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0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0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10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1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1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12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13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15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6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7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8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9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2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23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25" name="IMG_6275.png" descr="IMG_6275.png"/>
          <p:cNvPicPr>
            <a:picLocks noChangeAspect="1"/>
          </p:cNvPicPr>
          <p:nvPr/>
        </p:nvPicPr>
        <p:blipFill>
          <a:blip r:embed="rId23">
            <a:extLst/>
          </a:blip>
          <a:srcRect l="12994" t="0" r="4424" b="54652"/>
          <a:stretch>
            <a:fillRect/>
          </a:stretch>
        </p:blipFill>
        <p:spPr>
          <a:xfrm>
            <a:off x="4062005" y="2366036"/>
            <a:ext cx="19349479" cy="305998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2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3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3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2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3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3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3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3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57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75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5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4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4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3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3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4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43" name="IMG_4012.png" descr="IMG_4012.png">
                  <a:hlinkClick r:id="rId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4" name="IMG_4015.jpeg" descr="IMG_4015.jpeg">
                  <a:hlinkClick r:id="rId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4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45" name="IMG_4016.jpeg" descr="IMG_4016.jpeg">
                    <a:hlinkClick r:id="rId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46" name="صورة 20" descr="صورة 20">
                    <a:hlinkClick r:id="rId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48" name="IMG_4017.jpeg" descr="IMG_4017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9" name="IMG_4020.jpeg" descr="IMG_4020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0" name="IMG_4022.jpeg" descr="IMG_4022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1" name="IMG_4023.png" descr="IMG_4023.pn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2" name="IMG_4024.jpeg" descr="IMG_4024.jpeg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5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56" name="Picture 2" descr="Picture 2">
              <a:hlinkClick r:id="rId2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758" name="٤١٦"/>
          <p:cNvSpPr txBox="1"/>
          <p:nvPr/>
        </p:nvSpPr>
        <p:spPr>
          <a:xfrm>
            <a:off x="20592333" y="5267256"/>
            <a:ext cx="1372671" cy="10779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5400">
                <a:solidFill>
                  <a:srgbClr val="0056D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٤١٦</a:t>
            </a:r>
          </a:p>
        </p:txBody>
      </p:sp>
      <p:sp>
        <p:nvSpPr>
          <p:cNvPr id="759" name="١١٧٠"/>
          <p:cNvSpPr txBox="1"/>
          <p:nvPr/>
        </p:nvSpPr>
        <p:spPr>
          <a:xfrm>
            <a:off x="15058517" y="5298280"/>
            <a:ext cx="1744714" cy="10779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5400">
                <a:solidFill>
                  <a:srgbClr val="0056D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١١٧٠</a:t>
            </a:r>
          </a:p>
        </p:txBody>
      </p:sp>
      <p:sp>
        <p:nvSpPr>
          <p:cNvPr id="760" name="١٢٤٨"/>
          <p:cNvSpPr txBox="1"/>
          <p:nvPr/>
        </p:nvSpPr>
        <p:spPr>
          <a:xfrm>
            <a:off x="9416736" y="5229156"/>
            <a:ext cx="1744715" cy="10779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5400">
                <a:solidFill>
                  <a:srgbClr val="0056D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١٢٤٨</a:t>
            </a:r>
          </a:p>
        </p:txBody>
      </p:sp>
      <p:sp>
        <p:nvSpPr>
          <p:cNvPr id="761" name="٥٧١٢"/>
          <p:cNvSpPr txBox="1"/>
          <p:nvPr/>
        </p:nvSpPr>
        <p:spPr>
          <a:xfrm>
            <a:off x="4062005" y="5229156"/>
            <a:ext cx="1744714" cy="10779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5400">
                <a:solidFill>
                  <a:srgbClr val="0056D6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٥٧١٢</a:t>
            </a:r>
          </a:p>
        </p:txBody>
      </p:sp>
      <p:pic>
        <p:nvPicPr>
          <p:cNvPr id="762" name="IMG_6275.png" descr="IMG_6275.png"/>
          <p:cNvPicPr>
            <a:picLocks noChangeAspect="1"/>
          </p:cNvPicPr>
          <p:nvPr/>
        </p:nvPicPr>
        <p:blipFill>
          <a:blip r:embed="rId22">
            <a:extLst/>
          </a:blip>
          <a:srcRect l="12994" t="0" r="4424" b="54652"/>
          <a:stretch>
            <a:fillRect/>
          </a:stretch>
        </p:blipFill>
        <p:spPr>
          <a:xfrm>
            <a:off x="4062005" y="2366036"/>
            <a:ext cx="19349479" cy="305998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6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6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6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6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95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7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7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7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9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7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9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9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9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0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9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9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0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0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0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03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25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82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2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1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0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0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0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0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11" name="IMG_4012.png" descr="IMG_4012.pn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2" name="IMG_4015.jpeg" descr="IMG_4015.jpeg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1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13" name="IMG_4016.jpeg" descr="IMG_4016.jpeg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14" name="صورة 20" descr="صورة 20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16" name="IMG_4017.jpeg" descr="IMG_4017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7" name="IMG_4020.jpeg" descr="IMG_4020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8" name="IMG_4022.jpeg" descr="IMG_4022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9" name="IMG_4023.png" descr="IMG_4023.pn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0" name="IMG_4024.jpeg" descr="IMG_4024.jpeg"/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2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24" name="Picture 2" descr="Picture 2">
              <a:hlinkClick r:id="rId2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26" name="IMG_6275.png" descr="IMG_6275.png"/>
          <p:cNvPicPr>
            <a:picLocks noChangeAspect="1"/>
          </p:cNvPicPr>
          <p:nvPr/>
        </p:nvPicPr>
        <p:blipFill>
          <a:blip r:embed="rId23">
            <a:extLst/>
          </a:blip>
          <a:srcRect l="8069" t="45785" r="4424" b="36343"/>
          <a:stretch>
            <a:fillRect/>
          </a:stretch>
        </p:blipFill>
        <p:spPr>
          <a:xfrm>
            <a:off x="2973444" y="2786798"/>
            <a:ext cx="20503568" cy="120589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2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