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603" r:id="rId6"/>
    <p:sldId id="259" r:id="rId7"/>
    <p:sldId id="597" r:id="rId8"/>
    <p:sldId id="598" r:id="rId9"/>
    <p:sldId id="260" r:id="rId10"/>
    <p:sldId id="601" r:id="rId11"/>
    <p:sldId id="599" r:id="rId12"/>
    <p:sldId id="60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9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4" d="100"/>
          <a:sy n="84" d="100"/>
        </p:scale>
        <p:origin x="186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B5834D9-85C8-4977-9AD9-12A0C3EA7DD1}" type="datetimeFigureOut">
              <a:rPr lang="ar-SA" smtClean="0"/>
              <a:t>19/03/1445</a:t>
            </a:fld>
            <a:endParaRPr lang="ar-S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1801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19/03/1445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602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19/03/1445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879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19/03/1445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700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B5834D9-85C8-4977-9AD9-12A0C3EA7DD1}" type="datetimeFigureOut">
              <a:rPr lang="ar-SA" smtClean="0"/>
              <a:t>19/03/1445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6523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19/03/1445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281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19/03/1445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630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19/03/1445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958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19/03/1445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817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19/03/1445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882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B5834D9-85C8-4977-9AD9-12A0C3EA7DD1}" type="datetimeFigureOut">
              <a:rPr lang="ar-SA" smtClean="0"/>
              <a:t>19/03/1445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289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B5834D9-85C8-4977-9AD9-12A0C3EA7DD1}" type="datetimeFigureOut">
              <a:rPr lang="ar-SA" smtClean="0"/>
              <a:t>19/03/1445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021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r" defTabSz="914400" rtl="1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4.xml"/><Relationship Id="rId7" Type="http://schemas.openxmlformats.org/officeDocument/2006/relationships/image" Target="../media/image3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ordwall.net/resource/36502969" TargetMode="External"/><Relationship Id="rId5" Type="http://schemas.openxmlformats.org/officeDocument/2006/relationships/image" Target="../media/image34.png"/><Relationship Id="rId10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slide" Target="slide10.xml"/><Relationship Id="rId4" Type="http://schemas.openxmlformats.org/officeDocument/2006/relationships/image" Target="../media/image38.png"/><Relationship Id="rId9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slide" Target="slide3.xml"/><Relationship Id="rId10" Type="http://schemas.openxmlformats.org/officeDocument/2006/relationships/slide" Target="slide10.xml"/><Relationship Id="rId4" Type="http://schemas.openxmlformats.org/officeDocument/2006/relationships/image" Target="../media/image9.png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jpeg"/><Relationship Id="rId7" Type="http://schemas.openxmlformats.org/officeDocument/2006/relationships/slide" Target="slide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Layout" Target="../slideLayouts/slideLayout2.xml"/><Relationship Id="rId7" Type="http://schemas.openxmlformats.org/officeDocument/2006/relationships/slide" Target="slide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4.xml"/><Relationship Id="rId11" Type="http://schemas.openxmlformats.org/officeDocument/2006/relationships/image" Target="../media/image25.png"/><Relationship Id="rId5" Type="http://schemas.openxmlformats.org/officeDocument/2006/relationships/image" Target="../media/image5.jpeg"/><Relationship Id="rId10" Type="http://schemas.openxmlformats.org/officeDocument/2006/relationships/image" Target="../media/image24.jpeg"/><Relationship Id="rId4" Type="http://schemas.openxmlformats.org/officeDocument/2006/relationships/image" Target="../media/image22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Layout" Target="../slideLayouts/slideLayout2.xml"/><Relationship Id="rId7" Type="http://schemas.openxmlformats.org/officeDocument/2006/relationships/slide" Target="slide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4.xml"/><Relationship Id="rId5" Type="http://schemas.openxmlformats.org/officeDocument/2006/relationships/image" Target="../media/image5.jpeg"/><Relationship Id="rId4" Type="http://schemas.openxmlformats.org/officeDocument/2006/relationships/image" Target="../media/image2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image" Target="../media/image3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slide" Target="slide6.xml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83B94E1-A151-4A9D-8EA8-51C135F27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207CC9-CFEA-4BDB-80C2-DDB854B2E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S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841ADD-F4C7-48FF-A7BE-2C2B1DF42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ar-S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FF9C34-9276-4F06-9B4B-81132BBB1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16" y="809244"/>
            <a:ext cx="5943600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F754638E-E173-BBF2-6A3E-F3D4C2703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681" y="3122269"/>
            <a:ext cx="5462185" cy="3135379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Goudy Old Style" panose="02020502050305020303" pitchFamily="18" charset="0"/>
              </a:rPr>
              <a:t>4 </a:t>
            </a:r>
            <a:r>
              <a:rPr lang="en-US" sz="4800" dirty="0">
                <a:latin typeface="Goudy Old Style" panose="02020502050305020303" pitchFamily="18" charset="0"/>
              </a:rPr>
              <a:t>pronunciation</a:t>
            </a:r>
            <a:br>
              <a:rPr lang="en-US" sz="6000" dirty="0">
                <a:latin typeface="Goudy Old Style" panose="02020502050305020303" pitchFamily="18" charset="0"/>
              </a:rPr>
            </a:br>
            <a:r>
              <a:rPr lang="en-US" sz="6000" dirty="0">
                <a:latin typeface="Goudy Old Style" panose="02020502050305020303" pitchFamily="18" charset="0"/>
              </a:rPr>
              <a:t>5 listening</a:t>
            </a:r>
            <a:br>
              <a:rPr lang="en-US" sz="6000" dirty="0">
                <a:latin typeface="Goudy Old Style" panose="02020502050305020303" pitchFamily="18" charset="0"/>
              </a:rPr>
            </a:br>
            <a:r>
              <a:rPr lang="en-US" sz="6000" dirty="0">
                <a:latin typeface="Goudy Old Style" panose="02020502050305020303" pitchFamily="18" charset="0"/>
              </a:rPr>
              <a:t>7 About you</a:t>
            </a:r>
            <a:endParaRPr lang="ar-SA" sz="6000" dirty="0">
              <a:latin typeface="Goudy Old Style" panose="02020502050305020303" pitchFamily="18" charset="0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A5EBCF7-4E7F-4CE6-4063-EB56461CE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0952" y="6401928"/>
            <a:ext cx="2813927" cy="4179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By: Dalal Al-</a:t>
            </a:r>
            <a:r>
              <a:rPr lang="en-US" dirty="0" err="1"/>
              <a:t>Juaid</a:t>
            </a:r>
            <a:endParaRPr lang="ar-SA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0F13CF-6F8C-44CD-BB53-0B4998326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SA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E19D5-814D-46B9-A3DE-CFE7547B9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16F978-90F8-4BC4-9518-B3D8D341F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373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FB3AB9-CBA1-4A4A-8BE5-F00DA60F9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2AAC5C4-57EC-4B55-9D7B-A34D9A3F8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055" y="0"/>
            <a:ext cx="4636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C8EB54B0-BD58-297B-F533-BD344C8AC4A7}"/>
              </a:ext>
            </a:extLst>
          </p:cNvPr>
          <p:cNvSpPr/>
          <p:nvPr/>
        </p:nvSpPr>
        <p:spPr>
          <a:xfrm>
            <a:off x="8023187" y="5657297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29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48FAD03-C1E4-85F9-D3B4-46063AAC2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540" y="705527"/>
            <a:ext cx="1862750" cy="602178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37E3236E-040E-096A-B585-46D2AE021E72}"/>
              </a:ext>
            </a:extLst>
          </p:cNvPr>
          <p:cNvSpPr/>
          <p:nvPr/>
        </p:nvSpPr>
        <p:spPr>
          <a:xfrm>
            <a:off x="7630179" y="1123717"/>
            <a:ext cx="1382430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Date:</a:t>
            </a:r>
            <a:endParaRPr lang="ar-SA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6" descr="Calendar Computer Icons Clip art - others png download - 1024*1024 - Free  Transparent Calendar png Download. - Clip Art Library">
            <a:extLst>
              <a:ext uri="{FF2B5EF4-FFF2-40B4-BE49-F238E27FC236}">
                <a16:creationId xmlns:a16="http://schemas.microsoft.com/office/drawing/2014/main" id="{426C28E8-77CC-5111-43D5-2F38F2C41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832" y="0"/>
            <a:ext cx="1172537" cy="117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21CF21D9-C535-8B53-DA85-C8985D9E0814}"/>
              </a:ext>
            </a:extLst>
          </p:cNvPr>
          <p:cNvSpPr/>
          <p:nvPr/>
        </p:nvSpPr>
        <p:spPr>
          <a:xfrm>
            <a:off x="8624545" y="134202"/>
            <a:ext cx="1940659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Today:     </a:t>
            </a:r>
            <a:endParaRPr lang="ar-SA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749D6B2-C223-983D-B71B-41E2BA4F7835}"/>
              </a:ext>
            </a:extLst>
          </p:cNvPr>
          <p:cNvSpPr/>
          <p:nvPr/>
        </p:nvSpPr>
        <p:spPr>
          <a:xfrm>
            <a:off x="9297655" y="1123717"/>
            <a:ext cx="2581476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     -1445</a:t>
            </a:r>
            <a:endParaRPr lang="ar-SA" sz="2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C0A1E1AD-36B5-D510-F2CB-EB63EA2D3345}"/>
              </a:ext>
            </a:extLst>
          </p:cNvPr>
          <p:cNvGrpSpPr/>
          <p:nvPr/>
        </p:nvGrpSpPr>
        <p:grpSpPr>
          <a:xfrm>
            <a:off x="8963720" y="1737561"/>
            <a:ext cx="3129947" cy="4982827"/>
            <a:chOff x="8963720" y="1737561"/>
            <a:chExt cx="3129947" cy="4982827"/>
          </a:xfrm>
        </p:grpSpPr>
        <p:pic>
          <p:nvPicPr>
            <p:cNvPr id="1026" name="Picture 2" descr="مشاهدة صورة المصدر">
              <a:extLst>
                <a:ext uri="{FF2B5EF4-FFF2-40B4-BE49-F238E27FC236}">
                  <a16:creationId xmlns:a16="http://schemas.microsoft.com/office/drawing/2014/main" id="{77822E9C-7647-020D-86C2-5D38F68201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4819" y="4221571"/>
              <a:ext cx="2498817" cy="2498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and pointer">
              <a:extLst>
                <a:ext uri="{FF2B5EF4-FFF2-40B4-BE49-F238E27FC236}">
                  <a16:creationId xmlns:a16="http://schemas.microsoft.com/office/drawing/2014/main" id="{C83476D8-2FC4-FC35-61C1-35832D96A0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31"/>
            <a:stretch/>
          </p:blipFill>
          <p:spPr bwMode="auto">
            <a:xfrm flipH="1">
              <a:off x="8963720" y="1737561"/>
              <a:ext cx="3129947" cy="2728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E78CBF76-5ABD-1FDB-7B44-ED687AAA7E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425" y="1696344"/>
            <a:ext cx="5771142" cy="107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3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ربع نص 16">
            <a:hlinkClick r:id="rId3" action="ppaction://hlinksldjump"/>
            <a:extLst>
              <a:ext uri="{FF2B5EF4-FFF2-40B4-BE49-F238E27FC236}">
                <a16:creationId xmlns:a16="http://schemas.microsoft.com/office/drawing/2014/main" id="{65056D94-17BC-5E67-2107-0B8243C8380E}"/>
              </a:ext>
            </a:extLst>
          </p:cNvPr>
          <p:cNvSpPr txBox="1"/>
          <p:nvPr/>
        </p:nvSpPr>
        <p:spPr>
          <a:xfrm rot="21326640">
            <a:off x="10671650" y="3788997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8" name="مربع نص 17">
            <a:hlinkClick r:id="rId4" action="ppaction://hlinksldjump"/>
            <a:extLst>
              <a:ext uri="{FF2B5EF4-FFF2-40B4-BE49-F238E27FC236}">
                <a16:creationId xmlns:a16="http://schemas.microsoft.com/office/drawing/2014/main" id="{D3EF7A3F-84C0-9F2D-1797-06F723F3514A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lesson </a:t>
            </a:r>
            <a:endParaRPr lang="ar-SA" dirty="0"/>
          </a:p>
        </p:txBody>
      </p:sp>
      <p:sp>
        <p:nvSpPr>
          <p:cNvPr id="11" name="عنوان 1">
            <a:extLst>
              <a:ext uri="{FF2B5EF4-FFF2-40B4-BE49-F238E27FC236}">
                <a16:creationId xmlns:a16="http://schemas.microsoft.com/office/drawing/2014/main" id="{B141EDC4-2ECA-7929-D24C-3A421EA51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870" y="253513"/>
            <a:ext cx="2379788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Lets play</a:t>
            </a:r>
            <a:endParaRPr lang="ar-SA" dirty="0"/>
          </a:p>
        </p:txBody>
      </p:sp>
      <p:pic>
        <p:nvPicPr>
          <p:cNvPr id="13" name="Picture 2" descr="dice">
            <a:extLst>
              <a:ext uri="{FF2B5EF4-FFF2-40B4-BE49-F238E27FC236}">
                <a16:creationId xmlns:a16="http://schemas.microsoft.com/office/drawing/2014/main" id="{C7ED291C-2D33-6C3D-93EF-AA2E0D6FA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40" y="182713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reate Gamified Interactive Reviews with Wordwall | Profweb">
            <a:hlinkClick r:id="rId6"/>
            <a:extLst>
              <a:ext uri="{FF2B5EF4-FFF2-40B4-BE49-F238E27FC236}">
                <a16:creationId xmlns:a16="http://schemas.microsoft.com/office/drawing/2014/main" id="{2ADE3857-E36B-E4E4-5912-5191A8070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385" y="1695913"/>
            <a:ext cx="4891230" cy="257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Clientmoji">
            <a:extLst>
              <a:ext uri="{FF2B5EF4-FFF2-40B4-BE49-F238E27FC236}">
                <a16:creationId xmlns:a16="http://schemas.microsoft.com/office/drawing/2014/main" id="{3D371EFA-9141-6512-00D4-600614A14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070" y="-18627"/>
            <a:ext cx="2389412" cy="238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hare Ideas Stock Illustrations – 3,536 Share Ideas Stock ...">
            <a:extLst>
              <a:ext uri="{FF2B5EF4-FFF2-40B4-BE49-F238E27FC236}">
                <a16:creationId xmlns:a16="http://schemas.microsoft.com/office/drawing/2014/main" id="{74D3C433-C768-3945-1665-421B8566F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195" y="4835443"/>
            <a:ext cx="2612747" cy="152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hlinkClick r:id="rId10" action="ppaction://hlinksldjump"/>
            <a:extLst>
              <a:ext uri="{FF2B5EF4-FFF2-40B4-BE49-F238E27FC236}">
                <a16:creationId xmlns:a16="http://schemas.microsoft.com/office/drawing/2014/main" id="{0E998235-9548-3602-E10A-94FF4B70549E}"/>
              </a:ext>
            </a:extLst>
          </p:cNvPr>
          <p:cNvSpPr txBox="1"/>
          <p:nvPr/>
        </p:nvSpPr>
        <p:spPr>
          <a:xfrm rot="20984729">
            <a:off x="10546771" y="6014992"/>
            <a:ext cx="14038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hlinkClick r:id="rId10" action="ppaction://hlinksldjump"/>
              </a:rPr>
              <a:t>summative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34216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piral Notebook Stock Photos And Images - 123RF">
            <a:extLst>
              <a:ext uri="{FF2B5EF4-FFF2-40B4-BE49-F238E27FC236}">
                <a16:creationId xmlns:a16="http://schemas.microsoft.com/office/drawing/2014/main" id="{6E3031AB-E71C-127C-15CE-9AC555026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303" y="-224083"/>
            <a:ext cx="6535613" cy="65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605AA79-523F-1F9B-521F-B33C802BB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8152">
            <a:off x="5653409" y="1580420"/>
            <a:ext cx="1769950" cy="647375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D303B224-CBB0-9184-B3E2-B4953AF2BB3F}"/>
              </a:ext>
            </a:extLst>
          </p:cNvPr>
          <p:cNvSpPr/>
          <p:nvPr/>
        </p:nvSpPr>
        <p:spPr>
          <a:xfrm>
            <a:off x="2340799" y="1573662"/>
            <a:ext cx="2344783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/>
              <a:t>page </a:t>
            </a:r>
            <a:r>
              <a:rPr lang="en-US" sz="4000" b="1" dirty="0">
                <a:solidFill>
                  <a:srgbClr val="C00000"/>
                </a:solidFill>
              </a:rPr>
              <a:t>201</a:t>
            </a:r>
            <a:r>
              <a:rPr lang="en-US" sz="3200" dirty="0"/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Ex(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sz="4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 rtl="0"/>
            <a:r>
              <a:rPr lang="en-US" sz="3200" dirty="0"/>
              <a:t>for practice grammar</a:t>
            </a:r>
          </a:p>
        </p:txBody>
      </p:sp>
      <p:pic>
        <p:nvPicPr>
          <p:cNvPr id="6" name="Picture 6" descr="Effective Note Taking | Stephanie's Portfolio">
            <a:extLst>
              <a:ext uri="{FF2B5EF4-FFF2-40B4-BE49-F238E27FC236}">
                <a16:creationId xmlns:a16="http://schemas.microsoft.com/office/drawing/2014/main" id="{BAC7966F-B074-434F-DED9-BBAB6E527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8167" y="4841976"/>
            <a:ext cx="1842632" cy="17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ree Homework Cliparts, Download Free Clip Art, Free Clip Art on ...">
            <a:extLst>
              <a:ext uri="{FF2B5EF4-FFF2-40B4-BE49-F238E27FC236}">
                <a16:creationId xmlns:a16="http://schemas.microsoft.com/office/drawing/2014/main" id="{2112E952-6FF0-FE60-FC3D-2D6465F30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4" y="169715"/>
            <a:ext cx="6163204" cy="122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BD1973D-7FC3-7901-182A-D35CC8AF70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5507" y="638880"/>
            <a:ext cx="3936198" cy="2484974"/>
          </a:xfrm>
          <a:prstGeom prst="rect">
            <a:avLst/>
          </a:prstGeom>
        </p:spPr>
      </p:pic>
      <p:sp>
        <p:nvSpPr>
          <p:cNvPr id="9" name="مربع نص 8">
            <a:hlinkClick r:id="rId8" action="ppaction://hlinksldjump"/>
            <a:extLst>
              <a:ext uri="{FF2B5EF4-FFF2-40B4-BE49-F238E27FC236}">
                <a16:creationId xmlns:a16="http://schemas.microsoft.com/office/drawing/2014/main" id="{4DFF2FC7-0FE9-117C-15B4-4A22CCBB1BC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0" name="مربع نص 9">
            <a:hlinkClick r:id="rId9" action="ppaction://hlinksldjump"/>
            <a:extLst>
              <a:ext uri="{FF2B5EF4-FFF2-40B4-BE49-F238E27FC236}">
                <a16:creationId xmlns:a16="http://schemas.microsoft.com/office/drawing/2014/main" id="{83BD7FCE-8667-7F69-AFF8-C0848E148732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lesson </a:t>
            </a:r>
            <a:endParaRPr lang="ar-SA" dirty="0"/>
          </a:p>
        </p:txBody>
      </p:sp>
      <p:sp>
        <p:nvSpPr>
          <p:cNvPr id="14" name="مربع نص 13">
            <a:hlinkClick r:id="rId10" action="ppaction://hlinksldjump"/>
            <a:extLst>
              <a:ext uri="{FF2B5EF4-FFF2-40B4-BE49-F238E27FC236}">
                <a16:creationId xmlns:a16="http://schemas.microsoft.com/office/drawing/2014/main" id="{7321D1AF-1C46-944B-3DD0-E95647E670D0}"/>
              </a:ext>
            </a:extLst>
          </p:cNvPr>
          <p:cNvSpPr txBox="1"/>
          <p:nvPr/>
        </p:nvSpPr>
        <p:spPr>
          <a:xfrm rot="20984729">
            <a:off x="10546771" y="6014992"/>
            <a:ext cx="14038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hlinkClick r:id="rId10" action="ppaction://hlinksldjump"/>
              </a:rPr>
              <a:t>summative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27404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5CB8259C-D8DE-1A4B-1C57-AE4EE6100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39" y="165714"/>
            <a:ext cx="9770198" cy="6437677"/>
          </a:xfrm>
          <a:prstGeom prst="rect">
            <a:avLst/>
          </a:prstGeom>
        </p:spPr>
      </p:pic>
      <p:pic>
        <p:nvPicPr>
          <p:cNvPr id="4" name="Picture 2" descr="مشاهدة صورة المصدر">
            <a:extLst>
              <a:ext uri="{FF2B5EF4-FFF2-40B4-BE49-F238E27FC236}">
                <a16:creationId xmlns:a16="http://schemas.microsoft.com/office/drawing/2014/main" id="{0D59A2E5-7F04-AC44-9E40-7D693F592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154DCF61-0B88-0485-B924-4723A523357B}"/>
              </a:ext>
            </a:extLst>
          </p:cNvPr>
          <p:cNvSpPr/>
          <p:nvPr/>
        </p:nvSpPr>
        <p:spPr>
          <a:xfrm>
            <a:off x="9460002" y="151004"/>
            <a:ext cx="2911995" cy="12467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p.201</a:t>
            </a:r>
            <a:endParaRPr lang="ar-SA" sz="480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مربع نص 21">
            <a:hlinkClick r:id="rId4" action="ppaction://hlinksldjump"/>
            <a:extLst>
              <a:ext uri="{FF2B5EF4-FFF2-40B4-BE49-F238E27FC236}">
                <a16:creationId xmlns:a16="http://schemas.microsoft.com/office/drawing/2014/main" id="{3074DD60-DBF8-B5AF-5BBF-320D740982DA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23" name="مربع نص 22">
            <a:hlinkClick r:id="rId5" action="ppaction://hlinksldjump"/>
            <a:extLst>
              <a:ext uri="{FF2B5EF4-FFF2-40B4-BE49-F238E27FC236}">
                <a16:creationId xmlns:a16="http://schemas.microsoft.com/office/drawing/2014/main" id="{B37CAE51-7CB5-C673-7819-91892DCFC8AA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lesson </a:t>
            </a:r>
            <a:endParaRPr lang="ar-SA" dirty="0"/>
          </a:p>
        </p:txBody>
      </p:sp>
      <p:sp>
        <p:nvSpPr>
          <p:cNvPr id="2" name="مربع نص 1">
            <a:hlinkClick r:id="rId6" action="ppaction://hlinksldjump"/>
            <a:extLst>
              <a:ext uri="{FF2B5EF4-FFF2-40B4-BE49-F238E27FC236}">
                <a16:creationId xmlns:a16="http://schemas.microsoft.com/office/drawing/2014/main" id="{1DE4C120-3B88-E4C2-B074-37089F76B2DC}"/>
              </a:ext>
            </a:extLst>
          </p:cNvPr>
          <p:cNvSpPr txBox="1"/>
          <p:nvPr/>
        </p:nvSpPr>
        <p:spPr>
          <a:xfrm rot="20984729">
            <a:off x="10546771" y="6014992"/>
            <a:ext cx="14038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hlinkClick r:id="rId6" action="ppaction://hlinksldjump"/>
              </a:rPr>
              <a:t>summative</a:t>
            </a:r>
            <a:endParaRPr lang="ar-SA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A409CAD-FC64-85DA-4D12-1DBAE5BBB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52" b="3346"/>
          <a:stretch>
            <a:fillRect/>
          </a:stretch>
        </p:blipFill>
        <p:spPr bwMode="auto">
          <a:xfrm>
            <a:off x="3492462" y="1539310"/>
            <a:ext cx="616381" cy="54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6CC5D359-E115-EC94-3311-C98ED1DB2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52" b="3346"/>
          <a:stretch>
            <a:fillRect/>
          </a:stretch>
        </p:blipFill>
        <p:spPr bwMode="auto">
          <a:xfrm>
            <a:off x="2560077" y="2180147"/>
            <a:ext cx="616381" cy="54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C7004244-B41B-B932-F169-E37F30A79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52" b="3346"/>
          <a:stretch>
            <a:fillRect/>
          </a:stretch>
        </p:blipFill>
        <p:spPr bwMode="auto">
          <a:xfrm>
            <a:off x="7102733" y="3036805"/>
            <a:ext cx="616381" cy="54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4D5F6E55-8FFF-98CB-1569-7ABD56F38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52" b="3346"/>
          <a:stretch>
            <a:fillRect/>
          </a:stretch>
        </p:blipFill>
        <p:spPr bwMode="auto">
          <a:xfrm>
            <a:off x="3591853" y="4308067"/>
            <a:ext cx="616381" cy="54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E40BC0F8-B9F2-985B-513C-EEE2B0CEC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52" b="3346"/>
          <a:stretch>
            <a:fillRect/>
          </a:stretch>
        </p:blipFill>
        <p:spPr bwMode="auto">
          <a:xfrm>
            <a:off x="2560077" y="4982981"/>
            <a:ext cx="616381" cy="54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86E2A7A8-2E6B-2B75-988E-7642C02B6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52" b="3346"/>
          <a:stretch>
            <a:fillRect/>
          </a:stretch>
        </p:blipFill>
        <p:spPr bwMode="auto">
          <a:xfrm>
            <a:off x="7060137" y="5209215"/>
            <a:ext cx="616381" cy="54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00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6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4E56252-7EFF-AB17-9D74-53B37B3A20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71" y="214185"/>
            <a:ext cx="5192218" cy="2414618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صورة الشريحة 8">
                <a:extLst>
                  <a:ext uri="{FF2B5EF4-FFF2-40B4-BE49-F238E27FC236}">
                    <a16:creationId xmlns:a16="http://schemas.microsoft.com/office/drawing/2014/main" id="{A6FEB7A0-B3C0-BA1F-02D5-ACD499EDAD9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23550093"/>
                  </p:ext>
                </p:extLst>
              </p:nvPr>
            </p:nvGraphicFramePr>
            <p:xfrm>
              <a:off x="8630928" y="564244"/>
              <a:ext cx="3048000" cy="1714500"/>
            </p:xfrm>
            <a:graphic>
              <a:graphicData uri="http://schemas.microsoft.com/office/powerpoint/2016/slidezoom">
                <pslz:sldZm>
                  <pslz:sldZmObj sldId="262" cId="61801707">
                    <pslz:zmPr id="{5E5C0D69-816A-40BE-A450-E3893F38A60B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صورة الشريحة 8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A6FEB7A0-B3C0-BA1F-02D5-ACD499EDAD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30928" y="564244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10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2AC1E84E-4BE8-0D3C-B1F3-29A922D27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05" y="2515208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D4C541E6-E76D-11A1-086F-F1C145740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62" y="3490600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DEE139FA-DE66-9AFF-DC3B-F39DADCA1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49" y="4503729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D4184CD6-5EA8-0061-4C92-96456055E525}"/>
              </a:ext>
            </a:extLst>
          </p:cNvPr>
          <p:cNvSpPr/>
          <p:nvPr/>
        </p:nvSpPr>
        <p:spPr>
          <a:xfrm>
            <a:off x="1417275" y="2798047"/>
            <a:ext cx="8033350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 recognize international telephone codes</a:t>
            </a:r>
            <a:endParaRPr lang="en-US" sz="6000" b="1" dirty="0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B28327CE-4788-2DB2-3ACB-00B7E505ACE6}"/>
              </a:ext>
            </a:extLst>
          </p:cNvPr>
          <p:cNvSpPr/>
          <p:nvPr/>
        </p:nvSpPr>
        <p:spPr>
          <a:xfrm>
            <a:off x="1417275" y="3733436"/>
            <a:ext cx="8033350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 </a:t>
            </a:r>
            <a:r>
              <a:rPr lang="en-US" sz="2800" b="1" dirty="0"/>
              <a:t>answer questions about address</a:t>
            </a:r>
            <a:endParaRPr lang="en-US" sz="4400" b="1" dirty="0"/>
          </a:p>
        </p:txBody>
      </p:sp>
      <p:sp>
        <p:nvSpPr>
          <p:cNvPr id="18" name="مربع نص 17">
            <a:hlinkClick r:id="rId8" action="ppaction://hlinksldjump"/>
            <a:extLst>
              <a:ext uri="{FF2B5EF4-FFF2-40B4-BE49-F238E27FC236}">
                <a16:creationId xmlns:a16="http://schemas.microsoft.com/office/drawing/2014/main" id="{4FD966EC-BF71-FFCF-8C6E-1E96E5DBD052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9" name="مربع نص 18">
            <a:hlinkClick r:id="rId9" action="ppaction://hlinksldjump"/>
            <a:extLst>
              <a:ext uri="{FF2B5EF4-FFF2-40B4-BE49-F238E27FC236}">
                <a16:creationId xmlns:a16="http://schemas.microsoft.com/office/drawing/2014/main" id="{4EAE6B13-A65F-E63B-B622-4667FD536D4E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lesson </a:t>
            </a:r>
            <a:endParaRPr lang="ar-SA" dirty="0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50DB3E58-138A-8880-F3EB-46CACD45B207}"/>
              </a:ext>
            </a:extLst>
          </p:cNvPr>
          <p:cNvSpPr/>
          <p:nvPr/>
        </p:nvSpPr>
        <p:spPr>
          <a:xfrm>
            <a:off x="1436274" y="4682826"/>
            <a:ext cx="8033350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 </a:t>
            </a:r>
            <a:r>
              <a:rPr lang="en-US" sz="2800" b="1" dirty="0"/>
              <a:t>read telephone numbers</a:t>
            </a:r>
            <a:endParaRPr lang="en-US" sz="4400" b="1" dirty="0"/>
          </a:p>
        </p:txBody>
      </p:sp>
      <p:sp>
        <p:nvSpPr>
          <p:cNvPr id="6" name="مربع نص 5">
            <a:hlinkClick r:id="rId10" action="ppaction://hlinksldjump"/>
            <a:extLst>
              <a:ext uri="{FF2B5EF4-FFF2-40B4-BE49-F238E27FC236}">
                <a16:creationId xmlns:a16="http://schemas.microsoft.com/office/drawing/2014/main" id="{0A814A13-A445-19CA-40A7-3DE68E819E7F}"/>
              </a:ext>
            </a:extLst>
          </p:cNvPr>
          <p:cNvSpPr txBox="1"/>
          <p:nvPr/>
        </p:nvSpPr>
        <p:spPr>
          <a:xfrm rot="20984729">
            <a:off x="10546771" y="6014992"/>
            <a:ext cx="14038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hlinkClick r:id="rId10" action="ppaction://hlinksldjump"/>
              </a:rPr>
              <a:t>summative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9247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463B9A0-C42E-402C-9AD1-9DAE53361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ar-S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AE40DA-1F5A-4A1A-89CA-2BC620DCD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C7A5393-9F7B-745E-B7B1-DE2947E13C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818" b="86119"/>
          <a:stretch/>
        </p:blipFill>
        <p:spPr>
          <a:xfrm>
            <a:off x="517593" y="1012849"/>
            <a:ext cx="3914569" cy="90903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D79F80C-24A6-E19B-8E8C-D8AD27CCA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350" y="642538"/>
            <a:ext cx="5579281" cy="573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1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‪Talking On The Phone Clipart, Transparent PNG Clipart Images ...‬‏">
            <a:extLst>
              <a:ext uri="{FF2B5EF4-FFF2-40B4-BE49-F238E27FC236}">
                <a16:creationId xmlns:a16="http://schemas.microsoft.com/office/drawing/2014/main" id="{77380E43-4F00-F33F-C894-FD9B2E6CE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035" y="1651920"/>
            <a:ext cx="3540020" cy="276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C3678B8-3023-451D-2843-BCDBFDFDDF8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863" y="156707"/>
            <a:ext cx="3382261" cy="1491390"/>
          </a:xfrm>
          <a:prstGeom prst="rect">
            <a:avLst/>
          </a:prstGeom>
        </p:spPr>
      </p:pic>
      <p:pic>
        <p:nvPicPr>
          <p:cNvPr id="3" name="Picture 4" descr="I Did This As My Warm Up Doodle Today Clipart (#2938082) - PinClipart">
            <a:extLst>
              <a:ext uri="{FF2B5EF4-FFF2-40B4-BE49-F238E27FC236}">
                <a16:creationId xmlns:a16="http://schemas.microsoft.com/office/drawing/2014/main" id="{1F4CA6BE-B253-12B9-0A09-227AF2D9C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219" y="1582044"/>
            <a:ext cx="1580997" cy="17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6" action="ppaction://hlinksldjump"/>
            <a:extLst>
              <a:ext uri="{FF2B5EF4-FFF2-40B4-BE49-F238E27FC236}">
                <a16:creationId xmlns:a16="http://schemas.microsoft.com/office/drawing/2014/main" id="{9C59CE67-2A57-8409-427E-B968A37BC28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0" name="مربع نص 9">
            <a:hlinkClick r:id="rId7" action="ppaction://hlinksldjump"/>
            <a:extLst>
              <a:ext uri="{FF2B5EF4-FFF2-40B4-BE49-F238E27FC236}">
                <a16:creationId xmlns:a16="http://schemas.microsoft.com/office/drawing/2014/main" id="{B9395224-88E0-D9BE-379C-3E74C5A3D7A0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lesson </a:t>
            </a:r>
            <a:endParaRPr lang="ar-SA" dirty="0"/>
          </a:p>
        </p:txBody>
      </p:sp>
      <p:pic>
        <p:nvPicPr>
          <p:cNvPr id="8" name="Picture 6" descr="Clientmoji">
            <a:extLst>
              <a:ext uri="{FF2B5EF4-FFF2-40B4-BE49-F238E27FC236}">
                <a16:creationId xmlns:a16="http://schemas.microsoft.com/office/drawing/2014/main" id="{74478893-55A4-365F-B438-6E369CC1E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643" y="-45188"/>
            <a:ext cx="1619911" cy="161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8AE8E53B-8545-C048-8BF5-3B59D07AD52F}"/>
              </a:ext>
            </a:extLst>
          </p:cNvPr>
          <p:cNvSpPr/>
          <p:nvPr/>
        </p:nvSpPr>
        <p:spPr>
          <a:xfrm>
            <a:off x="3652123" y="548459"/>
            <a:ext cx="4620520" cy="707886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4000" b="1" dirty="0"/>
              <a:t>Telephone GAME</a:t>
            </a:r>
          </a:p>
        </p:txBody>
      </p:sp>
      <p:sp>
        <p:nvSpPr>
          <p:cNvPr id="4" name="مربع نص 3">
            <a:hlinkClick r:id="rId9" action="ppaction://hlinksldjump"/>
            <a:extLst>
              <a:ext uri="{FF2B5EF4-FFF2-40B4-BE49-F238E27FC236}">
                <a16:creationId xmlns:a16="http://schemas.microsoft.com/office/drawing/2014/main" id="{7E96CFCD-07BD-911B-7AE8-73A14AF6E3B2}"/>
              </a:ext>
            </a:extLst>
          </p:cNvPr>
          <p:cNvSpPr txBox="1"/>
          <p:nvPr/>
        </p:nvSpPr>
        <p:spPr>
          <a:xfrm rot="20984729">
            <a:off x="10546771" y="6014992"/>
            <a:ext cx="14038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hlinkClick r:id="rId9" action="ppaction://hlinksldjump"/>
              </a:rPr>
              <a:t>summative</a:t>
            </a:r>
            <a:endParaRPr lang="ar-SA" dirty="0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F11562C-5926-9723-91FC-A8426B837C05}"/>
              </a:ext>
            </a:extLst>
          </p:cNvPr>
          <p:cNvSpPr txBox="1"/>
          <p:nvPr/>
        </p:nvSpPr>
        <p:spPr>
          <a:xfrm>
            <a:off x="468803" y="2508818"/>
            <a:ext cx="4278411" cy="1055608"/>
          </a:xfrm>
          <a:prstGeom prst="wedgeRoundRectCallout">
            <a:avLst>
              <a:gd name="adj1" fmla="val 67384"/>
              <a:gd name="adj2" fmla="val 21456"/>
              <a:gd name="adj3" fmla="val 16667"/>
            </a:avLst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is </a:t>
            </a:r>
            <a:r>
              <a:rPr lang="en-US" sz="28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Lujain’s</a:t>
            </a:r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phone number?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412DA81F-C4F1-08CA-A6EF-EEEDAD198D03}"/>
              </a:ext>
            </a:extLst>
          </p:cNvPr>
          <p:cNvSpPr txBox="1"/>
          <p:nvPr/>
        </p:nvSpPr>
        <p:spPr>
          <a:xfrm>
            <a:off x="6911965" y="4785254"/>
            <a:ext cx="2603039" cy="578882"/>
          </a:xfrm>
          <a:prstGeom prst="wedgeRoundRectCallout">
            <a:avLst>
              <a:gd name="adj1" fmla="val -31950"/>
              <a:gd name="adj2" fmla="val -76914"/>
              <a:gd name="adj3" fmla="val 16667"/>
            </a:avLst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056666666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16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A344610D-56E8-40E3-BD92-6037DA8C602A}"/>
              </a:ext>
            </a:extLst>
          </p:cNvPr>
          <p:cNvSpPr/>
          <p:nvPr/>
        </p:nvSpPr>
        <p:spPr>
          <a:xfrm>
            <a:off x="6998325" y="397366"/>
            <a:ext cx="4670854" cy="6127750"/>
          </a:xfrm>
          <a:prstGeom prst="roundRect">
            <a:avLst/>
          </a:prstGeom>
          <a:solidFill>
            <a:srgbClr val="444B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6" name="مربع نص 6">
            <a:extLst>
              <a:ext uri="{FF2B5EF4-FFF2-40B4-BE49-F238E27FC236}">
                <a16:creationId xmlns:a16="http://schemas.microsoft.com/office/drawing/2014/main" id="{8B4F2E3C-2F66-4EDA-82F2-96B46B7A45AB}"/>
              </a:ext>
            </a:extLst>
          </p:cNvPr>
          <p:cNvSpPr txBox="1"/>
          <p:nvPr/>
        </p:nvSpPr>
        <p:spPr>
          <a:xfrm>
            <a:off x="7190014" y="660475"/>
            <a:ext cx="391195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>
                <a:solidFill>
                  <a:schemeClr val="accent3">
                    <a:lumMod val="20000"/>
                    <a:lumOff val="80000"/>
                  </a:schemeClr>
                </a:solidFill>
                <a:latin typeface="Forte" panose="03060902040502070203" pitchFamily="66" charset="0"/>
              </a:rPr>
              <a:t>Revision</a:t>
            </a:r>
            <a:r>
              <a:rPr lang="en-US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Forte" panose="03060902040502070203" pitchFamily="66" charset="0"/>
              </a:rPr>
              <a:t>  </a:t>
            </a:r>
            <a:endParaRPr lang="ar-SA" sz="6000" dirty="0">
              <a:solidFill>
                <a:schemeClr val="accent3">
                  <a:lumMod val="20000"/>
                  <a:lumOff val="80000"/>
                </a:schemeClr>
              </a:solidFill>
              <a:latin typeface="Forte" panose="03060902040502070203" pitchFamily="66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95A998CC-A4E1-413F-A131-9021BDB07DBD}"/>
              </a:ext>
            </a:extLst>
          </p:cNvPr>
          <p:cNvSpPr/>
          <p:nvPr/>
        </p:nvSpPr>
        <p:spPr>
          <a:xfrm>
            <a:off x="195943" y="441325"/>
            <a:ext cx="6802383" cy="6127750"/>
          </a:xfrm>
          <a:prstGeom prst="roundRect">
            <a:avLst/>
          </a:prstGeom>
          <a:solidFill>
            <a:srgbClr val="444B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BC280D02-D5A8-4C5B-937F-77BEB37362E1}"/>
              </a:ext>
            </a:extLst>
          </p:cNvPr>
          <p:cNvSpPr/>
          <p:nvPr/>
        </p:nvSpPr>
        <p:spPr>
          <a:xfrm>
            <a:off x="552859" y="669322"/>
            <a:ext cx="6445467" cy="55838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pic>
        <p:nvPicPr>
          <p:cNvPr id="8" name="Picture 2" descr="مكتئبون شائك شجاع سكرابز سلك دفتر - losososcreek.com">
            <a:extLst>
              <a:ext uri="{FF2B5EF4-FFF2-40B4-BE49-F238E27FC236}">
                <a16:creationId xmlns:a16="http://schemas.microsoft.com/office/drawing/2014/main" id="{06D58729-7588-44B4-8300-3A76DD8AB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563" y="881706"/>
            <a:ext cx="577870" cy="517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Bitmoji Image">
            <a:extLst>
              <a:ext uri="{FF2B5EF4-FFF2-40B4-BE49-F238E27FC236}">
                <a16:creationId xmlns:a16="http://schemas.microsoft.com/office/drawing/2014/main" id="{6675725C-BF4B-031D-DBB4-E84F1DBF7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2853" y="4791905"/>
            <a:ext cx="1981263" cy="19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llustration of Kids Raising their Hands Asking Questions ...">
            <a:extLst>
              <a:ext uri="{FF2B5EF4-FFF2-40B4-BE49-F238E27FC236}">
                <a16:creationId xmlns:a16="http://schemas.microsoft.com/office/drawing/2014/main" id="{A5EF302B-CDE4-7F2B-6655-7693809F91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1"/>
          <a:stretch/>
        </p:blipFill>
        <p:spPr bwMode="auto">
          <a:xfrm>
            <a:off x="7316433" y="2116519"/>
            <a:ext cx="4176150" cy="31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arth Clip Art Images - Free Download on Freepik">
            <a:extLst>
              <a:ext uri="{FF2B5EF4-FFF2-40B4-BE49-F238E27FC236}">
                <a16:creationId xmlns:a16="http://schemas.microsoft.com/office/drawing/2014/main" id="{876030D4-3A94-0CFC-FDD4-05B8983E0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94" y="772161"/>
            <a:ext cx="1227867" cy="123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138615DC-FDF2-B667-99CD-D5CE3142EA2F}"/>
              </a:ext>
            </a:extLst>
          </p:cNvPr>
          <p:cNvSpPr txBox="1"/>
          <p:nvPr/>
        </p:nvSpPr>
        <p:spPr>
          <a:xfrm>
            <a:off x="2101328" y="3340630"/>
            <a:ext cx="1703406" cy="578882"/>
          </a:xfrm>
          <a:prstGeom prst="wedgeRoundRectCallout">
            <a:avLst>
              <a:gd name="adj1" fmla="val 67384"/>
              <a:gd name="adj2" fmla="val 21456"/>
              <a:gd name="adj3" fmla="val 16667"/>
            </a:avLst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country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A18B892-A35A-8366-603E-019493F16587}"/>
              </a:ext>
            </a:extLst>
          </p:cNvPr>
          <p:cNvSpPr txBox="1"/>
          <p:nvPr/>
        </p:nvSpPr>
        <p:spPr>
          <a:xfrm>
            <a:off x="1267973" y="3919512"/>
            <a:ext cx="2692980" cy="639604"/>
          </a:xfrm>
          <a:prstGeom prst="horizontalScroll">
            <a:avLst>
              <a:gd name="adj" fmla="val 9350"/>
            </a:avLst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nationality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63AA64C-ED84-1D7B-89BB-9570042BCDEE}"/>
              </a:ext>
            </a:extLst>
          </p:cNvPr>
          <p:cNvSpPr txBox="1"/>
          <p:nvPr/>
        </p:nvSpPr>
        <p:spPr>
          <a:xfrm>
            <a:off x="1380506" y="4516660"/>
            <a:ext cx="2692980" cy="639604"/>
          </a:xfrm>
          <a:prstGeom prst="horizontalScroll">
            <a:avLst>
              <a:gd name="adj" fmla="val 9350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capital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3D4FBA4C-5B32-1A39-9CB2-4EEB3A501F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8108" y="1284055"/>
            <a:ext cx="4214611" cy="1917664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00AB96C4-655E-194F-45E8-486F9DE915E6}"/>
              </a:ext>
            </a:extLst>
          </p:cNvPr>
          <p:cNvSpPr txBox="1"/>
          <p:nvPr/>
        </p:nvSpPr>
        <p:spPr>
          <a:xfrm>
            <a:off x="2505361" y="678700"/>
            <a:ext cx="2401730" cy="578882"/>
          </a:xfrm>
          <a:prstGeom prst="wedgeRoundRectCallout">
            <a:avLst>
              <a:gd name="adj1" fmla="val -68985"/>
              <a:gd name="adj2" fmla="val 28324"/>
              <a:gd name="adj3" fmla="val 16667"/>
            </a:avLst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What’s this?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BBD1C277-4085-D85E-63F1-84C0D4B65BC7}"/>
              </a:ext>
            </a:extLst>
          </p:cNvPr>
          <p:cNvSpPr/>
          <p:nvPr/>
        </p:nvSpPr>
        <p:spPr>
          <a:xfrm>
            <a:off x="4219960" y="3429000"/>
            <a:ext cx="1746208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 England</a:t>
            </a:r>
            <a:endParaRPr lang="en-US" sz="6000" b="1" dirty="0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EAB1206B-C9DD-6B45-3504-043A2C158813}"/>
              </a:ext>
            </a:extLst>
          </p:cNvPr>
          <p:cNvSpPr/>
          <p:nvPr/>
        </p:nvSpPr>
        <p:spPr>
          <a:xfrm>
            <a:off x="2256735" y="5624174"/>
            <a:ext cx="4290140" cy="461665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Haneen is </a:t>
            </a:r>
            <a:r>
              <a:rPr lang="en-US" sz="2400" b="1" u="sng" dirty="0"/>
              <a:t>from</a:t>
            </a:r>
            <a:r>
              <a:rPr lang="en-US" sz="2400" b="1" dirty="0"/>
              <a:t> vacation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B62973E-2712-6C72-9F93-94430113E5F1}"/>
              </a:ext>
            </a:extLst>
          </p:cNvPr>
          <p:cNvSpPr/>
          <p:nvPr/>
        </p:nvSpPr>
        <p:spPr>
          <a:xfrm>
            <a:off x="949194" y="5026222"/>
            <a:ext cx="5086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Correct the mistake</a:t>
            </a:r>
            <a:endParaRPr lang="ar-SA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663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8675D21-A552-2DCC-10CB-D3ABC6BEC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40" y="841247"/>
            <a:ext cx="11816673" cy="2784694"/>
          </a:xfrm>
          <a:prstGeom prst="rect">
            <a:avLst/>
          </a:prstGeom>
        </p:spPr>
      </p:pic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hlinkClick r:id="rId6" action="ppaction://hlinksldjump"/>
            <a:extLst>
              <a:ext uri="{FF2B5EF4-FFF2-40B4-BE49-F238E27FC236}">
                <a16:creationId xmlns:a16="http://schemas.microsoft.com/office/drawing/2014/main" id="{33E76243-0050-30AB-D2DB-8BA1E5B18DC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9" name="مربع نص 8">
            <a:hlinkClick r:id="rId7" action="ppaction://hlinksldjump"/>
            <a:extLst>
              <a:ext uri="{FF2B5EF4-FFF2-40B4-BE49-F238E27FC236}">
                <a16:creationId xmlns:a16="http://schemas.microsoft.com/office/drawing/2014/main" id="{5B43FE47-227C-EE73-5767-AA51ADD86CDD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lesson </a:t>
            </a:r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4789F3E-ED46-A184-662E-607342609EC6}"/>
              </a:ext>
            </a:extLst>
          </p:cNvPr>
          <p:cNvSpPr/>
          <p:nvPr/>
        </p:nvSpPr>
        <p:spPr>
          <a:xfrm>
            <a:off x="10440820" y="351667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29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5A7D443-FA6E-12C9-3609-74C90D5ED464}"/>
              </a:ext>
            </a:extLst>
          </p:cNvPr>
          <p:cNvSpPr txBox="1"/>
          <p:nvPr/>
        </p:nvSpPr>
        <p:spPr>
          <a:xfrm>
            <a:off x="10120875" y="1827287"/>
            <a:ext cx="1958300" cy="1387657"/>
          </a:xfrm>
          <a:prstGeom prst="wedgeRoundRectCallout">
            <a:avLst>
              <a:gd name="adj1" fmla="val -96048"/>
              <a:gd name="adj2" fmla="val 100666"/>
              <a:gd name="adj3" fmla="val 16667"/>
            </a:avLst>
          </a:prstGeom>
          <a:noFill/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endParaRPr lang="ar-SA" sz="24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مربع نص 15">
            <a:hlinkClick r:id="rId8" action="ppaction://hlinksldjump"/>
            <a:extLst>
              <a:ext uri="{FF2B5EF4-FFF2-40B4-BE49-F238E27FC236}">
                <a16:creationId xmlns:a16="http://schemas.microsoft.com/office/drawing/2014/main" id="{94D99092-C79C-56BD-FB14-B700767749EC}"/>
              </a:ext>
            </a:extLst>
          </p:cNvPr>
          <p:cNvSpPr txBox="1"/>
          <p:nvPr/>
        </p:nvSpPr>
        <p:spPr>
          <a:xfrm rot="20984729">
            <a:off x="10546771" y="6014992"/>
            <a:ext cx="14038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hlinkClick r:id="rId8" action="ppaction://hlinksldjump"/>
              </a:rPr>
              <a:t>summative</a:t>
            </a:r>
            <a:endParaRPr lang="ar-SA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65A4632-57FB-1365-FE14-41B59C35E7BC}"/>
              </a:ext>
            </a:extLst>
          </p:cNvPr>
          <p:cNvSpPr txBox="1"/>
          <p:nvPr/>
        </p:nvSpPr>
        <p:spPr>
          <a:xfrm>
            <a:off x="9428196" y="1492648"/>
            <a:ext cx="1590041" cy="369059"/>
          </a:xfrm>
          <a:prstGeom prst="wedgeRoundRectCallout">
            <a:avLst>
              <a:gd name="adj1" fmla="val 105180"/>
              <a:gd name="adj2" fmla="val -58072"/>
              <a:gd name="adj3" fmla="val 16667"/>
            </a:avLst>
          </a:prstGeom>
          <a:noFill/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endParaRPr lang="ar-SA" sz="24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u4 pron">
            <a:hlinkClick r:id="" action="ppaction://media"/>
            <a:extLst>
              <a:ext uri="{FF2B5EF4-FFF2-40B4-BE49-F238E27FC236}">
                <a16:creationId xmlns:a16="http://schemas.microsoft.com/office/drawing/2014/main" id="{08EE1A99-80F4-D234-A242-E6CE281D49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447029" y="4251229"/>
            <a:ext cx="1523087" cy="1523087"/>
          </a:xfrm>
          <a:prstGeom prst="rect">
            <a:avLst/>
          </a:prstGeom>
        </p:spPr>
      </p:pic>
      <p:pic>
        <p:nvPicPr>
          <p:cNvPr id="11" name="Picture 2" descr="‪Examples Banner In Yellow And Orange, Vector Illustration ...‬‏">
            <a:extLst>
              <a:ext uri="{FF2B5EF4-FFF2-40B4-BE49-F238E27FC236}">
                <a16:creationId xmlns:a16="http://schemas.microsoft.com/office/drawing/2014/main" id="{050E0EE9-8A72-DEBC-468B-472695063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91" y="3894776"/>
            <a:ext cx="2758921" cy="240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Practice Pronunciation – Applications sur Google Play">
            <a:extLst>
              <a:ext uri="{FF2B5EF4-FFF2-40B4-BE49-F238E27FC236}">
                <a16:creationId xmlns:a16="http://schemas.microsoft.com/office/drawing/2014/main" id="{F083059D-1B29-67FB-E36D-5CDC31112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364" y="-11502"/>
            <a:ext cx="1783372" cy="178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11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01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3" action="ppaction://hlinksldjump"/>
            <a:extLst>
              <a:ext uri="{FF2B5EF4-FFF2-40B4-BE49-F238E27FC236}">
                <a16:creationId xmlns:a16="http://schemas.microsoft.com/office/drawing/2014/main" id="{1A228F7B-6ABA-5822-877D-4059E54ABC99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0" name="مربع نص 9">
            <a:hlinkClick r:id="rId4" action="ppaction://hlinksldjump"/>
            <a:extLst>
              <a:ext uri="{FF2B5EF4-FFF2-40B4-BE49-F238E27FC236}">
                <a16:creationId xmlns:a16="http://schemas.microsoft.com/office/drawing/2014/main" id="{A476CBF1-CFC4-0928-8732-2D57C26DAAA0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lesson </a:t>
            </a:r>
            <a:endParaRPr lang="ar-SA" dirty="0"/>
          </a:p>
        </p:txBody>
      </p:sp>
      <p:sp>
        <p:nvSpPr>
          <p:cNvPr id="2" name="مربع نص 1">
            <a:hlinkClick r:id="rId5" action="ppaction://hlinksldjump"/>
            <a:extLst>
              <a:ext uri="{FF2B5EF4-FFF2-40B4-BE49-F238E27FC236}">
                <a16:creationId xmlns:a16="http://schemas.microsoft.com/office/drawing/2014/main" id="{3ED6638B-2A4F-8C3F-0827-1400B4E7C5E0}"/>
              </a:ext>
            </a:extLst>
          </p:cNvPr>
          <p:cNvSpPr txBox="1"/>
          <p:nvPr/>
        </p:nvSpPr>
        <p:spPr>
          <a:xfrm rot="20984729">
            <a:off x="10546771" y="6014992"/>
            <a:ext cx="14038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hlinkClick r:id="rId5" action="ppaction://hlinksldjump"/>
              </a:rPr>
              <a:t>summative</a:t>
            </a:r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B73AF79-C197-A434-42D8-6182AB9E12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816" y="57742"/>
            <a:ext cx="9421003" cy="6638030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C5A470A-D103-9093-9058-D67CE8737224}"/>
              </a:ext>
            </a:extLst>
          </p:cNvPr>
          <p:cNvGrpSpPr/>
          <p:nvPr/>
        </p:nvGrpSpPr>
        <p:grpSpPr>
          <a:xfrm>
            <a:off x="9594819" y="467308"/>
            <a:ext cx="2231759" cy="2044030"/>
            <a:chOff x="9746865" y="462199"/>
            <a:chExt cx="2231759" cy="2044030"/>
          </a:xfrm>
        </p:grpSpPr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E57C8C6D-A1C4-F45D-5CD5-BA12B102683F}"/>
                </a:ext>
              </a:extLst>
            </p:cNvPr>
            <p:cNvSpPr/>
            <p:nvPr/>
          </p:nvSpPr>
          <p:spPr>
            <a:xfrm>
              <a:off x="9746865" y="1859898"/>
              <a:ext cx="2231759" cy="646331"/>
            </a:xfrm>
            <a:prstGeom prst="rect">
              <a:avLst/>
            </a:prstGeom>
            <a:solidFill>
              <a:srgbClr val="FF66CC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-US" sz="3600" dirty="0">
                  <a:latin typeface="Papyrus" panose="03070502060502030205" pitchFamily="66" charset="0"/>
                </a:rPr>
                <a:t>Role paly</a:t>
              </a:r>
              <a:endParaRPr lang="ar-SA" sz="3600" dirty="0">
                <a:latin typeface="Papyrus" panose="03070502060502030205" pitchFamily="66" charset="0"/>
              </a:endParaRPr>
            </a:p>
          </p:txBody>
        </p:sp>
        <p:pic>
          <p:nvPicPr>
            <p:cNvPr id="8" name="Picture 2" descr="Download Role Play In The Classroom Clipart Role-playing - Clipart  Classroom Role Play, HD Png Download - vhv">
              <a:extLst>
                <a:ext uri="{FF2B5EF4-FFF2-40B4-BE49-F238E27FC236}">
                  <a16:creationId xmlns:a16="http://schemas.microsoft.com/office/drawing/2014/main" id="{7BA96709-8F4C-DFC5-B14A-4EC536398E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1085" y="462199"/>
              <a:ext cx="1890152" cy="1397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398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91B384C8-24E3-FEF2-8D71-FF9B49DD64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790" t="17671"/>
          <a:stretch/>
        </p:blipFill>
        <p:spPr>
          <a:xfrm>
            <a:off x="8048140" y="268297"/>
            <a:ext cx="4179548" cy="3459607"/>
          </a:xfrm>
          <a:prstGeom prst="rect">
            <a:avLst/>
          </a:prstGeom>
        </p:spPr>
      </p:pic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6" action="ppaction://hlinksldjump"/>
            <a:extLst>
              <a:ext uri="{FF2B5EF4-FFF2-40B4-BE49-F238E27FC236}">
                <a16:creationId xmlns:a16="http://schemas.microsoft.com/office/drawing/2014/main" id="{EC91F3BF-BAB8-5F3A-FC19-BB54F6D77689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0" name="مربع نص 9">
            <a:hlinkClick r:id="rId7" action="ppaction://hlinksldjump"/>
            <a:extLst>
              <a:ext uri="{FF2B5EF4-FFF2-40B4-BE49-F238E27FC236}">
                <a16:creationId xmlns:a16="http://schemas.microsoft.com/office/drawing/2014/main" id="{923B5605-940D-4A28-596A-B57B17BB5CEA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lesson </a:t>
            </a:r>
            <a:endParaRPr lang="ar-SA" dirty="0"/>
          </a:p>
        </p:txBody>
      </p:sp>
      <p:sp>
        <p:nvSpPr>
          <p:cNvPr id="4" name="مربع نص 3">
            <a:hlinkClick r:id="rId8" action="ppaction://hlinksldjump"/>
            <a:extLst>
              <a:ext uri="{FF2B5EF4-FFF2-40B4-BE49-F238E27FC236}">
                <a16:creationId xmlns:a16="http://schemas.microsoft.com/office/drawing/2014/main" id="{E2BBABFD-70EC-655B-EF35-0F6985BAD5A1}"/>
              </a:ext>
            </a:extLst>
          </p:cNvPr>
          <p:cNvSpPr txBox="1"/>
          <p:nvPr/>
        </p:nvSpPr>
        <p:spPr>
          <a:xfrm rot="20984729">
            <a:off x="10546771" y="6014992"/>
            <a:ext cx="14038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hlinkClick r:id="rId8" action="ppaction://hlinksldjump"/>
              </a:rPr>
              <a:t>summative</a:t>
            </a:r>
            <a:endParaRPr lang="ar-SA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47A05D3-5EFC-8BB2-3A2F-085EE580D1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43" t="17671" r="45706" b="16903"/>
          <a:stretch/>
        </p:blipFill>
        <p:spPr>
          <a:xfrm>
            <a:off x="695381" y="1526658"/>
            <a:ext cx="7216524" cy="436632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123ABCD-E99F-B633-2DED-E1633B9CF4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27" t="780" r="67307" b="84927"/>
          <a:stretch/>
        </p:blipFill>
        <p:spPr>
          <a:xfrm>
            <a:off x="30893" y="268297"/>
            <a:ext cx="5937275" cy="1171746"/>
          </a:xfrm>
          <a:prstGeom prst="rect">
            <a:avLst/>
          </a:prstGeom>
        </p:spPr>
      </p:pic>
      <p:pic>
        <p:nvPicPr>
          <p:cNvPr id="13" name="u4 listening">
            <a:hlinkClick r:id="" action="ppaction://media"/>
            <a:extLst>
              <a:ext uri="{FF2B5EF4-FFF2-40B4-BE49-F238E27FC236}">
                <a16:creationId xmlns:a16="http://schemas.microsoft.com/office/drawing/2014/main" id="{60AD3CE4-4FB1-A016-D78B-C920A7838B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980526" y="3891937"/>
            <a:ext cx="1837013" cy="183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5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1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ربع نص 16">
            <a:hlinkClick r:id="rId3" action="ppaction://hlinksldjump"/>
            <a:extLst>
              <a:ext uri="{FF2B5EF4-FFF2-40B4-BE49-F238E27FC236}">
                <a16:creationId xmlns:a16="http://schemas.microsoft.com/office/drawing/2014/main" id="{65056D94-17BC-5E67-2107-0B8243C8380E}"/>
              </a:ext>
            </a:extLst>
          </p:cNvPr>
          <p:cNvSpPr txBox="1"/>
          <p:nvPr/>
        </p:nvSpPr>
        <p:spPr>
          <a:xfrm rot="21326640">
            <a:off x="10671650" y="3788997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8" name="مربع نص 17">
            <a:hlinkClick r:id="rId4" action="ppaction://hlinksldjump"/>
            <a:extLst>
              <a:ext uri="{FF2B5EF4-FFF2-40B4-BE49-F238E27FC236}">
                <a16:creationId xmlns:a16="http://schemas.microsoft.com/office/drawing/2014/main" id="{D3EF7A3F-84C0-9F2D-1797-06F723F3514A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lesson </a:t>
            </a:r>
            <a:endParaRPr lang="ar-SA" dirty="0"/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DF93B443-605F-4161-4B12-EDC942997F63}"/>
              </a:ext>
            </a:extLst>
          </p:cNvPr>
          <p:cNvGrpSpPr/>
          <p:nvPr/>
        </p:nvGrpSpPr>
        <p:grpSpPr>
          <a:xfrm>
            <a:off x="8295150" y="504637"/>
            <a:ext cx="3336194" cy="1425427"/>
            <a:chOff x="8020382" y="1272326"/>
            <a:chExt cx="3826108" cy="1656828"/>
          </a:xfrm>
        </p:grpSpPr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67BC0FBB-97B1-5378-7F34-A1EDC4440B82}"/>
                </a:ext>
              </a:extLst>
            </p:cNvPr>
            <p:cNvSpPr/>
            <p:nvPr/>
          </p:nvSpPr>
          <p:spPr>
            <a:xfrm>
              <a:off x="8020382" y="2177899"/>
              <a:ext cx="3631373" cy="751255"/>
            </a:xfrm>
            <a:prstGeom prst="rect">
              <a:avLst/>
            </a:prstGeom>
            <a:solidFill>
              <a:srgbClr val="FF66CC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-US" sz="3600" dirty="0">
                  <a:latin typeface="Papyrus" panose="03070502060502030205" pitchFamily="66" charset="0"/>
                </a:rPr>
                <a:t> </a:t>
              </a:r>
              <a:r>
                <a:rPr lang="en-US" sz="3200" dirty="0">
                  <a:latin typeface="Papyrus" panose="03070502060502030205" pitchFamily="66" charset="0"/>
                </a:rPr>
                <a:t>Think pair share</a:t>
              </a:r>
              <a:endParaRPr lang="ar-SA" sz="3600" dirty="0">
                <a:latin typeface="Papyrus" panose="03070502060502030205" pitchFamily="66" charset="0"/>
              </a:endParaRPr>
            </a:p>
          </p:txBody>
        </p:sp>
        <p:sp>
          <p:nvSpPr>
            <p:cNvPr id="10" name="سهم: لليمين 9">
              <a:extLst>
                <a:ext uri="{FF2B5EF4-FFF2-40B4-BE49-F238E27FC236}">
                  <a16:creationId xmlns:a16="http://schemas.microsoft.com/office/drawing/2014/main" id="{AC0099B7-1FED-0F22-C20A-255368A50135}"/>
                </a:ext>
              </a:extLst>
            </p:cNvPr>
            <p:cNvSpPr/>
            <p:nvPr/>
          </p:nvSpPr>
          <p:spPr>
            <a:xfrm>
              <a:off x="9032233" y="1691914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سهم: لليمين 14">
              <a:extLst>
                <a:ext uri="{FF2B5EF4-FFF2-40B4-BE49-F238E27FC236}">
                  <a16:creationId xmlns:a16="http://schemas.microsoft.com/office/drawing/2014/main" id="{63BB9C81-9B7D-2B85-6FA5-91EBBCDDDF0C}"/>
                </a:ext>
              </a:extLst>
            </p:cNvPr>
            <p:cNvSpPr/>
            <p:nvPr/>
          </p:nvSpPr>
          <p:spPr>
            <a:xfrm>
              <a:off x="10268683" y="1658672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id="{CBC08876-C0F7-FEEB-2FD2-BC791D589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88195" y="1413577"/>
              <a:ext cx="744039" cy="693108"/>
            </a:xfrm>
            <a:prstGeom prst="rect">
              <a:avLst/>
            </a:prstGeom>
          </p:spPr>
        </p:pic>
        <p:pic>
          <p:nvPicPr>
            <p:cNvPr id="24" name="صورة 23">
              <a:extLst>
                <a:ext uri="{FF2B5EF4-FFF2-40B4-BE49-F238E27FC236}">
                  <a16:creationId xmlns:a16="http://schemas.microsoft.com/office/drawing/2014/main" id="{66EC67A4-0E35-E7BB-D583-69941DC19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8659" y="1272326"/>
              <a:ext cx="1015127" cy="919856"/>
            </a:xfrm>
            <a:prstGeom prst="rect">
              <a:avLst/>
            </a:prstGeom>
          </p:spPr>
        </p:pic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2EEF7980-C224-68A8-ACE2-13C3A0DDC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73616" y="1503996"/>
              <a:ext cx="1372874" cy="461665"/>
            </a:xfrm>
            <a:prstGeom prst="rect">
              <a:avLst/>
            </a:prstGeom>
          </p:spPr>
        </p:pic>
      </p:grpSp>
      <p:sp>
        <p:nvSpPr>
          <p:cNvPr id="2" name="مربع نص 1">
            <a:hlinkClick r:id="rId8" action="ppaction://hlinksldjump"/>
            <a:extLst>
              <a:ext uri="{FF2B5EF4-FFF2-40B4-BE49-F238E27FC236}">
                <a16:creationId xmlns:a16="http://schemas.microsoft.com/office/drawing/2014/main" id="{D2FF3D52-E791-0767-4CCD-3258DF531E08}"/>
              </a:ext>
            </a:extLst>
          </p:cNvPr>
          <p:cNvSpPr txBox="1"/>
          <p:nvPr/>
        </p:nvSpPr>
        <p:spPr>
          <a:xfrm rot="20984729">
            <a:off x="10546771" y="6014992"/>
            <a:ext cx="14038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hlinkClick r:id="rId8" action="ppaction://hlinksldjump"/>
              </a:rPr>
              <a:t>summative</a:t>
            </a:r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3B89BFC-1F3B-3528-F53C-BFFB28AC2E5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2752"/>
          <a:stretch/>
        </p:blipFill>
        <p:spPr>
          <a:xfrm>
            <a:off x="2924152" y="2261360"/>
            <a:ext cx="5449436" cy="16105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B27974F-6FB2-B3D1-0922-7C198E4E8FB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7598"/>
          <a:stretch/>
        </p:blipFill>
        <p:spPr>
          <a:xfrm>
            <a:off x="2924152" y="3871915"/>
            <a:ext cx="5421682" cy="1444746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40B3594C-38D3-D4DC-F5B4-87AB9C38F7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479" y="619811"/>
            <a:ext cx="4055918" cy="83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67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فقاعات">
  <a:themeElements>
    <a:clrScheme name="مخصص 5">
      <a:dk1>
        <a:sysClr val="windowText" lastClr="000000"/>
      </a:dk1>
      <a:lt1>
        <a:srgbClr val="CEDBE6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فقاعات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فقاعات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فقاعات</Template>
  <TotalTime>0</TotalTime>
  <Words>121</Words>
  <Application>Microsoft Office PowerPoint</Application>
  <PresentationFormat>شاشة عريضة</PresentationFormat>
  <Paragraphs>54</Paragraphs>
  <Slides>12</Slides>
  <Notes>0</Notes>
  <HiddenSlides>1</HiddenSlides>
  <MMClips>2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9" baseType="lpstr">
      <vt:lpstr>Arial</vt:lpstr>
      <vt:lpstr>Century Gothic</vt:lpstr>
      <vt:lpstr>Forte</vt:lpstr>
      <vt:lpstr>Garamond</vt:lpstr>
      <vt:lpstr>Goudy Old Style</vt:lpstr>
      <vt:lpstr>Papyrus</vt:lpstr>
      <vt:lpstr>فقاعات</vt:lpstr>
      <vt:lpstr>4 pronunciation 5 listening 7 About you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Lets play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Listen &amp; discuss 2 pair work</dc:title>
  <dc:creator>Dalal Otaibi</dc:creator>
  <cp:lastModifiedBy>Dalal Otaibi</cp:lastModifiedBy>
  <cp:revision>32</cp:revision>
  <dcterms:created xsi:type="dcterms:W3CDTF">2022-08-28T18:22:39Z</dcterms:created>
  <dcterms:modified xsi:type="dcterms:W3CDTF">2023-10-03T16:52:56Z</dcterms:modified>
</cp:coreProperties>
</file>