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hape 4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177;p7"/>
          <p:cNvSpPr/>
          <p:nvPr/>
        </p:nvSpPr>
        <p:spPr>
          <a:xfrm>
            <a:off x="-556169" y="7410730"/>
            <a:ext cx="6572469" cy="6953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0" name="Google Shape;178;p7"/>
          <p:cNvSpPr/>
          <p:nvPr/>
        </p:nvSpPr>
        <p:spPr>
          <a:xfrm>
            <a:off x="17570139" y="11046469"/>
            <a:ext cx="7775856" cy="332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1" name="Google Shape;179;p7"/>
          <p:cNvSpPr/>
          <p:nvPr/>
        </p:nvSpPr>
        <p:spPr>
          <a:xfrm>
            <a:off x="-161894" y="-85953"/>
            <a:ext cx="10451775" cy="2821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2" name="Google Shape;180;p7"/>
          <p:cNvSpPr/>
          <p:nvPr/>
        </p:nvSpPr>
        <p:spPr>
          <a:xfrm>
            <a:off x="15971704" y="-647692"/>
            <a:ext cx="8906186" cy="7212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3" name="مستوى النص الأول…"/>
          <p:cNvSpPr txBox="1"/>
          <p:nvPr>
            <p:ph type="body" sz="quarter" idx="1"/>
          </p:nvPr>
        </p:nvSpPr>
        <p:spPr>
          <a:xfrm>
            <a:off x="13784933" y="5061101"/>
            <a:ext cx="7992002" cy="6042401"/>
          </a:xfrm>
          <a:prstGeom prst="rect">
            <a:avLst/>
          </a:prstGeom>
          <a:ln w="12700"/>
        </p:spPr>
        <p:txBody>
          <a:bodyPr/>
          <a:lstStyle>
            <a:lvl1pPr marL="936171" indent="-783771">
              <a:buClr>
                <a:srgbClr val="000000"/>
              </a:buClr>
              <a:buSzPts val="3600"/>
              <a:buFont typeface="Helvetica"/>
              <a:buChar char="●"/>
              <a:defRPr sz="3600"/>
            </a:lvl1pPr>
            <a:lvl2pPr marL="1524000" indent="-914400">
              <a:buClr>
                <a:srgbClr val="000000"/>
              </a:buClr>
              <a:buSzPts val="3600"/>
              <a:buFont typeface="Helvetica"/>
              <a:buChar char="○"/>
              <a:defRPr sz="3600"/>
            </a:lvl2pPr>
            <a:lvl3pPr marL="1981200" indent="-914400">
              <a:buClr>
                <a:srgbClr val="000000"/>
              </a:buClr>
              <a:buSzPts val="3600"/>
              <a:buFont typeface="Helvetica"/>
              <a:buChar char="■"/>
              <a:defRPr sz="3600"/>
            </a:lvl3pPr>
            <a:lvl4pPr marL="2438400" indent="-914400">
              <a:buClr>
                <a:srgbClr val="000000"/>
              </a:buClr>
              <a:buSzPts val="3600"/>
              <a:buFont typeface="Helvetica"/>
              <a:buChar char="●"/>
              <a:defRPr sz="3600"/>
            </a:lvl4pPr>
            <a:lvl5pPr marL="2895600" indent="-914400">
              <a:buClr>
                <a:srgbClr val="000000"/>
              </a:buClr>
              <a:buSzPts val="3600"/>
              <a:buFont typeface="Helvetica"/>
              <a:buChar char="○"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07" name="Google Shape;182;p7"/>
          <p:cNvGrpSpPr/>
          <p:nvPr/>
        </p:nvGrpSpPr>
        <p:grpSpPr>
          <a:xfrm>
            <a:off x="23057380" y="10928729"/>
            <a:ext cx="579037" cy="662666"/>
            <a:chOff x="0" y="0"/>
            <a:chExt cx="579036" cy="662665"/>
          </a:xfrm>
        </p:grpSpPr>
        <p:sp>
          <p:nvSpPr>
            <p:cNvPr id="404" name="Google Shape;183;p7"/>
            <p:cNvSpPr/>
            <p:nvPr/>
          </p:nvSpPr>
          <p:spPr>
            <a:xfrm rot="1800040">
              <a:off x="289400" y="427575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84;p7"/>
            <p:cNvSpPr/>
            <p:nvPr/>
          </p:nvSpPr>
          <p:spPr>
            <a:xfrm rot="1800040">
              <a:off x="32153" y="211653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85;p7"/>
            <p:cNvSpPr/>
            <p:nvPr/>
          </p:nvSpPr>
          <p:spPr>
            <a:xfrm rot="1800040">
              <a:off x="316752" y="44820"/>
              <a:ext cx="230199" cy="19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1" name="Google Shape;190;p7"/>
          <p:cNvGrpSpPr/>
          <p:nvPr/>
        </p:nvGrpSpPr>
        <p:grpSpPr>
          <a:xfrm>
            <a:off x="22736506" y="6783396"/>
            <a:ext cx="591102" cy="619223"/>
            <a:chOff x="0" y="0"/>
            <a:chExt cx="591100" cy="619222"/>
          </a:xfrm>
        </p:grpSpPr>
        <p:sp>
          <p:nvSpPr>
            <p:cNvPr id="408" name="Google Shape;191;p7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92;p7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93;p7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2" name="Google Shape;194;p7"/>
          <p:cNvSpPr/>
          <p:nvPr/>
        </p:nvSpPr>
        <p:spPr>
          <a:xfrm rot="912814">
            <a:off x="22327883" y="610216"/>
            <a:ext cx="1406546" cy="33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16" name="Google Shape;195;p7"/>
          <p:cNvGrpSpPr/>
          <p:nvPr/>
        </p:nvGrpSpPr>
        <p:grpSpPr>
          <a:xfrm>
            <a:off x="865380" y="2607593"/>
            <a:ext cx="535426" cy="560923"/>
            <a:chOff x="0" y="0"/>
            <a:chExt cx="535424" cy="560922"/>
          </a:xfrm>
        </p:grpSpPr>
        <p:sp>
          <p:nvSpPr>
            <p:cNvPr id="413" name="Google Shape;196;p7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97;p7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98;p7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7" name="Google Shape;199;p7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18" name="Google Shape;200;p7"/>
          <p:cNvSpPr/>
          <p:nvPr/>
        </p:nvSpPr>
        <p:spPr>
          <a:xfrm rot="20792741">
            <a:off x="3847086" y="12766744"/>
            <a:ext cx="2816145" cy="662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19" name="نص العنوان"/>
          <p:cNvSpPr txBox="1"/>
          <p:nvPr>
            <p:ph type="title"/>
          </p:nvPr>
        </p:nvSpPr>
        <p:spPr>
          <a:xfrm>
            <a:off x="8757332" y="2025061"/>
            <a:ext cx="6870401" cy="153600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20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997577" y="12377087"/>
            <a:ext cx="2937862" cy="66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546882" y="-1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73;p3"/>
          <p:cNvSpPr/>
          <p:nvPr/>
        </p:nvSpPr>
        <p:spPr>
          <a:xfrm>
            <a:off x="17461174" y="-742665"/>
            <a:ext cx="7015930" cy="3440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0" name="Google Shape;74;p3"/>
          <p:cNvSpPr/>
          <p:nvPr/>
        </p:nvSpPr>
        <p:spPr>
          <a:xfrm>
            <a:off x="19777755" y="3882114"/>
            <a:ext cx="5967511" cy="10930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1" name="Google Shape;75;p3"/>
          <p:cNvSpPr/>
          <p:nvPr/>
        </p:nvSpPr>
        <p:spPr>
          <a:xfrm>
            <a:off x="-544679" y="10836650"/>
            <a:ext cx="6781507" cy="5226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2" name="Google Shape;76;p3"/>
          <p:cNvSpPr/>
          <p:nvPr/>
        </p:nvSpPr>
        <p:spPr>
          <a:xfrm>
            <a:off x="-514917" y="-742665"/>
            <a:ext cx="5135012" cy="10119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3" name="نص العنوان"/>
          <p:cNvSpPr txBox="1"/>
          <p:nvPr>
            <p:ph type="title"/>
          </p:nvPr>
        </p:nvSpPr>
        <p:spPr>
          <a:xfrm>
            <a:off x="7697999" y="2667599"/>
            <a:ext cx="8988002" cy="2244801"/>
          </a:xfrm>
          <a:prstGeom prst="rect">
            <a:avLst/>
          </a:prstGeom>
        </p:spPr>
        <p:txBody>
          <a:bodyPr anchor="ctr"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34" name="مستوى النص الأول…"/>
          <p:cNvSpPr txBox="1"/>
          <p:nvPr>
            <p:ph type="body" sz="quarter" idx="1"/>
          </p:nvPr>
        </p:nvSpPr>
        <p:spPr>
          <a:xfrm>
            <a:off x="10461932" y="8986133"/>
            <a:ext cx="3460802" cy="15784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5200"/>
            </a:lvl1pPr>
            <a:lvl2pPr marL="812800" indent="-203200" algn="ctr">
              <a:buClrTx/>
              <a:buSzTx/>
              <a:buNone/>
              <a:defRPr sz="5200"/>
            </a:lvl2pPr>
            <a:lvl3pPr marL="812800" indent="254000" algn="ctr">
              <a:buClrTx/>
              <a:buSzTx/>
              <a:buNone/>
              <a:defRPr sz="5200"/>
            </a:lvl3pPr>
            <a:lvl4pPr marL="812800" indent="711200" algn="ctr">
              <a:buClrTx/>
              <a:buSzTx/>
              <a:buNone/>
              <a:defRPr sz="5200"/>
            </a:lvl4pPr>
            <a:lvl5pPr marL="812800" indent="1168400" algn="ctr">
              <a:buClrTx/>
              <a:buSz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35" name="Google Shape;80;p3"/>
          <p:cNvSpPr/>
          <p:nvPr/>
        </p:nvSpPr>
        <p:spPr>
          <a:xfrm rot="20693225">
            <a:off x="18004350" y="12434650"/>
            <a:ext cx="1608330" cy="37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9" name="Google Shape;81;p3"/>
          <p:cNvGrpSpPr/>
          <p:nvPr/>
        </p:nvGrpSpPr>
        <p:grpSpPr>
          <a:xfrm>
            <a:off x="23049252" y="1158241"/>
            <a:ext cx="535425" cy="560923"/>
            <a:chOff x="0" y="0"/>
            <a:chExt cx="535424" cy="560922"/>
          </a:xfrm>
        </p:grpSpPr>
        <p:sp>
          <p:nvSpPr>
            <p:cNvPr id="436" name="Google Shape;82;p3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83;p3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84;p3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0" name="Google Shape;85;p3"/>
          <p:cNvSpPr/>
          <p:nvPr/>
        </p:nvSpPr>
        <p:spPr>
          <a:xfrm rot="9965797">
            <a:off x="-1083893" y="8682878"/>
            <a:ext cx="2649290" cy="4152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44" name="Google Shape;86;p3"/>
          <p:cNvGrpSpPr/>
          <p:nvPr/>
        </p:nvGrpSpPr>
        <p:grpSpPr>
          <a:xfrm>
            <a:off x="3850029" y="11543827"/>
            <a:ext cx="1076379" cy="1175704"/>
            <a:chOff x="0" y="0"/>
            <a:chExt cx="1076378" cy="1175703"/>
          </a:xfrm>
        </p:grpSpPr>
        <p:sp>
          <p:nvSpPr>
            <p:cNvPr id="441" name="Google Shape;87;p3"/>
            <p:cNvSpPr/>
            <p:nvPr/>
          </p:nvSpPr>
          <p:spPr>
            <a:xfrm rot="15454902">
              <a:off x="593630" y="73732"/>
              <a:ext cx="450083" cy="37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88;p3"/>
            <p:cNvSpPr/>
            <p:nvPr/>
          </p:nvSpPr>
          <p:spPr>
            <a:xfrm rot="15454902">
              <a:off x="621241" y="729863"/>
              <a:ext cx="450083" cy="37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89;p3"/>
            <p:cNvSpPr/>
            <p:nvPr/>
          </p:nvSpPr>
          <p:spPr>
            <a:xfrm rot="15454902">
              <a:off x="4787" y="539525"/>
              <a:ext cx="450115" cy="37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8" name="Google Shape;90;p3"/>
          <p:cNvGrpSpPr/>
          <p:nvPr/>
        </p:nvGrpSpPr>
        <p:grpSpPr>
          <a:xfrm>
            <a:off x="22211007" y="10372862"/>
            <a:ext cx="591101" cy="619223"/>
            <a:chOff x="0" y="0"/>
            <a:chExt cx="591100" cy="619222"/>
          </a:xfrm>
        </p:grpSpPr>
        <p:sp>
          <p:nvSpPr>
            <p:cNvPr id="445" name="Google Shape;91;p3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92;p3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93;p3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9" name="Google Shape;94;p3"/>
          <p:cNvSpPr/>
          <p:nvPr/>
        </p:nvSpPr>
        <p:spPr>
          <a:xfrm rot="17277717">
            <a:off x="683610" y="1411635"/>
            <a:ext cx="1540287" cy="362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53" name="Google Shape;95;p3"/>
          <p:cNvGrpSpPr/>
          <p:nvPr/>
        </p:nvGrpSpPr>
        <p:grpSpPr>
          <a:xfrm>
            <a:off x="3659247" y="1299126"/>
            <a:ext cx="535425" cy="560923"/>
            <a:chOff x="0" y="0"/>
            <a:chExt cx="535424" cy="560922"/>
          </a:xfrm>
        </p:grpSpPr>
        <p:sp>
          <p:nvSpPr>
            <p:cNvPr id="450" name="Google Shape;96;p3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97;p3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98;p3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54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4815959" y="310325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100;p4"/>
          <p:cNvSpPr/>
          <p:nvPr/>
        </p:nvSpPr>
        <p:spPr>
          <a:xfrm>
            <a:off x="-1095086" y="-388811"/>
            <a:ext cx="11181470" cy="301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4" name="Google Shape;101;p4"/>
          <p:cNvSpPr/>
          <p:nvPr/>
        </p:nvSpPr>
        <p:spPr>
          <a:xfrm rot="14847216">
            <a:off x="5470879" y="576629"/>
            <a:ext cx="3187557" cy="2904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1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4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5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8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8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5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3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5" name="Google Shape;102;p4"/>
          <p:cNvSpPr/>
          <p:nvPr/>
        </p:nvSpPr>
        <p:spPr>
          <a:xfrm>
            <a:off x="-1516887" y="7631176"/>
            <a:ext cx="7031328" cy="7438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6" name="Google Shape;103;p4"/>
          <p:cNvSpPr/>
          <p:nvPr/>
        </p:nvSpPr>
        <p:spPr>
          <a:xfrm>
            <a:off x="17609219" y="11096036"/>
            <a:ext cx="8056407" cy="3334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7" name="Google Shape;104;p4"/>
          <p:cNvSpPr/>
          <p:nvPr/>
        </p:nvSpPr>
        <p:spPr>
          <a:xfrm>
            <a:off x="16164780" y="-989765"/>
            <a:ext cx="9527978" cy="7716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8" name="نص العنوان"/>
          <p:cNvSpPr txBox="1"/>
          <p:nvPr>
            <p:ph type="title"/>
          </p:nvPr>
        </p:nvSpPr>
        <p:spPr>
          <a:xfrm>
            <a:off x="5560733" y="1795906"/>
            <a:ext cx="13262400" cy="1527201"/>
          </a:xfrm>
          <a:prstGeom prst="rect">
            <a:avLst/>
          </a:prstGeom>
        </p:spPr>
        <p:txBody>
          <a:bodyPr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69" name="مستوى النص الأول…"/>
          <p:cNvSpPr txBox="1"/>
          <p:nvPr>
            <p:ph type="body" idx="1"/>
          </p:nvPr>
        </p:nvSpPr>
        <p:spPr>
          <a:xfrm>
            <a:off x="1901933" y="4170986"/>
            <a:ext cx="20580002" cy="8116002"/>
          </a:xfrm>
          <a:prstGeom prst="rect">
            <a:avLst/>
          </a:prstGeom>
        </p:spPr>
        <p:txBody>
          <a:bodyPr/>
          <a:lstStyle>
            <a:lvl1pPr marL="947881" indent="-808181">
              <a:buClr>
                <a:srgbClr val="000000"/>
              </a:buClr>
              <a:buFont typeface="Helvetica"/>
              <a:buChar char="●"/>
            </a:lvl1pPr>
            <a:lvl2pPr marL="1337733" indent="-740833">
              <a:buClr>
                <a:srgbClr val="000000"/>
              </a:buClr>
              <a:buFont typeface="Helvetica"/>
              <a:buChar char="○"/>
            </a:lvl2pPr>
            <a:lvl3pPr marL="1794933" indent="-740833">
              <a:buClr>
                <a:srgbClr val="000000"/>
              </a:buClr>
              <a:buFont typeface="Helvetica"/>
              <a:buChar char="■"/>
            </a:lvl3pPr>
            <a:lvl4pPr marL="2252133" indent="-740833">
              <a:buClr>
                <a:srgbClr val="000000"/>
              </a:buClr>
              <a:buFont typeface="Helvetica"/>
              <a:buChar char="●"/>
            </a:lvl4pPr>
            <a:lvl5pPr marL="2709333" indent="-740833">
              <a:buClr>
                <a:srgbClr val="000000"/>
              </a:buClr>
              <a:buFont typeface="Helvetica"/>
              <a:buChar char="○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73" name="Google Shape;107;p4"/>
          <p:cNvGrpSpPr/>
          <p:nvPr/>
        </p:nvGrpSpPr>
        <p:grpSpPr>
          <a:xfrm>
            <a:off x="23057380" y="10928729"/>
            <a:ext cx="579037" cy="662666"/>
            <a:chOff x="0" y="0"/>
            <a:chExt cx="579036" cy="662665"/>
          </a:xfrm>
        </p:grpSpPr>
        <p:sp>
          <p:nvSpPr>
            <p:cNvPr id="470" name="Google Shape;108;p4"/>
            <p:cNvSpPr/>
            <p:nvPr/>
          </p:nvSpPr>
          <p:spPr>
            <a:xfrm rot="1800040">
              <a:off x="289400" y="427575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09;p4"/>
            <p:cNvSpPr/>
            <p:nvPr/>
          </p:nvSpPr>
          <p:spPr>
            <a:xfrm rot="1800040">
              <a:off x="32153" y="211653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10;p4"/>
            <p:cNvSpPr/>
            <p:nvPr/>
          </p:nvSpPr>
          <p:spPr>
            <a:xfrm rot="1800040">
              <a:off x="316752" y="44820"/>
              <a:ext cx="230199" cy="19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7" name="Google Shape;115;p4"/>
          <p:cNvGrpSpPr/>
          <p:nvPr/>
        </p:nvGrpSpPr>
        <p:grpSpPr>
          <a:xfrm>
            <a:off x="22736506" y="6783396"/>
            <a:ext cx="591102" cy="619223"/>
            <a:chOff x="0" y="0"/>
            <a:chExt cx="591100" cy="619222"/>
          </a:xfrm>
        </p:grpSpPr>
        <p:sp>
          <p:nvSpPr>
            <p:cNvPr id="474" name="Google Shape;116;p4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17;p4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18;p4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8" name="Google Shape;119;p4"/>
          <p:cNvSpPr/>
          <p:nvPr/>
        </p:nvSpPr>
        <p:spPr>
          <a:xfrm rot="912814">
            <a:off x="22327883" y="610216"/>
            <a:ext cx="1406546" cy="33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82" name="Google Shape;120;p4"/>
          <p:cNvGrpSpPr/>
          <p:nvPr/>
        </p:nvGrpSpPr>
        <p:grpSpPr>
          <a:xfrm>
            <a:off x="865380" y="2607593"/>
            <a:ext cx="535426" cy="560923"/>
            <a:chOff x="0" y="0"/>
            <a:chExt cx="535424" cy="560922"/>
          </a:xfrm>
        </p:grpSpPr>
        <p:sp>
          <p:nvSpPr>
            <p:cNvPr id="479" name="Google Shape;121;p4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22;p4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23;p4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3" name="Google Shape;124;p4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84" name="Google Shape;125;p4"/>
          <p:cNvSpPr/>
          <p:nvPr/>
        </p:nvSpPr>
        <p:spPr>
          <a:xfrm rot="20949014">
            <a:off x="3952209" y="12522125"/>
            <a:ext cx="2727421" cy="641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48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150262" y="571249"/>
            <a:ext cx="4467274" cy="3241967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665;p25"/>
          <p:cNvSpPr/>
          <p:nvPr/>
        </p:nvSpPr>
        <p:spPr>
          <a:xfrm rot="10800000">
            <a:off x="18449513" y="-939928"/>
            <a:ext cx="6828074" cy="7223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4" name="Google Shape;666;p25"/>
          <p:cNvSpPr/>
          <p:nvPr/>
        </p:nvSpPr>
        <p:spPr>
          <a:xfrm rot="10800000">
            <a:off x="-1186124" y="-535118"/>
            <a:ext cx="7823519" cy="3238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5" name="Google Shape;667;p25"/>
          <p:cNvSpPr/>
          <p:nvPr/>
        </p:nvSpPr>
        <p:spPr>
          <a:xfrm rot="10800000">
            <a:off x="14009735" y="11140874"/>
            <a:ext cx="10858242" cy="2931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6" name="Google Shape;668;p25"/>
          <p:cNvSpPr/>
          <p:nvPr/>
        </p:nvSpPr>
        <p:spPr>
          <a:xfrm rot="10800000">
            <a:off x="-1145597" y="7162520"/>
            <a:ext cx="9252546" cy="7492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7" name="xx%"/>
          <p:cNvSpPr txBox="1"/>
          <p:nvPr>
            <p:ph type="title" hasCustomPrompt="1"/>
          </p:nvPr>
        </p:nvSpPr>
        <p:spPr>
          <a:xfrm>
            <a:off x="3840567" y="6937666"/>
            <a:ext cx="2804001" cy="1772001"/>
          </a:xfrm>
          <a:prstGeom prst="rect">
            <a:avLst/>
          </a:prstGeom>
        </p:spPr>
        <p:txBody>
          <a:bodyPr anchor="ctr"/>
          <a:lstStyle>
            <a:lvl1pPr algn="ctr">
              <a:defRPr sz="136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78" name="مستوى النص الأول…"/>
          <p:cNvSpPr txBox="1"/>
          <p:nvPr>
            <p:ph type="body" sz="quarter" idx="1"/>
          </p:nvPr>
        </p:nvSpPr>
        <p:spPr>
          <a:xfrm>
            <a:off x="2087399" y="9239799"/>
            <a:ext cx="6310401" cy="954401"/>
          </a:xfrm>
          <a:prstGeom prst="rect">
            <a:avLst/>
          </a:prstGeom>
        </p:spPr>
        <p:txBody>
          <a:bodyPr/>
          <a:lstStyle>
            <a:lvl1pPr marL="812800" indent="-660400" algn="ctr">
              <a:buClrTx/>
              <a:buSzTx/>
              <a:buNone/>
              <a:defRPr sz="3200"/>
            </a:lvl1pPr>
            <a:lvl2pPr marL="812800" indent="-203200" algn="ctr">
              <a:buClrTx/>
              <a:buSzTx/>
              <a:buNone/>
              <a:defRPr sz="3200"/>
            </a:lvl2pPr>
            <a:lvl3pPr marL="812800" indent="254000" algn="ctr">
              <a:buClrTx/>
              <a:buSzTx/>
              <a:buNone/>
              <a:defRPr sz="3200"/>
            </a:lvl3pPr>
            <a:lvl4pPr marL="812800" indent="711200" algn="ctr">
              <a:buClrTx/>
              <a:buSzTx/>
              <a:buNone/>
              <a:defRPr sz="3200"/>
            </a:lvl4pPr>
            <a:lvl5pPr marL="812800" indent="1168400" algn="ctr">
              <a:buClrTx/>
              <a:buSzTx/>
              <a:buNone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82" name="Google Shape;677;p25"/>
          <p:cNvGrpSpPr/>
          <p:nvPr/>
        </p:nvGrpSpPr>
        <p:grpSpPr>
          <a:xfrm>
            <a:off x="767455" y="2192087"/>
            <a:ext cx="560790" cy="603871"/>
            <a:chOff x="0" y="0"/>
            <a:chExt cx="560788" cy="603869"/>
          </a:xfrm>
        </p:grpSpPr>
        <p:sp>
          <p:nvSpPr>
            <p:cNvPr id="279" name="Google Shape;678;p25"/>
            <p:cNvSpPr/>
            <p:nvPr/>
          </p:nvSpPr>
          <p:spPr>
            <a:xfrm rot="11699970">
              <a:off x="20159" y="25845"/>
              <a:ext cx="224119" cy="185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679;p25"/>
            <p:cNvSpPr/>
            <p:nvPr/>
          </p:nvSpPr>
          <p:spPr>
            <a:xfrm rot="11699970">
              <a:off x="316511" y="164087"/>
              <a:ext cx="224119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680;p25"/>
            <p:cNvSpPr/>
            <p:nvPr/>
          </p:nvSpPr>
          <p:spPr>
            <a:xfrm rot="11699970">
              <a:off x="90910" y="392987"/>
              <a:ext cx="224136" cy="18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" name="Google Shape;681;p25"/>
          <p:cNvGrpSpPr/>
          <p:nvPr/>
        </p:nvGrpSpPr>
        <p:grpSpPr>
          <a:xfrm>
            <a:off x="872410" y="6260978"/>
            <a:ext cx="800523" cy="723180"/>
            <a:chOff x="0" y="0"/>
            <a:chExt cx="800522" cy="723178"/>
          </a:xfrm>
        </p:grpSpPr>
        <p:sp>
          <p:nvSpPr>
            <p:cNvPr id="283" name="Google Shape;682;p25"/>
            <p:cNvSpPr/>
            <p:nvPr/>
          </p:nvSpPr>
          <p:spPr>
            <a:xfrm rot="6524431">
              <a:off x="15119" y="427250"/>
              <a:ext cx="290220" cy="239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683;p25"/>
            <p:cNvSpPr/>
            <p:nvPr/>
          </p:nvSpPr>
          <p:spPr>
            <a:xfrm rot="6524431">
              <a:off x="218790" y="55991"/>
              <a:ext cx="290220" cy="23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684;p25"/>
            <p:cNvSpPr/>
            <p:nvPr/>
          </p:nvSpPr>
          <p:spPr>
            <a:xfrm rot="6524431">
              <a:off x="495328" y="366992"/>
              <a:ext cx="290241" cy="23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7" name="Google Shape;685;p25"/>
          <p:cNvSpPr/>
          <p:nvPr/>
        </p:nvSpPr>
        <p:spPr>
          <a:xfrm flipH="1" rot="19478282">
            <a:off x="17975967" y="602749"/>
            <a:ext cx="2357827" cy="554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8" name="Google Shape;686;p25"/>
          <p:cNvSpPr/>
          <p:nvPr/>
        </p:nvSpPr>
        <p:spPr>
          <a:xfrm flipH="1" rot="10800117">
            <a:off x="581307" y="12793724"/>
            <a:ext cx="1447392" cy="34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292" name="Google Shape;687;p25"/>
          <p:cNvGrpSpPr/>
          <p:nvPr/>
        </p:nvGrpSpPr>
        <p:grpSpPr>
          <a:xfrm>
            <a:off x="22825550" y="10392754"/>
            <a:ext cx="813210" cy="755199"/>
            <a:chOff x="0" y="0"/>
            <a:chExt cx="813208" cy="755198"/>
          </a:xfrm>
        </p:grpSpPr>
        <p:sp>
          <p:nvSpPr>
            <p:cNvPr id="289" name="Google Shape;688;p25"/>
            <p:cNvSpPr/>
            <p:nvPr/>
          </p:nvSpPr>
          <p:spPr>
            <a:xfrm rot="6300012">
              <a:off x="8660" y="452382"/>
              <a:ext cx="301815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89;p25"/>
            <p:cNvSpPr/>
            <p:nvPr/>
          </p:nvSpPr>
          <p:spPr>
            <a:xfrm rot="6300012">
              <a:off x="194830" y="53295"/>
              <a:ext cx="301815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90;p25"/>
            <p:cNvSpPr/>
            <p:nvPr/>
          </p:nvSpPr>
          <p:spPr>
            <a:xfrm rot="6300012">
              <a:off x="502889" y="357271"/>
              <a:ext cx="301837" cy="24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93" name="Google Shape;691;p25"/>
          <p:cNvSpPr/>
          <p:nvPr/>
        </p:nvSpPr>
        <p:spPr>
          <a:xfrm rot="10800000">
            <a:off x="15542355" y="10727866"/>
            <a:ext cx="3112074" cy="2277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4" name="Google Shape;692;p25"/>
          <p:cNvSpPr/>
          <p:nvPr/>
        </p:nvSpPr>
        <p:spPr>
          <a:xfrm rot="11168157">
            <a:off x="-143849" y="-316215"/>
            <a:ext cx="1388755" cy="217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29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328244" y="12281833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8449514" y="1041304"/>
            <a:ext cx="4947534" cy="35904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62;p15"/>
          <p:cNvSpPr/>
          <p:nvPr/>
        </p:nvSpPr>
        <p:spPr>
          <a:xfrm rot="10800000">
            <a:off x="-1232868" y="-1296670"/>
            <a:ext cx="11191662" cy="6110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5" name="Google Shape;363;p15"/>
          <p:cNvSpPr/>
          <p:nvPr/>
        </p:nvSpPr>
        <p:spPr>
          <a:xfrm rot="10800000">
            <a:off x="19528887" y="-1106852"/>
            <a:ext cx="5504681" cy="5588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6" name="Google Shape;364;p15"/>
          <p:cNvSpPr/>
          <p:nvPr/>
        </p:nvSpPr>
        <p:spPr>
          <a:xfrm rot="10800000">
            <a:off x="14241504" y="10573137"/>
            <a:ext cx="10361244" cy="369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7" name="Google Shape;365;p15"/>
          <p:cNvSpPr/>
          <p:nvPr/>
        </p:nvSpPr>
        <p:spPr>
          <a:xfrm rot="10800000">
            <a:off x="-3250133" y="7694110"/>
            <a:ext cx="11323278" cy="814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8" name="نص العنوان"/>
          <p:cNvSpPr txBox="1"/>
          <p:nvPr>
            <p:ph type="title"/>
          </p:nvPr>
        </p:nvSpPr>
        <p:spPr>
          <a:xfrm>
            <a:off x="8600399" y="2667599"/>
            <a:ext cx="7183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9" name="مستوى النص الأول…"/>
          <p:cNvSpPr txBox="1"/>
          <p:nvPr>
            <p:ph type="body" sz="quarter" idx="1"/>
          </p:nvPr>
        </p:nvSpPr>
        <p:spPr>
          <a:xfrm>
            <a:off x="10461600" y="8986133"/>
            <a:ext cx="3460801" cy="15784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5200"/>
            </a:lvl1pPr>
            <a:lvl2pPr marL="812800" indent="-203200" algn="ctr">
              <a:buClrTx/>
              <a:buSzTx/>
              <a:buNone/>
              <a:defRPr sz="5200"/>
            </a:lvl2pPr>
            <a:lvl3pPr marL="812800" indent="254000" algn="ctr">
              <a:buClrTx/>
              <a:buSzTx/>
              <a:buNone/>
              <a:defRPr sz="5200"/>
            </a:lvl3pPr>
            <a:lvl4pPr marL="812800" indent="711200" algn="ctr">
              <a:buClrTx/>
              <a:buSzTx/>
              <a:buNone/>
              <a:defRPr sz="5200"/>
            </a:lvl4pPr>
            <a:lvl5pPr marL="812800" indent="1168400" algn="ctr">
              <a:buClrTx/>
              <a:buSz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3" name="Google Shape;369;p15"/>
          <p:cNvGrpSpPr/>
          <p:nvPr/>
        </p:nvGrpSpPr>
        <p:grpSpPr>
          <a:xfrm>
            <a:off x="22268296" y="10255150"/>
            <a:ext cx="998200" cy="1070615"/>
            <a:chOff x="0" y="0"/>
            <a:chExt cx="998198" cy="1070614"/>
          </a:xfrm>
        </p:grpSpPr>
        <p:sp>
          <p:nvSpPr>
            <p:cNvPr id="310" name="Google Shape;370;p15"/>
            <p:cNvSpPr/>
            <p:nvPr/>
          </p:nvSpPr>
          <p:spPr>
            <a:xfrm rot="2699963">
              <a:off x="366881" y="675122"/>
              <a:ext cx="373385" cy="30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371;p15"/>
            <p:cNvSpPr/>
            <p:nvPr/>
          </p:nvSpPr>
          <p:spPr>
            <a:xfrm rot="2699963">
              <a:off x="54456" y="228806"/>
              <a:ext cx="373385" cy="30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372;p15"/>
            <p:cNvSpPr/>
            <p:nvPr/>
          </p:nvSpPr>
          <p:spPr>
            <a:xfrm rot="2699963">
              <a:off x="570488" y="86877"/>
              <a:ext cx="373411" cy="3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Google Shape;373;p15"/>
          <p:cNvSpPr/>
          <p:nvPr/>
        </p:nvSpPr>
        <p:spPr>
          <a:xfrm flipH="1" rot="9000131">
            <a:off x="22253128" y="12641953"/>
            <a:ext cx="1153239" cy="271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5" name="Google Shape;374;p15"/>
          <p:cNvSpPr/>
          <p:nvPr/>
        </p:nvSpPr>
        <p:spPr>
          <a:xfrm flipH="1" rot="11700099">
            <a:off x="9475514" y="538421"/>
            <a:ext cx="1447382" cy="340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19" name="Google Shape;375;p15"/>
          <p:cNvGrpSpPr/>
          <p:nvPr/>
        </p:nvGrpSpPr>
        <p:grpSpPr>
          <a:xfrm>
            <a:off x="6163058" y="505813"/>
            <a:ext cx="593697" cy="639319"/>
            <a:chOff x="0" y="0"/>
            <a:chExt cx="593696" cy="639317"/>
          </a:xfrm>
        </p:grpSpPr>
        <p:sp>
          <p:nvSpPr>
            <p:cNvPr id="316" name="Google Shape;376;p15"/>
            <p:cNvSpPr/>
            <p:nvPr/>
          </p:nvSpPr>
          <p:spPr>
            <a:xfrm rot="900044">
              <a:off x="335082" y="415788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377;p15"/>
            <p:cNvSpPr/>
            <p:nvPr/>
          </p:nvSpPr>
          <p:spPr>
            <a:xfrm rot="900044">
              <a:off x="21344" y="269427"/>
              <a:ext cx="237270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378;p15"/>
            <p:cNvSpPr/>
            <p:nvPr/>
          </p:nvSpPr>
          <p:spPr>
            <a:xfrm rot="900044">
              <a:off x="260172" y="27370"/>
              <a:ext cx="237287" cy="195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0" name="Google Shape;379;p15"/>
          <p:cNvSpPr/>
          <p:nvPr/>
        </p:nvSpPr>
        <p:spPr>
          <a:xfrm rot="1133434">
            <a:off x="14188670" y="12502972"/>
            <a:ext cx="2575334" cy="605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4" name="Google Shape;380;p15"/>
          <p:cNvGrpSpPr/>
          <p:nvPr/>
        </p:nvGrpSpPr>
        <p:grpSpPr>
          <a:xfrm>
            <a:off x="750012" y="11817987"/>
            <a:ext cx="785835" cy="721208"/>
            <a:chOff x="0" y="0"/>
            <a:chExt cx="785834" cy="721206"/>
          </a:xfrm>
        </p:grpSpPr>
        <p:sp>
          <p:nvSpPr>
            <p:cNvPr id="321" name="Google Shape;381;p15"/>
            <p:cNvSpPr/>
            <p:nvPr/>
          </p:nvSpPr>
          <p:spPr>
            <a:xfrm rot="21174197">
              <a:off x="463319" y="448557"/>
              <a:ext cx="307968" cy="25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382;p15"/>
            <p:cNvSpPr/>
            <p:nvPr/>
          </p:nvSpPr>
          <p:spPr>
            <a:xfrm rot="21174197">
              <a:off x="14547" y="425734"/>
              <a:ext cx="307968" cy="25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383;p15"/>
            <p:cNvSpPr/>
            <p:nvPr/>
          </p:nvSpPr>
          <p:spPr>
            <a:xfrm rot="21174197">
              <a:off x="183512" y="18051"/>
              <a:ext cx="307991" cy="254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5" name="Google Shape;384;p15"/>
          <p:cNvSpPr/>
          <p:nvPr/>
        </p:nvSpPr>
        <p:spPr>
          <a:xfrm rot="18899799">
            <a:off x="-1280366" y="7692190"/>
            <a:ext cx="2818192" cy="2196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1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2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8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9" name="Google Shape;385;p15"/>
          <p:cNvGrpSpPr/>
          <p:nvPr/>
        </p:nvGrpSpPr>
        <p:grpSpPr>
          <a:xfrm>
            <a:off x="20645778" y="560370"/>
            <a:ext cx="698675" cy="676571"/>
            <a:chOff x="0" y="0"/>
            <a:chExt cx="698673" cy="676569"/>
          </a:xfrm>
        </p:grpSpPr>
        <p:sp>
          <p:nvSpPr>
            <p:cNvPr id="326" name="Google Shape;386;p15"/>
            <p:cNvSpPr/>
            <p:nvPr/>
          </p:nvSpPr>
          <p:spPr>
            <a:xfrm rot="8627988">
              <a:off x="37247" y="216875"/>
              <a:ext cx="252324" cy="20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387;p15"/>
            <p:cNvSpPr/>
            <p:nvPr/>
          </p:nvSpPr>
          <p:spPr>
            <a:xfrm rot="8627988">
              <a:off x="367606" y="54377"/>
              <a:ext cx="252324" cy="20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388;p15"/>
            <p:cNvSpPr/>
            <p:nvPr/>
          </p:nvSpPr>
          <p:spPr>
            <a:xfrm rot="8627988">
              <a:off x="409173" y="413846"/>
              <a:ext cx="252342" cy="208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Google Shape;389;p15"/>
          <p:cNvSpPr/>
          <p:nvPr/>
        </p:nvSpPr>
        <p:spPr>
          <a:xfrm>
            <a:off x="1114" y="781023"/>
            <a:ext cx="1490994" cy="220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3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514872" y="319369"/>
            <a:ext cx="4304528" cy="312385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560;p22"/>
          <p:cNvSpPr/>
          <p:nvPr/>
        </p:nvSpPr>
        <p:spPr>
          <a:xfrm rot="10800000">
            <a:off x="14523293" y="-282969"/>
            <a:ext cx="10085705" cy="4745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1" name="Google Shape;561;p22"/>
          <p:cNvSpPr/>
          <p:nvPr/>
        </p:nvSpPr>
        <p:spPr>
          <a:xfrm rot="10800000">
            <a:off x="16258184" y="9558374"/>
            <a:ext cx="8676140" cy="479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2" name="Google Shape;562;p22"/>
          <p:cNvSpPr/>
          <p:nvPr/>
        </p:nvSpPr>
        <p:spPr>
          <a:xfrm rot="10800000">
            <a:off x="-1033484" y="8644186"/>
            <a:ext cx="5442068" cy="5525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3" name="Google Shape;563;p22"/>
          <p:cNvSpPr/>
          <p:nvPr/>
        </p:nvSpPr>
        <p:spPr>
          <a:xfrm rot="10800000">
            <a:off x="-607722" y="-1025172"/>
            <a:ext cx="10243489" cy="364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4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4" name="نص العنوان"/>
          <p:cNvSpPr txBox="1"/>
          <p:nvPr>
            <p:ph type="title"/>
          </p:nvPr>
        </p:nvSpPr>
        <p:spPr>
          <a:xfrm>
            <a:off x="7520799" y="2025077"/>
            <a:ext cx="9343202" cy="153600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45" name="مستوى النص الأول…"/>
          <p:cNvSpPr txBox="1"/>
          <p:nvPr>
            <p:ph type="body" sz="quarter" idx="1"/>
          </p:nvPr>
        </p:nvSpPr>
        <p:spPr>
          <a:xfrm>
            <a:off x="3392199" y="6064466"/>
            <a:ext cx="7645601" cy="1892801"/>
          </a:xfrm>
          <a:prstGeom prst="rect">
            <a:avLst/>
          </a:prstGeom>
        </p:spPr>
        <p:txBody>
          <a:bodyPr/>
          <a:lstStyle>
            <a:lvl1pPr marL="812800" indent="-660400" algn="ctr">
              <a:buClrTx/>
              <a:buSzTx/>
              <a:buNone/>
              <a:defRPr sz="3600"/>
            </a:lvl1pPr>
            <a:lvl2pPr marL="812800" indent="-203200" algn="ctr">
              <a:buClrTx/>
              <a:buSzTx/>
              <a:buNone/>
              <a:defRPr sz="3600"/>
            </a:lvl2pPr>
            <a:lvl3pPr marL="812800" indent="254000" algn="ctr">
              <a:buClrTx/>
              <a:buSzTx/>
              <a:buNone/>
              <a:defRPr sz="3600"/>
            </a:lvl3pPr>
            <a:lvl4pPr marL="812800" indent="711200" algn="ctr">
              <a:buClrTx/>
              <a:buSzTx/>
              <a:buNone/>
              <a:defRPr sz="3600"/>
            </a:lvl4pPr>
            <a:lvl5pPr marL="812800" indent="1168400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49" name="Google Shape;573;p22"/>
          <p:cNvGrpSpPr/>
          <p:nvPr/>
        </p:nvGrpSpPr>
        <p:grpSpPr>
          <a:xfrm>
            <a:off x="2932217" y="11697634"/>
            <a:ext cx="626676" cy="611403"/>
            <a:chOff x="0" y="0"/>
            <a:chExt cx="626674" cy="611401"/>
          </a:xfrm>
        </p:grpSpPr>
        <p:sp>
          <p:nvSpPr>
            <p:cNvPr id="346" name="Google Shape;574;p22"/>
            <p:cNvSpPr/>
            <p:nvPr/>
          </p:nvSpPr>
          <p:spPr>
            <a:xfrm rot="9300375">
              <a:off x="30056" y="129290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575;p22"/>
            <p:cNvSpPr/>
            <p:nvPr/>
          </p:nvSpPr>
          <p:spPr>
            <a:xfrm rot="9300375">
              <a:off x="361478" y="40573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576;p22"/>
            <p:cNvSpPr/>
            <p:nvPr/>
          </p:nvSpPr>
          <p:spPr>
            <a:xfrm rot="9300375">
              <a:off x="334392" y="376695"/>
              <a:ext cx="235158" cy="19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0" name="Google Shape;577;p22"/>
          <p:cNvSpPr/>
          <p:nvPr/>
        </p:nvSpPr>
        <p:spPr>
          <a:xfrm flipH="1" rot="21089674">
            <a:off x="1005105" y="726280"/>
            <a:ext cx="1526284" cy="358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1" name="Google Shape;578;p22"/>
          <p:cNvSpPr/>
          <p:nvPr/>
        </p:nvSpPr>
        <p:spPr>
          <a:xfrm flipH="1" rot="11700099">
            <a:off x="13206448" y="12187155"/>
            <a:ext cx="1447381" cy="340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5" name="Google Shape;579;p22"/>
          <p:cNvGrpSpPr/>
          <p:nvPr/>
        </p:nvGrpSpPr>
        <p:grpSpPr>
          <a:xfrm>
            <a:off x="19248132" y="12367244"/>
            <a:ext cx="991497" cy="1100591"/>
            <a:chOff x="0" y="0"/>
            <a:chExt cx="991496" cy="1100590"/>
          </a:xfrm>
        </p:grpSpPr>
        <p:sp>
          <p:nvSpPr>
            <p:cNvPr id="352" name="Google Shape;580;p22"/>
            <p:cNvSpPr/>
            <p:nvPr/>
          </p:nvSpPr>
          <p:spPr>
            <a:xfrm rot="2217041">
              <a:off x="434388" y="704031"/>
              <a:ext cx="379736" cy="3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581;p22"/>
            <p:cNvSpPr/>
            <p:nvPr/>
          </p:nvSpPr>
          <p:spPr>
            <a:xfrm rot="2217041">
              <a:off x="56228" y="299078"/>
              <a:ext cx="379736" cy="313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582;p22"/>
            <p:cNvSpPr/>
            <p:nvPr/>
          </p:nvSpPr>
          <p:spPr>
            <a:xfrm rot="2217041">
              <a:off x="555640" y="82658"/>
              <a:ext cx="379763" cy="31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587;p22"/>
          <p:cNvGrpSpPr/>
          <p:nvPr/>
        </p:nvGrpSpPr>
        <p:grpSpPr>
          <a:xfrm>
            <a:off x="1083218" y="2533914"/>
            <a:ext cx="749026" cy="712379"/>
            <a:chOff x="0" y="0"/>
            <a:chExt cx="749024" cy="712377"/>
          </a:xfrm>
        </p:grpSpPr>
        <p:sp>
          <p:nvSpPr>
            <p:cNvPr id="356" name="Google Shape;588;p22"/>
            <p:cNvSpPr/>
            <p:nvPr/>
          </p:nvSpPr>
          <p:spPr>
            <a:xfrm rot="14343788">
              <a:off x="357516" y="38796"/>
              <a:ext cx="233722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589;p22"/>
            <p:cNvSpPr/>
            <p:nvPr/>
          </p:nvSpPr>
          <p:spPr>
            <a:xfrm rot="14343788">
              <a:off x="463634" y="366724"/>
              <a:ext cx="233721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590;p22"/>
            <p:cNvSpPr/>
            <p:nvPr/>
          </p:nvSpPr>
          <p:spPr>
            <a:xfrm rot="14343788">
              <a:off x="51514" y="420959"/>
              <a:ext cx="233738" cy="25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Google Shape;591;p22"/>
          <p:cNvSpPr/>
          <p:nvPr/>
        </p:nvSpPr>
        <p:spPr>
          <a:xfrm rot="16388101">
            <a:off x="-46532" y="7040915"/>
            <a:ext cx="2635666" cy="2401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743880" y="902429"/>
            <a:ext cx="3967191" cy="287904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258;p11"/>
          <p:cNvSpPr/>
          <p:nvPr/>
        </p:nvSpPr>
        <p:spPr>
          <a:xfrm rot="10800000">
            <a:off x="-420942" y="11039240"/>
            <a:ext cx="7129485" cy="349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1" name="Google Shape;259;p11"/>
          <p:cNvSpPr/>
          <p:nvPr/>
        </p:nvSpPr>
        <p:spPr>
          <a:xfrm rot="10800000">
            <a:off x="-1817413" y="-1217899"/>
            <a:ext cx="6064095" cy="11107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2" name="Google Shape;260;p11"/>
          <p:cNvSpPr/>
          <p:nvPr/>
        </p:nvSpPr>
        <p:spPr>
          <a:xfrm rot="10800000">
            <a:off x="18114464" y="-2542402"/>
            <a:ext cx="6891268" cy="5310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3" name="Google Shape;261;p11"/>
          <p:cNvSpPr/>
          <p:nvPr/>
        </p:nvSpPr>
        <p:spPr>
          <a:xfrm rot="10800000">
            <a:off x="19757361" y="4251558"/>
            <a:ext cx="5218124" cy="10283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4" name="xx%"/>
          <p:cNvSpPr txBox="1"/>
          <p:nvPr>
            <p:ph type="title" hasCustomPrompt="1"/>
          </p:nvPr>
        </p:nvSpPr>
        <p:spPr>
          <a:xfrm>
            <a:off x="8522933" y="2949666"/>
            <a:ext cx="7338401" cy="5236001"/>
          </a:xfrm>
          <a:prstGeom prst="rect">
            <a:avLst/>
          </a:prstGeom>
        </p:spPr>
        <p:txBody>
          <a:bodyPr anchor="b"/>
          <a:lstStyle>
            <a:lvl1pPr algn="ctr">
              <a:defRPr sz="32000">
                <a:solidFill>
                  <a:srgbClr val="FF6EA7"/>
                </a:solidFill>
              </a:defRPr>
            </a:lvl1pPr>
          </a:lstStyle>
          <a:p>
            <a:pPr rtl="0">
              <a:defRPr/>
            </a:pPr>
            <a:r>
              <a:t>xx%</a:t>
            </a:r>
          </a:p>
        </p:txBody>
      </p:sp>
      <p:grpSp>
        <p:nvGrpSpPr>
          <p:cNvPr id="378" name="Google Shape;264;p11"/>
          <p:cNvGrpSpPr/>
          <p:nvPr/>
        </p:nvGrpSpPr>
        <p:grpSpPr>
          <a:xfrm>
            <a:off x="656938" y="12016582"/>
            <a:ext cx="547781" cy="590215"/>
            <a:chOff x="0" y="0"/>
            <a:chExt cx="547780" cy="590213"/>
          </a:xfrm>
        </p:grpSpPr>
        <p:sp>
          <p:nvSpPr>
            <p:cNvPr id="375" name="Google Shape;265;p11"/>
            <p:cNvSpPr/>
            <p:nvPr/>
          </p:nvSpPr>
          <p:spPr>
            <a:xfrm rot="4499945">
              <a:off x="34890" y="365348"/>
              <a:ext cx="224122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266;p11"/>
            <p:cNvSpPr/>
            <p:nvPr/>
          </p:nvSpPr>
          <p:spPr>
            <a:xfrm rot="4499945">
              <a:off x="6432" y="39576"/>
              <a:ext cx="224121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267;p11"/>
            <p:cNvSpPr/>
            <p:nvPr/>
          </p:nvSpPr>
          <p:spPr>
            <a:xfrm rot="4499945">
              <a:off x="317342" y="120688"/>
              <a:ext cx="224138" cy="18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2" name="Google Shape;268;p11"/>
          <p:cNvGrpSpPr/>
          <p:nvPr/>
        </p:nvGrpSpPr>
        <p:grpSpPr>
          <a:xfrm>
            <a:off x="1501471" y="2761922"/>
            <a:ext cx="675496" cy="684990"/>
            <a:chOff x="0" y="0"/>
            <a:chExt cx="675495" cy="684988"/>
          </a:xfrm>
        </p:grpSpPr>
        <p:sp>
          <p:nvSpPr>
            <p:cNvPr id="379" name="Google Shape;269;p11"/>
            <p:cNvSpPr/>
            <p:nvPr/>
          </p:nvSpPr>
          <p:spPr>
            <a:xfrm rot="5627155">
              <a:off x="-15128" y="424366"/>
              <a:ext cx="277390" cy="22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270;p11"/>
            <p:cNvSpPr/>
            <p:nvPr/>
          </p:nvSpPr>
          <p:spPr>
            <a:xfrm rot="5627155">
              <a:off x="81373" y="31303"/>
              <a:ext cx="277390" cy="22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271;p11"/>
            <p:cNvSpPr/>
            <p:nvPr/>
          </p:nvSpPr>
          <p:spPr>
            <a:xfrm rot="5627155">
              <a:off x="413383" y="250283"/>
              <a:ext cx="277410" cy="22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3" name="Google Shape;272;p11"/>
          <p:cNvSpPr/>
          <p:nvPr/>
        </p:nvSpPr>
        <p:spPr>
          <a:xfrm flipH="1" rot="9000107">
            <a:off x="4791786" y="858634"/>
            <a:ext cx="1633408" cy="384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4" name="Google Shape;273;p11"/>
          <p:cNvSpPr/>
          <p:nvPr/>
        </p:nvSpPr>
        <p:spPr>
          <a:xfrm flipH="1" rot="5400117">
            <a:off x="22172462" y="11842016"/>
            <a:ext cx="1447392" cy="34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88" name="Google Shape;274;p11"/>
          <p:cNvGrpSpPr/>
          <p:nvPr/>
        </p:nvGrpSpPr>
        <p:grpSpPr>
          <a:xfrm>
            <a:off x="20160809" y="11889947"/>
            <a:ext cx="639319" cy="593697"/>
            <a:chOff x="0" y="0"/>
            <a:chExt cx="639317" cy="593696"/>
          </a:xfrm>
        </p:grpSpPr>
        <p:sp>
          <p:nvSpPr>
            <p:cNvPr id="385" name="Google Shape;275;p11"/>
            <p:cNvSpPr/>
            <p:nvPr/>
          </p:nvSpPr>
          <p:spPr>
            <a:xfrm rot="6300044">
              <a:off x="6811" y="355634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276;p11"/>
            <p:cNvSpPr/>
            <p:nvPr/>
          </p:nvSpPr>
          <p:spPr>
            <a:xfrm rot="6300044">
              <a:off x="153172" y="41896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277;p11"/>
            <p:cNvSpPr/>
            <p:nvPr/>
          </p:nvSpPr>
          <p:spPr>
            <a:xfrm rot="6300044">
              <a:off x="395358" y="280870"/>
              <a:ext cx="237287" cy="19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9" name="Google Shape;278;p11"/>
          <p:cNvSpPr/>
          <p:nvPr/>
        </p:nvSpPr>
        <p:spPr>
          <a:xfrm rot="19680983">
            <a:off x="22924746" y="123814"/>
            <a:ext cx="2157897" cy="3382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90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930828" y="5443908"/>
            <a:ext cx="4958722" cy="3598617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الضرب في عدد من رقم واحد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30.pn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3.xml"/><Relationship Id="rId28" Type="http://schemas.openxmlformats.org/officeDocument/2006/relationships/slide" Target="slide15.xml"/><Relationship Id="rId29" Type="http://schemas.openxmlformats.org/officeDocument/2006/relationships/slide" Target="slide1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30.png"/><Relationship Id="rId24" Type="http://schemas.openxmlformats.org/officeDocument/2006/relationships/slide" Target="slide3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3.xml"/><Relationship Id="rId29" Type="http://schemas.openxmlformats.org/officeDocument/2006/relationships/slide" Target="slide15.xml"/><Relationship Id="rId30" Type="http://schemas.openxmlformats.org/officeDocument/2006/relationships/slide" Target="slide1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30.pn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3.xml"/><Relationship Id="rId28" Type="http://schemas.openxmlformats.org/officeDocument/2006/relationships/slide" Target="slide15.xml"/><Relationship Id="rId29" Type="http://schemas.openxmlformats.org/officeDocument/2006/relationships/slide" Target="slide1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31.png"/><Relationship Id="rId24" Type="http://schemas.openxmlformats.org/officeDocument/2006/relationships/slide" Target="slide3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3.xml"/><Relationship Id="rId29" Type="http://schemas.openxmlformats.org/officeDocument/2006/relationships/slide" Target="slide15.xml"/><Relationship Id="rId30" Type="http://schemas.openxmlformats.org/officeDocument/2006/relationships/slide" Target="slide1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31.pn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3.xml"/><Relationship Id="rId28" Type="http://schemas.openxmlformats.org/officeDocument/2006/relationships/slide" Target="slide15.xml"/><Relationship Id="rId29" Type="http://schemas.openxmlformats.org/officeDocument/2006/relationships/slide" Target="slide1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yo3199422ja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11.jpeg"/><Relationship Id="rId5" Type="http://schemas.openxmlformats.org/officeDocument/2006/relationships/image" Target="../media/image33.png"/><Relationship Id="rId6" Type="http://schemas.openxmlformats.org/officeDocument/2006/relationships/image" Target="../media/image12.jpeg"/><Relationship Id="rId7" Type="http://schemas.openxmlformats.org/officeDocument/2006/relationships/image" Target="../media/image34.png"/><Relationship Id="rId8" Type="http://schemas.openxmlformats.org/officeDocument/2006/relationships/slide" Target="slide3.xml"/><Relationship Id="rId9" Type="http://schemas.openxmlformats.org/officeDocument/2006/relationships/slide" Target="slide4.xml"/><Relationship Id="rId10" Type="http://schemas.openxmlformats.org/officeDocument/2006/relationships/slide" Target="slide5.xml"/><Relationship Id="rId11" Type="http://schemas.openxmlformats.org/officeDocument/2006/relationships/slide" Target="slide7.xml"/><Relationship Id="rId12" Type="http://schemas.openxmlformats.org/officeDocument/2006/relationships/slide" Target="slide13.xml"/><Relationship Id="rId13" Type="http://schemas.openxmlformats.org/officeDocument/2006/relationships/slide" Target="slide15.xml"/><Relationship Id="rId14" Type="http://schemas.openxmlformats.org/officeDocument/2006/relationships/slide" Target="slide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12.png"/><Relationship Id="rId12" Type="http://schemas.openxmlformats.org/officeDocument/2006/relationships/image" Target="../media/image9.png"/><Relationship Id="rId13" Type="http://schemas.openxmlformats.org/officeDocument/2006/relationships/hyperlink" Target="https://drive.google.com/file/d/1gVj-AfzQSSL7sM3rP09Wa0lxL9MB16lB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8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9.jpeg"/><Relationship Id="rId3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10.jpeg"/><Relationship Id="rId6" Type="http://schemas.openxmlformats.org/officeDocument/2006/relationships/hyperlink" Target="https://drive.google.com/file/d/1gVj-AfzQSSL7sM3rP09Wa0lxL9MB16lB/view?usp=drivesdk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8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9.jpeg"/><Relationship Id="rId25" Type="http://schemas.openxmlformats.org/officeDocument/2006/relationships/slide" Target="slide3.xml"/><Relationship Id="rId26" Type="http://schemas.openxmlformats.org/officeDocument/2006/relationships/slide" Target="slide4.xml"/><Relationship Id="rId27" Type="http://schemas.openxmlformats.org/officeDocument/2006/relationships/slide" Target="slide5.xml"/><Relationship Id="rId28" Type="http://schemas.openxmlformats.org/officeDocument/2006/relationships/slide" Target="slide7.xml"/><Relationship Id="rId29" Type="http://schemas.openxmlformats.org/officeDocument/2006/relationships/slide" Target="slide13.xml"/><Relationship Id="rId30" Type="http://schemas.openxmlformats.org/officeDocument/2006/relationships/slide" Target="slide15.xml"/><Relationship Id="rId31" Type="http://schemas.openxmlformats.org/officeDocument/2006/relationships/slide" Target="slide1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10.jpeg"/><Relationship Id="rId8" Type="http://schemas.openxmlformats.org/officeDocument/2006/relationships/image" Target="../media/image22.png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slide" Target="slide3.xml"/><Relationship Id="rId29" Type="http://schemas.openxmlformats.org/officeDocument/2006/relationships/slide" Target="slide4.xml"/><Relationship Id="rId30" Type="http://schemas.openxmlformats.org/officeDocument/2006/relationships/slide" Target="slide5.xml"/><Relationship Id="rId31" Type="http://schemas.openxmlformats.org/officeDocument/2006/relationships/slide" Target="slide7.xml"/><Relationship Id="rId32" Type="http://schemas.openxmlformats.org/officeDocument/2006/relationships/slide" Target="slide13.xml"/><Relationship Id="rId33" Type="http://schemas.openxmlformats.org/officeDocument/2006/relationships/slide" Target="slide15.xml"/><Relationship Id="rId34" Type="http://schemas.openxmlformats.org/officeDocument/2006/relationships/slide" Target="slide1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slide" Target="slide3.xml"/><Relationship Id="rId29" Type="http://schemas.openxmlformats.org/officeDocument/2006/relationships/slide" Target="slide4.xml"/><Relationship Id="rId30" Type="http://schemas.openxmlformats.org/officeDocument/2006/relationships/slide" Target="slide5.xml"/><Relationship Id="rId31" Type="http://schemas.openxmlformats.org/officeDocument/2006/relationships/slide" Target="slide7.xml"/><Relationship Id="rId32" Type="http://schemas.openxmlformats.org/officeDocument/2006/relationships/slide" Target="slide13.xml"/><Relationship Id="rId33" Type="http://schemas.openxmlformats.org/officeDocument/2006/relationships/slide" Target="slide15.xml"/><Relationship Id="rId34" Type="http://schemas.openxmlformats.org/officeDocument/2006/relationships/slide" Target="slide1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30.png"/><Relationship Id="rId24" Type="http://schemas.openxmlformats.org/officeDocument/2006/relationships/slide" Target="slide3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3.xml"/><Relationship Id="rId29" Type="http://schemas.openxmlformats.org/officeDocument/2006/relationships/slide" Target="slide15.xml"/><Relationship Id="rId30" Type="http://schemas.openxmlformats.org/officeDocument/2006/relationships/slide" Target="slide1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30.pn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3.xml"/><Relationship Id="rId28" Type="http://schemas.openxmlformats.org/officeDocument/2006/relationships/slide" Target="slide15.xml"/><Relationship Id="rId29" Type="http://schemas.openxmlformats.org/officeDocument/2006/relationships/slide" Target="slide1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84747IF--5A?playlist=84747IF--5A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30.png"/><Relationship Id="rId24" Type="http://schemas.openxmlformats.org/officeDocument/2006/relationships/slide" Target="slide3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3.xml"/><Relationship Id="rId29" Type="http://schemas.openxmlformats.org/officeDocument/2006/relationships/slide" Target="slide15.xml"/><Relationship Id="rId30" Type="http://schemas.openxmlformats.org/officeDocument/2006/relationships/slide" Target="slide1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99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97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8" name="صفحة  ٩٠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٩٠  </a:t>
              </a:r>
            </a:p>
          </p:txBody>
        </p:sp>
      </p:grpSp>
      <p:pic>
        <p:nvPicPr>
          <p:cNvPr id="500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الفصل الثالث:الضرب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الثالث:الضرب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٣-٤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الضرب في عدد من رقم واحد</a:t>
            </a:r>
          </a:p>
        </p:txBody>
      </p:sp>
      <p:grpSp>
        <p:nvGrpSpPr>
          <p:cNvPr id="508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503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506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504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505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507" name="الضرب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5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7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6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6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7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7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7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7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95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89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9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8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7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7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81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2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83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4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6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7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8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9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0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9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4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96" name="IMG_2618.png" descr="IMG_2618.png"/>
          <p:cNvPicPr>
            <a:picLocks noChangeAspect="1"/>
          </p:cNvPicPr>
          <p:nvPr/>
        </p:nvPicPr>
        <p:blipFill>
          <a:blip r:embed="rId22">
            <a:extLst/>
          </a:blip>
          <a:srcRect l="93133" t="45394" r="1244" b="40211"/>
          <a:stretch>
            <a:fillRect/>
          </a:stretch>
        </p:blipFill>
        <p:spPr>
          <a:xfrm>
            <a:off x="19183419" y="3311581"/>
            <a:ext cx="1361188" cy="1327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IMG_2618.png" descr="IMG_2618.png"/>
          <p:cNvPicPr>
            <a:picLocks noChangeAspect="1"/>
          </p:cNvPicPr>
          <p:nvPr/>
        </p:nvPicPr>
        <p:blipFill>
          <a:blip r:embed="rId22">
            <a:extLst/>
          </a:blip>
          <a:srcRect l="67461" t="44873" r="27760" b="40732"/>
          <a:stretch>
            <a:fillRect/>
          </a:stretch>
        </p:blipFill>
        <p:spPr>
          <a:xfrm>
            <a:off x="10363347" y="2958348"/>
            <a:ext cx="1156818" cy="1327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IMG_2618.png" descr="IMG_2618.png"/>
          <p:cNvPicPr>
            <a:picLocks noChangeAspect="1"/>
          </p:cNvPicPr>
          <p:nvPr/>
        </p:nvPicPr>
        <p:blipFill>
          <a:blip r:embed="rId22">
            <a:extLst/>
          </a:blip>
          <a:srcRect l="41888" t="44612" r="52786" b="43077"/>
          <a:stretch>
            <a:fillRect/>
          </a:stretch>
        </p:blipFill>
        <p:spPr>
          <a:xfrm>
            <a:off x="19255549" y="7885324"/>
            <a:ext cx="1289058" cy="113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G_2618.png" descr="IMG_2618.png"/>
          <p:cNvPicPr>
            <a:picLocks noChangeAspect="1"/>
          </p:cNvPicPr>
          <p:nvPr/>
        </p:nvPicPr>
        <p:blipFill>
          <a:blip r:embed="rId22">
            <a:extLst/>
          </a:blip>
          <a:srcRect l="16415" t="45048" r="78973" b="42853"/>
          <a:stretch>
            <a:fillRect/>
          </a:stretch>
        </p:blipFill>
        <p:spPr>
          <a:xfrm>
            <a:off x="9805341" y="8302029"/>
            <a:ext cx="1116178" cy="1116179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Google Shape;1270;p45"/>
          <p:cNvSpPr txBox="1"/>
          <p:nvPr/>
        </p:nvSpPr>
        <p:spPr>
          <a:xfrm>
            <a:off x="15423379" y="5445445"/>
            <a:ext cx="2196408" cy="18372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18944" rtl="0">
              <a:defRPr b="1" sz="8190">
                <a:solidFill>
                  <a:srgbClr val="0061F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١٥٥</a:t>
            </a:r>
          </a:p>
        </p:txBody>
      </p:sp>
      <p:sp>
        <p:nvSpPr>
          <p:cNvPr id="901" name="Google Shape;1270;p45"/>
          <p:cNvSpPr txBox="1"/>
          <p:nvPr/>
        </p:nvSpPr>
        <p:spPr>
          <a:xfrm>
            <a:off x="15225769" y="9861833"/>
            <a:ext cx="2517671" cy="17712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8000">
                <a:solidFill>
                  <a:srgbClr val="0061F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٢٨٢</a:t>
            </a:r>
          </a:p>
        </p:txBody>
      </p:sp>
      <p:grpSp>
        <p:nvGrpSpPr>
          <p:cNvPr id="905" name="تجميع"/>
          <p:cNvGrpSpPr/>
          <p:nvPr/>
        </p:nvGrpSpPr>
        <p:grpSpPr>
          <a:xfrm>
            <a:off x="14917895" y="2719269"/>
            <a:ext cx="4595543" cy="3324540"/>
            <a:chOff x="0" y="0"/>
            <a:chExt cx="4595541" cy="3324539"/>
          </a:xfrm>
        </p:grpSpPr>
        <p:sp>
          <p:nvSpPr>
            <p:cNvPr id="902" name="Google Shape;1270;p45"/>
            <p:cNvSpPr txBox="1"/>
            <p:nvPr/>
          </p:nvSpPr>
          <p:spPr>
            <a:xfrm>
              <a:off x="0" y="0"/>
              <a:ext cx="3697215" cy="33245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b="1" sz="80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٣١</a:t>
              </a:r>
            </a:p>
            <a:p>
              <a:pPr algn="ctr" rtl="0">
                <a:defRPr b="1" sz="80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٥</a:t>
              </a:r>
            </a:p>
          </p:txBody>
        </p:sp>
        <p:sp>
          <p:nvSpPr>
            <p:cNvPr id="903" name="Google Shape;1270;p45"/>
            <p:cNvSpPr txBox="1"/>
            <p:nvPr/>
          </p:nvSpPr>
          <p:spPr>
            <a:xfrm>
              <a:off x="2077872" y="746220"/>
              <a:ext cx="2517670" cy="14842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975104" rtl="0">
                <a:defRPr b="1" sz="648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× </a:t>
              </a:r>
            </a:p>
          </p:txBody>
        </p:sp>
        <p:sp>
          <p:nvSpPr>
            <p:cNvPr id="904" name="خط"/>
            <p:cNvSpPr/>
            <p:nvPr/>
          </p:nvSpPr>
          <p:spPr>
            <a:xfrm>
              <a:off x="812492" y="2838512"/>
              <a:ext cx="2072234" cy="1"/>
            </a:xfrm>
            <a:prstGeom prst="line">
              <a:avLst/>
            </a:prstGeom>
            <a:noFill/>
            <a:ln w="63500" cap="flat">
              <a:solidFill>
                <a:srgbClr val="23232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09" name="تجميع"/>
          <p:cNvGrpSpPr/>
          <p:nvPr/>
        </p:nvGrpSpPr>
        <p:grpSpPr>
          <a:xfrm>
            <a:off x="6046028" y="2624021"/>
            <a:ext cx="4128089" cy="3324541"/>
            <a:chOff x="0" y="0"/>
            <a:chExt cx="4128087" cy="3324539"/>
          </a:xfrm>
        </p:grpSpPr>
        <p:sp>
          <p:nvSpPr>
            <p:cNvPr id="906" name="Google Shape;1270;p45"/>
            <p:cNvSpPr txBox="1"/>
            <p:nvPr/>
          </p:nvSpPr>
          <p:spPr>
            <a:xfrm>
              <a:off x="0" y="0"/>
              <a:ext cx="3697215" cy="33245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b="1" sz="80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٢٠٨</a:t>
              </a:r>
            </a:p>
            <a:p>
              <a:pPr algn="ctr" rtl="0">
                <a:defRPr b="1" sz="80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٣</a:t>
              </a:r>
            </a:p>
          </p:txBody>
        </p:sp>
        <p:sp>
          <p:nvSpPr>
            <p:cNvPr id="907" name="Google Shape;1270;p45"/>
            <p:cNvSpPr txBox="1"/>
            <p:nvPr/>
          </p:nvSpPr>
          <p:spPr>
            <a:xfrm>
              <a:off x="2884725" y="626002"/>
              <a:ext cx="1243363" cy="14842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975104" rtl="0">
                <a:defRPr b="1" sz="648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× </a:t>
              </a:r>
            </a:p>
          </p:txBody>
        </p:sp>
        <p:sp>
          <p:nvSpPr>
            <p:cNvPr id="908" name="خط"/>
            <p:cNvSpPr/>
            <p:nvPr/>
          </p:nvSpPr>
          <p:spPr>
            <a:xfrm>
              <a:off x="812492" y="2838512"/>
              <a:ext cx="2072234" cy="1"/>
            </a:xfrm>
            <a:prstGeom prst="line">
              <a:avLst/>
            </a:prstGeom>
            <a:noFill/>
            <a:ln w="63500" cap="flat">
              <a:solidFill>
                <a:srgbClr val="23232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13" name="تجميع"/>
          <p:cNvGrpSpPr/>
          <p:nvPr/>
        </p:nvGrpSpPr>
        <p:grpSpPr>
          <a:xfrm>
            <a:off x="14720600" y="7127088"/>
            <a:ext cx="4595543" cy="3324541"/>
            <a:chOff x="0" y="-173944"/>
            <a:chExt cx="4595541" cy="3324539"/>
          </a:xfrm>
        </p:grpSpPr>
        <p:sp>
          <p:nvSpPr>
            <p:cNvPr id="910" name="Google Shape;1270;p45"/>
            <p:cNvSpPr txBox="1"/>
            <p:nvPr/>
          </p:nvSpPr>
          <p:spPr>
            <a:xfrm>
              <a:off x="0" y="-173945"/>
              <a:ext cx="3697215" cy="33245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b="1" sz="80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٤٧</a:t>
              </a:r>
            </a:p>
            <a:p>
              <a:pPr algn="ctr" rtl="0">
                <a:defRPr b="1" sz="80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٦</a:t>
              </a:r>
            </a:p>
          </p:txBody>
        </p:sp>
        <p:sp>
          <p:nvSpPr>
            <p:cNvPr id="911" name="Google Shape;1270;p45"/>
            <p:cNvSpPr txBox="1"/>
            <p:nvPr/>
          </p:nvSpPr>
          <p:spPr>
            <a:xfrm>
              <a:off x="2077872" y="746220"/>
              <a:ext cx="2517670" cy="14842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975104" rtl="0">
                <a:defRPr b="1" sz="648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× </a:t>
              </a:r>
            </a:p>
          </p:txBody>
        </p:sp>
        <p:sp>
          <p:nvSpPr>
            <p:cNvPr id="912" name="خط"/>
            <p:cNvSpPr/>
            <p:nvPr/>
          </p:nvSpPr>
          <p:spPr>
            <a:xfrm>
              <a:off x="812492" y="2838512"/>
              <a:ext cx="2072234" cy="1"/>
            </a:xfrm>
            <a:prstGeom prst="line">
              <a:avLst/>
            </a:prstGeom>
            <a:noFill/>
            <a:ln w="63500" cap="flat">
              <a:solidFill>
                <a:srgbClr val="23232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17" name="تجميع"/>
          <p:cNvGrpSpPr/>
          <p:nvPr/>
        </p:nvGrpSpPr>
        <p:grpSpPr>
          <a:xfrm>
            <a:off x="5767805" y="7197765"/>
            <a:ext cx="4595543" cy="3324541"/>
            <a:chOff x="0" y="-173944"/>
            <a:chExt cx="4595541" cy="3324539"/>
          </a:xfrm>
        </p:grpSpPr>
        <p:sp>
          <p:nvSpPr>
            <p:cNvPr id="914" name="Google Shape;1270;p45"/>
            <p:cNvSpPr txBox="1"/>
            <p:nvPr/>
          </p:nvSpPr>
          <p:spPr>
            <a:xfrm>
              <a:off x="0" y="-173945"/>
              <a:ext cx="3697215" cy="33245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b="1" sz="80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٦٢٤</a:t>
              </a:r>
            </a:p>
            <a:p>
              <a:pPr algn="ctr" rtl="0">
                <a:defRPr b="1" sz="80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٧</a:t>
              </a:r>
            </a:p>
          </p:txBody>
        </p:sp>
        <p:sp>
          <p:nvSpPr>
            <p:cNvPr id="915" name="Google Shape;1270;p45"/>
            <p:cNvSpPr txBox="1"/>
            <p:nvPr/>
          </p:nvSpPr>
          <p:spPr>
            <a:xfrm>
              <a:off x="2077872" y="746220"/>
              <a:ext cx="2517670" cy="14842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975104" rtl="0">
                <a:defRPr b="1" sz="648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× </a:t>
              </a:r>
            </a:p>
          </p:txBody>
        </p:sp>
        <p:sp>
          <p:nvSpPr>
            <p:cNvPr id="916" name="خط"/>
            <p:cNvSpPr/>
            <p:nvPr/>
          </p:nvSpPr>
          <p:spPr>
            <a:xfrm>
              <a:off x="812492" y="2838512"/>
              <a:ext cx="2072234" cy="1"/>
            </a:xfrm>
            <a:prstGeom prst="line">
              <a:avLst/>
            </a:prstGeom>
            <a:noFill/>
            <a:ln w="63500" cap="flat">
              <a:solidFill>
                <a:srgbClr val="23232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sp>
        <p:nvSpPr>
          <p:cNvPr id="918" name="Google Shape;1270;p45"/>
          <p:cNvSpPr txBox="1"/>
          <p:nvPr/>
        </p:nvSpPr>
        <p:spPr>
          <a:xfrm>
            <a:off x="5767805" y="5383260"/>
            <a:ext cx="3978052" cy="1578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511808" rtl="0">
              <a:defRPr b="1" sz="6944">
                <a:solidFill>
                  <a:srgbClr val="0061F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٦٢٤</a:t>
            </a:r>
          </a:p>
        </p:txBody>
      </p:sp>
      <p:sp>
        <p:nvSpPr>
          <p:cNvPr id="919" name="Google Shape;1270;p45"/>
          <p:cNvSpPr txBox="1"/>
          <p:nvPr/>
        </p:nvSpPr>
        <p:spPr>
          <a:xfrm>
            <a:off x="6454267" y="9979011"/>
            <a:ext cx="2517671" cy="17712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43327" rtl="0">
              <a:defRPr b="1" sz="7360">
                <a:solidFill>
                  <a:srgbClr val="0061F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٤٣٦٨</a:t>
            </a:r>
          </a:p>
        </p:txBody>
      </p:sp>
      <p:graphicFrame>
        <p:nvGraphicFramePr>
          <p:cNvPr id="92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9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9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4" dur="1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9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5" grpId="5"/>
      <p:bldP build="whole" bldLvl="1" animBg="1" rev="0" advAuto="0" spid="909" grpId="6"/>
      <p:bldP build="whole" bldLvl="1" animBg="1" rev="0" advAuto="0" spid="913" grpId="7"/>
      <p:bldP build="whole" bldLvl="1" animBg="1" rev="0" advAuto="0" spid="896" grpId="1"/>
      <p:bldP build="whole" bldLvl="1" animBg="1" rev="0" advAuto="0" spid="898" grpId="3"/>
      <p:bldP build="whole" bldLvl="1" animBg="1" rev="0" advAuto="0" spid="897" grpId="2"/>
      <p:bldP build="whole" bldLvl="1" animBg="1" rev="0" advAuto="0" spid="899" grpId="4"/>
      <p:bldP build="whole" bldLvl="1" animBg="1" rev="0" advAuto="0" spid="917" grpId="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5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2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5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5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5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6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6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82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98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7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6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6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8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9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7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70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71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3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4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5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6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7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81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83" name="IMG_2618.png" descr="IMG_2618.png"/>
          <p:cNvPicPr>
            <a:picLocks noChangeAspect="1"/>
          </p:cNvPicPr>
          <p:nvPr/>
        </p:nvPicPr>
        <p:blipFill>
          <a:blip r:embed="rId23">
            <a:extLst/>
          </a:blip>
          <a:srcRect l="46154" t="66332" r="1715" b="7196"/>
          <a:stretch>
            <a:fillRect/>
          </a:stretch>
        </p:blipFill>
        <p:spPr>
          <a:xfrm>
            <a:off x="5934945" y="2682221"/>
            <a:ext cx="16270253" cy="31482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15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101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1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0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9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9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9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1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2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03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4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6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7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8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9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0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14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16" name="IMG_2618.png" descr="IMG_2618.png"/>
          <p:cNvPicPr>
            <a:picLocks noChangeAspect="1"/>
          </p:cNvPicPr>
          <p:nvPr/>
        </p:nvPicPr>
        <p:blipFill>
          <a:blip r:embed="rId22">
            <a:extLst/>
          </a:blip>
          <a:srcRect l="46154" t="66332" r="1715" b="7196"/>
          <a:stretch>
            <a:fillRect/>
          </a:stretch>
        </p:blipFill>
        <p:spPr>
          <a:xfrm>
            <a:off x="5934945" y="2682221"/>
            <a:ext cx="16270253" cy="3148241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Google Shape;1270;p45"/>
          <p:cNvSpPr txBox="1"/>
          <p:nvPr/>
        </p:nvSpPr>
        <p:spPr>
          <a:xfrm>
            <a:off x="6674927" y="6488655"/>
            <a:ext cx="12229082" cy="36404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365504" rtl="0">
              <a:defRPr b="1" sz="5936">
                <a:solidFill>
                  <a:srgbClr val="4D22B2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سعة طائرتان من هذا النوع = ٤٢٠ × ٢ =٨٤٠ مسافر </a:t>
            </a:r>
          </a:p>
          <a:p>
            <a:pPr algn="ctr" defTabSz="1365504" rtl="0">
              <a:defRPr b="1" sz="5936">
                <a:solidFill>
                  <a:srgbClr val="4D22B2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أي لا تتسع لـ ١٠٠٠ مسافر </a:t>
            </a:r>
          </a:p>
        </p:txBody>
      </p:sp>
      <p:graphicFrame>
        <p:nvGraphicFramePr>
          <p:cNvPr id="10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6" grpId="1"/>
      <p:bldP build="whole" bldLvl="1" animBg="1" rev="0" advAuto="0" spid="101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2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2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2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4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30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2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2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29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33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31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3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60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3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3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36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5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3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80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107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7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6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6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6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6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66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7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68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69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71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2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3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4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5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7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79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81" name="IMG_2619.png" descr="IMG_2619.png"/>
          <p:cNvPicPr>
            <a:picLocks noChangeAspect="1"/>
          </p:cNvPicPr>
          <p:nvPr/>
        </p:nvPicPr>
        <p:blipFill>
          <a:blip r:embed="rId23">
            <a:extLst/>
          </a:blip>
          <a:srcRect l="69484" t="0" r="1446" b="49999"/>
          <a:stretch>
            <a:fillRect/>
          </a:stretch>
        </p:blipFill>
        <p:spPr>
          <a:xfrm>
            <a:off x="15930874" y="2083740"/>
            <a:ext cx="6881907" cy="16060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4" name="تجميع"/>
          <p:cNvGrpSpPr/>
          <p:nvPr/>
        </p:nvGrpSpPr>
        <p:grpSpPr>
          <a:xfrm>
            <a:off x="4396443" y="3204300"/>
            <a:ext cx="18153188" cy="3034171"/>
            <a:chOff x="0" y="0"/>
            <a:chExt cx="18153186" cy="3034169"/>
          </a:xfrm>
        </p:grpSpPr>
        <p:pic>
          <p:nvPicPr>
            <p:cNvPr id="1082" name="IMG_2619.png" descr="IMG_2619.png"/>
            <p:cNvPicPr>
              <a:picLocks noChangeAspect="1"/>
            </p:cNvPicPr>
            <p:nvPr/>
          </p:nvPicPr>
          <p:blipFill>
            <a:blip r:embed="rId23">
              <a:extLst/>
            </a:blip>
            <a:srcRect l="2557" t="0" r="30087" b="50000"/>
            <a:stretch>
              <a:fillRect/>
            </a:stretch>
          </p:blipFill>
          <p:spPr>
            <a:xfrm>
              <a:off x="0" y="0"/>
              <a:ext cx="18153187" cy="1828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3" name="IMG_2619.png" descr="IMG_2619.png"/>
            <p:cNvPicPr>
              <a:picLocks noChangeAspect="1"/>
            </p:cNvPicPr>
            <p:nvPr/>
          </p:nvPicPr>
          <p:blipFill>
            <a:blip r:embed="rId23">
              <a:extLst/>
            </a:blip>
            <a:srcRect l="56470" t="40206" r="6733" b="14130"/>
            <a:stretch>
              <a:fillRect/>
            </a:stretch>
          </p:blipFill>
          <p:spPr>
            <a:xfrm>
              <a:off x="5492772" y="1436157"/>
              <a:ext cx="9490737" cy="1598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08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9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91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9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9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16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111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1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0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9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9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0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0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0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0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0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0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1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1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17" name="IMG_2619.png" descr="IMG_2619.png"/>
          <p:cNvPicPr>
            <a:picLocks noChangeAspect="1"/>
          </p:cNvPicPr>
          <p:nvPr/>
        </p:nvPicPr>
        <p:blipFill>
          <a:blip r:embed="rId22">
            <a:extLst/>
          </a:blip>
          <a:srcRect l="69484" t="0" r="1446" b="49999"/>
          <a:stretch>
            <a:fillRect/>
          </a:stretch>
        </p:blipFill>
        <p:spPr>
          <a:xfrm>
            <a:off x="15930874" y="2083740"/>
            <a:ext cx="6881907" cy="1606050"/>
          </a:xfrm>
          <a:prstGeom prst="rect">
            <a:avLst/>
          </a:prstGeom>
          <a:ln w="12700">
            <a:miter lim="400000"/>
          </a:ln>
        </p:spPr>
      </p:pic>
      <p:sp>
        <p:nvSpPr>
          <p:cNvPr id="1118" name="Google Shape;1270;p45"/>
          <p:cNvSpPr txBox="1"/>
          <p:nvPr/>
        </p:nvSpPr>
        <p:spPr>
          <a:xfrm>
            <a:off x="10070273" y="7176165"/>
            <a:ext cx="6805528" cy="19111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67711" rtl="0">
              <a:defRPr b="1" sz="7440">
                <a:solidFill>
                  <a:srgbClr val="B92D5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٤٢٠ × ٣ = ١٢٦٠ </a:t>
            </a:r>
          </a:p>
        </p:txBody>
      </p:sp>
      <p:grpSp>
        <p:nvGrpSpPr>
          <p:cNvPr id="1121" name="تجميع"/>
          <p:cNvGrpSpPr/>
          <p:nvPr/>
        </p:nvGrpSpPr>
        <p:grpSpPr>
          <a:xfrm>
            <a:off x="4396443" y="3204300"/>
            <a:ext cx="18153188" cy="3034171"/>
            <a:chOff x="0" y="0"/>
            <a:chExt cx="18153186" cy="3034169"/>
          </a:xfrm>
        </p:grpSpPr>
        <p:pic>
          <p:nvPicPr>
            <p:cNvPr id="1119" name="IMG_2619.png" descr="IMG_2619.png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2557" t="0" r="30087" b="50000"/>
            <a:stretch>
              <a:fillRect/>
            </a:stretch>
          </p:blipFill>
          <p:spPr>
            <a:xfrm>
              <a:off x="0" y="0"/>
              <a:ext cx="18153187" cy="1828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0" name="IMG_2619.png" descr="IMG_2619.png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6470" t="40206" r="6733" b="14130"/>
            <a:stretch>
              <a:fillRect/>
            </a:stretch>
          </p:blipFill>
          <p:spPr>
            <a:xfrm>
              <a:off x="5492772" y="1436157"/>
              <a:ext cx="9490737" cy="1598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1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31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24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32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3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40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35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3" name="IMG_6228.jpeg"/>
          <p:cNvGrpSpPr/>
          <p:nvPr/>
        </p:nvGrpSpPr>
        <p:grpSpPr>
          <a:xfrm>
            <a:off x="3795333" y="1324245"/>
            <a:ext cx="10081022" cy="11354595"/>
            <a:chOff x="0" y="0"/>
            <a:chExt cx="10081021" cy="11354593"/>
          </a:xfrm>
        </p:grpSpPr>
        <p:pic>
          <p:nvPicPr>
            <p:cNvPr id="1142" name="IMG_6228.jpeg" descr="IMG_622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979330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1" name="IMG_6228.jpeg" descr="IMG_6228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081022" cy="11354594"/>
            </a:xfrm>
            <a:prstGeom prst="rect">
              <a:avLst/>
            </a:prstGeom>
            <a:effectLst/>
          </p:spPr>
        </p:pic>
      </p:grpSp>
      <p:grpSp>
        <p:nvGrpSpPr>
          <p:cNvPr id="1146" name="IMG_6229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45" name="IMG_6229.jpeg" descr="IMG_622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133" r="0" b="213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4" name="IMG_6229.jpeg" descr="IMG_6229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4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4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5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5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5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5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5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5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5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6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5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6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74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72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69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63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70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73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7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8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76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77" name="IMG_8403.png" descr="IMG_84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17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184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181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82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85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87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192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188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93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94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95" name="١١  ، ١٩ ، ٢٧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 ، ١٩ ، ٢٧ </a:t>
            </a:r>
          </a:p>
        </p:txBody>
      </p:sp>
      <p:sp>
        <p:nvSpPr>
          <p:cNvPr id="1196" name="٩١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٩١</a:t>
            </a:r>
          </a:p>
        </p:txBody>
      </p:sp>
      <p:sp>
        <p:nvSpPr>
          <p:cNvPr id="1197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198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  <p:graphicFrame>
        <p:nvGraphicFramePr>
          <p:cNvPr id="1199" name="الجدول ١"/>
          <p:cNvGraphicFramePr/>
          <p:nvPr/>
        </p:nvGraphicFramePr>
        <p:xfrm>
          <a:off x="22475811" y="12964751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510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51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51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51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51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51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51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51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52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52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2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53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53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53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52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3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3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38" name="IMG_8403.png" descr="IMG_84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54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47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45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6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8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8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56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5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5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5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4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7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69" name="IMG_2613.png" descr="IMG_2613.png"/>
          <p:cNvPicPr>
            <a:picLocks noChangeAspect="1"/>
          </p:cNvPicPr>
          <p:nvPr/>
        </p:nvPicPr>
        <p:blipFill>
          <a:blip r:embed="rId32">
            <a:extLst/>
          </a:blip>
          <a:srcRect l="2819" t="40457" r="2001" b="10510"/>
          <a:stretch>
            <a:fillRect/>
          </a:stretch>
        </p:blipFill>
        <p:spPr>
          <a:xfrm>
            <a:off x="6701553" y="4421669"/>
            <a:ext cx="12580171" cy="4142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73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7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4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78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76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77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G_2614.png" descr="IMG_2614.png"/>
          <p:cNvPicPr>
            <a:picLocks noChangeAspect="1"/>
          </p:cNvPicPr>
          <p:nvPr/>
        </p:nvPicPr>
        <p:blipFill>
          <a:blip r:embed="rId4">
            <a:extLst/>
          </a:blip>
          <a:srcRect l="41455" t="32842" r="1990" b="9257"/>
          <a:stretch>
            <a:fillRect/>
          </a:stretch>
        </p:blipFill>
        <p:spPr>
          <a:xfrm>
            <a:off x="9514576" y="3483970"/>
            <a:ext cx="13471450" cy="4995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G_2607.jpeg" descr="IMG_2607.jpeg"/>
          <p:cNvPicPr>
            <a:picLocks noChangeAspect="1"/>
          </p:cNvPicPr>
          <p:nvPr/>
        </p:nvPicPr>
        <p:blipFill>
          <a:blip r:embed="rId5">
            <a:extLst/>
          </a:blip>
          <a:srcRect l="0" t="5767" r="61603" b="11535"/>
          <a:stretch>
            <a:fillRect/>
          </a:stretch>
        </p:blipFill>
        <p:spPr>
          <a:xfrm>
            <a:off x="3345787" y="4681537"/>
            <a:ext cx="5579717" cy="435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601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59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7" name="IMG_4012.png" descr="IMG_4012.pn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8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9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90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2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00" name="Picture 2" descr="Picture 2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0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0" grpId="1"/>
      <p:bldP build="whole" bldLvl="1" animBg="1" rev="0" advAuto="0" spid="58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0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0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8" name="مثالان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مثالان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1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1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14" name="الضرب في عدد من رقم واحد"/>
          <p:cNvSpPr txBox="1"/>
          <p:nvPr/>
        </p:nvSpPr>
        <p:spPr>
          <a:xfrm>
            <a:off x="15738491" y="1548853"/>
            <a:ext cx="6722292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الضرب في عدد من رقم واحد</a:t>
            </a:r>
          </a:p>
        </p:txBody>
      </p:sp>
      <p:pic>
        <p:nvPicPr>
          <p:cNvPr id="615" name="IMG_2615.png" descr="IMG_2615.png"/>
          <p:cNvPicPr>
            <a:picLocks noChangeAspect="1"/>
          </p:cNvPicPr>
          <p:nvPr/>
        </p:nvPicPr>
        <p:blipFill>
          <a:blip r:embed="rId3">
            <a:extLst/>
          </a:blip>
          <a:srcRect l="9022" t="15503" r="2218" b="75662"/>
          <a:stretch>
            <a:fillRect/>
          </a:stretch>
        </p:blipFill>
        <p:spPr>
          <a:xfrm>
            <a:off x="10162618" y="2961424"/>
            <a:ext cx="13271182" cy="922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8" name="IMG_2615.png"/>
          <p:cNvGrpSpPr/>
          <p:nvPr/>
        </p:nvGrpSpPr>
        <p:grpSpPr>
          <a:xfrm>
            <a:off x="17790800" y="3960991"/>
            <a:ext cx="5642922" cy="900173"/>
            <a:chOff x="0" y="0"/>
            <a:chExt cx="5642921" cy="900172"/>
          </a:xfrm>
        </p:grpSpPr>
        <p:pic>
          <p:nvPicPr>
            <p:cNvPr id="617" name="IMG_2615.png" descr="IMG_261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1742" t="27784" r="6653" b="65694"/>
            <a:stretch>
              <a:fillRect/>
            </a:stretch>
          </p:blipFill>
          <p:spPr>
            <a:xfrm>
              <a:off x="50800" y="50800"/>
              <a:ext cx="5541322" cy="7985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6" name="IMG_2615.png" descr="IMG_2615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642922" cy="900173"/>
            </a:xfrm>
            <a:prstGeom prst="rect">
              <a:avLst/>
            </a:prstGeom>
            <a:effectLst/>
          </p:spPr>
        </p:pic>
      </p:grpSp>
      <p:grpSp>
        <p:nvGrpSpPr>
          <p:cNvPr id="623" name="تجميع"/>
          <p:cNvGrpSpPr/>
          <p:nvPr/>
        </p:nvGrpSpPr>
        <p:grpSpPr>
          <a:xfrm>
            <a:off x="2200543" y="2455097"/>
            <a:ext cx="7811306" cy="3772261"/>
            <a:chOff x="0" y="-139700"/>
            <a:chExt cx="7811305" cy="3772259"/>
          </a:xfrm>
        </p:grpSpPr>
        <p:grpSp>
          <p:nvGrpSpPr>
            <p:cNvPr id="621" name="IMG_2614.png"/>
            <p:cNvGrpSpPr/>
            <p:nvPr/>
          </p:nvGrpSpPr>
          <p:grpSpPr>
            <a:xfrm>
              <a:off x="2126182" y="-139701"/>
              <a:ext cx="5685124" cy="2507007"/>
              <a:chOff x="0" y="0"/>
              <a:chExt cx="5685122" cy="2507005"/>
            </a:xfrm>
          </p:grpSpPr>
          <p:pic>
            <p:nvPicPr>
              <p:cNvPr id="620" name="IMG_2614.png" descr="IMG_2614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1455" t="32842" r="1990" b="9257"/>
              <a:stretch>
                <a:fillRect/>
              </a:stretch>
            </p:blipFill>
            <p:spPr>
              <a:xfrm>
                <a:off x="215900" y="139700"/>
                <a:ext cx="5253323" cy="194820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619" name="IMG_2614.png" descr="IMG_2614.pn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-1"/>
                <a:ext cx="5685124" cy="2507007"/>
              </a:xfrm>
              <a:prstGeom prst="rect">
                <a:avLst/>
              </a:prstGeom>
              <a:effectLst/>
            </p:spPr>
          </p:pic>
        </p:grpSp>
        <p:pic>
          <p:nvPicPr>
            <p:cNvPr id="622" name="IMG_2607.jpeg" descr="IMG_2607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5767" r="61603" b="11535"/>
            <a:stretch>
              <a:fillRect/>
            </a:stretch>
          </p:blipFill>
          <p:spPr>
            <a:xfrm>
              <a:off x="0" y="1728667"/>
              <a:ext cx="2440427" cy="190389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626" name="IMG_2615.png"/>
          <p:cNvGrpSpPr/>
          <p:nvPr/>
        </p:nvGrpSpPr>
        <p:grpSpPr>
          <a:xfrm>
            <a:off x="6186928" y="5624828"/>
            <a:ext cx="13858724" cy="5668353"/>
            <a:chOff x="0" y="0"/>
            <a:chExt cx="13858723" cy="5668351"/>
          </a:xfrm>
        </p:grpSpPr>
        <p:pic>
          <p:nvPicPr>
            <p:cNvPr id="625" name="IMG_2615.png" descr="IMG_261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95" t="35205" r="6653" b="15639"/>
            <a:stretch>
              <a:fillRect/>
            </a:stretch>
          </p:blipFill>
          <p:spPr>
            <a:xfrm>
              <a:off x="50800" y="50800"/>
              <a:ext cx="13757124" cy="55667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4" name="IMG_2615.png" descr="IMG_2615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858724" cy="5668352"/>
            </a:xfrm>
            <a:prstGeom prst="rect">
              <a:avLst/>
            </a:prstGeom>
            <a:effectLst/>
          </p:spPr>
        </p:pic>
      </p:grpSp>
      <p:pic>
        <p:nvPicPr>
          <p:cNvPr id="627" name="IMG_2615.png" descr="IMG_2615.png"/>
          <p:cNvPicPr>
            <a:picLocks noChangeAspect="1"/>
          </p:cNvPicPr>
          <p:nvPr/>
        </p:nvPicPr>
        <p:blipFill>
          <a:blip r:embed="rId3">
            <a:extLst/>
          </a:blip>
          <a:srcRect l="28925" t="84791" r="6653" b="5483"/>
          <a:stretch>
            <a:fillRect/>
          </a:stretch>
        </p:blipFill>
        <p:spPr>
          <a:xfrm>
            <a:off x="6416193" y="11116787"/>
            <a:ext cx="12994398" cy="13702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7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64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4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3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3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2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3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33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3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3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3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3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4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46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4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5" grpId="1"/>
      <p:bldP build="whole" bldLvl="1" animBg="1" rev="0" advAuto="0" spid="618" grpId="3"/>
      <p:bldP build="whole" bldLvl="1" animBg="1" rev="0" advAuto="0" spid="623" grpId="2"/>
      <p:bldP build="whole" bldLvl="1" animBg="1" rev="0" advAuto="0" spid="626" grpId="4"/>
      <p:bldP build="whole" bldLvl="1" animBg="1" rev="0" advAuto="0" spid="627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5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5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5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4" name="مثالان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مثالان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5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5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5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60" name="الضرب في عدد من رقم واحد"/>
          <p:cNvSpPr txBox="1"/>
          <p:nvPr/>
        </p:nvSpPr>
        <p:spPr>
          <a:xfrm>
            <a:off x="15489292" y="1220754"/>
            <a:ext cx="6722292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الضرب في عدد من رقم واحد</a:t>
            </a:r>
          </a:p>
        </p:txBody>
      </p:sp>
      <p:pic>
        <p:nvPicPr>
          <p:cNvPr id="661" name="IMG_2616.png" descr="IMG_2616.png"/>
          <p:cNvPicPr>
            <a:picLocks noChangeAspect="1"/>
          </p:cNvPicPr>
          <p:nvPr/>
        </p:nvPicPr>
        <p:blipFill>
          <a:blip r:embed="rId3">
            <a:extLst/>
          </a:blip>
          <a:srcRect l="5015" t="0" r="2744" b="73024"/>
          <a:stretch>
            <a:fillRect/>
          </a:stretch>
        </p:blipFill>
        <p:spPr>
          <a:xfrm>
            <a:off x="10467021" y="2647006"/>
            <a:ext cx="12966533" cy="2648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4" name="IMG_2616.png"/>
          <p:cNvGrpSpPr/>
          <p:nvPr/>
        </p:nvGrpSpPr>
        <p:grpSpPr>
          <a:xfrm>
            <a:off x="3722746" y="3544748"/>
            <a:ext cx="5892203" cy="853262"/>
            <a:chOff x="0" y="0"/>
            <a:chExt cx="5892201" cy="853261"/>
          </a:xfrm>
        </p:grpSpPr>
        <p:pic>
          <p:nvPicPr>
            <p:cNvPr id="663" name="IMG_2616.png" descr="IMG_261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5738" t="27744" r="6340" b="65208"/>
            <a:stretch>
              <a:fillRect/>
            </a:stretch>
          </p:blipFill>
          <p:spPr>
            <a:xfrm>
              <a:off x="50800" y="50800"/>
              <a:ext cx="5790602" cy="7516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2" name="IMG_2616.png" descr="IMG_2616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892203" cy="853263"/>
            </a:xfrm>
            <a:prstGeom prst="rect">
              <a:avLst/>
            </a:prstGeom>
            <a:effectLst/>
          </p:spPr>
        </p:pic>
      </p:grpSp>
      <p:grpSp>
        <p:nvGrpSpPr>
          <p:cNvPr id="667" name="IMG_2616.png"/>
          <p:cNvGrpSpPr/>
          <p:nvPr/>
        </p:nvGrpSpPr>
        <p:grpSpPr>
          <a:xfrm>
            <a:off x="5817417" y="4863936"/>
            <a:ext cx="14228235" cy="2312229"/>
            <a:chOff x="0" y="0"/>
            <a:chExt cx="14228233" cy="2312228"/>
          </a:xfrm>
        </p:grpSpPr>
        <p:pic>
          <p:nvPicPr>
            <p:cNvPr id="666" name="IMG_2616.png" descr="IMG_261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90" t="38070" r="8895" b="42345"/>
            <a:stretch>
              <a:fillRect/>
            </a:stretch>
          </p:blipFill>
          <p:spPr>
            <a:xfrm>
              <a:off x="50800" y="50800"/>
              <a:ext cx="14126634" cy="22106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5" name="IMG_2616.png" descr="IMG_2616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14228235" cy="2312229"/>
            </a:xfrm>
            <a:prstGeom prst="rect">
              <a:avLst/>
            </a:prstGeom>
            <a:effectLst/>
          </p:spPr>
        </p:pic>
      </p:grpSp>
      <p:grpSp>
        <p:nvGrpSpPr>
          <p:cNvPr id="670" name="IMG_2616.png"/>
          <p:cNvGrpSpPr/>
          <p:nvPr/>
        </p:nvGrpSpPr>
        <p:grpSpPr>
          <a:xfrm>
            <a:off x="11802943" y="8941601"/>
            <a:ext cx="10294857" cy="3491114"/>
            <a:chOff x="0" y="0"/>
            <a:chExt cx="10294856" cy="3491113"/>
          </a:xfrm>
        </p:grpSpPr>
        <p:pic>
          <p:nvPicPr>
            <p:cNvPr id="669" name="IMG_2616.png" descr="IMG_261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206" t="56973" r="8895" b="3086"/>
            <a:stretch>
              <a:fillRect/>
            </a:stretch>
          </p:blipFill>
          <p:spPr>
            <a:xfrm>
              <a:off x="50800" y="50800"/>
              <a:ext cx="10193257" cy="33895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8" name="IMG_2616.png" descr="IMG_2616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10294858" cy="3491115"/>
            </a:xfrm>
            <a:prstGeom prst="rect">
              <a:avLst/>
            </a:prstGeom>
            <a:effectLst/>
          </p:spPr>
        </p:pic>
      </p:grpSp>
      <p:grpSp>
        <p:nvGrpSpPr>
          <p:cNvPr id="673" name="IMG_2617.png"/>
          <p:cNvGrpSpPr/>
          <p:nvPr/>
        </p:nvGrpSpPr>
        <p:grpSpPr>
          <a:xfrm>
            <a:off x="2028312" y="8729543"/>
            <a:ext cx="9738117" cy="3140812"/>
            <a:chOff x="0" y="0"/>
            <a:chExt cx="9738115" cy="3140811"/>
          </a:xfrm>
        </p:grpSpPr>
        <p:pic>
          <p:nvPicPr>
            <p:cNvPr id="672" name="IMG_2617.png" descr="IMG_261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020" t="4158" r="10387" b="11741"/>
            <a:stretch>
              <a:fillRect/>
            </a:stretch>
          </p:blipFill>
          <p:spPr>
            <a:xfrm>
              <a:off x="50800" y="50800"/>
              <a:ext cx="9636516" cy="30392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71" name="IMG_2617.png" descr="IMG_2617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9738117" cy="3140812"/>
            </a:xfrm>
            <a:prstGeom prst="rect">
              <a:avLst/>
            </a:prstGeom>
            <a:effectLst/>
          </p:spPr>
        </p:pic>
      </p:grpSp>
      <p:grpSp>
        <p:nvGrpSpPr>
          <p:cNvPr id="693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69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8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7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7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9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8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9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2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9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1" grpId="1"/>
      <p:bldP build="whole" bldLvl="1" animBg="1" rev="0" advAuto="0" spid="664" grpId="2"/>
      <p:bldP build="whole" bldLvl="1" animBg="1" rev="0" advAuto="0" spid="673" grpId="5"/>
      <p:bldP build="whole" bldLvl="1" animBg="1" rev="0" advAuto="0" spid="667" grpId="3"/>
      <p:bldP build="whole" bldLvl="1" animBg="1" rev="0" advAuto="0" spid="670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9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9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2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0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0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0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0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2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3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3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3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3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56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75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5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4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3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3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4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42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3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44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45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7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8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9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0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1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5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55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57" name="IMG_2618.png" descr="IMG_2618.png"/>
          <p:cNvPicPr>
            <a:picLocks noChangeAspect="1"/>
          </p:cNvPicPr>
          <p:nvPr/>
        </p:nvPicPr>
        <p:blipFill>
          <a:blip r:embed="rId23">
            <a:extLst/>
          </a:blip>
          <a:srcRect l="66946" t="2297" r="1244" b="85135"/>
          <a:stretch>
            <a:fillRect/>
          </a:stretch>
        </p:blipFill>
        <p:spPr>
          <a:xfrm>
            <a:off x="13583103" y="1982601"/>
            <a:ext cx="8297434" cy="1249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تجميع" descr="تجميع"/>
          <p:cNvPicPr>
            <a:picLocks noChangeAspect="1"/>
          </p:cNvPicPr>
          <p:nvPr/>
        </p:nvPicPr>
        <p:blipFill>
          <a:blip r:embed="rId23">
            <a:extLst/>
          </a:blip>
          <a:srcRect l="84078" t="15231" r="1841" b="61923"/>
          <a:stretch>
            <a:fillRect/>
          </a:stretch>
        </p:blipFill>
        <p:spPr>
          <a:xfrm>
            <a:off x="18985197" y="3443896"/>
            <a:ext cx="3475587" cy="2149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تجميع" descr="تجميع"/>
          <p:cNvPicPr>
            <a:picLocks noChangeAspect="1"/>
          </p:cNvPicPr>
          <p:nvPr/>
        </p:nvPicPr>
        <p:blipFill>
          <a:blip r:embed="rId23">
            <a:extLst/>
          </a:blip>
          <a:srcRect l="59465" t="15231" r="27235" b="61923"/>
          <a:stretch>
            <a:fillRect/>
          </a:stretch>
        </p:blipFill>
        <p:spPr>
          <a:xfrm>
            <a:off x="11941443" y="6942935"/>
            <a:ext cx="3283323" cy="2149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تجميع" descr="تجميع"/>
          <p:cNvPicPr>
            <a:picLocks noChangeAspect="1"/>
          </p:cNvPicPr>
          <p:nvPr/>
        </p:nvPicPr>
        <p:blipFill>
          <a:blip r:embed="rId23">
            <a:extLst/>
          </a:blip>
          <a:srcRect l="33011" t="15231" r="52630" b="61923"/>
          <a:stretch>
            <a:fillRect/>
          </a:stretch>
        </p:blipFill>
        <p:spPr>
          <a:xfrm>
            <a:off x="6160361" y="3488814"/>
            <a:ext cx="3396303" cy="205917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9" grpId="3"/>
      <p:bldP build="whole" bldLvl="1" animBg="1" rev="0" advAuto="0" spid="760" grpId="4"/>
      <p:bldP build="whole" bldLvl="1" animBg="1" rev="0" advAuto="0" spid="757" grpId="1"/>
      <p:bldP build="whole" bldLvl="1" animBg="1" rev="0" advAuto="0" spid="75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6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6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6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7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6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92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79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8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7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7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7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7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8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9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8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80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1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83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4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5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6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7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1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93" name="IMG_2618.png" descr="IMG_2618.png"/>
          <p:cNvPicPr>
            <a:picLocks noChangeAspect="1"/>
          </p:cNvPicPr>
          <p:nvPr/>
        </p:nvPicPr>
        <p:blipFill>
          <a:blip r:embed="rId22">
            <a:extLst/>
          </a:blip>
          <a:srcRect l="66946" t="2297" r="1244" b="85135"/>
          <a:stretch>
            <a:fillRect/>
          </a:stretch>
        </p:blipFill>
        <p:spPr>
          <a:xfrm>
            <a:off x="13583103" y="1982601"/>
            <a:ext cx="8297434" cy="1249133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Google Shape;1270;p45"/>
          <p:cNvSpPr txBox="1"/>
          <p:nvPr/>
        </p:nvSpPr>
        <p:spPr>
          <a:xfrm>
            <a:off x="18592499" y="5803256"/>
            <a:ext cx="2517670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950720" rtl="0">
              <a:defRPr b="1" sz="6400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٨٤</a:t>
            </a:r>
          </a:p>
        </p:txBody>
      </p:sp>
      <p:sp>
        <p:nvSpPr>
          <p:cNvPr id="795" name="Google Shape;1270;p45"/>
          <p:cNvSpPr txBox="1"/>
          <p:nvPr/>
        </p:nvSpPr>
        <p:spPr>
          <a:xfrm>
            <a:off x="5634834" y="5691954"/>
            <a:ext cx="2517670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950720" rtl="0">
              <a:defRPr b="1" sz="6400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٢٨٢٦</a:t>
            </a:r>
          </a:p>
        </p:txBody>
      </p:sp>
      <p:sp>
        <p:nvSpPr>
          <p:cNvPr id="796" name="Google Shape;1270;p45"/>
          <p:cNvSpPr txBox="1"/>
          <p:nvPr/>
        </p:nvSpPr>
        <p:spPr>
          <a:xfrm>
            <a:off x="11953464" y="9117051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950720" rtl="0">
              <a:defRPr b="1" sz="6400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٣٠٥</a:t>
            </a:r>
          </a:p>
        </p:txBody>
      </p:sp>
      <p:pic>
        <p:nvPicPr>
          <p:cNvPr id="797" name="تجميع" descr="تجميع"/>
          <p:cNvPicPr>
            <a:picLocks noChangeAspect="1"/>
          </p:cNvPicPr>
          <p:nvPr/>
        </p:nvPicPr>
        <p:blipFill>
          <a:blip r:embed="rId22">
            <a:extLst/>
          </a:blip>
          <a:srcRect l="84078" t="15231" r="1841" b="61923"/>
          <a:stretch>
            <a:fillRect/>
          </a:stretch>
        </p:blipFill>
        <p:spPr>
          <a:xfrm>
            <a:off x="18469883" y="3443896"/>
            <a:ext cx="3990900" cy="2467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تجميع" descr="تجميع"/>
          <p:cNvPicPr>
            <a:picLocks noChangeAspect="1"/>
          </p:cNvPicPr>
          <p:nvPr/>
        </p:nvPicPr>
        <p:blipFill>
          <a:blip r:embed="rId22">
            <a:extLst/>
          </a:blip>
          <a:srcRect l="59465" t="15231" r="27235" b="61923"/>
          <a:stretch>
            <a:fillRect/>
          </a:stretch>
        </p:blipFill>
        <p:spPr>
          <a:xfrm>
            <a:off x="11953464" y="6881264"/>
            <a:ext cx="3704528" cy="2425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تجميع" descr="تجميع"/>
          <p:cNvPicPr>
            <a:picLocks noChangeAspect="1"/>
          </p:cNvPicPr>
          <p:nvPr/>
        </p:nvPicPr>
        <p:blipFill>
          <a:blip r:embed="rId22">
            <a:extLst/>
          </a:blip>
          <a:srcRect l="33011" t="15231" r="52630" b="61923"/>
          <a:stretch>
            <a:fillRect/>
          </a:stretch>
        </p:blipFill>
        <p:spPr>
          <a:xfrm>
            <a:off x="5634834" y="3488814"/>
            <a:ext cx="3921830" cy="23778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0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8" grpId="3"/>
      <p:bldP build="whole" bldLvl="1" animBg="1" rev="0" advAuto="0" spid="793" grpId="1"/>
      <p:bldP build="whole" bldLvl="1" animBg="1" rev="0" advAuto="0" spid="797" grpId="2"/>
      <p:bldP build="whole" bldLvl="1" animBg="1" rev="0" advAuto="0" spid="799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0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0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3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0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0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0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3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1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3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3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3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3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4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3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4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62" name="تجميع"/>
          <p:cNvGrpSpPr/>
          <p:nvPr/>
        </p:nvGrpSpPr>
        <p:grpSpPr>
          <a:xfrm>
            <a:off x="0" y="3443896"/>
            <a:ext cx="1833874" cy="9147489"/>
            <a:chOff x="0" y="0"/>
            <a:chExt cx="1833873" cy="9147488"/>
          </a:xfrm>
        </p:grpSpPr>
        <p:grpSp>
          <p:nvGrpSpPr>
            <p:cNvPr id="86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5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4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4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4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48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9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5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50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51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53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4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5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6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7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5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61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63" name="IMG_2618.png" descr="IMG_2618.png"/>
          <p:cNvPicPr>
            <a:picLocks noChangeAspect="1"/>
          </p:cNvPicPr>
          <p:nvPr/>
        </p:nvPicPr>
        <p:blipFill>
          <a:blip r:embed="rId23">
            <a:extLst/>
          </a:blip>
          <a:srcRect l="31874" t="43440" r="1244" b="41355"/>
          <a:stretch>
            <a:fillRect/>
          </a:stretch>
        </p:blipFill>
        <p:spPr>
          <a:xfrm>
            <a:off x="5014951" y="2874484"/>
            <a:ext cx="17446004" cy="15113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6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