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62" r:id="rId4"/>
    <p:sldId id="603" r:id="rId5"/>
    <p:sldId id="258" r:id="rId6"/>
    <p:sldId id="259" r:id="rId7"/>
    <p:sldId id="597" r:id="rId8"/>
    <p:sldId id="601" r:id="rId9"/>
    <p:sldId id="598" r:id="rId10"/>
    <p:sldId id="596" r:id="rId11"/>
    <p:sldId id="260" r:id="rId12"/>
    <p:sldId id="261" r:id="rId13"/>
    <p:sldId id="599" r:id="rId14"/>
    <p:sldId id="600" r:id="rId15"/>
    <p:sldId id="60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9D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87" d="100"/>
          <a:sy n="87" d="100"/>
        </p:scale>
        <p:origin x="6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B5834D9-85C8-4977-9AD9-12A0C3EA7DD1}" type="datetimeFigureOut">
              <a:rPr lang="ar-SA" smtClean="0"/>
              <a:t>09/03/1445</a:t>
            </a:fld>
            <a:endParaRPr lang="ar-SA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1801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09/03/1445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602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09/03/1445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8798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09/03/1445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700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B5834D9-85C8-4977-9AD9-12A0C3EA7DD1}" type="datetimeFigureOut">
              <a:rPr lang="ar-SA" smtClean="0"/>
              <a:t>09/03/1445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6523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09/03/1445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2814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09/03/1445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6301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09/03/1445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9585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09/03/1445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817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09/03/1445</a:t>
            </a:fld>
            <a:endParaRPr lang="ar-S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ar-S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8821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B5834D9-85C8-4977-9AD9-12A0C3EA7DD1}" type="datetimeFigureOut">
              <a:rPr lang="ar-SA" smtClean="0"/>
              <a:t>09/03/1445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52891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B5834D9-85C8-4977-9AD9-12A0C3EA7DD1}" type="datetimeFigureOut">
              <a:rPr lang="ar-SA" smtClean="0"/>
              <a:t>09/03/1445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021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gif"/><Relationship Id="rId5" Type="http://schemas.openxmlformats.org/officeDocument/2006/relationships/image" Target="../media/image44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38.png"/><Relationship Id="rId3" Type="http://schemas.openxmlformats.org/officeDocument/2006/relationships/image" Target="../media/image47.png"/><Relationship Id="rId7" Type="http://schemas.openxmlformats.org/officeDocument/2006/relationships/slide" Target="slide5.xml"/><Relationship Id="rId12" Type="http://schemas.openxmlformats.org/officeDocument/2006/relationships/image" Target="../media/image37.JPG"/><Relationship Id="rId2" Type="http://schemas.openxmlformats.org/officeDocument/2006/relationships/image" Target="../media/image5.jpe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11" Type="http://schemas.openxmlformats.org/officeDocument/2006/relationships/image" Target="../media/image36.png"/><Relationship Id="rId5" Type="http://schemas.openxmlformats.org/officeDocument/2006/relationships/slide" Target="slide6.xml"/><Relationship Id="rId15" Type="http://schemas.openxmlformats.org/officeDocument/2006/relationships/hyperlink" Target="https://wordwall.net/resource/36038555" TargetMode="External"/><Relationship Id="rId10" Type="http://schemas.openxmlformats.org/officeDocument/2006/relationships/slide" Target="slide12.xml"/><Relationship Id="rId9" Type="http://schemas.openxmlformats.org/officeDocument/2006/relationships/slide" Target="slide11.xml"/><Relationship Id="rId1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image" Target="../media/image5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0.png"/><Relationship Id="rId11" Type="http://schemas.openxmlformats.org/officeDocument/2006/relationships/slide" Target="slide12.xml"/><Relationship Id="rId5" Type="http://schemas.openxmlformats.org/officeDocument/2006/relationships/image" Target="../media/image29.jpeg"/><Relationship Id="rId10" Type="http://schemas.openxmlformats.org/officeDocument/2006/relationships/slide" Target="slide11.xml"/><Relationship Id="rId4" Type="http://schemas.openxmlformats.org/officeDocument/2006/relationships/image" Target="../media/image5.jpeg"/><Relationship Id="rId9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Relationship Id="rId9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.jpg"/><Relationship Id="rId7" Type="http://schemas.openxmlformats.org/officeDocument/2006/relationships/image" Target="../media/image10.png"/><Relationship Id="rId12" Type="http://schemas.openxmlformats.org/officeDocument/2006/relationships/slide" Target="slide1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slide" Target="slide11.xml"/><Relationship Id="rId5" Type="http://schemas.openxmlformats.org/officeDocument/2006/relationships/slide" Target="slide3.xml"/><Relationship Id="rId10" Type="http://schemas.openxmlformats.org/officeDocument/2006/relationships/slide" Target="slide9.xml"/><Relationship Id="rId4" Type="http://schemas.openxmlformats.org/officeDocument/2006/relationships/image" Target="../media/image9.png"/><Relationship Id="rId9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21.png"/><Relationship Id="rId7" Type="http://schemas.openxmlformats.org/officeDocument/2006/relationships/slide" Target="slide9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24.png"/><Relationship Id="rId5" Type="http://schemas.openxmlformats.org/officeDocument/2006/relationships/slide" Target="slide5.xml"/><Relationship Id="rId10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slide" Target="slide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" Target="slide5.xml"/><Relationship Id="rId7" Type="http://schemas.openxmlformats.org/officeDocument/2006/relationships/slide" Target="slide12.xml"/><Relationship Id="rId12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image" Target="../media/image28.png"/><Relationship Id="rId5" Type="http://schemas.openxmlformats.org/officeDocument/2006/relationships/slide" Target="slide9.xml"/><Relationship Id="rId10" Type="http://schemas.openxmlformats.org/officeDocument/2006/relationships/image" Target="../media/image27.jpeg"/><Relationship Id="rId4" Type="http://schemas.openxmlformats.org/officeDocument/2006/relationships/slide" Target="slide6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12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image" Target="../media/image31.png"/><Relationship Id="rId5" Type="http://schemas.openxmlformats.org/officeDocument/2006/relationships/image" Target="../media/image5.jpeg"/><Relationship Id="rId10" Type="http://schemas.openxmlformats.org/officeDocument/2006/relationships/slide" Target="slide12.xml"/><Relationship Id="rId4" Type="http://schemas.openxmlformats.org/officeDocument/2006/relationships/image" Target="../media/image30.png"/><Relationship Id="rId9" Type="http://schemas.openxmlformats.org/officeDocument/2006/relationships/slide" Target="slide11.xml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39.png"/><Relationship Id="rId3" Type="http://schemas.openxmlformats.org/officeDocument/2006/relationships/image" Target="../media/image5.jpeg"/><Relationship Id="rId7" Type="http://schemas.openxmlformats.org/officeDocument/2006/relationships/slide" Target="slide10.xml"/><Relationship Id="rId12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37.JPG"/><Relationship Id="rId5" Type="http://schemas.openxmlformats.org/officeDocument/2006/relationships/slide" Target="slide6.xml"/><Relationship Id="rId15" Type="http://schemas.openxmlformats.org/officeDocument/2006/relationships/slide" Target="slide7.xml"/><Relationship Id="rId10" Type="http://schemas.openxmlformats.org/officeDocument/2006/relationships/image" Target="../media/image36.png"/><Relationship Id="rId4" Type="http://schemas.openxmlformats.org/officeDocument/2006/relationships/slide" Target="slide5.xml"/><Relationship Id="rId9" Type="http://schemas.openxmlformats.org/officeDocument/2006/relationships/slide" Target="slide12.xml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" Target="slide5.xml"/><Relationship Id="rId7" Type="http://schemas.openxmlformats.org/officeDocument/2006/relationships/slide" Target="slide1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9.xml"/><Relationship Id="rId4" Type="http://schemas.openxmlformats.org/officeDocument/2006/relationships/slide" Target="slide6.xml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83B94E1-A151-4A9D-8EA8-51C135F27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207CC9-CFEA-4BDB-80C2-DDB854B2E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841ADD-F4C7-48FF-A7BE-2C2B1DF42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FF9C34-9276-4F06-9B4B-81132BBB1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16" y="809244"/>
            <a:ext cx="5943600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F754638E-E173-BBF2-6A3E-F3D4C2703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6682" y="3122269"/>
            <a:ext cx="5068568" cy="3135379"/>
          </a:xfrm>
        </p:spPr>
        <p:txBody>
          <a:bodyPr>
            <a:normAutofit/>
          </a:bodyPr>
          <a:lstStyle/>
          <a:p>
            <a:r>
              <a:rPr lang="en-US" sz="4900" dirty="0">
                <a:latin typeface="Goudy Old Style" panose="02020502050305020303" pitchFamily="18" charset="0"/>
              </a:rPr>
              <a:t>8 reading</a:t>
            </a:r>
            <a:br>
              <a:rPr lang="en-US" sz="4900" dirty="0">
                <a:latin typeface="Goudy Old Style" panose="02020502050305020303" pitchFamily="18" charset="0"/>
              </a:rPr>
            </a:br>
            <a:endParaRPr lang="ar-SA" sz="6000" dirty="0">
              <a:latin typeface="Goudy Old Style" panose="02020502050305020303" pitchFamily="18" charset="0"/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A5EBCF7-4E7F-4CE6-4063-EB56461CE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0952" y="6401928"/>
            <a:ext cx="2813927" cy="4179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By: Dalal Al-</a:t>
            </a:r>
            <a:r>
              <a:rPr lang="en-US" dirty="0" err="1"/>
              <a:t>Juaid</a:t>
            </a:r>
            <a:endParaRPr lang="ar-S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0F13CF-6F8C-44CD-BB53-0B4998326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CE19D5-814D-46B9-A3DE-CFE7547B9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16F978-90F8-4BC4-9518-B3D8D341F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37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FB3AB9-CBA1-4A4A-8BE5-F00DA60F9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2AAC5C4-57EC-4B55-9D7B-A34D9A3F8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055" y="0"/>
            <a:ext cx="4636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8EB54B0-BD58-297B-F533-BD344C8AC4A7}"/>
              </a:ext>
            </a:extLst>
          </p:cNvPr>
          <p:cNvSpPr/>
          <p:nvPr/>
        </p:nvSpPr>
        <p:spPr>
          <a:xfrm>
            <a:off x="8023187" y="565729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23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48FAD03-C1E4-85F9-D3B4-46063AAC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40" y="705527"/>
            <a:ext cx="1862750" cy="60217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7E3236E-040E-096A-B585-46D2AE021E72}"/>
              </a:ext>
            </a:extLst>
          </p:cNvPr>
          <p:cNvSpPr/>
          <p:nvPr/>
        </p:nvSpPr>
        <p:spPr>
          <a:xfrm>
            <a:off x="7630179" y="1123717"/>
            <a:ext cx="138243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Date: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6" descr="Calendar Computer Icons Clip art - others png download - 1024*1024 - Free  Transparent Calendar png Download. - Clip Art Library">
            <a:extLst>
              <a:ext uri="{FF2B5EF4-FFF2-40B4-BE49-F238E27FC236}">
                <a16:creationId xmlns:a16="http://schemas.microsoft.com/office/drawing/2014/main" id="{426C28E8-77CC-5111-43D5-2F38F2C41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32" y="0"/>
            <a:ext cx="1172537" cy="11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21CF21D9-C535-8B53-DA85-C8985D9E0814}"/>
              </a:ext>
            </a:extLst>
          </p:cNvPr>
          <p:cNvSpPr/>
          <p:nvPr/>
        </p:nvSpPr>
        <p:spPr>
          <a:xfrm>
            <a:off x="8624545" y="134202"/>
            <a:ext cx="194065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Today:     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749D6B2-C223-983D-B71B-41E2BA4F7835}"/>
              </a:ext>
            </a:extLst>
          </p:cNvPr>
          <p:cNvSpPr/>
          <p:nvPr/>
        </p:nvSpPr>
        <p:spPr>
          <a:xfrm>
            <a:off x="9297655" y="1123717"/>
            <a:ext cx="2581476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     -1445</a:t>
            </a:r>
            <a:endParaRPr lang="ar-SA" sz="2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C0A1E1AD-36B5-D510-F2CB-EB63EA2D3345}"/>
              </a:ext>
            </a:extLst>
          </p:cNvPr>
          <p:cNvGrpSpPr/>
          <p:nvPr/>
        </p:nvGrpSpPr>
        <p:grpSpPr>
          <a:xfrm>
            <a:off x="8963720" y="1737561"/>
            <a:ext cx="3129947" cy="4982827"/>
            <a:chOff x="8963720" y="1737561"/>
            <a:chExt cx="3129947" cy="4982827"/>
          </a:xfrm>
        </p:grpSpPr>
        <p:pic>
          <p:nvPicPr>
            <p:cNvPr id="1026" name="Picture 2" descr="مشاهدة صورة المصدر">
              <a:extLst>
                <a:ext uri="{FF2B5EF4-FFF2-40B4-BE49-F238E27FC236}">
                  <a16:creationId xmlns:a16="http://schemas.microsoft.com/office/drawing/2014/main" id="{77822E9C-7647-020D-86C2-5D38F6820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4819" y="4221571"/>
              <a:ext cx="2498817" cy="2498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and pointer">
              <a:extLst>
                <a:ext uri="{FF2B5EF4-FFF2-40B4-BE49-F238E27FC236}">
                  <a16:creationId xmlns:a16="http://schemas.microsoft.com/office/drawing/2014/main" id="{C83476D8-2FC4-FC35-61C1-35832D96A0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31"/>
            <a:stretch/>
          </p:blipFill>
          <p:spPr bwMode="auto">
            <a:xfrm flipH="1">
              <a:off x="8963720" y="1737561"/>
              <a:ext cx="3129947" cy="2728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03AFB3D2-E2B4-BCB2-F3AC-B64E55D2F2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052" y="1921791"/>
            <a:ext cx="4815475" cy="120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3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344610D-56E8-40E3-BD92-6037DA8C602A}"/>
              </a:ext>
            </a:extLst>
          </p:cNvPr>
          <p:cNvSpPr/>
          <p:nvPr/>
        </p:nvSpPr>
        <p:spPr>
          <a:xfrm>
            <a:off x="6998325" y="397366"/>
            <a:ext cx="4670854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B4F2E3C-2F66-4EDA-82F2-96B46B7A45AB}"/>
              </a:ext>
            </a:extLst>
          </p:cNvPr>
          <p:cNvSpPr txBox="1"/>
          <p:nvPr/>
        </p:nvSpPr>
        <p:spPr>
          <a:xfrm>
            <a:off x="7190014" y="660475"/>
            <a:ext cx="391195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New Words</a:t>
            </a:r>
            <a:endParaRPr lang="ar-SA" sz="60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p:pic>
        <p:nvPicPr>
          <p:cNvPr id="7" name="Picture 4" descr="Free Reading Words Cliparts, Download Free Reading Words Cliparts png  images, Free ClipArts on Clipart Library">
            <a:extLst>
              <a:ext uri="{FF2B5EF4-FFF2-40B4-BE49-F238E27FC236}">
                <a16:creationId xmlns:a16="http://schemas.microsoft.com/office/drawing/2014/main" id="{8F8AB4C1-703B-4BFD-A007-D745BF4E6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05" y="1676138"/>
            <a:ext cx="2643606" cy="302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A998CC-A4E1-413F-A131-9021BDB07DBD}"/>
              </a:ext>
            </a:extLst>
          </p:cNvPr>
          <p:cNvSpPr/>
          <p:nvPr/>
        </p:nvSpPr>
        <p:spPr>
          <a:xfrm>
            <a:off x="195943" y="441325"/>
            <a:ext cx="6802383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C280D02-D5A8-4C5B-937F-77BEB37362E1}"/>
              </a:ext>
            </a:extLst>
          </p:cNvPr>
          <p:cNvSpPr/>
          <p:nvPr/>
        </p:nvSpPr>
        <p:spPr>
          <a:xfrm>
            <a:off x="552859" y="669321"/>
            <a:ext cx="6445467" cy="5583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 dirty="0"/>
          </a:p>
        </p:txBody>
      </p:sp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6D58729-7588-44B4-8300-3A76DD8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3" y="881706"/>
            <a:ext cx="577870" cy="51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04C0CB33-45F4-435A-86EA-CD2E40EDBD78}"/>
              </a:ext>
            </a:extLst>
          </p:cNvPr>
          <p:cNvSpPr txBox="1"/>
          <p:nvPr/>
        </p:nvSpPr>
        <p:spPr>
          <a:xfrm>
            <a:off x="2670817" y="1387135"/>
            <a:ext cx="2209550" cy="578882"/>
          </a:xfrm>
          <a:prstGeom prst="wedgeRoundRectCallout">
            <a:avLst>
              <a:gd name="adj1" fmla="val -98901"/>
              <a:gd name="adj2" fmla="val -9238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technology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CE5DBE91-9470-4F0A-45E5-F05A3D26716D}"/>
              </a:ext>
            </a:extLst>
          </p:cNvPr>
          <p:cNvSpPr txBox="1"/>
          <p:nvPr/>
        </p:nvSpPr>
        <p:spPr>
          <a:xfrm>
            <a:off x="2745335" y="2044226"/>
            <a:ext cx="1844395" cy="578882"/>
          </a:xfrm>
          <a:prstGeom prst="wedgeRoundRectCallout">
            <a:avLst>
              <a:gd name="adj1" fmla="val 91641"/>
              <a:gd name="adj2" fmla="val 9435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exhibits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Picture 6" descr="Bitmoji Image">
            <a:extLst>
              <a:ext uri="{FF2B5EF4-FFF2-40B4-BE49-F238E27FC236}">
                <a16:creationId xmlns:a16="http://schemas.microsoft.com/office/drawing/2014/main" id="{6675725C-BF4B-031D-DBB4-E84F1DBF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699" y="4791905"/>
            <a:ext cx="1981263" cy="19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0933560-28A6-43E4-8038-59922BF98FF1}"/>
              </a:ext>
            </a:extLst>
          </p:cNvPr>
          <p:cNvSpPr txBox="1"/>
          <p:nvPr/>
        </p:nvSpPr>
        <p:spPr>
          <a:xfrm>
            <a:off x="2218215" y="669321"/>
            <a:ext cx="2003356" cy="578882"/>
          </a:xfrm>
          <a:prstGeom prst="wedgeRoundRectCallout">
            <a:avLst>
              <a:gd name="adj1" fmla="val 95168"/>
              <a:gd name="adj2" fmla="val 51698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science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0844DE41-B33C-9FF8-B196-AAB1DD45A2B9}"/>
              </a:ext>
            </a:extLst>
          </p:cNvPr>
          <p:cNvSpPr/>
          <p:nvPr/>
        </p:nvSpPr>
        <p:spPr>
          <a:xfrm>
            <a:off x="5410428" y="2222998"/>
            <a:ext cx="854208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shows</a:t>
            </a:r>
            <a:endParaRPr lang="ar-SA" sz="2000" dirty="0"/>
          </a:p>
        </p:txBody>
      </p:sp>
      <p:pic>
        <p:nvPicPr>
          <p:cNvPr id="3" name="Picture 2" descr="Bitmoji Image">
            <a:extLst>
              <a:ext uri="{FF2B5EF4-FFF2-40B4-BE49-F238E27FC236}">
                <a16:creationId xmlns:a16="http://schemas.microsoft.com/office/drawing/2014/main" id="{9869CC7B-023D-C16C-E8C0-BC5432EA0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808" y="4243500"/>
            <a:ext cx="1982087" cy="198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70A7B99-C51D-9C19-535E-91B9AEA16316}"/>
              </a:ext>
            </a:extLst>
          </p:cNvPr>
          <p:cNvSpPr txBox="1"/>
          <p:nvPr/>
        </p:nvSpPr>
        <p:spPr>
          <a:xfrm>
            <a:off x="2470321" y="2757046"/>
            <a:ext cx="2188234" cy="578882"/>
          </a:xfrm>
          <a:prstGeom prst="wedgeRoundRectCallout">
            <a:avLst>
              <a:gd name="adj1" fmla="val -98901"/>
              <a:gd name="adj2" fmla="val -9238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interactive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9A9439C-3CA2-7E55-861E-BE7A09E15507}"/>
              </a:ext>
            </a:extLst>
          </p:cNvPr>
          <p:cNvSpPr txBox="1"/>
          <p:nvPr/>
        </p:nvSpPr>
        <p:spPr>
          <a:xfrm>
            <a:off x="2587284" y="3461240"/>
            <a:ext cx="1421797" cy="578882"/>
          </a:xfrm>
          <a:prstGeom prst="wedgeRoundRectCallout">
            <a:avLst>
              <a:gd name="adj1" fmla="val 91641"/>
              <a:gd name="adj2" fmla="val 9435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model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23C9B405-57E0-BF0E-6608-7AC4760001C8}"/>
              </a:ext>
            </a:extLst>
          </p:cNvPr>
          <p:cNvSpPr txBox="1"/>
          <p:nvPr/>
        </p:nvSpPr>
        <p:spPr>
          <a:xfrm>
            <a:off x="2875423" y="4317090"/>
            <a:ext cx="2188234" cy="578882"/>
          </a:xfrm>
          <a:prstGeom prst="wedgeRoundRectCallout">
            <a:avLst>
              <a:gd name="adj1" fmla="val -98901"/>
              <a:gd name="adj2" fmla="val -9238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spacecraft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3CC2617-045E-0A0F-F512-9B4653ED0BDA}"/>
              </a:ext>
            </a:extLst>
          </p:cNvPr>
          <p:cNvSpPr txBox="1"/>
          <p:nvPr/>
        </p:nvSpPr>
        <p:spPr>
          <a:xfrm>
            <a:off x="1919329" y="5058256"/>
            <a:ext cx="2188234" cy="578882"/>
          </a:xfrm>
          <a:prstGeom prst="wedgeRoundRectCallout">
            <a:avLst>
              <a:gd name="adj1" fmla="val 63994"/>
              <a:gd name="adj2" fmla="val 47514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invention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A510C87F-0A5A-88F3-1B99-7E081FDD4A2A}"/>
              </a:ext>
            </a:extLst>
          </p:cNvPr>
          <p:cNvSpPr/>
          <p:nvPr/>
        </p:nvSpPr>
        <p:spPr>
          <a:xfrm>
            <a:off x="4568550" y="5286891"/>
            <a:ext cx="641842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b="1" dirty="0">
                <a:solidFill>
                  <a:srgbClr val="C00000"/>
                </a:solidFill>
                <a:latin typeface="MyriadPro-Light"/>
              </a:rPr>
              <a:t>new</a:t>
            </a:r>
            <a:endParaRPr lang="ar-SA" sz="2000" dirty="0"/>
          </a:p>
        </p:txBody>
      </p:sp>
      <p:pic>
        <p:nvPicPr>
          <p:cNvPr id="2050" name="Picture 2" descr="Free Science Cliparts, Download Free Science Cliparts png images, Free  ClipArts on Clipart Library">
            <a:extLst>
              <a:ext uri="{FF2B5EF4-FFF2-40B4-BE49-F238E27FC236}">
                <a16:creationId xmlns:a16="http://schemas.microsoft.com/office/drawing/2014/main" id="{DCAC51BD-8167-4F16-8B49-D1B3C8C91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673" y="786049"/>
            <a:ext cx="955278" cy="112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fo spaceship concept clipart design illustration 9400796 PNG">
            <a:extLst>
              <a:ext uri="{FF2B5EF4-FFF2-40B4-BE49-F238E27FC236}">
                <a16:creationId xmlns:a16="http://schemas.microsoft.com/office/drawing/2014/main" id="{55940EF8-3535-9720-F176-9FB8B79D7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20" y="3966764"/>
            <a:ext cx="1189299" cy="102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3E545DC9-9D35-5CD7-4513-558F9CCF9DB4}"/>
              </a:ext>
            </a:extLst>
          </p:cNvPr>
          <p:cNvSpPr/>
          <p:nvPr/>
        </p:nvSpPr>
        <p:spPr>
          <a:xfrm>
            <a:off x="730287" y="2757046"/>
            <a:ext cx="1074333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ar-SA" sz="2000" b="1" dirty="0">
                <a:solidFill>
                  <a:srgbClr val="C00000"/>
                </a:solidFill>
                <a:latin typeface="MyriadPro-Light"/>
              </a:rPr>
              <a:t>تفاعلي</a:t>
            </a:r>
            <a:endParaRPr lang="ar-SA" sz="2000" dirty="0"/>
          </a:p>
        </p:txBody>
      </p:sp>
    </p:spTree>
    <p:extLst>
      <p:ext uri="{BB962C8B-B14F-4D97-AF65-F5344CB8AC3E}">
        <p14:creationId xmlns:p14="http://schemas.microsoft.com/office/powerpoint/2010/main" val="300705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صورة الشريحة 11">
                <a:extLst>
                  <a:ext uri="{FF2B5EF4-FFF2-40B4-BE49-F238E27FC236}">
                    <a16:creationId xmlns:a16="http://schemas.microsoft.com/office/drawing/2014/main" id="{C15B5E7E-5C51-6F2A-42B9-93848C3D2C1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07597835"/>
                  </p:ext>
                </p:extLst>
              </p:nvPr>
            </p:nvGraphicFramePr>
            <p:xfrm>
              <a:off x="7653968" y="274597"/>
              <a:ext cx="2146172" cy="1207222"/>
            </p:xfrm>
            <a:graphic>
              <a:graphicData uri="http://schemas.microsoft.com/office/powerpoint/2016/slidezoom">
                <pslz:sldZm>
                  <pslz:sldZmObj sldId="259" cId="1581118698">
                    <pslz:zmPr id="{1F8BCCD8-F395-479B-8CDF-CAD5226B35E7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46172" cy="120722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صورة الشريحة 11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C15B5E7E-5C51-6F2A-42B9-93848C3D2C1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53968" y="274597"/>
                <a:ext cx="2146172" cy="120722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7" name="مربع نص 16">
            <a:hlinkClick r:id="rId7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8" name="مربع نص 17">
            <a:hlinkClick r:id="rId5" action="ppaction://hlinksldjump"/>
            <a:extLst>
              <a:ext uri="{FF2B5EF4-FFF2-40B4-BE49-F238E27FC236}">
                <a16:creationId xmlns:a16="http://schemas.microsoft.com/office/drawing/2014/main" id="{D3EF7A3F-84C0-9F2D-1797-06F723F3514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lesson </a:t>
            </a:r>
            <a:endParaRPr lang="ar-SA" dirty="0"/>
          </a:p>
        </p:txBody>
      </p:sp>
      <p:sp>
        <p:nvSpPr>
          <p:cNvPr id="19" name="مربع نص 18">
            <a:hlinkClick r:id="rId8" action="ppaction://hlinksldjump"/>
            <a:extLst>
              <a:ext uri="{FF2B5EF4-FFF2-40B4-BE49-F238E27FC236}">
                <a16:creationId xmlns:a16="http://schemas.microsoft.com/office/drawing/2014/main" id="{6DFCB7CD-DFDF-3270-765F-48BBE559310D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0" name="مربع نص 19">
            <a:hlinkClick r:id="rId9" action="ppaction://hlinksldjump"/>
            <a:extLst>
              <a:ext uri="{FF2B5EF4-FFF2-40B4-BE49-F238E27FC236}">
                <a16:creationId xmlns:a16="http://schemas.microsoft.com/office/drawing/2014/main" id="{801B121E-0D6B-FD24-9C0B-CB9421113267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summative</a:t>
            </a:r>
            <a:endParaRPr lang="ar-SA" dirty="0"/>
          </a:p>
        </p:txBody>
      </p:sp>
      <p:sp>
        <p:nvSpPr>
          <p:cNvPr id="21" name="مربع نص 20">
            <a:hlinkClick r:id="rId10" action="ppaction://hlinksldjump"/>
            <a:extLst>
              <a:ext uri="{FF2B5EF4-FFF2-40B4-BE49-F238E27FC236}">
                <a16:creationId xmlns:a16="http://schemas.microsoft.com/office/drawing/2014/main" id="{9594D156-4B0F-C020-B464-995FE19C742F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F93B443-605F-4161-4B12-EDC942997F63}"/>
              </a:ext>
            </a:extLst>
          </p:cNvPr>
          <p:cNvGrpSpPr/>
          <p:nvPr/>
        </p:nvGrpSpPr>
        <p:grpSpPr>
          <a:xfrm>
            <a:off x="7973345" y="1842572"/>
            <a:ext cx="3336194" cy="1425427"/>
            <a:chOff x="8020382" y="1272326"/>
            <a:chExt cx="3826108" cy="1656828"/>
          </a:xfrm>
        </p:grpSpPr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67BC0FBB-97B1-5378-7F34-A1EDC4440B82}"/>
                </a:ext>
              </a:extLst>
            </p:cNvPr>
            <p:cNvSpPr/>
            <p:nvPr/>
          </p:nvSpPr>
          <p:spPr>
            <a:xfrm>
              <a:off x="8020382" y="2177899"/>
              <a:ext cx="3631373" cy="751255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 </a:t>
              </a:r>
              <a:r>
                <a:rPr lang="en-US" sz="3200" dirty="0">
                  <a:latin typeface="Papyrus" panose="03070502060502030205" pitchFamily="66" charset="0"/>
                </a:rPr>
                <a:t>Think pair share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sp>
          <p:nvSpPr>
            <p:cNvPr id="10" name="سهم: لليمين 9">
              <a:extLst>
                <a:ext uri="{FF2B5EF4-FFF2-40B4-BE49-F238E27FC236}">
                  <a16:creationId xmlns:a16="http://schemas.microsoft.com/office/drawing/2014/main" id="{AC0099B7-1FED-0F22-C20A-255368A50135}"/>
                </a:ext>
              </a:extLst>
            </p:cNvPr>
            <p:cNvSpPr/>
            <p:nvPr/>
          </p:nvSpPr>
          <p:spPr>
            <a:xfrm>
              <a:off x="9032233" y="1691914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5" name="سهم: لليمين 14">
              <a:extLst>
                <a:ext uri="{FF2B5EF4-FFF2-40B4-BE49-F238E27FC236}">
                  <a16:creationId xmlns:a16="http://schemas.microsoft.com/office/drawing/2014/main" id="{63BB9C81-9B7D-2B85-6FA5-91EBBCDDDF0C}"/>
                </a:ext>
              </a:extLst>
            </p:cNvPr>
            <p:cNvSpPr/>
            <p:nvPr/>
          </p:nvSpPr>
          <p:spPr>
            <a:xfrm>
              <a:off x="10268683" y="1658672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CBC08876-C0F7-FEEB-2FD2-BC791D589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88195" y="1413577"/>
              <a:ext cx="744039" cy="693108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66EC67A4-0E35-E7BB-D583-69941DC19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8659" y="1272326"/>
              <a:ext cx="1015127" cy="919856"/>
            </a:xfrm>
            <a:prstGeom prst="rect">
              <a:avLst/>
            </a:prstGeom>
          </p:spPr>
        </p:pic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2EEF7980-C224-68A8-ACE2-13C3A0DDC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473616" y="1503996"/>
              <a:ext cx="1372874" cy="461665"/>
            </a:xfrm>
            <a:prstGeom prst="rect">
              <a:avLst/>
            </a:prstGeom>
          </p:spPr>
        </p:pic>
      </p:grpSp>
      <p:sp>
        <p:nvSpPr>
          <p:cNvPr id="2" name="عنوان 1">
            <a:extLst>
              <a:ext uri="{FF2B5EF4-FFF2-40B4-BE49-F238E27FC236}">
                <a16:creationId xmlns:a16="http://schemas.microsoft.com/office/drawing/2014/main" id="{73E5FD64-635A-170C-61A7-57BB95989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5955" y="987223"/>
            <a:ext cx="2379788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Lets play</a:t>
            </a:r>
            <a:endParaRPr lang="ar-SA" dirty="0"/>
          </a:p>
        </p:txBody>
      </p:sp>
      <p:pic>
        <p:nvPicPr>
          <p:cNvPr id="4" name="Picture 2" descr="dice">
            <a:extLst>
              <a:ext uri="{FF2B5EF4-FFF2-40B4-BE49-F238E27FC236}">
                <a16:creationId xmlns:a16="http://schemas.microsoft.com/office/drawing/2014/main" id="{5E441492-2EDA-7A82-6300-57FB199C3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08" y="301697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reate Gamified Interactive Reviews with Wordwall | Profweb">
            <a:hlinkClick r:id="rId15"/>
            <a:extLst>
              <a:ext uri="{FF2B5EF4-FFF2-40B4-BE49-F238E27FC236}">
                <a16:creationId xmlns:a16="http://schemas.microsoft.com/office/drawing/2014/main" id="{9210EBF0-AC14-B10E-FF87-894D7C7B6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66" y="3404109"/>
            <a:ext cx="4891230" cy="257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567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lassroom Cartoon clipart - Student, Teamwork, Communication ...">
            <a:extLst>
              <a:ext uri="{FF2B5EF4-FFF2-40B4-BE49-F238E27FC236}">
                <a16:creationId xmlns:a16="http://schemas.microsoft.com/office/drawing/2014/main" id="{FADE7E63-426B-ECB8-A1D1-ED2E42801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629" y="3096744"/>
            <a:ext cx="2917243" cy="220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lientmoji">
            <a:extLst>
              <a:ext uri="{FF2B5EF4-FFF2-40B4-BE49-F238E27FC236}">
                <a16:creationId xmlns:a16="http://schemas.microsoft.com/office/drawing/2014/main" id="{76172A2C-2BBB-448E-280B-C45B802CC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2576" y="493167"/>
            <a:ext cx="2389412" cy="238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hlinkClick r:id="rId7" action="ppaction://hlinksldjump"/>
            <a:extLst>
              <a:ext uri="{FF2B5EF4-FFF2-40B4-BE49-F238E27FC236}">
                <a16:creationId xmlns:a16="http://schemas.microsoft.com/office/drawing/2014/main" id="{0CA10267-9770-BA78-2BF9-81CB94703B4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5" name="مربع نص 14">
            <a:hlinkClick r:id="rId8" action="ppaction://hlinksldjump"/>
            <a:extLst>
              <a:ext uri="{FF2B5EF4-FFF2-40B4-BE49-F238E27FC236}">
                <a16:creationId xmlns:a16="http://schemas.microsoft.com/office/drawing/2014/main" id="{C81DCE74-B8BA-C298-FDA5-249C7F3DC212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lesson </a:t>
            </a:r>
            <a:endParaRPr lang="ar-SA" dirty="0"/>
          </a:p>
        </p:txBody>
      </p:sp>
      <p:sp>
        <p:nvSpPr>
          <p:cNvPr id="16" name="مربع نص 15">
            <a:hlinkClick r:id="rId9" action="ppaction://hlinksldjump"/>
            <a:extLst>
              <a:ext uri="{FF2B5EF4-FFF2-40B4-BE49-F238E27FC236}">
                <a16:creationId xmlns:a16="http://schemas.microsoft.com/office/drawing/2014/main" id="{64651BA1-3045-7666-EBFF-C61BF8758E28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7" name="مربع نص 16">
            <a:hlinkClick r:id="rId10" action="ppaction://hlinksldjump"/>
            <a:extLst>
              <a:ext uri="{FF2B5EF4-FFF2-40B4-BE49-F238E27FC236}">
                <a16:creationId xmlns:a16="http://schemas.microsoft.com/office/drawing/2014/main" id="{223DF431-1A11-A7E5-174C-F22AE413A505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summative</a:t>
            </a:r>
            <a:endParaRPr lang="ar-SA" dirty="0"/>
          </a:p>
        </p:txBody>
      </p:sp>
      <p:sp>
        <p:nvSpPr>
          <p:cNvPr id="18" name="مربع نص 17">
            <a:hlinkClick r:id="rId11" action="ppaction://hlinksldjump"/>
            <a:extLst>
              <a:ext uri="{FF2B5EF4-FFF2-40B4-BE49-F238E27FC236}">
                <a16:creationId xmlns:a16="http://schemas.microsoft.com/office/drawing/2014/main" id="{B7A3AA15-F458-7A28-5624-62F280674C7D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DF6E57C6-0EA9-033E-9663-C3CA56B1B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8228" y="1271638"/>
            <a:ext cx="7097848" cy="1371600"/>
          </a:xfrm>
        </p:spPr>
        <p:txBody>
          <a:bodyPr>
            <a:normAutofit/>
          </a:bodyPr>
          <a:lstStyle/>
          <a:p>
            <a:r>
              <a:rPr lang="en-US" dirty="0"/>
              <a:t>Make a question</a:t>
            </a:r>
            <a:endParaRPr lang="ar-SA" dirty="0"/>
          </a:p>
        </p:txBody>
      </p:sp>
      <p:pic>
        <p:nvPicPr>
          <p:cNvPr id="3" name="IMG_4009">
            <a:hlinkClick r:id="" action="ppaction://media"/>
            <a:extLst>
              <a:ext uri="{FF2B5EF4-FFF2-40B4-BE49-F238E27FC236}">
                <a16:creationId xmlns:a16="http://schemas.microsoft.com/office/drawing/2014/main" id="{BA2E9468-8D10-B35D-1124-25855AB944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6350" t="17183" r="6174" b="12039"/>
          <a:stretch/>
        </p:blipFill>
        <p:spPr>
          <a:xfrm>
            <a:off x="343802" y="392826"/>
            <a:ext cx="4040691" cy="597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piral Notebook Stock Photos And Images - 123RF">
            <a:extLst>
              <a:ext uri="{FF2B5EF4-FFF2-40B4-BE49-F238E27FC236}">
                <a16:creationId xmlns:a16="http://schemas.microsoft.com/office/drawing/2014/main" id="{6E3031AB-E71C-127C-15CE-9AC555026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03" y="-224083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605AA79-523F-1F9B-521F-B33C802BB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8152">
            <a:off x="5653409" y="1580420"/>
            <a:ext cx="1769950" cy="64737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303B224-CBB0-9184-B3E2-B4953AF2BB3F}"/>
              </a:ext>
            </a:extLst>
          </p:cNvPr>
          <p:cNvSpPr/>
          <p:nvPr/>
        </p:nvSpPr>
        <p:spPr>
          <a:xfrm>
            <a:off x="2340799" y="1573662"/>
            <a:ext cx="2344783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/>
              <a:t>page </a:t>
            </a:r>
            <a:r>
              <a:rPr lang="en-US" sz="4000" b="1" dirty="0">
                <a:solidFill>
                  <a:srgbClr val="C00000"/>
                </a:solidFill>
              </a:rPr>
              <a:t>198</a:t>
            </a:r>
            <a:r>
              <a:rPr lang="en-US" sz="3200" dirty="0"/>
              <a:t>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Ex(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F-G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sz="4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rtl="0"/>
            <a:r>
              <a:rPr lang="en-US" sz="3200" dirty="0"/>
              <a:t>for practice grammar</a:t>
            </a:r>
          </a:p>
        </p:txBody>
      </p:sp>
      <p:pic>
        <p:nvPicPr>
          <p:cNvPr id="6" name="Picture 6" descr="Effective Note Taking | Stephanie's Portfolio">
            <a:extLst>
              <a:ext uri="{FF2B5EF4-FFF2-40B4-BE49-F238E27FC236}">
                <a16:creationId xmlns:a16="http://schemas.microsoft.com/office/drawing/2014/main" id="{BAC7966F-B074-434F-DED9-BBAB6E527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167" y="4841976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2112E952-6FF0-FE60-FC3D-2D6465F30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44" y="169715"/>
            <a:ext cx="6163204" cy="122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D1973D-7FC3-7901-182A-D35CC8AF7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5507" y="638880"/>
            <a:ext cx="3936198" cy="2484974"/>
          </a:xfrm>
          <a:prstGeom prst="rect">
            <a:avLst/>
          </a:prstGeom>
        </p:spPr>
      </p:pic>
      <p:sp>
        <p:nvSpPr>
          <p:cNvPr id="9" name="مربع نص 8">
            <a:hlinkClick r:id="rId8" action="ppaction://hlinksldjump"/>
            <a:extLst>
              <a:ext uri="{FF2B5EF4-FFF2-40B4-BE49-F238E27FC236}">
                <a16:creationId xmlns:a16="http://schemas.microsoft.com/office/drawing/2014/main" id="{4DFF2FC7-0FE9-117C-15B4-4A22CCBB1B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1" name="مربع نص 10">
            <a:hlinkClick r:id="rId9" action="ppaction://hlinksldjump"/>
            <a:extLst>
              <a:ext uri="{FF2B5EF4-FFF2-40B4-BE49-F238E27FC236}">
                <a16:creationId xmlns:a16="http://schemas.microsoft.com/office/drawing/2014/main" id="{3CD3B683-DE88-AE4D-FA63-405A5BC0DF63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27404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C3A3294-A2B4-F3AF-0D4A-D6769A2144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217" b="52569"/>
          <a:stretch/>
        </p:blipFill>
        <p:spPr>
          <a:xfrm>
            <a:off x="946275" y="579745"/>
            <a:ext cx="7654686" cy="5352046"/>
          </a:xfrm>
          <a:prstGeom prst="rect">
            <a:avLst/>
          </a:prstGeom>
        </p:spPr>
      </p:pic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0D59A2E5-7F04-AC44-9E40-7D693F59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54DCF61-0B88-0485-B924-4723A523357B}"/>
              </a:ext>
            </a:extLst>
          </p:cNvPr>
          <p:cNvSpPr/>
          <p:nvPr/>
        </p:nvSpPr>
        <p:spPr>
          <a:xfrm>
            <a:off x="9133049" y="116623"/>
            <a:ext cx="2911995" cy="12467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p.198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مربع نص 21">
            <a:hlinkClick r:id="rId4" action="ppaction://hlinksldjump"/>
            <a:extLst>
              <a:ext uri="{FF2B5EF4-FFF2-40B4-BE49-F238E27FC236}">
                <a16:creationId xmlns:a16="http://schemas.microsoft.com/office/drawing/2014/main" id="{3074DD60-DBF8-B5AF-5BBF-320D740982D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4" name="مربع نص 23">
            <a:hlinkClick r:id="rId5" action="ppaction://hlinksldjump"/>
            <a:extLst>
              <a:ext uri="{FF2B5EF4-FFF2-40B4-BE49-F238E27FC236}">
                <a16:creationId xmlns:a16="http://schemas.microsoft.com/office/drawing/2014/main" id="{C1954478-7EED-05CC-DCA0-77B6A87A5FC7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F15EE4AA-8378-95E0-95F0-744F5ED3DAC0}"/>
              </a:ext>
            </a:extLst>
          </p:cNvPr>
          <p:cNvSpPr/>
          <p:nvPr/>
        </p:nvSpPr>
        <p:spPr>
          <a:xfrm>
            <a:off x="5547145" y="2580148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These telephones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07E090B6-C4CB-1984-91DC-936FE27E122E}"/>
              </a:ext>
            </a:extLst>
          </p:cNvPr>
          <p:cNvSpPr/>
          <p:nvPr/>
        </p:nvSpPr>
        <p:spPr>
          <a:xfrm>
            <a:off x="2411357" y="3210215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That pencil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24AF839-FF50-473B-1D5E-B7295C0DCE86}"/>
              </a:ext>
            </a:extLst>
          </p:cNvPr>
          <p:cNvSpPr/>
          <p:nvPr/>
        </p:nvSpPr>
        <p:spPr>
          <a:xfrm>
            <a:off x="5716827" y="3754633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These watches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300A6344-2898-9F62-D826-FDA9D644C215}"/>
              </a:ext>
            </a:extLst>
          </p:cNvPr>
          <p:cNvSpPr/>
          <p:nvPr/>
        </p:nvSpPr>
        <p:spPr>
          <a:xfrm>
            <a:off x="2468151" y="4404849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That dinosaur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0D1A499F-5BC2-3A44-B239-B959325E3834}"/>
              </a:ext>
            </a:extLst>
          </p:cNvPr>
          <p:cNvSpPr/>
          <p:nvPr/>
        </p:nvSpPr>
        <p:spPr>
          <a:xfrm>
            <a:off x="5547145" y="4969872"/>
            <a:ext cx="288413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These radios</a:t>
            </a:r>
            <a:endParaRPr lang="ar-SA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00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C3A3294-A2B4-F3AF-0D4A-D6769A2144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433"/>
          <a:stretch/>
        </p:blipFill>
        <p:spPr>
          <a:xfrm>
            <a:off x="279121" y="1273938"/>
            <a:ext cx="9236297" cy="4482285"/>
          </a:xfrm>
          <a:prstGeom prst="rect">
            <a:avLst/>
          </a:prstGeom>
        </p:spPr>
      </p:pic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0D59A2E5-7F04-AC44-9E40-7D693F59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54DCF61-0B88-0485-B924-4723A523357B}"/>
              </a:ext>
            </a:extLst>
          </p:cNvPr>
          <p:cNvSpPr/>
          <p:nvPr/>
        </p:nvSpPr>
        <p:spPr>
          <a:xfrm>
            <a:off x="9133049" y="116623"/>
            <a:ext cx="2911995" cy="12467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p.198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مربع نص 21">
            <a:hlinkClick r:id="rId4" action="ppaction://hlinksldjump"/>
            <a:extLst>
              <a:ext uri="{FF2B5EF4-FFF2-40B4-BE49-F238E27FC236}">
                <a16:creationId xmlns:a16="http://schemas.microsoft.com/office/drawing/2014/main" id="{3074DD60-DBF8-B5AF-5BBF-320D740982D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4" name="مربع نص 23">
            <a:hlinkClick r:id="rId5" action="ppaction://hlinksldjump"/>
            <a:extLst>
              <a:ext uri="{FF2B5EF4-FFF2-40B4-BE49-F238E27FC236}">
                <a16:creationId xmlns:a16="http://schemas.microsoft.com/office/drawing/2014/main" id="{C1954478-7EED-05CC-DCA0-77B6A87A5FC7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F15EE4AA-8378-95E0-95F0-744F5ED3DAC0}"/>
              </a:ext>
            </a:extLst>
          </p:cNvPr>
          <p:cNvSpPr/>
          <p:nvPr/>
        </p:nvSpPr>
        <p:spPr>
          <a:xfrm>
            <a:off x="1234515" y="5039274"/>
            <a:ext cx="1184953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a car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495C45E6-E99D-9BC6-3C45-5A4641764214}"/>
              </a:ext>
            </a:extLst>
          </p:cNvPr>
          <p:cNvSpPr/>
          <p:nvPr/>
        </p:nvSpPr>
        <p:spPr>
          <a:xfrm>
            <a:off x="4231062" y="4032035"/>
            <a:ext cx="1184953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a key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C24EC44-89A8-CF67-86D4-F0C7FF31AFA0}"/>
              </a:ext>
            </a:extLst>
          </p:cNvPr>
          <p:cNvSpPr/>
          <p:nvPr/>
        </p:nvSpPr>
        <p:spPr>
          <a:xfrm>
            <a:off x="4190013" y="4555255"/>
            <a:ext cx="1983607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a keychain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700F3D4-06BD-A0E5-0CE7-1880ACE096AC}"/>
              </a:ext>
            </a:extLst>
          </p:cNvPr>
          <p:cNvSpPr/>
          <p:nvPr/>
        </p:nvSpPr>
        <p:spPr>
          <a:xfrm>
            <a:off x="7160739" y="4032035"/>
            <a:ext cx="1184953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a toy</a:t>
            </a:r>
            <a:endParaRPr lang="ar-SA" sz="2800" b="1" dirty="0">
              <a:solidFill>
                <a:srgbClr val="C0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49CC5BE-FCAB-C420-304A-44CF71FE7A1A}"/>
              </a:ext>
            </a:extLst>
          </p:cNvPr>
          <p:cNvSpPr/>
          <p:nvPr/>
        </p:nvSpPr>
        <p:spPr>
          <a:xfrm>
            <a:off x="7153126" y="4555255"/>
            <a:ext cx="1184953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an egg</a:t>
            </a:r>
            <a:endParaRPr lang="ar-SA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21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6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4E56252-7EFF-AB17-9D74-53B37B3A20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1" y="214185"/>
            <a:ext cx="5192218" cy="2414618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3550093"/>
                  </p:ext>
                </p:extLst>
              </p:nvPr>
            </p:nvGraphicFramePr>
            <p:xfrm>
              <a:off x="8630928" y="564244"/>
              <a:ext cx="3048000" cy="1714500"/>
            </p:xfrm>
            <a:graphic>
              <a:graphicData uri="http://schemas.microsoft.com/office/powerpoint/2016/slidezoom">
                <pslz:sldZm>
                  <pslz:sldZmObj sldId="262" cId="61801707">
                    <pslz:zmPr id="{5E5C0D69-816A-40BE-A450-E3893F38A60B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30928" y="564244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2AC1E84E-4BE8-0D3C-B1F3-29A922D2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5" y="2515208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4C541E6-E76D-11A1-086F-F1C14574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62" y="3490600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EE139FA-DE66-9AFF-DC3B-F39DADCA1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9" y="4503729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D4184CD6-5EA8-0061-4C92-96456055E525}"/>
              </a:ext>
            </a:extLst>
          </p:cNvPr>
          <p:cNvSpPr/>
          <p:nvPr/>
        </p:nvSpPr>
        <p:spPr>
          <a:xfrm>
            <a:off x="1417275" y="2798047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answer some questions from a reading text.</a:t>
            </a:r>
            <a:endParaRPr lang="en-US" sz="16600" b="1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28327CE-4788-2DB2-3ACB-00B7E505ACE6}"/>
              </a:ext>
            </a:extLst>
          </p:cNvPr>
          <p:cNvSpPr/>
          <p:nvPr/>
        </p:nvSpPr>
        <p:spPr>
          <a:xfrm>
            <a:off x="1417275" y="3733436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Complete sentences from a reading text.</a:t>
            </a:r>
            <a:endParaRPr lang="en-US" sz="16600" b="1" dirty="0"/>
          </a:p>
        </p:txBody>
      </p:sp>
      <p:sp>
        <p:nvSpPr>
          <p:cNvPr id="18" name="مربع نص 17">
            <a:hlinkClick r:id="rId8" action="ppaction://hlinksldjump"/>
            <a:extLst>
              <a:ext uri="{FF2B5EF4-FFF2-40B4-BE49-F238E27FC236}">
                <a16:creationId xmlns:a16="http://schemas.microsoft.com/office/drawing/2014/main" id="{4FD966EC-BF71-FFCF-8C6E-1E96E5DBD052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9" name="مربع نص 18">
            <a:hlinkClick r:id="rId9" action="ppaction://hlinksldjump"/>
            <a:extLst>
              <a:ext uri="{FF2B5EF4-FFF2-40B4-BE49-F238E27FC236}">
                <a16:creationId xmlns:a16="http://schemas.microsoft.com/office/drawing/2014/main" id="{4EAE6B13-A65F-E63B-B622-4667FD536D4E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lesson </a:t>
            </a:r>
            <a:endParaRPr lang="ar-SA" dirty="0"/>
          </a:p>
        </p:txBody>
      </p:sp>
      <p:sp>
        <p:nvSpPr>
          <p:cNvPr id="20" name="مربع نص 19">
            <a:hlinkClick r:id="rId10" action="ppaction://hlinksldjump"/>
            <a:extLst>
              <a:ext uri="{FF2B5EF4-FFF2-40B4-BE49-F238E27FC236}">
                <a16:creationId xmlns:a16="http://schemas.microsoft.com/office/drawing/2014/main" id="{73B77939-040B-26A5-D559-74766950D357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1" name="مربع نص 20">
            <a:hlinkClick r:id="rId11" action="ppaction://hlinksldjump"/>
            <a:extLst>
              <a:ext uri="{FF2B5EF4-FFF2-40B4-BE49-F238E27FC236}">
                <a16:creationId xmlns:a16="http://schemas.microsoft.com/office/drawing/2014/main" id="{96B8CA41-1CEE-7640-E1A2-F3E9C125C3F6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summative</a:t>
            </a:r>
            <a:endParaRPr lang="ar-SA" dirty="0"/>
          </a:p>
        </p:txBody>
      </p:sp>
      <p:sp>
        <p:nvSpPr>
          <p:cNvPr id="22" name="مربع نص 21">
            <a:hlinkClick r:id="rId12" action="ppaction://hlinksldjump"/>
            <a:extLst>
              <a:ext uri="{FF2B5EF4-FFF2-40B4-BE49-F238E27FC236}">
                <a16:creationId xmlns:a16="http://schemas.microsoft.com/office/drawing/2014/main" id="{570B8600-8555-C49C-D054-9865E0A51B1B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2D143EC-326B-4E92-DB98-FC753AC136DA}"/>
              </a:ext>
            </a:extLst>
          </p:cNvPr>
          <p:cNvSpPr/>
          <p:nvPr/>
        </p:nvSpPr>
        <p:spPr>
          <a:xfrm>
            <a:off x="1383178" y="4729131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Find out the meaning of the new words.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329247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C7A5393-9F7B-745E-B7B1-DE2947E13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818" b="86119"/>
          <a:stretch/>
        </p:blipFill>
        <p:spPr>
          <a:xfrm>
            <a:off x="517593" y="1012849"/>
            <a:ext cx="3914569" cy="90903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9FE6788-82B4-4F81-1368-B6CAF8A88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446" y="840211"/>
            <a:ext cx="5924778" cy="517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1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344610D-56E8-40E3-BD92-6037DA8C602A}"/>
              </a:ext>
            </a:extLst>
          </p:cNvPr>
          <p:cNvSpPr/>
          <p:nvPr/>
        </p:nvSpPr>
        <p:spPr>
          <a:xfrm>
            <a:off x="6998325" y="397366"/>
            <a:ext cx="4670854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B4F2E3C-2F66-4EDA-82F2-96B46B7A45AB}"/>
              </a:ext>
            </a:extLst>
          </p:cNvPr>
          <p:cNvSpPr txBox="1"/>
          <p:nvPr/>
        </p:nvSpPr>
        <p:spPr>
          <a:xfrm>
            <a:off x="7190014" y="660475"/>
            <a:ext cx="3911951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Revision</a:t>
            </a:r>
            <a:r>
              <a:rPr 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  </a:t>
            </a:r>
            <a:endParaRPr lang="ar-SA" sz="60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A998CC-A4E1-413F-A131-9021BDB07DBD}"/>
              </a:ext>
            </a:extLst>
          </p:cNvPr>
          <p:cNvSpPr/>
          <p:nvPr/>
        </p:nvSpPr>
        <p:spPr>
          <a:xfrm>
            <a:off x="195943" y="441325"/>
            <a:ext cx="6802383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C280D02-D5A8-4C5B-937F-77BEB37362E1}"/>
              </a:ext>
            </a:extLst>
          </p:cNvPr>
          <p:cNvSpPr/>
          <p:nvPr/>
        </p:nvSpPr>
        <p:spPr>
          <a:xfrm>
            <a:off x="552859" y="669322"/>
            <a:ext cx="6445467" cy="5583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6D58729-7588-44B4-8300-3A76DD8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3" y="881706"/>
            <a:ext cx="577870" cy="51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Bitmoji Image">
            <a:extLst>
              <a:ext uri="{FF2B5EF4-FFF2-40B4-BE49-F238E27FC236}">
                <a16:creationId xmlns:a16="http://schemas.microsoft.com/office/drawing/2014/main" id="{6675725C-BF4B-031D-DBB4-E84F1DBF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853" y="4791905"/>
            <a:ext cx="1981263" cy="19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llustration of Kids Raising their Hands Asking Questions ...">
            <a:extLst>
              <a:ext uri="{FF2B5EF4-FFF2-40B4-BE49-F238E27FC236}">
                <a16:creationId xmlns:a16="http://schemas.microsoft.com/office/drawing/2014/main" id="{A5EF302B-CDE4-7F2B-6655-7693809F9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1"/>
          <a:stretch/>
        </p:blipFill>
        <p:spPr bwMode="auto">
          <a:xfrm>
            <a:off x="7316433" y="2116519"/>
            <a:ext cx="4176150" cy="318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A7714485-AB7F-BD8D-C73F-8E99638CE9F0}"/>
              </a:ext>
            </a:extLst>
          </p:cNvPr>
          <p:cNvSpPr txBox="1"/>
          <p:nvPr/>
        </p:nvSpPr>
        <p:spPr>
          <a:xfrm>
            <a:off x="2367142" y="686128"/>
            <a:ext cx="2445194" cy="578882"/>
          </a:xfrm>
          <a:prstGeom prst="wedgeRoundRectCallout">
            <a:avLst>
              <a:gd name="adj1" fmla="val -57904"/>
              <a:gd name="adj2" fmla="val 133676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What’s this?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5322963C-D204-46EB-9A7F-02C660FA1349}"/>
              </a:ext>
            </a:extLst>
          </p:cNvPr>
          <p:cNvSpPr txBox="1"/>
          <p:nvPr/>
        </p:nvSpPr>
        <p:spPr>
          <a:xfrm>
            <a:off x="1106874" y="5224603"/>
            <a:ext cx="2557886" cy="578882"/>
          </a:xfrm>
          <a:prstGeom prst="wedgeRoundRectCallout">
            <a:avLst>
              <a:gd name="adj1" fmla="val -3836"/>
              <a:gd name="adj2" fmla="val -69054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…………….  #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C69EE03C-3822-9E6E-0152-0AFA15900863}"/>
              </a:ext>
            </a:extLst>
          </p:cNvPr>
          <p:cNvSpPr txBox="1"/>
          <p:nvPr/>
        </p:nvSpPr>
        <p:spPr>
          <a:xfrm>
            <a:off x="4979466" y="5303544"/>
            <a:ext cx="1718381" cy="578882"/>
          </a:xfrm>
          <a:prstGeom prst="wedgeRoundRectCallout">
            <a:avLst>
              <a:gd name="adj1" fmla="val -75399"/>
              <a:gd name="adj2" fmla="val -356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small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6195A56A-9A48-BA93-833B-7C0A11BDEB83}"/>
              </a:ext>
            </a:extLst>
          </p:cNvPr>
          <p:cNvSpPr/>
          <p:nvPr/>
        </p:nvSpPr>
        <p:spPr>
          <a:xfrm>
            <a:off x="3923114" y="5277380"/>
            <a:ext cx="735441" cy="578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#</a:t>
            </a:r>
            <a:endParaRPr lang="ar-SA" sz="6600" b="1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pic>
        <p:nvPicPr>
          <p:cNvPr id="21" name="Picture 2" descr="Dino Clipart Images | Free Download | PNG Transparent Background - Pngtree">
            <a:extLst>
              <a:ext uri="{FF2B5EF4-FFF2-40B4-BE49-F238E27FC236}">
                <a16:creationId xmlns:a16="http://schemas.microsoft.com/office/drawing/2014/main" id="{6BF128A9-9384-7AEA-F497-DBFBF7AD1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1577" r="4062" b="17106"/>
          <a:stretch/>
        </p:blipFill>
        <p:spPr bwMode="auto">
          <a:xfrm>
            <a:off x="2189217" y="1765337"/>
            <a:ext cx="1475910" cy="98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Free skeleton clipart public domain halloween clip art images - Clipartix">
            <a:extLst>
              <a:ext uri="{FF2B5EF4-FFF2-40B4-BE49-F238E27FC236}">
                <a16:creationId xmlns:a16="http://schemas.microsoft.com/office/drawing/2014/main" id="{EC86A48F-B240-B35A-CFFB-226159E0F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82" y="953069"/>
            <a:ext cx="1099815" cy="147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14651506-B7D4-3841-783E-7740436A1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137" y="1584897"/>
            <a:ext cx="1199807" cy="84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Dinosaur Fossil Vector PNG Images, Dinosaur Skeleton Fossil Clip Art, Fossil  Clipart, Fossil Clip Art, Fossil PNG Image For Free Download">
            <a:extLst>
              <a:ext uri="{FF2B5EF4-FFF2-40B4-BE49-F238E27FC236}">
                <a16:creationId xmlns:a16="http://schemas.microsoft.com/office/drawing/2014/main" id="{4027D6B0-3DCB-00FA-EE1C-72BF0BD19B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7" b="20830"/>
          <a:stretch/>
        </p:blipFill>
        <p:spPr bwMode="auto">
          <a:xfrm>
            <a:off x="5079551" y="1096689"/>
            <a:ext cx="1714125" cy="97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5378E0CD-7D88-A5CF-B4BF-0EB6DA7CC65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2725"/>
          <a:stretch/>
        </p:blipFill>
        <p:spPr>
          <a:xfrm>
            <a:off x="1013719" y="2927366"/>
            <a:ext cx="4922894" cy="106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63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C3678B8-3023-451D-2843-BCDBFDFDDF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863" y="156707"/>
            <a:ext cx="3382261" cy="1491390"/>
          </a:xfrm>
          <a:prstGeom prst="rect">
            <a:avLst/>
          </a:prstGeom>
        </p:spPr>
      </p:pic>
      <p:pic>
        <p:nvPicPr>
          <p:cNvPr id="3" name="Picture 4" descr="I Did This As My Warm Up Doodle Today Clipart (#2938082) - PinClipart">
            <a:extLst>
              <a:ext uri="{FF2B5EF4-FFF2-40B4-BE49-F238E27FC236}">
                <a16:creationId xmlns:a16="http://schemas.microsoft.com/office/drawing/2014/main" id="{1F4CA6BE-B253-12B9-0A09-227AF2D9C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219" y="1582044"/>
            <a:ext cx="1580997" cy="17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5" action="ppaction://hlinksldjump"/>
            <a:extLst>
              <a:ext uri="{FF2B5EF4-FFF2-40B4-BE49-F238E27FC236}">
                <a16:creationId xmlns:a16="http://schemas.microsoft.com/office/drawing/2014/main" id="{9C59CE67-2A57-8409-427E-B968A37BC28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0" name="مربع نص 9">
            <a:hlinkClick r:id="rId6" action="ppaction://hlinksldjump"/>
            <a:extLst>
              <a:ext uri="{FF2B5EF4-FFF2-40B4-BE49-F238E27FC236}">
                <a16:creationId xmlns:a16="http://schemas.microsoft.com/office/drawing/2014/main" id="{B9395224-88E0-D9BE-379C-3E74C5A3D7A0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lesson </a:t>
            </a:r>
            <a:endParaRPr lang="ar-SA" dirty="0"/>
          </a:p>
        </p:txBody>
      </p:sp>
      <p:sp>
        <p:nvSpPr>
          <p:cNvPr id="11" name="مربع نص 10">
            <a:hlinkClick r:id="rId7" action="ppaction://hlinksldjump"/>
            <a:extLst>
              <a:ext uri="{FF2B5EF4-FFF2-40B4-BE49-F238E27FC236}">
                <a16:creationId xmlns:a16="http://schemas.microsoft.com/office/drawing/2014/main" id="{2FB6AA82-37C3-FB82-A6A7-60926903F31B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2" name="مربع نص 11">
            <a:hlinkClick r:id="rId8" action="ppaction://hlinksldjump"/>
            <a:extLst>
              <a:ext uri="{FF2B5EF4-FFF2-40B4-BE49-F238E27FC236}">
                <a16:creationId xmlns:a16="http://schemas.microsoft.com/office/drawing/2014/main" id="{CB370098-2104-931E-D0DB-C0CD531E4648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summative</a:t>
            </a:r>
            <a:endParaRPr lang="ar-SA" dirty="0"/>
          </a:p>
        </p:txBody>
      </p:sp>
      <p:sp>
        <p:nvSpPr>
          <p:cNvPr id="13" name="مربع نص 12">
            <a:hlinkClick r:id="rId9" action="ppaction://hlinksldjump"/>
            <a:extLst>
              <a:ext uri="{FF2B5EF4-FFF2-40B4-BE49-F238E27FC236}">
                <a16:creationId xmlns:a16="http://schemas.microsoft.com/office/drawing/2014/main" id="{F1C02C0B-F673-BED6-9355-6CD9414F41C2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pic>
        <p:nvPicPr>
          <p:cNvPr id="14" name="Picture 2" descr="Structure and Function of the Heart">
            <a:extLst>
              <a:ext uri="{FF2B5EF4-FFF2-40B4-BE49-F238E27FC236}">
                <a16:creationId xmlns:a16="http://schemas.microsoft.com/office/drawing/2014/main" id="{8C4340A8-790C-20A8-A0D9-5AA018482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085" y="339479"/>
            <a:ext cx="4988733" cy="34551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3640F30-BE94-E3FB-4A0B-C63B546D8ADA}"/>
              </a:ext>
            </a:extLst>
          </p:cNvPr>
          <p:cNvSpPr txBox="1"/>
          <p:nvPr/>
        </p:nvSpPr>
        <p:spPr>
          <a:xfrm>
            <a:off x="753214" y="2193595"/>
            <a:ext cx="3254815" cy="1328023"/>
          </a:xfrm>
          <a:prstGeom prst="wedgeRoundRectCallout">
            <a:avLst>
              <a:gd name="adj1" fmla="val 62935"/>
              <a:gd name="adj2" fmla="val -64007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is this ? What do you know about it ?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50F492CF-9877-855D-EA96-8FA1109D5AC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5822" y="3409457"/>
            <a:ext cx="8023225" cy="316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16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hlinkClick r:id="rId3" action="ppaction://hlinksldjump"/>
            <a:extLst>
              <a:ext uri="{FF2B5EF4-FFF2-40B4-BE49-F238E27FC236}">
                <a16:creationId xmlns:a16="http://schemas.microsoft.com/office/drawing/2014/main" id="{33E76243-0050-30AB-D2DB-8BA1E5B18D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9" name="مربع نص 8">
            <a:hlinkClick r:id="rId4" action="ppaction://hlinksldjump"/>
            <a:extLst>
              <a:ext uri="{FF2B5EF4-FFF2-40B4-BE49-F238E27FC236}">
                <a16:creationId xmlns:a16="http://schemas.microsoft.com/office/drawing/2014/main" id="{5B43FE47-227C-EE73-5767-AA51ADD86CDD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lesson </a:t>
            </a:r>
            <a:endParaRPr lang="ar-SA" dirty="0"/>
          </a:p>
        </p:txBody>
      </p:sp>
      <p:sp>
        <p:nvSpPr>
          <p:cNvPr id="10" name="مربع نص 9">
            <a:hlinkClick r:id="rId5" action="ppaction://hlinksldjump"/>
            <a:extLst>
              <a:ext uri="{FF2B5EF4-FFF2-40B4-BE49-F238E27FC236}">
                <a16:creationId xmlns:a16="http://schemas.microsoft.com/office/drawing/2014/main" id="{688F7F41-2095-3E7E-80E0-B0CE05326CFE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1" name="مربع نص 10">
            <a:hlinkClick r:id="rId6" action="ppaction://hlinksldjump"/>
            <a:extLst>
              <a:ext uri="{FF2B5EF4-FFF2-40B4-BE49-F238E27FC236}">
                <a16:creationId xmlns:a16="http://schemas.microsoft.com/office/drawing/2014/main" id="{A333F799-231E-76F4-1B1D-AA9CDCDF8E76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summative</a:t>
            </a:r>
            <a:endParaRPr lang="ar-SA" dirty="0"/>
          </a:p>
        </p:txBody>
      </p:sp>
      <p:sp>
        <p:nvSpPr>
          <p:cNvPr id="12" name="مربع نص 11">
            <a:hlinkClick r:id="rId7" action="ppaction://hlinksldjump"/>
            <a:extLst>
              <a:ext uri="{FF2B5EF4-FFF2-40B4-BE49-F238E27FC236}">
                <a16:creationId xmlns:a16="http://schemas.microsoft.com/office/drawing/2014/main" id="{62B507E4-572A-E3DD-CCCF-2A61202011E3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5A7D443-FA6E-12C9-3609-74C90D5ED464}"/>
              </a:ext>
            </a:extLst>
          </p:cNvPr>
          <p:cNvSpPr txBox="1"/>
          <p:nvPr/>
        </p:nvSpPr>
        <p:spPr>
          <a:xfrm>
            <a:off x="1579016" y="1643671"/>
            <a:ext cx="7355741" cy="510778"/>
          </a:xfrm>
          <a:prstGeom prst="wedgeRoundRectCallout">
            <a:avLst>
              <a:gd name="adj1" fmla="val -486"/>
              <a:gd name="adj2" fmla="val 150802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kind of things do you see in the museum?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Picture 2" descr="Share Ideas Stock Illustrations – 3,536 Share Ideas Stock ...">
            <a:extLst>
              <a:ext uri="{FF2B5EF4-FFF2-40B4-BE49-F238E27FC236}">
                <a16:creationId xmlns:a16="http://schemas.microsoft.com/office/drawing/2014/main" id="{BD4A779C-A1EC-6D7E-1FD4-8B6046F70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877" y="2336596"/>
            <a:ext cx="2612747" cy="152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id="{7C85F4E1-3437-63A2-FF8B-0D9A94BFE500}"/>
              </a:ext>
            </a:extLst>
          </p:cNvPr>
          <p:cNvSpPr/>
          <p:nvPr/>
        </p:nvSpPr>
        <p:spPr>
          <a:xfrm>
            <a:off x="218425" y="5240494"/>
            <a:ext cx="7222097" cy="715089"/>
          </a:xfrm>
          <a:prstGeom prst="wedgeRoundRectCallout">
            <a:avLst>
              <a:gd name="adj1" fmla="val -41709"/>
              <a:gd name="adj2" fmla="val -141943"/>
              <a:gd name="adj3" fmla="val 16667"/>
            </a:avLst>
          </a:prstGeom>
          <a:solidFill>
            <a:srgbClr val="92D050"/>
          </a:solidFill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latin typeface="MyriadPro-Light"/>
              </a:rPr>
              <a:t>What do you think reading is about?</a:t>
            </a:r>
            <a:endParaRPr lang="ar-SA" sz="3600" b="1" dirty="0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0BC241ED-2BD0-D604-B4B0-FED1A6EE51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679" y="445008"/>
            <a:ext cx="2223443" cy="428476"/>
          </a:xfrm>
          <a:prstGeom prst="rect">
            <a:avLst/>
          </a:prstGeom>
        </p:spPr>
      </p:pic>
      <p:pic>
        <p:nvPicPr>
          <p:cNvPr id="17" name="Picture 4" descr="‪Abraham Lincoln Sculpture Cartoon Clip-Art Vector Royalty ...‬‏">
            <a:extLst>
              <a:ext uri="{FF2B5EF4-FFF2-40B4-BE49-F238E27FC236}">
                <a16:creationId xmlns:a16="http://schemas.microsoft.com/office/drawing/2014/main" id="{837C49E6-05C3-AE5D-5FDD-0CD702FE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757" y="2420651"/>
            <a:ext cx="660062" cy="144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2E95C4EA-0A7B-2E90-F131-F7B5FB056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751" y="2495429"/>
            <a:ext cx="1366358" cy="136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32B4696-9796-5D7D-5BA0-DBD0EA2E02A7}"/>
              </a:ext>
            </a:extLst>
          </p:cNvPr>
          <p:cNvSpPr txBox="1"/>
          <p:nvPr/>
        </p:nvSpPr>
        <p:spPr>
          <a:xfrm>
            <a:off x="962884" y="2588413"/>
            <a:ext cx="3483181" cy="919401"/>
          </a:xfrm>
          <a:prstGeom prst="wedgeRoundRectCallout">
            <a:avLst>
              <a:gd name="adj1" fmla="val 67580"/>
              <a:gd name="adj2" fmla="val 9658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Can you see a film in the museum?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1" name="Picture 2" descr="Classroom Cartoon clipart - Student, Teamwork, Communication ...">
            <a:extLst>
              <a:ext uri="{FF2B5EF4-FFF2-40B4-BE49-F238E27FC236}">
                <a16:creationId xmlns:a16="http://schemas.microsoft.com/office/drawing/2014/main" id="{2487E987-32A8-6C6E-8E7E-8CA419FCE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6393" y="98850"/>
            <a:ext cx="2917243" cy="220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11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AE72A6F6-5137-FA2F-FC43-D7AC63E1A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2670" y="153082"/>
            <a:ext cx="1554074" cy="3690453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6" action="ppaction://hlinksldjump"/>
            <a:extLst>
              <a:ext uri="{FF2B5EF4-FFF2-40B4-BE49-F238E27FC236}">
                <a16:creationId xmlns:a16="http://schemas.microsoft.com/office/drawing/2014/main" id="{1A228F7B-6ABA-5822-877D-4059E54ABC9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0" name="مربع نص 9">
            <a:hlinkClick r:id="rId7" action="ppaction://hlinksldjump"/>
            <a:extLst>
              <a:ext uri="{FF2B5EF4-FFF2-40B4-BE49-F238E27FC236}">
                <a16:creationId xmlns:a16="http://schemas.microsoft.com/office/drawing/2014/main" id="{A476CBF1-CFC4-0928-8732-2D57C26DAAA0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lesson </a:t>
            </a:r>
            <a:endParaRPr lang="ar-SA" dirty="0"/>
          </a:p>
        </p:txBody>
      </p:sp>
      <p:sp>
        <p:nvSpPr>
          <p:cNvPr id="11" name="مربع نص 10">
            <a:hlinkClick r:id="rId8" action="ppaction://hlinksldjump"/>
            <a:extLst>
              <a:ext uri="{FF2B5EF4-FFF2-40B4-BE49-F238E27FC236}">
                <a16:creationId xmlns:a16="http://schemas.microsoft.com/office/drawing/2014/main" id="{36D879F6-531E-CA6A-40B1-5E937320AD83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2" name="مربع نص 11">
            <a:hlinkClick r:id="rId9" action="ppaction://hlinksldjump"/>
            <a:extLst>
              <a:ext uri="{FF2B5EF4-FFF2-40B4-BE49-F238E27FC236}">
                <a16:creationId xmlns:a16="http://schemas.microsoft.com/office/drawing/2014/main" id="{C5522147-DFFF-2349-14BB-89A81F40CF4E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summative</a:t>
            </a:r>
            <a:endParaRPr lang="ar-SA" dirty="0"/>
          </a:p>
        </p:txBody>
      </p:sp>
      <p:sp>
        <p:nvSpPr>
          <p:cNvPr id="13" name="مربع نص 12">
            <a:hlinkClick r:id="rId10" action="ppaction://hlinksldjump"/>
            <a:extLst>
              <a:ext uri="{FF2B5EF4-FFF2-40B4-BE49-F238E27FC236}">
                <a16:creationId xmlns:a16="http://schemas.microsoft.com/office/drawing/2014/main" id="{792DB858-0DA7-AA7B-309D-17BA724F338B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2914D95-6535-B970-8491-6F1278178F01}"/>
              </a:ext>
            </a:extLst>
          </p:cNvPr>
          <p:cNvSpPr/>
          <p:nvPr/>
        </p:nvSpPr>
        <p:spPr>
          <a:xfrm>
            <a:off x="10440820" y="361149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23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5F8D9B29-FB64-B803-975F-F1925589A980}"/>
              </a:ext>
            </a:extLst>
          </p:cNvPr>
          <p:cNvSpPr/>
          <p:nvPr/>
        </p:nvSpPr>
        <p:spPr>
          <a:xfrm>
            <a:off x="338960" y="1527603"/>
            <a:ext cx="2272829" cy="646331"/>
          </a:xfrm>
          <a:prstGeom prst="rect">
            <a:avLst/>
          </a:prstGeom>
          <a:solidFill>
            <a:srgbClr val="FF66CC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latin typeface="Papyrus" panose="03070502060502030205" pitchFamily="66" charset="0"/>
              </a:rPr>
              <a:t>    Listen </a:t>
            </a:r>
            <a:endParaRPr lang="ar-SA" sz="3600" dirty="0">
              <a:latin typeface="Papyrus" panose="03070502060502030205" pitchFamily="66" charset="0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AABBAE04-ABFF-1424-BD78-290F397583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73714" y="153082"/>
            <a:ext cx="5558375" cy="6646271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57E7AEE-1599-7C0C-3B00-6CB7D768CB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6668" y="453470"/>
            <a:ext cx="2734271" cy="744480"/>
          </a:xfrm>
          <a:prstGeom prst="rect">
            <a:avLst/>
          </a:prstGeom>
        </p:spPr>
      </p:pic>
      <p:pic>
        <p:nvPicPr>
          <p:cNvPr id="16" name="Picture 2" descr="Free See Cliparts, Download Free Clip Art, Free Clip Art on ...">
            <a:extLst>
              <a:ext uri="{FF2B5EF4-FFF2-40B4-BE49-F238E27FC236}">
                <a16:creationId xmlns:a16="http://schemas.microsoft.com/office/drawing/2014/main" id="{2245CAE3-FE63-AC5F-A55E-3B4A34FF5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13" y="2589280"/>
            <a:ext cx="1049053" cy="94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u3 reading">
            <a:hlinkClick r:id="" action="ppaction://media"/>
            <a:extLst>
              <a:ext uri="{FF2B5EF4-FFF2-40B4-BE49-F238E27FC236}">
                <a16:creationId xmlns:a16="http://schemas.microsoft.com/office/drawing/2014/main" id="{0BCDE32C-8E02-172E-F633-A0F3FE69C0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8529" y="3531357"/>
            <a:ext cx="1554074" cy="1554074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F2F6A91C-128F-3F61-CB97-AD06256834FC}"/>
              </a:ext>
            </a:extLst>
          </p:cNvPr>
          <p:cNvSpPr txBox="1"/>
          <p:nvPr/>
        </p:nvSpPr>
        <p:spPr>
          <a:xfrm>
            <a:off x="989483" y="5452517"/>
            <a:ext cx="1883675" cy="783193"/>
          </a:xfrm>
          <a:prstGeom prst="wedgeRoundRectCallout">
            <a:avLst>
              <a:gd name="adj1" fmla="val -35612"/>
              <a:gd name="adj2" fmla="val -101572"/>
              <a:gd name="adj3" fmla="val 16667"/>
            </a:avLst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How many exhibits?</a:t>
            </a:r>
            <a:endParaRPr lang="ar-SA" sz="1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2A0FF57-B637-1711-9605-6FFC39B85322}"/>
              </a:ext>
            </a:extLst>
          </p:cNvPr>
          <p:cNvSpPr txBox="1"/>
          <p:nvPr/>
        </p:nvSpPr>
        <p:spPr>
          <a:xfrm>
            <a:off x="9947652" y="1952975"/>
            <a:ext cx="1883675" cy="1123712"/>
          </a:xfrm>
          <a:prstGeom prst="wedgeRoundRectCallout">
            <a:avLst>
              <a:gd name="adj1" fmla="val -141129"/>
              <a:gd name="adj2" fmla="val -41151"/>
              <a:gd name="adj3" fmla="val 16667"/>
            </a:avLst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is the special exhibit?</a:t>
            </a:r>
            <a:endParaRPr lang="ar-SA" sz="1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19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4DF0FF3-660B-9B63-ADEA-68BAA30FE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02" y="1334585"/>
            <a:ext cx="8863053" cy="3289053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hlinkClick r:id="rId4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8" name="مربع نص 17">
            <a:hlinkClick r:id="rId5" action="ppaction://hlinksldjump"/>
            <a:extLst>
              <a:ext uri="{FF2B5EF4-FFF2-40B4-BE49-F238E27FC236}">
                <a16:creationId xmlns:a16="http://schemas.microsoft.com/office/drawing/2014/main" id="{D3EF7A3F-84C0-9F2D-1797-06F723F3514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lesson </a:t>
            </a:r>
            <a:endParaRPr lang="ar-SA" dirty="0"/>
          </a:p>
        </p:txBody>
      </p:sp>
      <p:sp>
        <p:nvSpPr>
          <p:cNvPr id="19" name="مربع نص 18">
            <a:hlinkClick r:id="rId6" action="ppaction://hlinksldjump"/>
            <a:extLst>
              <a:ext uri="{FF2B5EF4-FFF2-40B4-BE49-F238E27FC236}">
                <a16:creationId xmlns:a16="http://schemas.microsoft.com/office/drawing/2014/main" id="{6DFCB7CD-DFDF-3270-765F-48BBE559310D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</a:t>
            </a:r>
            <a:r>
              <a:rPr lang="en-US" dirty="0">
                <a:hlinkClick r:id="rId7" action="ppaction://hlinksldjump"/>
              </a:rPr>
              <a:t>words</a:t>
            </a:r>
            <a:endParaRPr lang="ar-SA" dirty="0"/>
          </a:p>
        </p:txBody>
      </p:sp>
      <p:sp>
        <p:nvSpPr>
          <p:cNvPr id="20" name="مربع نص 19">
            <a:hlinkClick r:id="rId8" action="ppaction://hlinksldjump"/>
            <a:extLst>
              <a:ext uri="{FF2B5EF4-FFF2-40B4-BE49-F238E27FC236}">
                <a16:creationId xmlns:a16="http://schemas.microsoft.com/office/drawing/2014/main" id="{801B121E-0D6B-FD24-9C0B-CB9421113267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summative</a:t>
            </a:r>
            <a:endParaRPr lang="ar-SA" dirty="0"/>
          </a:p>
        </p:txBody>
      </p:sp>
      <p:sp>
        <p:nvSpPr>
          <p:cNvPr id="21" name="مربع نص 20">
            <a:hlinkClick r:id="rId9" action="ppaction://hlinksldjump"/>
            <a:extLst>
              <a:ext uri="{FF2B5EF4-FFF2-40B4-BE49-F238E27FC236}">
                <a16:creationId xmlns:a16="http://schemas.microsoft.com/office/drawing/2014/main" id="{9594D156-4B0F-C020-B464-995FE19C742F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67A6A142-985A-8CF7-86D7-C736CC51DBE7}"/>
              </a:ext>
            </a:extLst>
          </p:cNvPr>
          <p:cNvGrpSpPr/>
          <p:nvPr/>
        </p:nvGrpSpPr>
        <p:grpSpPr>
          <a:xfrm>
            <a:off x="8401312" y="216732"/>
            <a:ext cx="3336194" cy="1425427"/>
            <a:chOff x="8020382" y="1272326"/>
            <a:chExt cx="3826108" cy="1656828"/>
          </a:xfrm>
        </p:grpSpPr>
        <p:sp>
          <p:nvSpPr>
            <p:cNvPr id="24" name="مستطيل 23">
              <a:extLst>
                <a:ext uri="{FF2B5EF4-FFF2-40B4-BE49-F238E27FC236}">
                  <a16:creationId xmlns:a16="http://schemas.microsoft.com/office/drawing/2014/main" id="{554D9EAA-5395-BF21-9324-FB851B7E5046}"/>
                </a:ext>
              </a:extLst>
            </p:cNvPr>
            <p:cNvSpPr/>
            <p:nvPr/>
          </p:nvSpPr>
          <p:spPr>
            <a:xfrm>
              <a:off x="8020382" y="2177899"/>
              <a:ext cx="3631373" cy="751255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 </a:t>
              </a:r>
              <a:r>
                <a:rPr lang="en-US" sz="3200" dirty="0">
                  <a:latin typeface="Papyrus" panose="03070502060502030205" pitchFamily="66" charset="0"/>
                </a:rPr>
                <a:t>Think pair share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sp>
          <p:nvSpPr>
            <p:cNvPr id="25" name="سهم: لليمين 24">
              <a:extLst>
                <a:ext uri="{FF2B5EF4-FFF2-40B4-BE49-F238E27FC236}">
                  <a16:creationId xmlns:a16="http://schemas.microsoft.com/office/drawing/2014/main" id="{0BEE5BFC-1BED-57BC-A63D-ECE74E3661B4}"/>
                </a:ext>
              </a:extLst>
            </p:cNvPr>
            <p:cNvSpPr/>
            <p:nvPr/>
          </p:nvSpPr>
          <p:spPr>
            <a:xfrm>
              <a:off x="9032233" y="1691914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6" name="سهم: لليمين 25">
              <a:extLst>
                <a:ext uri="{FF2B5EF4-FFF2-40B4-BE49-F238E27FC236}">
                  <a16:creationId xmlns:a16="http://schemas.microsoft.com/office/drawing/2014/main" id="{E4031386-5E31-1C71-D56B-17C8ABE21E93}"/>
                </a:ext>
              </a:extLst>
            </p:cNvPr>
            <p:cNvSpPr/>
            <p:nvPr/>
          </p:nvSpPr>
          <p:spPr>
            <a:xfrm>
              <a:off x="10268683" y="1658672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E43AA927-ABA0-686E-CCDD-5C402A3AD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88195" y="1413577"/>
              <a:ext cx="744039" cy="693108"/>
            </a:xfrm>
            <a:prstGeom prst="rect">
              <a:avLst/>
            </a:prstGeom>
          </p:spPr>
        </p:pic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130D4E49-6B2C-8A75-31D9-FED2BD0F9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8659" y="1272326"/>
              <a:ext cx="1015127" cy="919856"/>
            </a:xfrm>
            <a:prstGeom prst="rect">
              <a:avLst/>
            </a:prstGeom>
          </p:spPr>
        </p:pic>
        <p:pic>
          <p:nvPicPr>
            <p:cNvPr id="29" name="صورة 28">
              <a:extLst>
                <a:ext uri="{FF2B5EF4-FFF2-40B4-BE49-F238E27FC236}">
                  <a16:creationId xmlns:a16="http://schemas.microsoft.com/office/drawing/2014/main" id="{81BEA897-A512-4703-F1F6-11AD12EBA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73616" y="1503996"/>
              <a:ext cx="1372874" cy="461665"/>
            </a:xfrm>
            <a:prstGeom prst="rect">
              <a:avLst/>
            </a:prstGeom>
          </p:spPr>
        </p:pic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A241B729-1BE5-EC1C-D716-2A952991508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55300" b="71332"/>
          <a:stretch/>
        </p:blipFill>
        <p:spPr>
          <a:xfrm>
            <a:off x="343801" y="258104"/>
            <a:ext cx="4873622" cy="1110258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3B50D4F0-915A-28F3-5ACB-DECBA0425510}"/>
              </a:ext>
            </a:extLst>
          </p:cNvPr>
          <p:cNvSpPr txBox="1"/>
          <p:nvPr/>
        </p:nvSpPr>
        <p:spPr>
          <a:xfrm>
            <a:off x="6889716" y="1797951"/>
            <a:ext cx="47877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science and technology</a:t>
            </a:r>
            <a:endParaRPr lang="ar-SA" sz="36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63DC089-EC77-D641-F3F7-DA5C88F7C030}"/>
              </a:ext>
            </a:extLst>
          </p:cNvPr>
          <p:cNvSpPr txBox="1"/>
          <p:nvPr/>
        </p:nvSpPr>
        <p:spPr>
          <a:xfrm>
            <a:off x="4999774" y="2501955"/>
            <a:ext cx="27534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human heart</a:t>
            </a:r>
            <a:endParaRPr lang="ar-SA" sz="36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0ED3BEC-BB6B-E0C5-E782-DFF927ABF03F}"/>
              </a:ext>
            </a:extLst>
          </p:cNvPr>
          <p:cNvSpPr txBox="1"/>
          <p:nvPr/>
        </p:nvSpPr>
        <p:spPr>
          <a:xfrm>
            <a:off x="4171447" y="3215629"/>
            <a:ext cx="47877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Leonardo da Vinci</a:t>
            </a:r>
            <a:endParaRPr lang="ar-SA" sz="36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96999D89-3914-18D9-7E9F-AB44DA8FCECB}"/>
              </a:ext>
            </a:extLst>
          </p:cNvPr>
          <p:cNvSpPr txBox="1"/>
          <p:nvPr/>
        </p:nvSpPr>
        <p:spPr>
          <a:xfrm>
            <a:off x="3569956" y="3972597"/>
            <a:ext cx="23052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Greece</a:t>
            </a:r>
            <a:endParaRPr lang="ar-SA" sz="3600" b="1" dirty="0">
              <a:solidFill>
                <a:srgbClr val="C00000"/>
              </a:solidFill>
              <a:latin typeface="MyriadPro-Light"/>
            </a:endParaRPr>
          </a:p>
        </p:txBody>
      </p: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35" name="صورة الشريحة 34">
                <a:extLst>
                  <a:ext uri="{FF2B5EF4-FFF2-40B4-BE49-F238E27FC236}">
                    <a16:creationId xmlns:a16="http://schemas.microsoft.com/office/drawing/2014/main" id="{12BBBC2F-1AF2-4046-C950-3B7DEC31051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8677070"/>
                  </p:ext>
                </p:extLst>
              </p:nvPr>
            </p:nvGraphicFramePr>
            <p:xfrm>
              <a:off x="6001092" y="4756405"/>
              <a:ext cx="3048000" cy="1714500"/>
            </p:xfrm>
            <a:graphic>
              <a:graphicData uri="http://schemas.microsoft.com/office/powerpoint/2016/slidezoom">
                <pslz:sldZm>
                  <pslz:sldZmObj sldId="597" cId="206398503">
                    <pslz:zmPr id="{F5477F71-5922-475B-9835-2EE404F31807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35" name="صورة الشريحة 34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12BBBC2F-1AF2-4046-C950-3B7DEC31051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001092" y="475640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421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3" action="ppaction://hlinksldjump"/>
            <a:extLst>
              <a:ext uri="{FF2B5EF4-FFF2-40B4-BE49-F238E27FC236}">
                <a16:creationId xmlns:a16="http://schemas.microsoft.com/office/drawing/2014/main" id="{EC91F3BF-BAB8-5F3A-FC19-BB54F6D7768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0" name="مربع نص 9">
            <a:hlinkClick r:id="rId4" action="ppaction://hlinksldjump"/>
            <a:extLst>
              <a:ext uri="{FF2B5EF4-FFF2-40B4-BE49-F238E27FC236}">
                <a16:creationId xmlns:a16="http://schemas.microsoft.com/office/drawing/2014/main" id="{923B5605-940D-4A28-596A-B57B17BB5CE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lesson </a:t>
            </a:r>
            <a:endParaRPr lang="ar-SA" dirty="0"/>
          </a:p>
        </p:txBody>
      </p:sp>
      <p:sp>
        <p:nvSpPr>
          <p:cNvPr id="11" name="مربع نص 10">
            <a:hlinkClick r:id="rId5" action="ppaction://hlinksldjump"/>
            <a:extLst>
              <a:ext uri="{FF2B5EF4-FFF2-40B4-BE49-F238E27FC236}">
                <a16:creationId xmlns:a16="http://schemas.microsoft.com/office/drawing/2014/main" id="{74E360BC-090C-688A-F645-FC562764505B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2" name="مربع نص 11">
            <a:hlinkClick r:id="rId6" action="ppaction://hlinksldjump"/>
            <a:extLst>
              <a:ext uri="{FF2B5EF4-FFF2-40B4-BE49-F238E27FC236}">
                <a16:creationId xmlns:a16="http://schemas.microsoft.com/office/drawing/2014/main" id="{07CACBCA-67FF-F98B-1B0B-95B69857A982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summative</a:t>
            </a:r>
            <a:endParaRPr lang="ar-SA" dirty="0"/>
          </a:p>
        </p:txBody>
      </p:sp>
      <p:sp>
        <p:nvSpPr>
          <p:cNvPr id="13" name="مربع نص 12">
            <a:hlinkClick r:id="rId7" action="ppaction://hlinksldjump"/>
            <a:extLst>
              <a:ext uri="{FF2B5EF4-FFF2-40B4-BE49-F238E27FC236}">
                <a16:creationId xmlns:a16="http://schemas.microsoft.com/office/drawing/2014/main" id="{05C1B5F3-81BC-2895-6AC9-C0DBC4DAB5EC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7BBB34D7-41D3-D44E-5CB3-F7659BC4442F}"/>
              </a:ext>
            </a:extLst>
          </p:cNvPr>
          <p:cNvGrpSpPr/>
          <p:nvPr/>
        </p:nvGrpSpPr>
        <p:grpSpPr>
          <a:xfrm>
            <a:off x="9409228" y="707725"/>
            <a:ext cx="2231759" cy="2044030"/>
            <a:chOff x="9746865" y="462199"/>
            <a:chExt cx="2231759" cy="2044030"/>
          </a:xfrm>
        </p:grpSpPr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3CBA3001-EFA4-7567-E760-205D86589435}"/>
                </a:ext>
              </a:extLst>
            </p:cNvPr>
            <p:cNvSpPr/>
            <p:nvPr/>
          </p:nvSpPr>
          <p:spPr>
            <a:xfrm>
              <a:off x="9746865" y="1859898"/>
              <a:ext cx="2231759" cy="646331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Role paly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pic>
          <p:nvPicPr>
            <p:cNvPr id="8" name="Picture 2" descr="Download Role Play In The Classroom Clipart Role-playing - Clipart  Classroom Role Play, HD Png Download - vhv">
              <a:extLst>
                <a:ext uri="{FF2B5EF4-FFF2-40B4-BE49-F238E27FC236}">
                  <a16:creationId xmlns:a16="http://schemas.microsoft.com/office/drawing/2014/main" id="{B69A5891-66A7-8C29-ACF3-F9AA5D8D1A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1085" y="462199"/>
              <a:ext cx="1890152" cy="1397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صورة 20">
            <a:extLst>
              <a:ext uri="{FF2B5EF4-FFF2-40B4-BE49-F238E27FC236}">
                <a16:creationId xmlns:a16="http://schemas.microsoft.com/office/drawing/2014/main" id="{DB2CAF86-1BC5-430C-B8A4-DE63D6CDEE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6607" y="575696"/>
            <a:ext cx="6882537" cy="42145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6627561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قاعات">
  <a:themeElements>
    <a:clrScheme name="مخصص 2">
      <a:dk1>
        <a:srgbClr val="376346"/>
      </a:dk1>
      <a:lt1>
        <a:sysClr val="window" lastClr="FFFFFF"/>
      </a:lt1>
      <a:dk2>
        <a:srgbClr val="376346"/>
      </a:dk2>
      <a:lt2>
        <a:srgbClr val="9EE6A3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77A1AB"/>
      </a:hlink>
      <a:folHlink>
        <a:srgbClr val="9A5D78"/>
      </a:folHlink>
    </a:clrScheme>
    <a:fontScheme name="فقاعات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فقاعات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فقاعات</Template>
  <TotalTime>0</TotalTime>
  <Words>251</Words>
  <Application>Microsoft Office PowerPoint</Application>
  <PresentationFormat>شاشة عريضة</PresentationFormat>
  <Paragraphs>102</Paragraphs>
  <Slides>15</Slides>
  <Notes>0</Notes>
  <HiddenSlides>1</HiddenSlides>
  <MMClips>2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4" baseType="lpstr">
      <vt:lpstr>Aharoni</vt:lpstr>
      <vt:lpstr>Arial</vt:lpstr>
      <vt:lpstr>Century Gothic</vt:lpstr>
      <vt:lpstr>Forte</vt:lpstr>
      <vt:lpstr>Garamond</vt:lpstr>
      <vt:lpstr>Goudy Old Style</vt:lpstr>
      <vt:lpstr>MyriadPro-Light</vt:lpstr>
      <vt:lpstr>Papyrus</vt:lpstr>
      <vt:lpstr>فقاعات</vt:lpstr>
      <vt:lpstr>8 reading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Lets play</vt:lpstr>
      <vt:lpstr>Make a question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Listen &amp; discuss 2 pair work</dc:title>
  <dc:creator>Dalal Otaibi</dc:creator>
  <cp:lastModifiedBy>Dalal Otaibi</cp:lastModifiedBy>
  <cp:revision>33</cp:revision>
  <dcterms:created xsi:type="dcterms:W3CDTF">2022-08-28T18:22:39Z</dcterms:created>
  <dcterms:modified xsi:type="dcterms:W3CDTF">2023-09-23T11:14:15Z</dcterms:modified>
</cp:coreProperties>
</file>