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784387-5ABB-49C7-8B0D-6B08DBB0B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4836A5A-F8E8-4C0A-A635-EF3284161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43C3FF-1234-41E4-8AAE-74104C27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2E02-731B-4F4D-8B46-5E20CD4BA8B2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D2288A-E038-4C96-95CF-9C463CB1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B8F786-6BBE-4DC2-93B0-D1D896DC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A06-FEF2-44DB-91CE-FB17C3FF62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57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711B69-211D-4EC7-BB27-EAD21795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87B752-35C8-4F0F-870D-C5F481C89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5DDD63-FE3F-4A53-AB49-C60CA2E8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2E02-731B-4F4D-8B46-5E20CD4BA8B2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41FCF8-5A16-43C4-B7FB-59202E18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B28235-D8AE-422C-B23D-B97EFE3F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A06-FEF2-44DB-91CE-FB17C3FF62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872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6F9F54E-701F-463E-A4B6-7C1FEC666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F60E721-F98C-4BA8-97C8-5FB76AB72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EEBF0F-03B0-4742-A266-E9C5C1F3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2E02-731B-4F4D-8B46-5E20CD4BA8B2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2E5351-C2E9-4479-84F7-EF2E4390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C7270F-F379-4355-98B2-9C46D8B9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A06-FEF2-44DB-91CE-FB17C3FF62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045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0CA74C-02B6-46F7-A521-9B6F33E1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8B4B81-6C74-455B-ACC2-923783AA8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AD9A54-EAD1-4B49-9CDC-155AA976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2E02-731B-4F4D-8B46-5E20CD4BA8B2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500C03-B4F2-484E-805D-F22BDBE4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299744-D690-4EC7-BB86-D73E6AE8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A06-FEF2-44DB-91CE-FB17C3FF62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800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0DBE6E-8098-41C3-972F-D258EFFF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5A8A9FC-9CB9-4623-A7D6-15B472DFE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9CE5F1-5969-4140-A6FD-2E568C8D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2E02-731B-4F4D-8B46-5E20CD4BA8B2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F08645-A8D0-40CC-BC74-8275C733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3A8FC6-31E2-446D-B938-E3A134C0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A06-FEF2-44DB-91CE-FB17C3FF62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77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41D0A0-E7AB-4A9D-89D1-51DF3B7C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21555F9-EBC6-4C41-845E-538A3C41C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90211EF-912D-44D4-9A6A-410C94D7F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830DC3-61F2-48F1-8F59-FD5F6D73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2E02-731B-4F4D-8B46-5E20CD4BA8B2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C0D6F8A-B7D2-40F0-8F68-DF50AF5A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23809E-F85B-4A4A-9E9A-C44DC376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A06-FEF2-44DB-91CE-FB17C3FF62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068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2210E1-0A1D-49BD-A157-E360EB327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8F4F52A-878A-4972-8243-278AFBBC3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9CD12FE-A1CD-4E5D-9B69-824E3B57C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2373803-9A4C-4ADC-9194-E6E50C59E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BE7D45D-58CA-4D48-ABF4-BAACB098E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25316EE-41C8-4062-87CE-34948B28C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2E02-731B-4F4D-8B46-5E20CD4BA8B2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D88DF19-65C4-4CB9-A3CB-EEBFEC30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1958DBE-9BD1-4196-A2CD-7AEFA99A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A06-FEF2-44DB-91CE-FB17C3FF62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258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63A514-5F7C-4AAE-B972-0C995E10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C1CA1E4-33A0-4158-BD7D-9CF6E2CB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2E02-731B-4F4D-8B46-5E20CD4BA8B2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4B38B4B-4DC3-434A-9BB6-CBD2ED72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E6F167-EA25-4D60-9AD5-FFFFA11A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A06-FEF2-44DB-91CE-FB17C3FF62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902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6006884-51CD-4B42-8A3C-694841321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2E02-731B-4F4D-8B46-5E20CD4BA8B2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95F8F6F-FAF5-4B9E-A6F8-9634B627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7104CE6-265F-420C-A286-F9DA85EA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A06-FEF2-44DB-91CE-FB17C3FF62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146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DFBAFD-F433-4144-A047-2AA6E3DC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D80E98-3CA7-4FC4-B97E-368FC727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30D33D-0911-4B3E-9911-3831927E7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C387F2C-D40F-4FDF-BB24-45E4070A0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2E02-731B-4F4D-8B46-5E20CD4BA8B2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D02690-DC52-4335-AE29-AC7020B4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63CB3B0-C5D8-4BEE-836C-48C2F5E1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A06-FEF2-44DB-91CE-FB17C3FF62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458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79A6E8-2E5B-4426-8757-A8C72ABA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D8AC7C1-3023-4C38-BEB9-D782C43CF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E82D4A7-FF3E-4E91-BF14-5D0FC77D9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D7761E6-81C3-446D-92F4-EFF32FA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2E02-731B-4F4D-8B46-5E20CD4BA8B2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28DF20A-A1B9-49A5-AB48-7F723F2C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C1D9C4E-9904-404E-A3EC-E453BC23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FFA06-FEF2-44DB-91CE-FB17C3FF62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832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BE3EFF3-E92F-49D3-AB98-BD48E2200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DC7EDC2-A94A-447D-8D3E-E14B42965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1F7867-B5A1-45A0-AF7C-DEB22456D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C2E02-731B-4F4D-8B46-5E20CD4BA8B2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E20575-B7CC-420B-A1CB-500C1BCC6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69AFEE-2DD2-4A5D-8A7A-61E1013F0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FFA06-FEF2-44DB-91CE-FB17C3FF62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605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FC423-0575-4199-B176-913E388B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B70FF8-7F67-4CB6-A7A1-E393D0AA7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136D713-D904-4805-A7F3-6BDC1F0C8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7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FC423-0575-4199-B176-913E388B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B70FF8-7F67-4CB6-A7A1-E393D0AA7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C48357-7FC4-4269-B38C-F69213552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FC423-0575-4199-B176-913E388B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B70FF8-7F67-4CB6-A7A1-E393D0AA7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BD44EE5-E6E4-4C93-8F0F-C99B8ED02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8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FC423-0575-4199-B176-913E388B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B70FF8-7F67-4CB6-A7A1-E393D0AA7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1DE5765-5F5F-4B00-952D-228ABB7EA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FC423-0575-4199-B176-913E388B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B70FF8-7F67-4CB6-A7A1-E393D0AA7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D933C9B-A004-407C-9E4F-192DF9A63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03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FC423-0575-4199-B176-913E388B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B70FF8-7F67-4CB6-A7A1-E393D0AA7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6656836-EF82-42A9-85B0-BDF4C6881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46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FC423-0575-4199-B176-913E388B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B70FF8-7F67-4CB6-A7A1-E393D0AA7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B4D5F04-AF24-45C8-BBBE-DCE8C07D7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3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FC423-0575-4199-B176-913E388B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B70FF8-7F67-4CB6-A7A1-E393D0AA7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AC2477E-9502-4DE3-842C-DD2CD54D6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FC423-0575-4199-B176-913E388B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B70FF8-7F67-4CB6-A7A1-E393D0AA7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F5F9B40-23A6-40AA-86BE-1AABF0972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8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FC423-0575-4199-B176-913E388B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B70FF8-7F67-4CB6-A7A1-E393D0AA7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2E917E9-6158-45A7-A966-A46AE2BC5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9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FC423-0575-4199-B176-913E388B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B70FF8-7F67-4CB6-A7A1-E393D0AA7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D65E016-1CD2-4D9F-8BA2-9168241C6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1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FC423-0575-4199-B176-913E388B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B70FF8-7F67-4CB6-A7A1-E393D0AA7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00684E3-FA9D-43B1-92B6-1360197F1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2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FC423-0575-4199-B176-913E388B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B70FF8-7F67-4CB6-A7A1-E393D0AA7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3D068A8-9E25-4EB7-92A9-D8ED34E79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FC423-0575-4199-B176-913E388B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B70FF8-7F67-4CB6-A7A1-E393D0AA7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116F7EB-2185-4542-A159-F9D16224A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7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FC423-0575-4199-B176-913E388B7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B70FF8-7F67-4CB6-A7A1-E393D0AA7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4B29A99-0700-4FF4-8B59-71E45822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2969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2021-10-11T18:18:16Z</dcterms:created>
  <dcterms:modified xsi:type="dcterms:W3CDTF">2021-10-11T18:21:43Z</dcterms:modified>
</cp:coreProperties>
</file>