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3" d="100"/>
          <a:sy n="73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57EA4B-5C5F-F70C-7605-046A89717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5103040-78F0-7E56-72A6-6E0209A93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2FB37A-8E38-F953-344D-FD28C604F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906D54-51ED-EA75-8A19-DBA613A0F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4A8015-A50E-153A-03E3-7609DB6D8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935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F619D3-DFBD-CD83-DB92-AF44D001C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FD0ECCE-AFB0-630D-3789-0AEF7BBEB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FC0CD3A-9E21-48A0-7862-98636733C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526AED-D6FF-C827-889C-EB012CB0F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AE6AE5-CC18-2B47-F51E-31513CB2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5702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11B6EED-3D00-F7C9-C73F-C298D1F46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48A977B-554C-F7BD-B339-31D47E6D4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AAD10B-2AB1-055A-C299-76CF0B6B7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358D5F-FBE2-E7AA-A085-4EB912E21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55F9D1-6BF8-8ED8-C090-7C54B5812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8263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08FD11-A1BF-19E1-CFF6-D91A6AD58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28123A-3FDE-F216-3EAB-878722627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D32ADF-EE98-3FCB-1E20-D995885C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2DB854-9E9A-5D83-9551-F84D43C1A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8F15F06-2E56-EFF2-1DD9-B144DECD1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072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DF825B-5D2C-CFBE-7A3B-70634FD69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3433FD-CABE-0AB1-AD0A-243BF8E49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BB48E4-F7FD-B2DE-5575-DD4077A3F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566197-5762-CD57-E079-2FF37B07E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CC440A-CF72-557A-1053-6B3E78EF9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8848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B17089-F9C1-E663-923F-DD8312ED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6C03F8E-7331-5755-9C79-AB1A9BB96A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3EF07EC-2107-80CF-26D3-4598B3246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801C966-FD4E-A004-C96C-0CE298958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A266E61-FF9D-ADE2-A036-1407E479C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8F6C8DE-716C-9578-E60B-281AEE7B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1496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BF35DA-5CE6-BA7A-A50C-745437536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2ADE7BF-9371-0094-7E51-22C36D8D7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C265C02-8782-9921-E759-8653FF16D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91B075B-24CA-207E-3190-0A7BAA8CC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F845F34-151E-3A42-D65E-5E0C04992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D672ACD-FE09-24E0-98DF-DB2F9791C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A0080A8-ACEE-BD2D-1742-1B0A23074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3973711-C93B-8025-874B-27785B6BB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335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D0AE56-1458-5F21-3FE7-ADA5AD0D2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4403A41-6536-1A99-73F6-E7E425D9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28E4B7E-F1C1-C8FF-67C4-EC3E42EC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7AE2D91-268E-8AAB-43D9-8C1D5843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452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31F6951-BCD1-AE96-944A-31AC0070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D22CFA8-3358-1FD5-9E4A-35C024F0A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28210EF-2626-49AA-1C8F-5856E2D9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515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303C30-37A5-2036-B4FF-51A8E548A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00C721-D6D2-2500-87E1-2AD327AC2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6A4FE73-773F-FDD9-8654-0C0B611F8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8A6A3F8-ACB2-4161-C13C-0830704AF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0790D7F-330F-4F85-46D8-D54070B76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C4073FA-8A54-A159-BA06-51CB3FB08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636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BE9F1E-E1DE-61B1-D238-BBEF696F1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7FF0D80-963E-7053-E6F3-1F49BD4834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0E43FED-2248-3A53-F8E5-83C51D90F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A2DA400-6804-6DED-DDCA-B59906DA7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180305-DFF9-419B-FF84-EB2B5FEB8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0920B54-171A-2DD7-B9D6-891787322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167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58BB3C6-D452-0B33-6E9F-355F7D7B3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22811FE-89C0-2BCF-43B9-20A61B33E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9DA0D6-F5CB-0208-E4FC-F0659ED59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B159A-6421-40EC-8FC9-27ECB4021CA8}" type="datetimeFigureOut">
              <a:rPr lang="ar-SA" smtClean="0"/>
              <a:t>14/03/44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B42959-5D6E-1AF3-DA5F-88BD72CF5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8957B5-36E4-0191-E660-D19621FA0F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9714E-39DD-4FAF-A59D-810A3E4554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01576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بحث عن نمط_1">
            <a:extLst>
              <a:ext uri="{FF2B5EF4-FFF2-40B4-BE49-F238E27FC236}">
                <a16:creationId xmlns:a16="http://schemas.microsoft.com/office/drawing/2014/main" id="{53B09151-1FAA-037B-1EB9-73E08281D24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08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بحث عن نمط_2">
            <a:extLst>
              <a:ext uri="{FF2B5EF4-FFF2-40B4-BE49-F238E27FC236}">
                <a16:creationId xmlns:a16="http://schemas.microsoft.com/office/drawing/2014/main" id="{E43F591E-760B-1AEB-0178-FB2E3AA9F95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38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بحث عن نمط_3">
            <a:extLst>
              <a:ext uri="{FF2B5EF4-FFF2-40B4-BE49-F238E27FC236}">
                <a16:creationId xmlns:a16="http://schemas.microsoft.com/office/drawing/2014/main" id="{79D2F928-17EE-827A-3D70-A4BA509379B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34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بحث عن نمط_4">
            <a:extLst>
              <a:ext uri="{FF2B5EF4-FFF2-40B4-BE49-F238E27FC236}">
                <a16:creationId xmlns:a16="http://schemas.microsoft.com/office/drawing/2014/main" id="{E8357F49-58AE-BEA9-6418-DB8CABEEF8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625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بحث عن نمط_5">
            <a:extLst>
              <a:ext uri="{FF2B5EF4-FFF2-40B4-BE49-F238E27FC236}">
                <a16:creationId xmlns:a16="http://schemas.microsoft.com/office/drawing/2014/main" id="{7B487FE8-4B21-C8FE-3377-7F7BFC5BE5A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177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بحث عن نمط_6">
            <a:extLst>
              <a:ext uri="{FF2B5EF4-FFF2-40B4-BE49-F238E27FC236}">
                <a16:creationId xmlns:a16="http://schemas.microsoft.com/office/drawing/2014/main" id="{EC1ECF43-BEB8-1B97-21A5-9C9076FF382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177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بحث عن نمط_7">
            <a:extLst>
              <a:ext uri="{FF2B5EF4-FFF2-40B4-BE49-F238E27FC236}">
                <a16:creationId xmlns:a16="http://schemas.microsoft.com/office/drawing/2014/main" id="{021D7246-A309-285C-115E-AAE6AC79C12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914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بحث عن نمط_8">
            <a:extLst>
              <a:ext uri="{FF2B5EF4-FFF2-40B4-BE49-F238E27FC236}">
                <a16:creationId xmlns:a16="http://schemas.microsoft.com/office/drawing/2014/main" id="{9D597468-C9AF-1D8C-582B-4D0C3946D11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49848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شاشة عريضة</PresentationFormat>
  <Paragraphs>0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2022-10-09T05:41:04Z</dcterms:created>
  <dcterms:modified xsi:type="dcterms:W3CDTF">2022-10-09T05:42:32Z</dcterms:modified>
</cp:coreProperties>
</file>