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446" r:id="rId3"/>
    <p:sldId id="442" r:id="rId4"/>
    <p:sldId id="441" r:id="rId5"/>
    <p:sldId id="281" r:id="rId6"/>
    <p:sldId id="424" r:id="rId7"/>
    <p:sldId id="433" r:id="rId8"/>
    <p:sldId id="443" r:id="rId9"/>
    <p:sldId id="445" r:id="rId10"/>
    <p:sldId id="444" r:id="rId11"/>
    <p:sldId id="439" r:id="rId12"/>
    <p:sldId id="313" r:id="rId13"/>
    <p:sldId id="317" r:id="rId14"/>
    <p:sldId id="318" r:id="rId15"/>
    <p:sldId id="314" r:id="rId16"/>
    <p:sldId id="310" r:id="rId17"/>
    <p:sldId id="304" r:id="rId18"/>
    <p:sldId id="316" r:id="rId19"/>
    <p:sldId id="286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670"/>
    <a:srgbClr val="86602E"/>
    <a:srgbClr val="E3CDAF"/>
    <a:srgbClr val="D5B385"/>
    <a:srgbClr val="FAC3A8"/>
    <a:srgbClr val="BA8640"/>
    <a:srgbClr val="D3A955"/>
    <a:srgbClr val="A8793A"/>
    <a:srgbClr val="E6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5" autoAdjust="0"/>
    <p:restoredTop sz="88818" autoAdjust="0"/>
  </p:normalViewPr>
  <p:slideViewPr>
    <p:cSldViewPr snapToGrid="0">
      <p:cViewPr varScale="1">
        <p:scale>
          <a:sx n="61" d="100"/>
          <a:sy n="61" d="100"/>
        </p:scale>
        <p:origin x="6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D5AF-616B-45A3-8CCD-2D105EA103C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42D6-BF61-41B3-AF8F-455D6DC0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9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2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1B8C97-D495-496A-AD7D-534A58838F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5B5995F6-3523-4FD7-BD1C-62F6BE4DBD01}"/>
              </a:ext>
            </a:extLst>
          </p:cNvPr>
          <p:cNvSpPr/>
          <p:nvPr/>
        </p:nvSpPr>
        <p:spPr>
          <a:xfrm>
            <a:off x="6096000" y="454624"/>
            <a:ext cx="5378131" cy="408233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920" tIns="60960" rIns="121920" bIns="60960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Unit 3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When Are You Travelling?</a:t>
            </a:r>
          </a:p>
          <a:p>
            <a:pPr algn="ctr" rtl="0">
              <a:lnSpc>
                <a:spcPct val="80000"/>
              </a:lnSpc>
            </a:pPr>
            <a:endParaRPr lang="en-US" sz="6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F4982-F288-D08A-5E08-118D86EFE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16F2A-76DF-507B-C485-1E937E42F129}"/>
              </a:ext>
            </a:extLst>
          </p:cNvPr>
          <p:cNvSpPr txBox="1"/>
          <p:nvPr/>
        </p:nvSpPr>
        <p:spPr>
          <a:xfrm>
            <a:off x="6096000" y="4783332"/>
            <a:ext cx="6096000" cy="6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Reading</a:t>
            </a:r>
            <a:endParaRPr lang="ar-SA" sz="48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8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D5D80A-65CD-4091-AE0A-C43E3416B5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B584EED-F59D-4B1B-9769-A55215CBB33B}"/>
              </a:ext>
            </a:extLst>
          </p:cNvPr>
          <p:cNvSpPr txBox="1"/>
          <p:nvPr/>
        </p:nvSpPr>
        <p:spPr>
          <a:xfrm>
            <a:off x="99318" y="99375"/>
            <a:ext cx="2454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Pages:28 &amp; 29</a:t>
            </a:r>
            <a:endParaRPr lang="ar-SA" sz="2800" b="1" i="1" dirty="0">
              <a:solidFill>
                <a:schemeClr val="bg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6B9772B-CEAB-4900-A369-9A3777041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5" r="1662"/>
          <a:stretch/>
        </p:blipFill>
        <p:spPr>
          <a:xfrm>
            <a:off x="289314" y="859005"/>
            <a:ext cx="11498734" cy="569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G Bk 5 F-SA_2020_1-19">
            <a:hlinkClick r:id="" action="ppaction://media"/>
            <a:extLst>
              <a:ext uri="{FF2B5EF4-FFF2-40B4-BE49-F238E27FC236}">
                <a16:creationId xmlns:a16="http://schemas.microsoft.com/office/drawing/2014/main" id="{F1843BDD-1063-459F-81DE-1DE9D599A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7573" y="0"/>
            <a:ext cx="916437" cy="909545"/>
          </a:xfrm>
          <a:prstGeom prst="rect">
            <a:avLst/>
          </a:prstGeom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37731CA-ADB6-4306-BFAA-74A845C0FA75}"/>
              </a:ext>
            </a:extLst>
          </p:cNvPr>
          <p:cNvSpPr txBox="1"/>
          <p:nvPr/>
        </p:nvSpPr>
        <p:spPr>
          <a:xfrm>
            <a:off x="540918" y="1815530"/>
            <a:ext cx="264295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Who is the man? </a:t>
            </a:r>
            <a:endParaRPr lang="ar-SA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02480C2-C1AD-4208-90BB-CF19CB71F636}"/>
              </a:ext>
            </a:extLst>
          </p:cNvPr>
          <p:cNvSpPr txBox="1"/>
          <p:nvPr/>
        </p:nvSpPr>
        <p:spPr>
          <a:xfrm>
            <a:off x="540918" y="2233627"/>
            <a:ext cx="528533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What country do you think the pictures are of? </a:t>
            </a:r>
            <a:endParaRPr lang="ar-S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69C8B3B-1225-47D2-9735-10AC15979782}"/>
              </a:ext>
            </a:extLst>
          </p:cNvPr>
          <p:cNvSpPr txBox="1"/>
          <p:nvPr/>
        </p:nvSpPr>
        <p:spPr>
          <a:xfrm>
            <a:off x="540918" y="4465610"/>
            <a:ext cx="528533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What are good places in Saudi Arabia to visit? 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97AE2EA-C50B-4B21-AC30-9A1B01B50D2A}"/>
              </a:ext>
            </a:extLst>
          </p:cNvPr>
          <p:cNvSpPr txBox="1"/>
          <p:nvPr/>
        </p:nvSpPr>
        <p:spPr>
          <a:xfrm>
            <a:off x="540918" y="4971651"/>
            <a:ext cx="528533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What is the climate like in Saudi Arabia? </a:t>
            </a:r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7949C6C-FA50-49A9-8B01-AE6FEB81E488}"/>
              </a:ext>
            </a:extLst>
          </p:cNvPr>
          <p:cNvSpPr txBox="1"/>
          <p:nvPr/>
        </p:nvSpPr>
        <p:spPr>
          <a:xfrm>
            <a:off x="540918" y="5378074"/>
            <a:ext cx="52853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Do you think Saudi Arabia is a good place to study Arabic? </a:t>
            </a:r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D6953B8-4D4C-4125-A514-38601F9AC839}"/>
              </a:ext>
            </a:extLst>
          </p:cNvPr>
          <p:cNvSpPr txBox="1"/>
          <p:nvPr/>
        </p:nvSpPr>
        <p:spPr>
          <a:xfrm>
            <a:off x="4340644" y="2954148"/>
            <a:ext cx="43796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Is it a magazine article or a brochure?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DE6A782-1A3D-445E-B5A7-EF85978F40B7}"/>
              </a:ext>
            </a:extLst>
          </p:cNvPr>
          <p:cNvSpPr txBox="1"/>
          <p:nvPr/>
        </p:nvSpPr>
        <p:spPr>
          <a:xfrm>
            <a:off x="4340644" y="3510751"/>
            <a:ext cx="3362919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(a brochure)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08D698D-F3FB-4181-B37F-B4D4A3FD762D}"/>
              </a:ext>
            </a:extLst>
          </p:cNvPr>
          <p:cNvSpPr txBox="1"/>
          <p:nvPr/>
        </p:nvSpPr>
        <p:spPr>
          <a:xfrm>
            <a:off x="4340644" y="3972431"/>
            <a:ext cx="33629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What is the brochure for?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B41F9F7-3201-4768-9F00-9B590DABFFEA}"/>
              </a:ext>
            </a:extLst>
          </p:cNvPr>
          <p:cNvSpPr txBox="1"/>
          <p:nvPr/>
        </p:nvSpPr>
        <p:spPr>
          <a:xfrm>
            <a:off x="4340644" y="4410374"/>
            <a:ext cx="3362919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ar-SA"/>
            </a:defPPr>
            <a:lvl1pPr algn="l" rtl="0"/>
          </a:lstStyle>
          <a:p>
            <a:r>
              <a:rPr lang="en-US" dirty="0"/>
              <a:t>(the Arabic Language School)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4002E9C-A451-4B03-940F-38E2E678D445}"/>
              </a:ext>
            </a:extLst>
          </p:cNvPr>
          <p:cNvSpPr txBox="1"/>
          <p:nvPr/>
        </p:nvSpPr>
        <p:spPr>
          <a:xfrm>
            <a:off x="4340644" y="4871912"/>
            <a:ext cx="61253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Will the brochure give all the facts or just some of the facts?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8A3770F-DEEF-4F05-B867-6E194135C463}"/>
              </a:ext>
            </a:extLst>
          </p:cNvPr>
          <p:cNvSpPr txBox="1"/>
          <p:nvPr/>
        </p:nvSpPr>
        <p:spPr>
          <a:xfrm>
            <a:off x="4340644" y="5607339"/>
            <a:ext cx="61253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Will the brochure have any negative information? </a:t>
            </a:r>
          </a:p>
          <a:p>
            <a:pPr algn="l" rtl="0"/>
            <a:r>
              <a:rPr lang="en-US" dirty="0"/>
              <a:t>Why not?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64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46C2FE-4EC5-4EF0-B891-9AD9ACC38A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452D5E0-0647-42DC-B202-BB8B911E6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5" r="1662" b="89493"/>
          <a:stretch/>
        </p:blipFill>
        <p:spPr>
          <a:xfrm>
            <a:off x="289314" y="859005"/>
            <a:ext cx="11498734" cy="523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70C99DA-829A-4E62-83D8-162E26152C2D}"/>
              </a:ext>
            </a:extLst>
          </p:cNvPr>
          <p:cNvSpPr txBox="1"/>
          <p:nvPr/>
        </p:nvSpPr>
        <p:spPr>
          <a:xfrm>
            <a:off x="8505022" y="1488397"/>
            <a:ext cx="36869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What makes Saudi Arabia special?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9175EF1-2C27-4CB6-B9C5-38AED347F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14" y="1575410"/>
            <a:ext cx="4077618" cy="4858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1E2EE21-794D-47FD-9AA0-C6E3968A2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011" y="1575410"/>
            <a:ext cx="3853150" cy="4858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884D480-5E33-4445-B768-5020A0320FED}"/>
              </a:ext>
            </a:extLst>
          </p:cNvPr>
          <p:cNvSpPr txBox="1"/>
          <p:nvPr/>
        </p:nvSpPr>
        <p:spPr>
          <a:xfrm>
            <a:off x="8478142" y="2191219"/>
            <a:ext cx="36869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(its traditions, historic places, and contrasts in scenery)</a:t>
            </a:r>
            <a:endParaRPr lang="ar-SA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E572F65-80BD-4122-91D4-D3A837BEDCA4}"/>
              </a:ext>
            </a:extLst>
          </p:cNvPr>
          <p:cNvSpPr txBox="1"/>
          <p:nvPr/>
        </p:nvSpPr>
        <p:spPr>
          <a:xfrm>
            <a:off x="8478142" y="2903345"/>
            <a:ext cx="36869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What makes Saudi Arabia a good place to learn Arabic?</a:t>
            </a:r>
            <a:endParaRPr lang="ar-S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CB4D00C-E5CD-4A09-A207-687FC5763E86}"/>
              </a:ext>
            </a:extLst>
          </p:cNvPr>
          <p:cNvSpPr txBox="1"/>
          <p:nvPr/>
        </p:nvSpPr>
        <p:spPr>
          <a:xfrm>
            <a:off x="8451262" y="3606166"/>
            <a:ext cx="36869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(There are a lot of things to do outside of class.)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372EA84-2DDE-455B-A6FA-A3D03E885B32}"/>
              </a:ext>
            </a:extLst>
          </p:cNvPr>
          <p:cNvSpPr txBox="1"/>
          <p:nvPr/>
        </p:nvSpPr>
        <p:spPr>
          <a:xfrm>
            <a:off x="8492783" y="4325910"/>
            <a:ext cx="368697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How many people speak Arabic?</a:t>
            </a:r>
            <a:endParaRPr lang="ar-SA" dirty="0"/>
          </a:p>
        </p:txBody>
      </p:sp>
      <p:pic>
        <p:nvPicPr>
          <p:cNvPr id="4" name="SG Bk 5 F-SA_2020_1-19">
            <a:hlinkClick r:id="" action="ppaction://media"/>
            <a:extLst>
              <a:ext uri="{FF2B5EF4-FFF2-40B4-BE49-F238E27FC236}">
                <a16:creationId xmlns:a16="http://schemas.microsoft.com/office/drawing/2014/main" id="{2CE50E93-B48E-4C4D-8F2A-771C50C2CC2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9491.375"/>
                </p14:media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3975" y="30195"/>
            <a:ext cx="871145" cy="864594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38E1FC3-801E-4FC6-ACAA-4AC34497FE56}"/>
              </a:ext>
            </a:extLst>
          </p:cNvPr>
          <p:cNvSpPr txBox="1"/>
          <p:nvPr/>
        </p:nvSpPr>
        <p:spPr>
          <a:xfrm>
            <a:off x="8478142" y="4767134"/>
            <a:ext cx="36869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(more than 340 million people)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DC0FFF1-89F3-4AA6-A602-903036EE45E7}"/>
              </a:ext>
            </a:extLst>
          </p:cNvPr>
          <p:cNvSpPr txBox="1"/>
          <p:nvPr/>
        </p:nvSpPr>
        <p:spPr>
          <a:xfrm>
            <a:off x="8422160" y="5225437"/>
            <a:ext cx="368697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Where do people speak Arabic?</a:t>
            </a:r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9F4807A-85C5-4A73-AD2A-45EE1BC73BAF}"/>
              </a:ext>
            </a:extLst>
          </p:cNvPr>
          <p:cNvSpPr txBox="1"/>
          <p:nvPr/>
        </p:nvSpPr>
        <p:spPr>
          <a:xfrm>
            <a:off x="8407519" y="5688964"/>
            <a:ext cx="368697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(in the Middle East and North Africa, in the US and in European countries)</a:t>
            </a:r>
            <a:endParaRPr lang="ar-SA" dirty="0"/>
          </a:p>
        </p:txBody>
      </p:sp>
      <p:sp>
        <p:nvSpPr>
          <p:cNvPr id="2" name="مربع نص 8">
            <a:extLst>
              <a:ext uri="{FF2B5EF4-FFF2-40B4-BE49-F238E27FC236}">
                <a16:creationId xmlns:a16="http://schemas.microsoft.com/office/drawing/2014/main" id="{8241B282-53C0-091F-F8B8-4987B941CABB}"/>
              </a:ext>
            </a:extLst>
          </p:cNvPr>
          <p:cNvSpPr txBox="1"/>
          <p:nvPr/>
        </p:nvSpPr>
        <p:spPr>
          <a:xfrm>
            <a:off x="99318" y="99375"/>
            <a:ext cx="2454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Pages:28 &amp; 29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7DC22C-873C-44C0-9902-624DA9B268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SG Bk 5 F-SA_2020_1-19">
            <a:hlinkClick r:id="" action="ppaction://media"/>
            <a:extLst>
              <a:ext uri="{FF2B5EF4-FFF2-40B4-BE49-F238E27FC236}">
                <a16:creationId xmlns:a16="http://schemas.microsoft.com/office/drawing/2014/main" id="{2CE50E93-B48E-4C4D-8F2A-771C50C2CC2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465" end="71462.375"/>
                </p14:media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251" y="4135877"/>
            <a:ext cx="1007609" cy="1000032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84A9261-0A2C-458C-AE09-801F9115B1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530"/>
          <a:stretch/>
        </p:blipFill>
        <p:spPr>
          <a:xfrm>
            <a:off x="543965" y="1115457"/>
            <a:ext cx="5768700" cy="5175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02C627C-A76D-4F70-9F52-DF1585B71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746"/>
          <a:stretch/>
        </p:blipFill>
        <p:spPr>
          <a:xfrm>
            <a:off x="6645472" y="3999122"/>
            <a:ext cx="3215993" cy="2211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A5C0A9B-D22A-47E6-8029-AE6B7E08FF7D}"/>
              </a:ext>
            </a:extLst>
          </p:cNvPr>
          <p:cNvSpPr txBox="1"/>
          <p:nvPr/>
        </p:nvSpPr>
        <p:spPr>
          <a:xfrm>
            <a:off x="7244933" y="960663"/>
            <a:ext cx="48638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What will you study at the school?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DFA1150-CF9C-4192-9F42-35192EB8F9E6}"/>
              </a:ext>
            </a:extLst>
          </p:cNvPr>
          <p:cNvSpPr txBox="1"/>
          <p:nvPr/>
        </p:nvSpPr>
        <p:spPr>
          <a:xfrm>
            <a:off x="7239943" y="1487790"/>
            <a:ext cx="48638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(the language and culture of Islam, the Holy Qur’an)</a:t>
            </a:r>
            <a:endParaRPr lang="ar-SA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8E4C466-FC77-430B-BF72-3B99C3165E8C}"/>
              </a:ext>
            </a:extLst>
          </p:cNvPr>
          <p:cNvSpPr txBox="1"/>
          <p:nvPr/>
        </p:nvSpPr>
        <p:spPr>
          <a:xfrm>
            <a:off x="7244933" y="2247643"/>
            <a:ext cx="48638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Why will it be good to live with a family?</a:t>
            </a:r>
            <a:endParaRPr lang="ar-S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816116F-41E0-4FB3-AD3D-2A0F3134C5CE}"/>
              </a:ext>
            </a:extLst>
          </p:cNvPr>
          <p:cNvSpPr txBox="1"/>
          <p:nvPr/>
        </p:nvSpPr>
        <p:spPr>
          <a:xfrm>
            <a:off x="7239943" y="2774770"/>
            <a:ext cx="48638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(You will share their food, experiences, and learn about everyday life in Saudi Arabia.)</a:t>
            </a:r>
            <a:endParaRPr lang="ar-SA" dirty="0"/>
          </a:p>
        </p:txBody>
      </p:sp>
      <p:sp>
        <p:nvSpPr>
          <p:cNvPr id="2" name="مربع نص 8">
            <a:extLst>
              <a:ext uri="{FF2B5EF4-FFF2-40B4-BE49-F238E27FC236}">
                <a16:creationId xmlns:a16="http://schemas.microsoft.com/office/drawing/2014/main" id="{D880C843-E9D9-B619-16C7-185181A17AE4}"/>
              </a:ext>
            </a:extLst>
          </p:cNvPr>
          <p:cNvSpPr txBox="1"/>
          <p:nvPr/>
        </p:nvSpPr>
        <p:spPr>
          <a:xfrm>
            <a:off x="99318" y="99375"/>
            <a:ext cx="2454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Pages:28 &amp; 29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8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B8136FC-1A01-490B-941A-ADBE150BD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AD36C3A-FB10-410E-8084-BD8543FCC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623" y="922777"/>
            <a:ext cx="3907947" cy="527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G Bk 5 F-SA_2020_1-19">
            <a:hlinkClick r:id="" action="ppaction://media"/>
            <a:extLst>
              <a:ext uri="{FF2B5EF4-FFF2-40B4-BE49-F238E27FC236}">
                <a16:creationId xmlns:a16="http://schemas.microsoft.com/office/drawing/2014/main" id="{2CE50E93-B48E-4C4D-8F2A-771C50C2CC2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851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3813" y="32384"/>
            <a:ext cx="868869" cy="86233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D7C3D69-C127-4C1D-AA22-E129BA735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54" y="922777"/>
            <a:ext cx="4210797" cy="527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9A1097F-9541-4C5A-BE4C-243568A95166}"/>
              </a:ext>
            </a:extLst>
          </p:cNvPr>
          <p:cNvSpPr txBox="1"/>
          <p:nvPr/>
        </p:nvSpPr>
        <p:spPr>
          <a:xfrm>
            <a:off x="8709101" y="882722"/>
            <a:ext cx="339464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Is </a:t>
            </a:r>
            <a:r>
              <a:rPr lang="en-US" dirty="0" err="1"/>
              <a:t>Abha</a:t>
            </a:r>
            <a:r>
              <a:rPr lang="en-US" dirty="0"/>
              <a:t> in the mountains or by the sea?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6E26DF3-F688-45DF-96CF-4F5EB50DCC8C}"/>
              </a:ext>
            </a:extLst>
          </p:cNvPr>
          <p:cNvSpPr txBox="1"/>
          <p:nvPr/>
        </p:nvSpPr>
        <p:spPr>
          <a:xfrm>
            <a:off x="8893652" y="1604435"/>
            <a:ext cx="32100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(in the mountains)</a:t>
            </a:r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0A8039-EB11-42B2-8799-50F32299F473}"/>
              </a:ext>
            </a:extLst>
          </p:cNvPr>
          <p:cNvSpPr txBox="1"/>
          <p:nvPr/>
        </p:nvSpPr>
        <p:spPr>
          <a:xfrm>
            <a:off x="8709101" y="2051533"/>
            <a:ext cx="34828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What is the climate in </a:t>
            </a:r>
            <a:r>
              <a:rPr lang="en-US" dirty="0" err="1"/>
              <a:t>Abha</a:t>
            </a:r>
            <a:r>
              <a:rPr lang="en-US" dirty="0"/>
              <a:t> like?</a:t>
            </a:r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78DAD1-512E-4759-BA0F-CA12E9125CED}"/>
              </a:ext>
            </a:extLst>
          </p:cNvPr>
          <p:cNvSpPr txBox="1"/>
          <p:nvPr/>
        </p:nvSpPr>
        <p:spPr>
          <a:xfrm>
            <a:off x="8709101" y="2775626"/>
            <a:ext cx="348289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(It has a mild climate with temperatures between 12°C and 24°C.)</a:t>
            </a:r>
            <a:endParaRPr lang="ar-S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D1CAE2C-3DB1-4593-AC53-984EA8CC31FB}"/>
              </a:ext>
            </a:extLst>
          </p:cNvPr>
          <p:cNvSpPr txBox="1"/>
          <p:nvPr/>
        </p:nvSpPr>
        <p:spPr>
          <a:xfrm>
            <a:off x="8709101" y="3775675"/>
            <a:ext cx="34828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Is </a:t>
            </a:r>
            <a:r>
              <a:rPr lang="en-US" dirty="0" err="1"/>
              <a:t>Abha</a:t>
            </a:r>
            <a:r>
              <a:rPr lang="en-US" dirty="0"/>
              <a:t> an old city or a modern city?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5A86284-A8A9-4EDE-A991-8216B5E4BA42}"/>
              </a:ext>
            </a:extLst>
          </p:cNvPr>
          <p:cNvSpPr txBox="1"/>
          <p:nvPr/>
        </p:nvSpPr>
        <p:spPr>
          <a:xfrm>
            <a:off x="10225668" y="4068623"/>
            <a:ext cx="19663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(both)</a:t>
            </a:r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9474B5B-E230-4557-AB5E-02F6C8439615}"/>
              </a:ext>
            </a:extLst>
          </p:cNvPr>
          <p:cNvSpPr txBox="1"/>
          <p:nvPr/>
        </p:nvSpPr>
        <p:spPr>
          <a:xfrm>
            <a:off x="8709101" y="4529243"/>
            <a:ext cx="34828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What is the population of </a:t>
            </a:r>
            <a:r>
              <a:rPr lang="en-US" dirty="0" err="1"/>
              <a:t>Abha</a:t>
            </a:r>
            <a:r>
              <a:rPr lang="en-US" dirty="0"/>
              <a:t>?</a:t>
            </a:r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9790160-33D6-4AA5-9958-79841B99CC8D}"/>
              </a:ext>
            </a:extLst>
          </p:cNvPr>
          <p:cNvSpPr txBox="1"/>
          <p:nvPr/>
        </p:nvSpPr>
        <p:spPr>
          <a:xfrm>
            <a:off x="9813073" y="4789369"/>
            <a:ext cx="23789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(over 250,000)</a:t>
            </a: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9F3FE23-E6A7-4FA7-8143-50017D403FCF}"/>
              </a:ext>
            </a:extLst>
          </p:cNvPr>
          <p:cNvSpPr txBox="1"/>
          <p:nvPr/>
        </p:nvSpPr>
        <p:spPr>
          <a:xfrm>
            <a:off x="8686799" y="5290866"/>
            <a:ext cx="34828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What attractions are there in </a:t>
            </a:r>
            <a:r>
              <a:rPr lang="en-US" dirty="0" err="1"/>
              <a:t>Abha</a:t>
            </a:r>
            <a:r>
              <a:rPr lang="en-US" dirty="0"/>
              <a:t>?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438DD29-CE5A-4D1A-8CE1-DCADD99601F7}"/>
              </a:ext>
            </a:extLst>
          </p:cNvPr>
          <p:cNvSpPr txBox="1"/>
          <p:nvPr/>
        </p:nvSpPr>
        <p:spPr>
          <a:xfrm>
            <a:off x="8686799" y="6014961"/>
            <a:ext cx="34828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(rich heritage, marketplace, summer festivals, paragliding)</a:t>
            </a:r>
            <a:endParaRPr lang="ar-SA" dirty="0"/>
          </a:p>
        </p:txBody>
      </p:sp>
      <p:sp>
        <p:nvSpPr>
          <p:cNvPr id="2" name="مربع نص 8">
            <a:extLst>
              <a:ext uri="{FF2B5EF4-FFF2-40B4-BE49-F238E27FC236}">
                <a16:creationId xmlns:a16="http://schemas.microsoft.com/office/drawing/2014/main" id="{592334BC-BC19-A466-AEC4-0CB7D7433960}"/>
              </a:ext>
            </a:extLst>
          </p:cNvPr>
          <p:cNvSpPr txBox="1"/>
          <p:nvPr/>
        </p:nvSpPr>
        <p:spPr>
          <a:xfrm>
            <a:off x="99318" y="99375"/>
            <a:ext cx="2454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Pages:28 &amp; 29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21DCCF-752A-4184-9EA8-4998A49BE6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761548C-68CE-4260-A42B-26C62976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07" y="952971"/>
            <a:ext cx="9305925" cy="536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3683021-F001-4DF1-8B74-9A5F4646A3F7}"/>
              </a:ext>
            </a:extLst>
          </p:cNvPr>
          <p:cNvSpPr/>
          <p:nvPr/>
        </p:nvSpPr>
        <p:spPr>
          <a:xfrm>
            <a:off x="1597445" y="2291508"/>
            <a:ext cx="182123" cy="2754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A1245B6-946C-4DE5-A60F-183B072522C6}"/>
              </a:ext>
            </a:extLst>
          </p:cNvPr>
          <p:cNvSpPr/>
          <p:nvPr/>
        </p:nvSpPr>
        <p:spPr>
          <a:xfrm>
            <a:off x="1606625" y="3402385"/>
            <a:ext cx="182123" cy="2754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31CFC709-5575-43A2-9D5E-7A2EE7A7F7FA}"/>
              </a:ext>
            </a:extLst>
          </p:cNvPr>
          <p:cNvSpPr/>
          <p:nvPr/>
        </p:nvSpPr>
        <p:spPr>
          <a:xfrm>
            <a:off x="1604787" y="4259865"/>
            <a:ext cx="182123" cy="2754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A5BDE17-F968-4C29-82EC-46F74FA5E6F2}"/>
              </a:ext>
            </a:extLst>
          </p:cNvPr>
          <p:cNvSpPr/>
          <p:nvPr/>
        </p:nvSpPr>
        <p:spPr>
          <a:xfrm>
            <a:off x="1613966" y="5866495"/>
            <a:ext cx="182123" cy="2754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0D564250-57AD-4570-A25F-CBE0A009DCBE}"/>
              </a:ext>
            </a:extLst>
          </p:cNvPr>
          <p:cNvSpPr/>
          <p:nvPr/>
        </p:nvSpPr>
        <p:spPr>
          <a:xfrm>
            <a:off x="6233722" y="2565095"/>
            <a:ext cx="182123" cy="2754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2C5D74EF-F2DC-47A3-B471-25B9888DD405}"/>
              </a:ext>
            </a:extLst>
          </p:cNvPr>
          <p:cNvSpPr/>
          <p:nvPr/>
        </p:nvSpPr>
        <p:spPr>
          <a:xfrm>
            <a:off x="6231884" y="3191224"/>
            <a:ext cx="182123" cy="2754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8302095-B3C0-4F9F-9805-7D83E83B904A}"/>
              </a:ext>
            </a:extLst>
          </p:cNvPr>
          <p:cNvSpPr/>
          <p:nvPr/>
        </p:nvSpPr>
        <p:spPr>
          <a:xfrm>
            <a:off x="6242901" y="4535278"/>
            <a:ext cx="182123" cy="2754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656798FA-3AFC-49D5-BC99-E751E6D04B58}"/>
              </a:ext>
            </a:extLst>
          </p:cNvPr>
          <p:cNvSpPr/>
          <p:nvPr/>
        </p:nvSpPr>
        <p:spPr>
          <a:xfrm>
            <a:off x="6241063" y="5414792"/>
            <a:ext cx="182123" cy="2754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8">
            <a:extLst>
              <a:ext uri="{FF2B5EF4-FFF2-40B4-BE49-F238E27FC236}">
                <a16:creationId xmlns:a16="http://schemas.microsoft.com/office/drawing/2014/main" id="{9DAC2EF6-8D99-46A2-2613-75E5E8E4A61E}"/>
              </a:ext>
            </a:extLst>
          </p:cNvPr>
          <p:cNvSpPr txBox="1"/>
          <p:nvPr/>
        </p:nvSpPr>
        <p:spPr>
          <a:xfrm>
            <a:off x="99318" y="99375"/>
            <a:ext cx="2454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Pages:28 &amp; 29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AFE2F-46F1-4CE4-98CC-E2751D59E7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CFE56E3-459E-4FD4-B60D-E27ED1B297D7}"/>
              </a:ext>
            </a:extLst>
          </p:cNvPr>
          <p:cNvSpPr txBox="1"/>
          <p:nvPr/>
        </p:nvSpPr>
        <p:spPr>
          <a:xfrm>
            <a:off x="121516" y="3327552"/>
            <a:ext cx="1194896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1.Arabic is spoken by more than 340 million people, so it can help you communicate with lots of people. 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</a:rPr>
              <a:t>2. Students will recite the Holy Qur’an, practice conversation, listen, and learn to read and write Arabic. 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3. Students will live with a family. 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</a:rPr>
              <a:t>4. </a:t>
            </a:r>
            <a:r>
              <a:rPr lang="en-US" sz="2400" dirty="0" err="1">
                <a:solidFill>
                  <a:srgbClr val="C00000"/>
                </a:solidFill>
              </a:rPr>
              <a:t>Abha</a:t>
            </a:r>
            <a:r>
              <a:rPr lang="en-US" sz="2400" dirty="0">
                <a:solidFill>
                  <a:srgbClr val="C00000"/>
                </a:solidFill>
              </a:rPr>
              <a:t> has a mild climate with temperatures between 12°C and 24°C. 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5. The climate is good, and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Abha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has a rich heritage, a buzzing marketplace, a lively atmosphere, summer festivals, and even paragliding.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C2AA3C5-6BDB-4595-A873-681321C0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" y="145584"/>
            <a:ext cx="10375618" cy="284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8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0C32DC-9A96-4989-9157-74FBD03384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20392B1-8C00-4E77-9601-E98F7A15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05" y="1131093"/>
            <a:ext cx="10706190" cy="402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78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608FC8-AE96-4C5E-829F-89BF2C846B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1AA4B63-DDB2-4991-9286-B913F351D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44" y="1240222"/>
            <a:ext cx="8741392" cy="348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45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 rot="2700000">
            <a:off x="4716910" y="2236616"/>
            <a:ext cx="2663198" cy="273517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04466" y="2773041"/>
            <a:ext cx="2100771" cy="1989958"/>
            <a:chOff x="6191250" y="2102308"/>
            <a:chExt cx="2476500" cy="2345868"/>
          </a:xfrm>
        </p:grpSpPr>
        <p:pic>
          <p:nvPicPr>
            <p:cNvPr id="27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09674" y="2774161"/>
              <a:ext cx="2219242" cy="14432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EFD64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Workbook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Page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183</a:t>
              </a:r>
              <a:b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pic>
        <p:nvPicPr>
          <p:cNvPr id="17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8" y="4150778"/>
            <a:ext cx="4127987" cy="2275856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 rot="2700000">
            <a:off x="2302678" y="1687462"/>
            <a:ext cx="3655962" cy="3627598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9032" y="3233476"/>
            <a:ext cx="3109652" cy="11576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Homework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3581400" y="6324600"/>
            <a:ext cx="48818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 SINGLE LARGE HEADER )</a:t>
            </a:r>
          </a:p>
        </p:txBody>
      </p:sp>
    </p:spTree>
    <p:extLst>
      <p:ext uri="{BB962C8B-B14F-4D97-AF65-F5344CB8AC3E}">
        <p14:creationId xmlns:p14="http://schemas.microsoft.com/office/powerpoint/2010/main" val="156011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2E033D-156A-4A76-8F30-00861577B5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4546A">
                  <a:shade val="30000"/>
                  <a:satMod val="115000"/>
                </a:srgbClr>
              </a:gs>
              <a:gs pos="50000">
                <a:srgbClr val="44546A">
                  <a:shade val="67500"/>
                  <a:satMod val="115000"/>
                </a:srgbClr>
              </a:gs>
              <a:gs pos="100000">
                <a:srgbClr val="44546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07" y="158418"/>
            <a:ext cx="7121429" cy="663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089175" y="5253599"/>
            <a:ext cx="384981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7030A0"/>
                </a:solidFill>
                <a:latin typeface="Comic Sans MS" panose="030F0702030302020204" pitchFamily="66" charset="0"/>
              </a:rPr>
              <a:t>T </a:t>
            </a:r>
            <a:endParaRPr lang="ar-SA" sz="1758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93025" y="5504726"/>
            <a:ext cx="384981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2060"/>
                </a:solidFill>
                <a:latin typeface="Comic Sans MS" panose="030F0702030302020204" pitchFamily="66" charset="0"/>
              </a:rPr>
              <a:t>F </a:t>
            </a:r>
            <a:endParaRPr lang="ar-SA" sz="1758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096876" y="5728361"/>
            <a:ext cx="384981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B050"/>
                </a:solidFill>
                <a:latin typeface="Comic Sans MS" panose="030F0702030302020204" pitchFamily="66" charset="0"/>
              </a:rPr>
              <a:t>F </a:t>
            </a:r>
            <a:endParaRPr lang="ar-SA" sz="1758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93027" y="5992118"/>
            <a:ext cx="384981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3300"/>
                </a:solidFill>
                <a:latin typeface="Comic Sans MS" panose="030F0702030302020204" pitchFamily="66" charset="0"/>
              </a:rPr>
              <a:t>T </a:t>
            </a:r>
            <a:endParaRPr lang="ar-SA" sz="1758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96877" y="6185845"/>
            <a:ext cx="384981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3300"/>
                </a:solidFill>
                <a:latin typeface="Comic Sans MS" panose="030F0702030302020204" pitchFamily="66" charset="0"/>
              </a:rPr>
              <a:t>T </a:t>
            </a:r>
            <a:endParaRPr lang="ar-SA" sz="1758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100727" y="6466880"/>
            <a:ext cx="384981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C00000"/>
                </a:solidFill>
                <a:latin typeface="Comic Sans MS" panose="030F0702030302020204" pitchFamily="66" charset="0"/>
              </a:rPr>
              <a:t>F </a:t>
            </a:r>
            <a:endParaRPr lang="ar-SA" sz="1758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12FF7-9DC1-AE4B-BC1B-57A2D0928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5FC68E-F95E-1E44-8A0B-47DB8476C54E}"/>
              </a:ext>
            </a:extLst>
          </p:cNvPr>
          <p:cNvSpPr/>
          <p:nvPr/>
        </p:nvSpPr>
        <p:spPr>
          <a:xfrm>
            <a:off x="7113494" y="4585447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2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816A29-2C8F-4855-8711-C6DCE73086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4546A">
                  <a:shade val="30000"/>
                  <a:satMod val="115000"/>
                </a:srgbClr>
              </a:gs>
              <a:gs pos="50000">
                <a:srgbClr val="44546A">
                  <a:shade val="67500"/>
                  <a:satMod val="115000"/>
                </a:srgbClr>
              </a:gs>
              <a:gs pos="100000">
                <a:srgbClr val="44546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28" y="949688"/>
            <a:ext cx="7807251" cy="32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877614" y="1951963"/>
            <a:ext cx="7385741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009900"/>
                </a:solidFill>
                <a:latin typeface="Comic Sans MS" panose="030F0702030302020204" pitchFamily="66" charset="0"/>
              </a:rPr>
              <a:t>I probably will stay at the Broadview Hotel. I want to see the falls from my room .</a:t>
            </a:r>
            <a:endParaRPr lang="ar-SA" sz="1319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877614" y="3429000"/>
            <a:ext cx="7385741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009900"/>
                </a:solidFill>
                <a:latin typeface="Comic Sans MS" panose="030F0702030302020204" pitchFamily="66" charset="0"/>
              </a:rPr>
              <a:t>I probably will take the helicopter ride. I want to get some good photos of the falls .</a:t>
            </a:r>
          </a:p>
        </p:txBody>
      </p:sp>
    </p:spTree>
    <p:extLst>
      <p:ext uri="{BB962C8B-B14F-4D97-AF65-F5344CB8AC3E}">
        <p14:creationId xmlns:p14="http://schemas.microsoft.com/office/powerpoint/2010/main" val="35974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6AC64-587E-8445-8602-FA469018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1" y="457200"/>
            <a:ext cx="10563758" cy="594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F6FC8C-EC1E-C446-9229-FB677181544C}"/>
              </a:ext>
            </a:extLst>
          </p:cNvPr>
          <p:cNvSpPr/>
          <p:nvPr/>
        </p:nvSpPr>
        <p:spPr>
          <a:xfrm>
            <a:off x="3215725" y="1059919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867" b="1" i="0" u="none" strike="noStrike" kern="1200" cap="none" spc="0" normalizeH="0" baseline="0" noProof="0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2A2F4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DecoType Thuluth" panose="02010000000000000000" pitchFamily="2" charset="-78"/>
              </a:rPr>
              <a:t>بسم الله الرحمن الرحيم</a:t>
            </a:r>
            <a:endParaRPr kumimoji="0" lang="en-US" sz="5867" b="1" i="0" u="none" strike="noStrike" kern="1200" cap="none" spc="0" normalizeH="0" baseline="0" noProof="0" dirty="0">
              <a:ln w="10160">
                <a:solidFill>
                  <a:prstClr val="white"/>
                </a:solidFill>
                <a:prstDash val="solid"/>
              </a:ln>
              <a:solidFill>
                <a:srgbClr val="2A2F4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DecoType Thuluth" panose="02010000000000000000" pitchFamily="2" charset="-78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3227C7B5-F34A-EE45-BBCF-417E87765ED8}"/>
              </a:ext>
            </a:extLst>
          </p:cNvPr>
          <p:cNvSpPr/>
          <p:nvPr/>
        </p:nvSpPr>
        <p:spPr>
          <a:xfrm>
            <a:off x="1377797" y="2707172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Day: </a:t>
            </a:r>
          </a:p>
        </p:txBody>
      </p:sp>
      <p:sp>
        <p:nvSpPr>
          <p:cNvPr id="13" name="مستطيل 2">
            <a:extLst>
              <a:ext uri="{FF2B5EF4-FFF2-40B4-BE49-F238E27FC236}">
                <a16:creationId xmlns:a16="http://schemas.microsoft.com/office/drawing/2014/main" id="{213F5D34-2A5A-9246-BA88-DE62A3C0556D}"/>
              </a:ext>
            </a:extLst>
          </p:cNvPr>
          <p:cNvSpPr/>
          <p:nvPr/>
        </p:nvSpPr>
        <p:spPr>
          <a:xfrm>
            <a:off x="1377797" y="3637876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Date: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27712-82DD-864B-8098-3619D86C138E}"/>
              </a:ext>
            </a:extLst>
          </p:cNvPr>
          <p:cNvSpPr/>
          <p:nvPr/>
        </p:nvSpPr>
        <p:spPr>
          <a:xfrm>
            <a:off x="2541910" y="5443885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6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76" y="3024274"/>
            <a:ext cx="4974538" cy="3011492"/>
          </a:xfrm>
          <a:prstGeom prst="rect">
            <a:avLst/>
          </a:prstGeom>
        </p:spPr>
      </p:pic>
      <p:sp>
        <p:nvSpPr>
          <p:cNvPr id="25" name="Rectangle: Rounded Corners 38"/>
          <p:cNvSpPr/>
          <p:nvPr/>
        </p:nvSpPr>
        <p:spPr>
          <a:xfrm rot="2700000">
            <a:off x="-1930475" y="-695424"/>
            <a:ext cx="7612926" cy="8038423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2926" h="8038423">
                <a:moveTo>
                  <a:pt x="0" y="3067900"/>
                </a:moveTo>
                <a:lnTo>
                  <a:pt x="3033370" y="24870"/>
                </a:lnTo>
                <a:lnTo>
                  <a:pt x="6887532" y="0"/>
                </a:lnTo>
                <a:cubicBezTo>
                  <a:pt x="7278999" y="0"/>
                  <a:pt x="7596345" y="317346"/>
                  <a:pt x="7596345" y="708813"/>
                </a:cubicBezTo>
                <a:cubicBezTo>
                  <a:pt x="7601871" y="2253119"/>
                  <a:pt x="7607400" y="3837834"/>
                  <a:pt x="7612926" y="5382140"/>
                </a:cubicBezTo>
                <a:lnTo>
                  <a:pt x="4972226" y="8038423"/>
                </a:lnTo>
                <a:lnTo>
                  <a:pt x="0" y="3067900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 rot="2700000">
            <a:off x="7421934" y="964392"/>
            <a:ext cx="3777420" cy="3943463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4" name="Group 3"/>
          <p:cNvGrpSpPr/>
          <p:nvPr/>
        </p:nvGrpSpPr>
        <p:grpSpPr>
          <a:xfrm>
            <a:off x="6074987" y="3921582"/>
            <a:ext cx="2476500" cy="2345868"/>
            <a:chOff x="6191250" y="2102308"/>
            <a:chExt cx="2476500" cy="2345868"/>
          </a:xfrm>
        </p:grpSpPr>
        <p:pic>
          <p:nvPicPr>
            <p:cNvPr id="17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9" name="Rectangle: Rounded Corners 1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5648" y="2457842"/>
              <a:ext cx="2219242" cy="13981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Give meaning of the new words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7556472" y="1874378"/>
            <a:ext cx="3056884" cy="2754300"/>
            <a:chOff x="6191250" y="1693876"/>
            <a:chExt cx="2476500" cy="2754300"/>
          </a:xfrm>
        </p:grpSpPr>
        <p:pic>
          <p:nvPicPr>
            <p:cNvPr id="41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40" name="Rectangle: Rounded Corners 39"/>
            <p:cNvSpPr/>
            <p:nvPr/>
          </p:nvSpPr>
          <p:spPr>
            <a:xfrm rot="2700000">
              <a:off x="6217757" y="1865851"/>
              <a:ext cx="2255826" cy="1911875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67533" y="2238376"/>
              <a:ext cx="2219242" cy="17315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EFD64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Design Arabic language study program for foreigners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1"/>
          <p:cNvGrpSpPr/>
          <p:nvPr/>
        </p:nvGrpSpPr>
        <p:grpSpPr>
          <a:xfrm>
            <a:off x="6088502" y="685800"/>
            <a:ext cx="2476500" cy="2345868"/>
            <a:chOff x="6191250" y="2102308"/>
            <a:chExt cx="2476500" cy="2345868"/>
          </a:xfrm>
        </p:grpSpPr>
        <p:pic>
          <p:nvPicPr>
            <p:cNvPr id="22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83984" y="2396394"/>
              <a:ext cx="2219242" cy="13981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Identify the main idea of reading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">
            <a:extLst>
              <a:ext uri="{FF2B5EF4-FFF2-40B4-BE49-F238E27FC236}">
                <a16:creationId xmlns:a16="http://schemas.microsoft.com/office/drawing/2014/main" id="{32B1F610-748A-4A42-B291-BDD69D151FD4}"/>
              </a:ext>
            </a:extLst>
          </p:cNvPr>
          <p:cNvGrpSpPr/>
          <p:nvPr/>
        </p:nvGrpSpPr>
        <p:grpSpPr>
          <a:xfrm>
            <a:off x="9470582" y="678406"/>
            <a:ext cx="2476500" cy="2345868"/>
            <a:chOff x="6191250" y="2102308"/>
            <a:chExt cx="2476500" cy="2345868"/>
          </a:xfrm>
        </p:grpSpPr>
        <p:pic>
          <p:nvPicPr>
            <p:cNvPr id="28" name="shadow">
              <a:extLst>
                <a:ext uri="{FF2B5EF4-FFF2-40B4-BE49-F238E27FC236}">
                  <a16:creationId xmlns:a16="http://schemas.microsoft.com/office/drawing/2014/main" id="{08E8C842-3D06-4FB6-84C0-9FA8E1DB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30AEF5-A8F0-4062-B718-48780D1A59D5}"/>
                </a:ext>
              </a:extLst>
            </p:cNvPr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338C6B-1908-4B3A-80CE-8D41DDAAE13B}"/>
                </a:ext>
              </a:extLst>
            </p:cNvPr>
            <p:cNvSpPr txBox="1"/>
            <p:nvPr/>
          </p:nvSpPr>
          <p:spPr>
            <a:xfrm>
              <a:off x="6330694" y="2324304"/>
              <a:ext cx="2093069" cy="17315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answer questions about the reading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57B63B72-072F-4450-9B5B-A078A6426D19}"/>
              </a:ext>
            </a:extLst>
          </p:cNvPr>
          <p:cNvGrpSpPr/>
          <p:nvPr/>
        </p:nvGrpSpPr>
        <p:grpSpPr>
          <a:xfrm>
            <a:off x="9394299" y="3759719"/>
            <a:ext cx="2476500" cy="2345868"/>
            <a:chOff x="6191250" y="2102308"/>
            <a:chExt cx="2476500" cy="2345868"/>
          </a:xfrm>
        </p:grpSpPr>
        <p:pic>
          <p:nvPicPr>
            <p:cNvPr id="32" name="shadow">
              <a:extLst>
                <a:ext uri="{FF2B5EF4-FFF2-40B4-BE49-F238E27FC236}">
                  <a16:creationId xmlns:a16="http://schemas.microsoft.com/office/drawing/2014/main" id="{85E87DAA-1186-4C6E-A61B-FC2A6A45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30CA4F7-6585-4D35-BD02-ACFD5166923E}"/>
                </a:ext>
              </a:extLst>
            </p:cNvPr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C3E61E-562D-49CE-947C-069FBA01A906}"/>
                </a:ext>
              </a:extLst>
            </p:cNvPr>
            <p:cNvSpPr txBox="1"/>
            <p:nvPr/>
          </p:nvSpPr>
          <p:spPr>
            <a:xfrm>
              <a:off x="6275902" y="2462286"/>
              <a:ext cx="2219242" cy="13981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Recognize the benefits of learning Arabic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265A8C-7A2E-1746-8B76-17E921997169}"/>
              </a:ext>
            </a:extLst>
          </p:cNvPr>
          <p:cNvGrpSpPr/>
          <p:nvPr/>
        </p:nvGrpSpPr>
        <p:grpSpPr>
          <a:xfrm>
            <a:off x="136208" y="1769009"/>
            <a:ext cx="6419305" cy="2855695"/>
            <a:chOff x="4782995" y="3698539"/>
            <a:chExt cx="13672981" cy="6082568"/>
          </a:xfrm>
          <a:solidFill>
            <a:schemeClr val="bg1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84FEF5E-B7CE-5246-97C1-B53D4BC45579}"/>
                </a:ext>
              </a:extLst>
            </p:cNvPr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44" name="Freeform 1">
                <a:extLst>
                  <a:ext uri="{FF2B5EF4-FFF2-40B4-BE49-F238E27FC236}">
                    <a16:creationId xmlns:a16="http://schemas.microsoft.com/office/drawing/2014/main" id="{A6BAC678-0128-D349-B76A-77D92897A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2">
                <a:extLst>
                  <a:ext uri="{FF2B5EF4-FFF2-40B4-BE49-F238E27FC236}">
                    <a16:creationId xmlns:a16="http://schemas.microsoft.com/office/drawing/2014/main" id="{0C556D99-C8CF-8543-A18C-AC2AAD35E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3">
                <a:extLst>
                  <a:ext uri="{FF2B5EF4-FFF2-40B4-BE49-F238E27FC236}">
                    <a16:creationId xmlns:a16="http://schemas.microsoft.com/office/drawing/2014/main" id="{EB1A50D0-6DB7-974B-A1E1-4AB2ED0A5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">
                <a:extLst>
                  <a:ext uri="{FF2B5EF4-FFF2-40B4-BE49-F238E27FC236}">
                    <a16:creationId xmlns:a16="http://schemas.microsoft.com/office/drawing/2014/main" id="{919FD4DD-6A39-5049-9973-EB6FA1454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A5E7D45C-C68F-F34F-845F-54202550E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138D12B0-70DC-DB42-9EFD-9005132E0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D944B407-1D04-FB41-B3B1-DED44F903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8">
                <a:extLst>
                  <a:ext uri="{FF2B5EF4-FFF2-40B4-BE49-F238E27FC236}">
                    <a16:creationId xmlns:a16="http://schemas.microsoft.com/office/drawing/2014/main" id="{F215E43A-F916-CC49-8C73-B30289640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4275B8E6-266B-274F-805A-14ECF36FC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1E1C600D-5295-F840-99E4-01C6247E6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11">
                <a:extLst>
                  <a:ext uri="{FF2B5EF4-FFF2-40B4-BE49-F238E27FC236}">
                    <a16:creationId xmlns:a16="http://schemas.microsoft.com/office/drawing/2014/main" id="{F13767CE-16ED-7D4B-AFD6-1C60427F9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164E287C-373E-4C4B-9191-6E0050412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id="{FCE07AB0-B829-AD4C-A87A-E9A344B51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48FCB880-278E-B042-BE83-FCDD1245E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D5F1459D-8DF1-7D45-A978-DE1A88516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DC85C931-C9AF-034A-B093-EAAD5F8BF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2BE982E8-B74D-BF48-9DC3-27E3565D4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18">
                <a:extLst>
                  <a:ext uri="{FF2B5EF4-FFF2-40B4-BE49-F238E27FC236}">
                    <a16:creationId xmlns:a16="http://schemas.microsoft.com/office/drawing/2014/main" id="{00BB1CDA-CACC-464E-857D-E6AF4F7EF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19">
                <a:extLst>
                  <a:ext uri="{FF2B5EF4-FFF2-40B4-BE49-F238E27FC236}">
                    <a16:creationId xmlns:a16="http://schemas.microsoft.com/office/drawing/2014/main" id="{2DD74420-E51F-DF46-9441-664C13738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298811ED-BA2E-2340-A390-E84FBB215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CF848EA4-E257-9245-9B94-F1285AB75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22">
                <a:extLst>
                  <a:ext uri="{FF2B5EF4-FFF2-40B4-BE49-F238E27FC236}">
                    <a16:creationId xmlns:a16="http://schemas.microsoft.com/office/drawing/2014/main" id="{DA4A1B5C-84BF-1142-BAAC-429C04AF3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23">
                <a:extLst>
                  <a:ext uri="{FF2B5EF4-FFF2-40B4-BE49-F238E27FC236}">
                    <a16:creationId xmlns:a16="http://schemas.microsoft.com/office/drawing/2014/main" id="{17D8DFF6-E776-DA44-BB18-1A542E10B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24">
                <a:extLst>
                  <a:ext uri="{FF2B5EF4-FFF2-40B4-BE49-F238E27FC236}">
                    <a16:creationId xmlns:a16="http://schemas.microsoft.com/office/drawing/2014/main" id="{E18D2883-0232-D242-A529-FF42A8C36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25">
                <a:extLst>
                  <a:ext uri="{FF2B5EF4-FFF2-40B4-BE49-F238E27FC236}">
                    <a16:creationId xmlns:a16="http://schemas.microsoft.com/office/drawing/2014/main" id="{611D11AF-29B0-2F48-8EB8-0700DFD26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8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6">
                <a:extLst>
                  <a:ext uri="{FF2B5EF4-FFF2-40B4-BE49-F238E27FC236}">
                    <a16:creationId xmlns:a16="http://schemas.microsoft.com/office/drawing/2014/main" id="{4C407F3A-4A4C-1345-82A0-C76CBFB3B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7">
                <a:extLst>
                  <a:ext uri="{FF2B5EF4-FFF2-40B4-BE49-F238E27FC236}">
                    <a16:creationId xmlns:a16="http://schemas.microsoft.com/office/drawing/2014/main" id="{B35DA754-E359-0D4F-A1E5-A6D28E32C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28">
                <a:extLst>
                  <a:ext uri="{FF2B5EF4-FFF2-40B4-BE49-F238E27FC236}">
                    <a16:creationId xmlns:a16="http://schemas.microsoft.com/office/drawing/2014/main" id="{5A99506D-162D-3F49-8E1B-ECAE76821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9">
                <a:extLst>
                  <a:ext uri="{FF2B5EF4-FFF2-40B4-BE49-F238E27FC236}">
                    <a16:creationId xmlns:a16="http://schemas.microsoft.com/office/drawing/2014/main" id="{9A9806EE-114B-2547-BB1E-B990A7E5F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30">
                <a:extLst>
                  <a:ext uri="{FF2B5EF4-FFF2-40B4-BE49-F238E27FC236}">
                    <a16:creationId xmlns:a16="http://schemas.microsoft.com/office/drawing/2014/main" id="{54AA74EB-2E5E-7043-93BD-B47C0A639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31">
                <a:extLst>
                  <a:ext uri="{FF2B5EF4-FFF2-40B4-BE49-F238E27FC236}">
                    <a16:creationId xmlns:a16="http://schemas.microsoft.com/office/drawing/2014/main" id="{1BC1BA44-D426-2B49-BBA3-B61407683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32">
                <a:extLst>
                  <a:ext uri="{FF2B5EF4-FFF2-40B4-BE49-F238E27FC236}">
                    <a16:creationId xmlns:a16="http://schemas.microsoft.com/office/drawing/2014/main" id="{5FD06E7A-40CA-0E47-A4E6-CF9F588F3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98533FF6-0DB2-544A-83CB-20A4DC7B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34">
                <a:extLst>
                  <a:ext uri="{FF2B5EF4-FFF2-40B4-BE49-F238E27FC236}">
                    <a16:creationId xmlns:a16="http://schemas.microsoft.com/office/drawing/2014/main" id="{D0CC4FD4-8FDB-7B4D-A99C-D59324396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35">
                <a:extLst>
                  <a:ext uri="{FF2B5EF4-FFF2-40B4-BE49-F238E27FC236}">
                    <a16:creationId xmlns:a16="http://schemas.microsoft.com/office/drawing/2014/main" id="{2E5CBC7D-796D-1E45-B7A6-06CD21CBA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36">
                <a:extLst>
                  <a:ext uri="{FF2B5EF4-FFF2-40B4-BE49-F238E27FC236}">
                    <a16:creationId xmlns:a16="http://schemas.microsoft.com/office/drawing/2014/main" id="{F48D5E64-7E15-FE4F-8CD3-BF59D3FD8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37">
                <a:extLst>
                  <a:ext uri="{FF2B5EF4-FFF2-40B4-BE49-F238E27FC236}">
                    <a16:creationId xmlns:a16="http://schemas.microsoft.com/office/drawing/2014/main" id="{80FDB8A4-55A9-1C4B-A2AA-223F7B897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38">
                <a:extLst>
                  <a:ext uri="{FF2B5EF4-FFF2-40B4-BE49-F238E27FC236}">
                    <a16:creationId xmlns:a16="http://schemas.microsoft.com/office/drawing/2014/main" id="{6C9E52BC-0A63-CC47-8D68-099AAA370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39">
                <a:extLst>
                  <a:ext uri="{FF2B5EF4-FFF2-40B4-BE49-F238E27FC236}">
                    <a16:creationId xmlns:a16="http://schemas.microsoft.com/office/drawing/2014/main" id="{5EDE9747-4474-DD46-AA0C-3C2E76B17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40">
                <a:extLst>
                  <a:ext uri="{FF2B5EF4-FFF2-40B4-BE49-F238E27FC236}">
                    <a16:creationId xmlns:a16="http://schemas.microsoft.com/office/drawing/2014/main" id="{039BD854-67C3-384B-8A50-B4110333F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41">
                <a:extLst>
                  <a:ext uri="{FF2B5EF4-FFF2-40B4-BE49-F238E27FC236}">
                    <a16:creationId xmlns:a16="http://schemas.microsoft.com/office/drawing/2014/main" id="{C451D831-08F1-034F-8711-A313FDF67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42">
                <a:extLst>
                  <a:ext uri="{FF2B5EF4-FFF2-40B4-BE49-F238E27FC236}">
                    <a16:creationId xmlns:a16="http://schemas.microsoft.com/office/drawing/2014/main" id="{BA020FC1-C2F2-6548-89DB-368660634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43">
                <a:extLst>
                  <a:ext uri="{FF2B5EF4-FFF2-40B4-BE49-F238E27FC236}">
                    <a16:creationId xmlns:a16="http://schemas.microsoft.com/office/drawing/2014/main" id="{E8FE5E6D-1354-6446-A18B-00470C7BF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44">
                <a:extLst>
                  <a:ext uri="{FF2B5EF4-FFF2-40B4-BE49-F238E27FC236}">
                    <a16:creationId xmlns:a16="http://schemas.microsoft.com/office/drawing/2014/main" id="{708724B5-1BEC-C040-9319-47246B945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45">
                <a:extLst>
                  <a:ext uri="{FF2B5EF4-FFF2-40B4-BE49-F238E27FC236}">
                    <a16:creationId xmlns:a16="http://schemas.microsoft.com/office/drawing/2014/main" id="{55B70137-31AA-E44C-B4B1-F692E962E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46">
                <a:extLst>
                  <a:ext uri="{FF2B5EF4-FFF2-40B4-BE49-F238E27FC236}">
                    <a16:creationId xmlns:a16="http://schemas.microsoft.com/office/drawing/2014/main" id="{9D78EDF0-EA1C-3249-BB86-605AFB41A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47">
                <a:extLst>
                  <a:ext uri="{FF2B5EF4-FFF2-40B4-BE49-F238E27FC236}">
                    <a16:creationId xmlns:a16="http://schemas.microsoft.com/office/drawing/2014/main" id="{6BC5ADB9-6265-EC43-852D-FBCF20943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48">
                <a:extLst>
                  <a:ext uri="{FF2B5EF4-FFF2-40B4-BE49-F238E27FC236}">
                    <a16:creationId xmlns:a16="http://schemas.microsoft.com/office/drawing/2014/main" id="{1F0B8B18-58D6-3840-95D1-428B615D6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49">
                <a:extLst>
                  <a:ext uri="{FF2B5EF4-FFF2-40B4-BE49-F238E27FC236}">
                    <a16:creationId xmlns:a16="http://schemas.microsoft.com/office/drawing/2014/main" id="{2C3019D5-BF07-7648-A6E7-26F458740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50">
                <a:extLst>
                  <a:ext uri="{FF2B5EF4-FFF2-40B4-BE49-F238E27FC236}">
                    <a16:creationId xmlns:a16="http://schemas.microsoft.com/office/drawing/2014/main" id="{8AF62094-28E5-A04F-94C4-66F1F8318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Freeform 51">
                <a:extLst>
                  <a:ext uri="{FF2B5EF4-FFF2-40B4-BE49-F238E27FC236}">
                    <a16:creationId xmlns:a16="http://schemas.microsoft.com/office/drawing/2014/main" id="{10CE7C94-86EC-4746-90D8-119E9C0E5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52">
                <a:extLst>
                  <a:ext uri="{FF2B5EF4-FFF2-40B4-BE49-F238E27FC236}">
                    <a16:creationId xmlns:a16="http://schemas.microsoft.com/office/drawing/2014/main" id="{F8B0CB20-2B65-4E4A-9455-F4D325188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53">
                <a:extLst>
                  <a:ext uri="{FF2B5EF4-FFF2-40B4-BE49-F238E27FC236}">
                    <a16:creationId xmlns:a16="http://schemas.microsoft.com/office/drawing/2014/main" id="{5B3F5857-26CD-4E46-9239-57712BF28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54">
                <a:extLst>
                  <a:ext uri="{FF2B5EF4-FFF2-40B4-BE49-F238E27FC236}">
                    <a16:creationId xmlns:a16="http://schemas.microsoft.com/office/drawing/2014/main" id="{AE8D962A-4F13-6448-82E4-46324215D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 55">
                <a:extLst>
                  <a:ext uri="{FF2B5EF4-FFF2-40B4-BE49-F238E27FC236}">
                    <a16:creationId xmlns:a16="http://schemas.microsoft.com/office/drawing/2014/main" id="{48259004-A437-FA40-99D1-37B373A9E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56">
                <a:extLst>
                  <a:ext uri="{FF2B5EF4-FFF2-40B4-BE49-F238E27FC236}">
                    <a16:creationId xmlns:a16="http://schemas.microsoft.com/office/drawing/2014/main" id="{2F79EFFE-B547-5A46-A71A-3042A63DC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57">
                <a:extLst>
                  <a:ext uri="{FF2B5EF4-FFF2-40B4-BE49-F238E27FC236}">
                    <a16:creationId xmlns:a16="http://schemas.microsoft.com/office/drawing/2014/main" id="{D554CAA5-DE72-594D-A21E-6944894A6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58">
                <a:extLst>
                  <a:ext uri="{FF2B5EF4-FFF2-40B4-BE49-F238E27FC236}">
                    <a16:creationId xmlns:a16="http://schemas.microsoft.com/office/drawing/2014/main" id="{50CC0A19-6C27-7C42-88BC-3A16B7670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59">
                <a:extLst>
                  <a:ext uri="{FF2B5EF4-FFF2-40B4-BE49-F238E27FC236}">
                    <a16:creationId xmlns:a16="http://schemas.microsoft.com/office/drawing/2014/main" id="{1C084ADE-315D-7D4B-9827-BE90CA151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60">
                <a:extLst>
                  <a:ext uri="{FF2B5EF4-FFF2-40B4-BE49-F238E27FC236}">
                    <a16:creationId xmlns:a16="http://schemas.microsoft.com/office/drawing/2014/main" id="{66210A98-683F-2943-86BA-C1E236064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61">
                <a:extLst>
                  <a:ext uri="{FF2B5EF4-FFF2-40B4-BE49-F238E27FC236}">
                    <a16:creationId xmlns:a16="http://schemas.microsoft.com/office/drawing/2014/main" id="{5F99227A-6E3D-8647-BA08-F00F02B57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62">
                <a:extLst>
                  <a:ext uri="{FF2B5EF4-FFF2-40B4-BE49-F238E27FC236}">
                    <a16:creationId xmlns:a16="http://schemas.microsoft.com/office/drawing/2014/main" id="{A5AA5C51-4BEB-864F-8000-FA52096D4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63">
                <a:extLst>
                  <a:ext uri="{FF2B5EF4-FFF2-40B4-BE49-F238E27FC236}">
                    <a16:creationId xmlns:a16="http://schemas.microsoft.com/office/drawing/2014/main" id="{8F81CD46-2BDB-B74C-B275-FE3BE26C8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64">
                <a:extLst>
                  <a:ext uri="{FF2B5EF4-FFF2-40B4-BE49-F238E27FC236}">
                    <a16:creationId xmlns:a16="http://schemas.microsoft.com/office/drawing/2014/main" id="{8927D752-55D5-964D-A052-20836FE5D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65">
                <a:extLst>
                  <a:ext uri="{FF2B5EF4-FFF2-40B4-BE49-F238E27FC236}">
                    <a16:creationId xmlns:a16="http://schemas.microsoft.com/office/drawing/2014/main" id="{EAACDA5A-66AB-C843-970F-EC7D16B50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66">
                <a:extLst>
                  <a:ext uri="{FF2B5EF4-FFF2-40B4-BE49-F238E27FC236}">
                    <a16:creationId xmlns:a16="http://schemas.microsoft.com/office/drawing/2014/main" id="{DF24A158-DF8E-A64B-89C5-9B8FE7747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67">
                <a:extLst>
                  <a:ext uri="{FF2B5EF4-FFF2-40B4-BE49-F238E27FC236}">
                    <a16:creationId xmlns:a16="http://schemas.microsoft.com/office/drawing/2014/main" id="{6ECB4EFB-6F07-9847-9259-8DF7E8FA3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68">
                <a:extLst>
                  <a:ext uri="{FF2B5EF4-FFF2-40B4-BE49-F238E27FC236}">
                    <a16:creationId xmlns:a16="http://schemas.microsoft.com/office/drawing/2014/main" id="{55188045-43C2-9340-A13A-2EFB1D27B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 69">
                <a:extLst>
                  <a:ext uri="{FF2B5EF4-FFF2-40B4-BE49-F238E27FC236}">
                    <a16:creationId xmlns:a16="http://schemas.microsoft.com/office/drawing/2014/main" id="{7719483D-788C-8C42-BE54-AC9B2436B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reeform 70">
                <a:extLst>
                  <a:ext uri="{FF2B5EF4-FFF2-40B4-BE49-F238E27FC236}">
                    <a16:creationId xmlns:a16="http://schemas.microsoft.com/office/drawing/2014/main" id="{C1E8552B-0618-D044-8D08-B98910E96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71">
                <a:extLst>
                  <a:ext uri="{FF2B5EF4-FFF2-40B4-BE49-F238E27FC236}">
                    <a16:creationId xmlns:a16="http://schemas.microsoft.com/office/drawing/2014/main" id="{1A19D359-35B4-DE4B-9F35-8548AA196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 72">
                <a:extLst>
                  <a:ext uri="{FF2B5EF4-FFF2-40B4-BE49-F238E27FC236}">
                    <a16:creationId xmlns:a16="http://schemas.microsoft.com/office/drawing/2014/main" id="{CD0FFEB5-4C97-DB4A-B18B-C0CEB8C67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73">
                <a:extLst>
                  <a:ext uri="{FF2B5EF4-FFF2-40B4-BE49-F238E27FC236}">
                    <a16:creationId xmlns:a16="http://schemas.microsoft.com/office/drawing/2014/main" id="{24489C99-909A-FD4D-9072-68831AECF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 74">
                <a:extLst>
                  <a:ext uri="{FF2B5EF4-FFF2-40B4-BE49-F238E27FC236}">
                    <a16:creationId xmlns:a16="http://schemas.microsoft.com/office/drawing/2014/main" id="{02426C30-0AFA-3A4B-A529-C0412CF4A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 75">
                <a:extLst>
                  <a:ext uri="{FF2B5EF4-FFF2-40B4-BE49-F238E27FC236}">
                    <a16:creationId xmlns:a16="http://schemas.microsoft.com/office/drawing/2014/main" id="{B613BFF6-9D9D-4A42-9726-E3D0AF07F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76">
                <a:extLst>
                  <a:ext uri="{FF2B5EF4-FFF2-40B4-BE49-F238E27FC236}">
                    <a16:creationId xmlns:a16="http://schemas.microsoft.com/office/drawing/2014/main" id="{49AD8FA8-E2B6-E74F-B124-C8145FFA1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77">
                <a:extLst>
                  <a:ext uri="{FF2B5EF4-FFF2-40B4-BE49-F238E27FC236}">
                    <a16:creationId xmlns:a16="http://schemas.microsoft.com/office/drawing/2014/main" id="{CA317DB9-1F84-4F43-8573-F3166E98B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78">
                <a:extLst>
                  <a:ext uri="{FF2B5EF4-FFF2-40B4-BE49-F238E27FC236}">
                    <a16:creationId xmlns:a16="http://schemas.microsoft.com/office/drawing/2014/main" id="{B825FB18-6390-DE49-8826-EA988D9D6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 79">
                <a:extLst>
                  <a:ext uri="{FF2B5EF4-FFF2-40B4-BE49-F238E27FC236}">
                    <a16:creationId xmlns:a16="http://schemas.microsoft.com/office/drawing/2014/main" id="{013CD33F-20DC-554F-8BC8-D3E883A89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80">
                <a:extLst>
                  <a:ext uri="{FF2B5EF4-FFF2-40B4-BE49-F238E27FC236}">
                    <a16:creationId xmlns:a16="http://schemas.microsoft.com/office/drawing/2014/main" id="{4B07A8A4-07E4-1C4A-B59A-7C6F22498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81">
                <a:extLst>
                  <a:ext uri="{FF2B5EF4-FFF2-40B4-BE49-F238E27FC236}">
                    <a16:creationId xmlns:a16="http://schemas.microsoft.com/office/drawing/2014/main" id="{DFE19C18-8DC4-EA49-BD71-E29E9900E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reeform 82">
                <a:extLst>
                  <a:ext uri="{FF2B5EF4-FFF2-40B4-BE49-F238E27FC236}">
                    <a16:creationId xmlns:a16="http://schemas.microsoft.com/office/drawing/2014/main" id="{CA7AFBAC-C4AB-BB4C-B421-81B02F96E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 83">
                <a:extLst>
                  <a:ext uri="{FF2B5EF4-FFF2-40B4-BE49-F238E27FC236}">
                    <a16:creationId xmlns:a16="http://schemas.microsoft.com/office/drawing/2014/main" id="{45B188F0-DD8D-C945-9F07-753661334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Freeform 84">
                <a:extLst>
                  <a:ext uri="{FF2B5EF4-FFF2-40B4-BE49-F238E27FC236}">
                    <a16:creationId xmlns:a16="http://schemas.microsoft.com/office/drawing/2014/main" id="{6A47929C-0D97-244D-96D4-07FFE675E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Freeform 85">
                <a:extLst>
                  <a:ext uri="{FF2B5EF4-FFF2-40B4-BE49-F238E27FC236}">
                    <a16:creationId xmlns:a16="http://schemas.microsoft.com/office/drawing/2014/main" id="{CDA1918B-50F7-3342-8ACF-B17B5B999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reeform 86">
                <a:extLst>
                  <a:ext uri="{FF2B5EF4-FFF2-40B4-BE49-F238E27FC236}">
                    <a16:creationId xmlns:a16="http://schemas.microsoft.com/office/drawing/2014/main" id="{E2CDFB3E-04CB-314A-8B08-8366EAF64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reeform 87">
                <a:extLst>
                  <a:ext uri="{FF2B5EF4-FFF2-40B4-BE49-F238E27FC236}">
                    <a16:creationId xmlns:a16="http://schemas.microsoft.com/office/drawing/2014/main" id="{2404E429-7804-8649-9556-7A769F44A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Freeform 88">
                <a:extLst>
                  <a:ext uri="{FF2B5EF4-FFF2-40B4-BE49-F238E27FC236}">
                    <a16:creationId xmlns:a16="http://schemas.microsoft.com/office/drawing/2014/main" id="{8E751F5D-5BA7-6243-B3E2-24609BC4A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 89">
                <a:extLst>
                  <a:ext uri="{FF2B5EF4-FFF2-40B4-BE49-F238E27FC236}">
                    <a16:creationId xmlns:a16="http://schemas.microsoft.com/office/drawing/2014/main" id="{32D6D37B-4926-0141-A53E-17D93928A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Freeform 90">
                <a:extLst>
                  <a:ext uri="{FF2B5EF4-FFF2-40B4-BE49-F238E27FC236}">
                    <a16:creationId xmlns:a16="http://schemas.microsoft.com/office/drawing/2014/main" id="{27F5D624-4CCD-F14E-927C-BA8EA4708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Freeform 91">
                <a:extLst>
                  <a:ext uri="{FF2B5EF4-FFF2-40B4-BE49-F238E27FC236}">
                    <a16:creationId xmlns:a16="http://schemas.microsoft.com/office/drawing/2014/main" id="{F98DFB8A-2893-8547-8711-CCFE0A068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Freeform 92">
                <a:extLst>
                  <a:ext uri="{FF2B5EF4-FFF2-40B4-BE49-F238E27FC236}">
                    <a16:creationId xmlns:a16="http://schemas.microsoft.com/office/drawing/2014/main" id="{32C11ABB-4687-0041-B560-8E93DD269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Freeform 93">
                <a:extLst>
                  <a:ext uri="{FF2B5EF4-FFF2-40B4-BE49-F238E27FC236}">
                    <a16:creationId xmlns:a16="http://schemas.microsoft.com/office/drawing/2014/main" id="{4045EC1F-6D1E-5A4D-BC4A-51C88981B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Freeform 94">
                <a:extLst>
                  <a:ext uri="{FF2B5EF4-FFF2-40B4-BE49-F238E27FC236}">
                    <a16:creationId xmlns:a16="http://schemas.microsoft.com/office/drawing/2014/main" id="{87953ED1-26B8-C949-B0DD-100446E17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Freeform 95">
                <a:extLst>
                  <a:ext uri="{FF2B5EF4-FFF2-40B4-BE49-F238E27FC236}">
                    <a16:creationId xmlns:a16="http://schemas.microsoft.com/office/drawing/2014/main" id="{059B2DFB-7337-4B42-BBEB-7957447C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Freeform 96">
                <a:extLst>
                  <a:ext uri="{FF2B5EF4-FFF2-40B4-BE49-F238E27FC236}">
                    <a16:creationId xmlns:a16="http://schemas.microsoft.com/office/drawing/2014/main" id="{8233BD32-0C83-CD45-9DA4-852080F3F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 97">
                <a:extLst>
                  <a:ext uri="{FF2B5EF4-FFF2-40B4-BE49-F238E27FC236}">
                    <a16:creationId xmlns:a16="http://schemas.microsoft.com/office/drawing/2014/main" id="{0D360C8C-1E3D-294B-A56B-C707DA9F8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Freeform 98">
                <a:extLst>
                  <a:ext uri="{FF2B5EF4-FFF2-40B4-BE49-F238E27FC236}">
                    <a16:creationId xmlns:a16="http://schemas.microsoft.com/office/drawing/2014/main" id="{1FC33532-456E-204F-8A2B-C838F5901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Freeform 99">
                <a:extLst>
                  <a:ext uri="{FF2B5EF4-FFF2-40B4-BE49-F238E27FC236}">
                    <a16:creationId xmlns:a16="http://schemas.microsoft.com/office/drawing/2014/main" id="{90DF87C3-C4D3-D54B-BFE6-C227B4002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100">
                <a:extLst>
                  <a:ext uri="{FF2B5EF4-FFF2-40B4-BE49-F238E27FC236}">
                    <a16:creationId xmlns:a16="http://schemas.microsoft.com/office/drawing/2014/main" id="{4CC7CD6D-0EFA-6344-8388-3DA1B6055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reeform 101">
                <a:extLst>
                  <a:ext uri="{FF2B5EF4-FFF2-40B4-BE49-F238E27FC236}">
                    <a16:creationId xmlns:a16="http://schemas.microsoft.com/office/drawing/2014/main" id="{627560D6-F938-DD4D-87CD-D6C6862C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 102">
                <a:extLst>
                  <a:ext uri="{FF2B5EF4-FFF2-40B4-BE49-F238E27FC236}">
                    <a16:creationId xmlns:a16="http://schemas.microsoft.com/office/drawing/2014/main" id="{20CA7B46-9B00-B64D-9E08-9F36F3E42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103">
                <a:extLst>
                  <a:ext uri="{FF2B5EF4-FFF2-40B4-BE49-F238E27FC236}">
                    <a16:creationId xmlns:a16="http://schemas.microsoft.com/office/drawing/2014/main" id="{73142BC4-53DB-5B42-8F8A-6E820150F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Freeform 104">
                <a:extLst>
                  <a:ext uri="{FF2B5EF4-FFF2-40B4-BE49-F238E27FC236}">
                    <a16:creationId xmlns:a16="http://schemas.microsoft.com/office/drawing/2014/main" id="{72A1951E-E24B-354C-831E-CAA7ADB5B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Freeform 105">
                <a:extLst>
                  <a:ext uri="{FF2B5EF4-FFF2-40B4-BE49-F238E27FC236}">
                    <a16:creationId xmlns:a16="http://schemas.microsoft.com/office/drawing/2014/main" id="{64C75696-A5DF-CB4E-ACB0-D79BF89BA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Freeform 106">
                <a:extLst>
                  <a:ext uri="{FF2B5EF4-FFF2-40B4-BE49-F238E27FC236}">
                    <a16:creationId xmlns:a16="http://schemas.microsoft.com/office/drawing/2014/main" id="{CE0A6A8D-E3EF-DA4A-A996-A24172981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Freeform 107">
                <a:extLst>
                  <a:ext uri="{FF2B5EF4-FFF2-40B4-BE49-F238E27FC236}">
                    <a16:creationId xmlns:a16="http://schemas.microsoft.com/office/drawing/2014/main" id="{43D200CC-F5EF-E441-9250-15AD700BA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Freeform 108">
                <a:extLst>
                  <a:ext uri="{FF2B5EF4-FFF2-40B4-BE49-F238E27FC236}">
                    <a16:creationId xmlns:a16="http://schemas.microsoft.com/office/drawing/2014/main" id="{3B5C6BD5-4734-6747-9075-0F3566E6C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Freeform 109">
                <a:extLst>
                  <a:ext uri="{FF2B5EF4-FFF2-40B4-BE49-F238E27FC236}">
                    <a16:creationId xmlns:a16="http://schemas.microsoft.com/office/drawing/2014/main" id="{D7B1AC88-43CE-B04D-BD8B-1A2C1B623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Freeform 110">
                <a:extLst>
                  <a:ext uri="{FF2B5EF4-FFF2-40B4-BE49-F238E27FC236}">
                    <a16:creationId xmlns:a16="http://schemas.microsoft.com/office/drawing/2014/main" id="{8F2134E0-E4CA-CF4C-8A2E-68BFE014E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Freeform 111">
                <a:extLst>
                  <a:ext uri="{FF2B5EF4-FFF2-40B4-BE49-F238E27FC236}">
                    <a16:creationId xmlns:a16="http://schemas.microsoft.com/office/drawing/2014/main" id="{4E57F67F-61AC-C14C-B98B-2112B71B3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 112">
                <a:extLst>
                  <a:ext uri="{FF2B5EF4-FFF2-40B4-BE49-F238E27FC236}">
                    <a16:creationId xmlns:a16="http://schemas.microsoft.com/office/drawing/2014/main" id="{98420048-41B0-AA4A-A844-21CD7B50B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 113">
                <a:extLst>
                  <a:ext uri="{FF2B5EF4-FFF2-40B4-BE49-F238E27FC236}">
                    <a16:creationId xmlns:a16="http://schemas.microsoft.com/office/drawing/2014/main" id="{3554378A-72D3-8E48-8E20-8F5B6CF09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 114">
                <a:extLst>
                  <a:ext uri="{FF2B5EF4-FFF2-40B4-BE49-F238E27FC236}">
                    <a16:creationId xmlns:a16="http://schemas.microsoft.com/office/drawing/2014/main" id="{76C898B3-8BA7-6C42-BAF2-D6EF40FDA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reeform 115">
                <a:extLst>
                  <a:ext uri="{FF2B5EF4-FFF2-40B4-BE49-F238E27FC236}">
                    <a16:creationId xmlns:a16="http://schemas.microsoft.com/office/drawing/2014/main" id="{2B548FDA-F26A-C049-821E-951A1BD91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reeform 116">
                <a:extLst>
                  <a:ext uri="{FF2B5EF4-FFF2-40B4-BE49-F238E27FC236}">
                    <a16:creationId xmlns:a16="http://schemas.microsoft.com/office/drawing/2014/main" id="{949C8331-1A04-D544-B197-96F24EB5C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Freeform 117">
                <a:extLst>
                  <a:ext uri="{FF2B5EF4-FFF2-40B4-BE49-F238E27FC236}">
                    <a16:creationId xmlns:a16="http://schemas.microsoft.com/office/drawing/2014/main" id="{027B61EE-19C8-1043-B0EE-59837A18D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Freeform 118">
                <a:extLst>
                  <a:ext uri="{FF2B5EF4-FFF2-40B4-BE49-F238E27FC236}">
                    <a16:creationId xmlns:a16="http://schemas.microsoft.com/office/drawing/2014/main" id="{7E0681F7-0DC4-B346-B324-024849816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Freeform 119">
                <a:extLst>
                  <a:ext uri="{FF2B5EF4-FFF2-40B4-BE49-F238E27FC236}">
                    <a16:creationId xmlns:a16="http://schemas.microsoft.com/office/drawing/2014/main" id="{490207AB-AE38-AD49-8B0D-B2FACF9EC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Freeform 120">
                <a:extLst>
                  <a:ext uri="{FF2B5EF4-FFF2-40B4-BE49-F238E27FC236}">
                    <a16:creationId xmlns:a16="http://schemas.microsoft.com/office/drawing/2014/main" id="{4D2C2757-5D76-B143-92AC-A6F5580F9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Freeform 121">
                <a:extLst>
                  <a:ext uri="{FF2B5EF4-FFF2-40B4-BE49-F238E27FC236}">
                    <a16:creationId xmlns:a16="http://schemas.microsoft.com/office/drawing/2014/main" id="{9D114485-B0CD-BF4B-9CD2-6C1EE5842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Freeform 122">
                <a:extLst>
                  <a:ext uri="{FF2B5EF4-FFF2-40B4-BE49-F238E27FC236}">
                    <a16:creationId xmlns:a16="http://schemas.microsoft.com/office/drawing/2014/main" id="{11D4112E-AC7C-F04A-B4BE-B016CB09B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Freeform 123">
                <a:extLst>
                  <a:ext uri="{FF2B5EF4-FFF2-40B4-BE49-F238E27FC236}">
                    <a16:creationId xmlns:a16="http://schemas.microsoft.com/office/drawing/2014/main" id="{1E9810AA-A22C-A644-87CB-9A8379C1C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Freeform 124">
                <a:extLst>
                  <a:ext uri="{FF2B5EF4-FFF2-40B4-BE49-F238E27FC236}">
                    <a16:creationId xmlns:a16="http://schemas.microsoft.com/office/drawing/2014/main" id="{C7D3B784-369E-5344-9A03-567B8C719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Freeform 125">
                <a:extLst>
                  <a:ext uri="{FF2B5EF4-FFF2-40B4-BE49-F238E27FC236}">
                    <a16:creationId xmlns:a16="http://schemas.microsoft.com/office/drawing/2014/main" id="{C01908EF-BF48-254F-81E5-0E800CA20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Freeform 126">
                <a:extLst>
                  <a:ext uri="{FF2B5EF4-FFF2-40B4-BE49-F238E27FC236}">
                    <a16:creationId xmlns:a16="http://schemas.microsoft.com/office/drawing/2014/main" id="{8BD13154-9319-BB44-83B0-2FBAE9C56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Freeform 127">
                <a:extLst>
                  <a:ext uri="{FF2B5EF4-FFF2-40B4-BE49-F238E27FC236}">
                    <a16:creationId xmlns:a16="http://schemas.microsoft.com/office/drawing/2014/main" id="{ADC05472-15A6-414A-A271-5285B181A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Freeform 128">
                <a:extLst>
                  <a:ext uri="{FF2B5EF4-FFF2-40B4-BE49-F238E27FC236}">
                    <a16:creationId xmlns:a16="http://schemas.microsoft.com/office/drawing/2014/main" id="{F8E9E950-B597-3B43-AECD-3A8669AC4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Freeform 129">
                <a:extLst>
                  <a:ext uri="{FF2B5EF4-FFF2-40B4-BE49-F238E27FC236}">
                    <a16:creationId xmlns:a16="http://schemas.microsoft.com/office/drawing/2014/main" id="{87E86886-172D-614C-AD2E-C088EFC26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Freeform 130">
                <a:extLst>
                  <a:ext uri="{FF2B5EF4-FFF2-40B4-BE49-F238E27FC236}">
                    <a16:creationId xmlns:a16="http://schemas.microsoft.com/office/drawing/2014/main" id="{F9D5D3A7-4D9F-F345-85C8-12B4F633E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Freeform 131">
                <a:extLst>
                  <a:ext uri="{FF2B5EF4-FFF2-40B4-BE49-F238E27FC236}">
                    <a16:creationId xmlns:a16="http://schemas.microsoft.com/office/drawing/2014/main" id="{CFD5DD5E-D1A3-F645-B0CA-BC37A9429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Freeform 132">
                <a:extLst>
                  <a:ext uri="{FF2B5EF4-FFF2-40B4-BE49-F238E27FC236}">
                    <a16:creationId xmlns:a16="http://schemas.microsoft.com/office/drawing/2014/main" id="{F992E4EA-8569-7D40-B4A2-91CFA8D09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Freeform 133">
                <a:extLst>
                  <a:ext uri="{FF2B5EF4-FFF2-40B4-BE49-F238E27FC236}">
                    <a16:creationId xmlns:a16="http://schemas.microsoft.com/office/drawing/2014/main" id="{0C0BE4FA-1F5B-D74B-B90F-7D53D5DBA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Freeform 134">
                <a:extLst>
                  <a:ext uri="{FF2B5EF4-FFF2-40B4-BE49-F238E27FC236}">
                    <a16:creationId xmlns:a16="http://schemas.microsoft.com/office/drawing/2014/main" id="{E50AF923-CC23-164F-9080-E387CF937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Freeform 135">
                <a:extLst>
                  <a:ext uri="{FF2B5EF4-FFF2-40B4-BE49-F238E27FC236}">
                    <a16:creationId xmlns:a16="http://schemas.microsoft.com/office/drawing/2014/main" id="{A374B3DE-8571-6D48-BFBF-BF7E6E33B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Freeform 136">
                <a:extLst>
                  <a:ext uri="{FF2B5EF4-FFF2-40B4-BE49-F238E27FC236}">
                    <a16:creationId xmlns:a16="http://schemas.microsoft.com/office/drawing/2014/main" id="{D7264AA8-F5CF-D641-8FE1-8A3298ED0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 137">
                <a:extLst>
                  <a:ext uri="{FF2B5EF4-FFF2-40B4-BE49-F238E27FC236}">
                    <a16:creationId xmlns:a16="http://schemas.microsoft.com/office/drawing/2014/main" id="{31A06437-B9CD-F44F-8761-763AAE9DE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138">
                <a:extLst>
                  <a:ext uri="{FF2B5EF4-FFF2-40B4-BE49-F238E27FC236}">
                    <a16:creationId xmlns:a16="http://schemas.microsoft.com/office/drawing/2014/main" id="{D4EDB0F6-6678-3641-86EC-65BE3ACFB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 139">
                <a:extLst>
                  <a:ext uri="{FF2B5EF4-FFF2-40B4-BE49-F238E27FC236}">
                    <a16:creationId xmlns:a16="http://schemas.microsoft.com/office/drawing/2014/main" id="{EB8E788A-7C6F-3246-B6F3-85E04C1CA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140">
                <a:extLst>
                  <a:ext uri="{FF2B5EF4-FFF2-40B4-BE49-F238E27FC236}">
                    <a16:creationId xmlns:a16="http://schemas.microsoft.com/office/drawing/2014/main" id="{54C642E0-B07D-4A41-9DB0-5A286BCE5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141">
                <a:extLst>
                  <a:ext uri="{FF2B5EF4-FFF2-40B4-BE49-F238E27FC236}">
                    <a16:creationId xmlns:a16="http://schemas.microsoft.com/office/drawing/2014/main" id="{5CE735FC-C56B-5C4C-BBE5-5E0105881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 142">
                <a:extLst>
                  <a:ext uri="{FF2B5EF4-FFF2-40B4-BE49-F238E27FC236}">
                    <a16:creationId xmlns:a16="http://schemas.microsoft.com/office/drawing/2014/main" id="{ABF72073-EE71-DE4B-BCC6-B3901F24E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143">
                <a:extLst>
                  <a:ext uri="{FF2B5EF4-FFF2-40B4-BE49-F238E27FC236}">
                    <a16:creationId xmlns:a16="http://schemas.microsoft.com/office/drawing/2014/main" id="{26AAF74B-FF2B-3542-8502-CFAA5F22A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Freeform 144">
                <a:extLst>
                  <a:ext uri="{FF2B5EF4-FFF2-40B4-BE49-F238E27FC236}">
                    <a16:creationId xmlns:a16="http://schemas.microsoft.com/office/drawing/2014/main" id="{17F92536-A9AB-534F-813B-1F442183A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 145">
                <a:extLst>
                  <a:ext uri="{FF2B5EF4-FFF2-40B4-BE49-F238E27FC236}">
                    <a16:creationId xmlns:a16="http://schemas.microsoft.com/office/drawing/2014/main" id="{8EF9B481-5699-F745-97BD-9B32D43DC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146">
                <a:extLst>
                  <a:ext uri="{FF2B5EF4-FFF2-40B4-BE49-F238E27FC236}">
                    <a16:creationId xmlns:a16="http://schemas.microsoft.com/office/drawing/2014/main" id="{B87140EC-DEE7-254F-88CF-C7A7BD8EF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Freeform 147">
                <a:extLst>
                  <a:ext uri="{FF2B5EF4-FFF2-40B4-BE49-F238E27FC236}">
                    <a16:creationId xmlns:a16="http://schemas.microsoft.com/office/drawing/2014/main" id="{43C82F0D-B053-A447-B1BE-B96766577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Freeform 148">
                <a:extLst>
                  <a:ext uri="{FF2B5EF4-FFF2-40B4-BE49-F238E27FC236}">
                    <a16:creationId xmlns:a16="http://schemas.microsoft.com/office/drawing/2014/main" id="{880D3E9E-E3A6-4B48-A7FA-707B1CC20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Freeform 149">
                <a:extLst>
                  <a:ext uri="{FF2B5EF4-FFF2-40B4-BE49-F238E27FC236}">
                    <a16:creationId xmlns:a16="http://schemas.microsoft.com/office/drawing/2014/main" id="{B2B73E78-3227-7C4F-A9D9-74DEB8140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Freeform 150">
                <a:extLst>
                  <a:ext uri="{FF2B5EF4-FFF2-40B4-BE49-F238E27FC236}">
                    <a16:creationId xmlns:a16="http://schemas.microsoft.com/office/drawing/2014/main" id="{00A51BA1-9271-1844-8890-124C39103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Freeform 151">
                <a:extLst>
                  <a:ext uri="{FF2B5EF4-FFF2-40B4-BE49-F238E27FC236}">
                    <a16:creationId xmlns:a16="http://schemas.microsoft.com/office/drawing/2014/main" id="{C6DA41EC-C554-EC49-A53E-FEBF682F0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Freeform 152">
                <a:extLst>
                  <a:ext uri="{FF2B5EF4-FFF2-40B4-BE49-F238E27FC236}">
                    <a16:creationId xmlns:a16="http://schemas.microsoft.com/office/drawing/2014/main" id="{1D49A99E-484E-2D43-A1F9-106945202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Freeform 153">
                <a:extLst>
                  <a:ext uri="{FF2B5EF4-FFF2-40B4-BE49-F238E27FC236}">
                    <a16:creationId xmlns:a16="http://schemas.microsoft.com/office/drawing/2014/main" id="{DD51B7C2-B0F0-784D-8FB8-F7DA27B5C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Freeform 154">
                <a:extLst>
                  <a:ext uri="{FF2B5EF4-FFF2-40B4-BE49-F238E27FC236}">
                    <a16:creationId xmlns:a16="http://schemas.microsoft.com/office/drawing/2014/main" id="{6EEFBC12-2048-634D-AF0B-1422EA1E2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Freeform 155">
                <a:extLst>
                  <a:ext uri="{FF2B5EF4-FFF2-40B4-BE49-F238E27FC236}">
                    <a16:creationId xmlns:a16="http://schemas.microsoft.com/office/drawing/2014/main" id="{E03CF1F7-B812-534A-9C93-77B8C73C0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Freeform 156">
                <a:extLst>
                  <a:ext uri="{FF2B5EF4-FFF2-40B4-BE49-F238E27FC236}">
                    <a16:creationId xmlns:a16="http://schemas.microsoft.com/office/drawing/2014/main" id="{19CF9139-3B64-204D-8EA4-EBD06D0DE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Freeform 157">
                <a:extLst>
                  <a:ext uri="{FF2B5EF4-FFF2-40B4-BE49-F238E27FC236}">
                    <a16:creationId xmlns:a16="http://schemas.microsoft.com/office/drawing/2014/main" id="{55A9478E-F7A9-C948-BDAC-80EACD4A9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Freeform 158">
                <a:extLst>
                  <a:ext uri="{FF2B5EF4-FFF2-40B4-BE49-F238E27FC236}">
                    <a16:creationId xmlns:a16="http://schemas.microsoft.com/office/drawing/2014/main" id="{BF2489EF-1557-E443-A9EF-96B0902E9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Freeform 159">
                <a:extLst>
                  <a:ext uri="{FF2B5EF4-FFF2-40B4-BE49-F238E27FC236}">
                    <a16:creationId xmlns:a16="http://schemas.microsoft.com/office/drawing/2014/main" id="{CB20D6FE-FD74-A84D-B2A2-3404DF12C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Freeform 160">
                <a:extLst>
                  <a:ext uri="{FF2B5EF4-FFF2-40B4-BE49-F238E27FC236}">
                    <a16:creationId xmlns:a16="http://schemas.microsoft.com/office/drawing/2014/main" id="{84C5A33F-E611-434C-8395-91291FC99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Freeform 161">
                <a:extLst>
                  <a:ext uri="{FF2B5EF4-FFF2-40B4-BE49-F238E27FC236}">
                    <a16:creationId xmlns:a16="http://schemas.microsoft.com/office/drawing/2014/main" id="{F065E5D9-333B-7243-AD30-18A0E20E2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Freeform 162">
                <a:extLst>
                  <a:ext uri="{FF2B5EF4-FFF2-40B4-BE49-F238E27FC236}">
                    <a16:creationId xmlns:a16="http://schemas.microsoft.com/office/drawing/2014/main" id="{4A2CEE7C-7C61-BD44-AE07-44AAC8CAD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Freeform 163">
                <a:extLst>
                  <a:ext uri="{FF2B5EF4-FFF2-40B4-BE49-F238E27FC236}">
                    <a16:creationId xmlns:a16="http://schemas.microsoft.com/office/drawing/2014/main" id="{A1DFC823-1651-6E43-827A-FAC2DE09A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Freeform 164">
                <a:extLst>
                  <a:ext uri="{FF2B5EF4-FFF2-40B4-BE49-F238E27FC236}">
                    <a16:creationId xmlns:a16="http://schemas.microsoft.com/office/drawing/2014/main" id="{3AC8E455-55B2-104C-B1BA-EFFDCA470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Freeform 165">
                <a:extLst>
                  <a:ext uri="{FF2B5EF4-FFF2-40B4-BE49-F238E27FC236}">
                    <a16:creationId xmlns:a16="http://schemas.microsoft.com/office/drawing/2014/main" id="{B6EE5BEE-EECC-DD4F-B4B8-3ADA2C26B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Freeform 166">
                <a:extLst>
                  <a:ext uri="{FF2B5EF4-FFF2-40B4-BE49-F238E27FC236}">
                    <a16:creationId xmlns:a16="http://schemas.microsoft.com/office/drawing/2014/main" id="{9BFFD4CD-25C3-B146-BD1F-79C94827A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Freeform 167">
                <a:extLst>
                  <a:ext uri="{FF2B5EF4-FFF2-40B4-BE49-F238E27FC236}">
                    <a16:creationId xmlns:a16="http://schemas.microsoft.com/office/drawing/2014/main" id="{500B8F38-2FB6-E344-99C5-73A103C68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Freeform 168">
                <a:extLst>
                  <a:ext uri="{FF2B5EF4-FFF2-40B4-BE49-F238E27FC236}">
                    <a16:creationId xmlns:a16="http://schemas.microsoft.com/office/drawing/2014/main" id="{B2A91644-8789-2E4A-A502-698985076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Freeform 169">
                <a:extLst>
                  <a:ext uri="{FF2B5EF4-FFF2-40B4-BE49-F238E27FC236}">
                    <a16:creationId xmlns:a16="http://schemas.microsoft.com/office/drawing/2014/main" id="{C17C82C6-E419-2342-BA66-228F3239E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Freeform 170">
                <a:extLst>
                  <a:ext uri="{FF2B5EF4-FFF2-40B4-BE49-F238E27FC236}">
                    <a16:creationId xmlns:a16="http://schemas.microsoft.com/office/drawing/2014/main" id="{1927EE67-364F-914C-9084-0D884B744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Freeform 171">
                <a:extLst>
                  <a:ext uri="{FF2B5EF4-FFF2-40B4-BE49-F238E27FC236}">
                    <a16:creationId xmlns:a16="http://schemas.microsoft.com/office/drawing/2014/main" id="{624D8770-8F7D-CF46-AE46-357B800C2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Freeform 172">
                <a:extLst>
                  <a:ext uri="{FF2B5EF4-FFF2-40B4-BE49-F238E27FC236}">
                    <a16:creationId xmlns:a16="http://schemas.microsoft.com/office/drawing/2014/main" id="{9F7C7A60-8C41-DB4A-A3D3-C4C3E3DC7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Freeform 173">
                <a:extLst>
                  <a:ext uri="{FF2B5EF4-FFF2-40B4-BE49-F238E27FC236}">
                    <a16:creationId xmlns:a16="http://schemas.microsoft.com/office/drawing/2014/main" id="{B51EFBC1-EDFA-F24C-9647-4B28992F7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Freeform 174">
                <a:extLst>
                  <a:ext uri="{FF2B5EF4-FFF2-40B4-BE49-F238E27FC236}">
                    <a16:creationId xmlns:a16="http://schemas.microsoft.com/office/drawing/2014/main" id="{6ECAE769-34C1-D642-AC6F-46CA1AA99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Freeform 175">
                <a:extLst>
                  <a:ext uri="{FF2B5EF4-FFF2-40B4-BE49-F238E27FC236}">
                    <a16:creationId xmlns:a16="http://schemas.microsoft.com/office/drawing/2014/main" id="{4D4E5913-39B3-0946-8523-B952AEDAD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Freeform 176">
                <a:extLst>
                  <a:ext uri="{FF2B5EF4-FFF2-40B4-BE49-F238E27FC236}">
                    <a16:creationId xmlns:a16="http://schemas.microsoft.com/office/drawing/2014/main" id="{63405ED5-AD0B-544C-BB33-7B11EFFFB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Freeform 177">
                <a:extLst>
                  <a:ext uri="{FF2B5EF4-FFF2-40B4-BE49-F238E27FC236}">
                    <a16:creationId xmlns:a16="http://schemas.microsoft.com/office/drawing/2014/main" id="{DD406EF7-BDB5-EC49-A3AC-730F0B4E1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Freeform 178">
                <a:extLst>
                  <a:ext uri="{FF2B5EF4-FFF2-40B4-BE49-F238E27FC236}">
                    <a16:creationId xmlns:a16="http://schemas.microsoft.com/office/drawing/2014/main" id="{FF70C4F4-35F4-794D-91C6-1C5DEE09A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Freeform 179">
                <a:extLst>
                  <a:ext uri="{FF2B5EF4-FFF2-40B4-BE49-F238E27FC236}">
                    <a16:creationId xmlns:a16="http://schemas.microsoft.com/office/drawing/2014/main" id="{569ADD33-0429-2546-88D2-9190A480D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Freeform 180">
                <a:extLst>
                  <a:ext uri="{FF2B5EF4-FFF2-40B4-BE49-F238E27FC236}">
                    <a16:creationId xmlns:a16="http://schemas.microsoft.com/office/drawing/2014/main" id="{32D4BBAC-9784-544D-BBC2-25C02F297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Freeform 181">
                <a:extLst>
                  <a:ext uri="{FF2B5EF4-FFF2-40B4-BE49-F238E27FC236}">
                    <a16:creationId xmlns:a16="http://schemas.microsoft.com/office/drawing/2014/main" id="{3F48791E-1C98-4D43-98F3-60AFB2126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Freeform 182">
                <a:extLst>
                  <a:ext uri="{FF2B5EF4-FFF2-40B4-BE49-F238E27FC236}">
                    <a16:creationId xmlns:a16="http://schemas.microsoft.com/office/drawing/2014/main" id="{ED06559A-03F3-BD40-A2B6-93A668BA0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Freeform 183">
                <a:extLst>
                  <a:ext uri="{FF2B5EF4-FFF2-40B4-BE49-F238E27FC236}">
                    <a16:creationId xmlns:a16="http://schemas.microsoft.com/office/drawing/2014/main" id="{2DFCE791-C2C3-D845-8F9B-A913DF8CD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Freeform 184">
                <a:extLst>
                  <a:ext uri="{FF2B5EF4-FFF2-40B4-BE49-F238E27FC236}">
                    <a16:creationId xmlns:a16="http://schemas.microsoft.com/office/drawing/2014/main" id="{B07FA03B-B7B8-B040-9E98-25B4304B7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Freeform 185">
                <a:extLst>
                  <a:ext uri="{FF2B5EF4-FFF2-40B4-BE49-F238E27FC236}">
                    <a16:creationId xmlns:a16="http://schemas.microsoft.com/office/drawing/2014/main" id="{4A6E12EE-38BE-854A-8C36-758AA7BFE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Freeform 186">
                <a:extLst>
                  <a:ext uri="{FF2B5EF4-FFF2-40B4-BE49-F238E27FC236}">
                    <a16:creationId xmlns:a16="http://schemas.microsoft.com/office/drawing/2014/main" id="{EA9BC68E-9F44-1C45-B641-61D79A474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Freeform 187">
                <a:extLst>
                  <a:ext uri="{FF2B5EF4-FFF2-40B4-BE49-F238E27FC236}">
                    <a16:creationId xmlns:a16="http://schemas.microsoft.com/office/drawing/2014/main" id="{4E4D3697-B3AB-DA4D-9A9A-72401FD5C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Freeform 188">
                <a:extLst>
                  <a:ext uri="{FF2B5EF4-FFF2-40B4-BE49-F238E27FC236}">
                    <a16:creationId xmlns:a16="http://schemas.microsoft.com/office/drawing/2014/main" id="{D97215F0-7850-2443-B527-1D73C7D10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Freeform 189">
                <a:extLst>
                  <a:ext uri="{FF2B5EF4-FFF2-40B4-BE49-F238E27FC236}">
                    <a16:creationId xmlns:a16="http://schemas.microsoft.com/office/drawing/2014/main" id="{DB5D417C-372E-3B4A-8D42-EC12EA001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Freeform 190">
                <a:extLst>
                  <a:ext uri="{FF2B5EF4-FFF2-40B4-BE49-F238E27FC236}">
                    <a16:creationId xmlns:a16="http://schemas.microsoft.com/office/drawing/2014/main" id="{A4CFAA09-3956-E54B-B114-4FACF4299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Freeform 191">
                <a:extLst>
                  <a:ext uri="{FF2B5EF4-FFF2-40B4-BE49-F238E27FC236}">
                    <a16:creationId xmlns:a16="http://schemas.microsoft.com/office/drawing/2014/main" id="{4BC4B1E9-3653-2343-8459-FAC84F7E1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Freeform 192">
                <a:extLst>
                  <a:ext uri="{FF2B5EF4-FFF2-40B4-BE49-F238E27FC236}">
                    <a16:creationId xmlns:a16="http://schemas.microsoft.com/office/drawing/2014/main" id="{0AEA6944-3414-9243-86C1-8C35165C3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Freeform 193">
                <a:extLst>
                  <a:ext uri="{FF2B5EF4-FFF2-40B4-BE49-F238E27FC236}">
                    <a16:creationId xmlns:a16="http://schemas.microsoft.com/office/drawing/2014/main" id="{BF8768C6-EFFE-3041-A5FE-8702B5BAE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Freeform 194">
                <a:extLst>
                  <a:ext uri="{FF2B5EF4-FFF2-40B4-BE49-F238E27FC236}">
                    <a16:creationId xmlns:a16="http://schemas.microsoft.com/office/drawing/2014/main" id="{472A1315-ABE3-4A40-B70F-4F4C4C0FA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Freeform 195">
                <a:extLst>
                  <a:ext uri="{FF2B5EF4-FFF2-40B4-BE49-F238E27FC236}">
                    <a16:creationId xmlns:a16="http://schemas.microsoft.com/office/drawing/2014/main" id="{59F60B16-AC9B-A542-8982-5BFBBAD9A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Freeform 196">
                <a:extLst>
                  <a:ext uri="{FF2B5EF4-FFF2-40B4-BE49-F238E27FC236}">
                    <a16:creationId xmlns:a16="http://schemas.microsoft.com/office/drawing/2014/main" id="{796FB87E-C8CB-4F42-BF72-424E0BA75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Freeform 197">
                <a:extLst>
                  <a:ext uri="{FF2B5EF4-FFF2-40B4-BE49-F238E27FC236}">
                    <a16:creationId xmlns:a16="http://schemas.microsoft.com/office/drawing/2014/main" id="{E746685A-1F35-3142-824F-63BF91B59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Freeform 198">
                <a:extLst>
                  <a:ext uri="{FF2B5EF4-FFF2-40B4-BE49-F238E27FC236}">
                    <a16:creationId xmlns:a16="http://schemas.microsoft.com/office/drawing/2014/main" id="{7FF63B21-6DF3-F74F-B48B-93FB9D896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Freeform 199">
                <a:extLst>
                  <a:ext uri="{FF2B5EF4-FFF2-40B4-BE49-F238E27FC236}">
                    <a16:creationId xmlns:a16="http://schemas.microsoft.com/office/drawing/2014/main" id="{FEF88C82-4001-8B47-8DB0-B3225B57B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3" name="Freeform 200">
                <a:extLst>
                  <a:ext uri="{FF2B5EF4-FFF2-40B4-BE49-F238E27FC236}">
                    <a16:creationId xmlns:a16="http://schemas.microsoft.com/office/drawing/2014/main" id="{A3D12E0E-506E-1B48-80B2-FC531722F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Freeform 201">
                <a:extLst>
                  <a:ext uri="{FF2B5EF4-FFF2-40B4-BE49-F238E27FC236}">
                    <a16:creationId xmlns:a16="http://schemas.microsoft.com/office/drawing/2014/main" id="{5CC4792B-38C8-D444-8938-2A7DACA42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5" name="Freeform 202">
                <a:extLst>
                  <a:ext uri="{FF2B5EF4-FFF2-40B4-BE49-F238E27FC236}">
                    <a16:creationId xmlns:a16="http://schemas.microsoft.com/office/drawing/2014/main" id="{C0716B92-820C-F447-9FB5-E4CDF4EB9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Freeform 203">
                <a:extLst>
                  <a:ext uri="{FF2B5EF4-FFF2-40B4-BE49-F238E27FC236}">
                    <a16:creationId xmlns:a16="http://schemas.microsoft.com/office/drawing/2014/main" id="{15760C3E-B246-4643-90A2-7149617EF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Freeform 204">
                <a:extLst>
                  <a:ext uri="{FF2B5EF4-FFF2-40B4-BE49-F238E27FC236}">
                    <a16:creationId xmlns:a16="http://schemas.microsoft.com/office/drawing/2014/main" id="{5FF46232-09DF-C548-8D5A-D824521D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8" name="Freeform 205">
                <a:extLst>
                  <a:ext uri="{FF2B5EF4-FFF2-40B4-BE49-F238E27FC236}">
                    <a16:creationId xmlns:a16="http://schemas.microsoft.com/office/drawing/2014/main" id="{F642E3DD-CD75-5B4D-8F0F-5A38B2DAE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Freeform 206">
                <a:extLst>
                  <a:ext uri="{FF2B5EF4-FFF2-40B4-BE49-F238E27FC236}">
                    <a16:creationId xmlns:a16="http://schemas.microsoft.com/office/drawing/2014/main" id="{E957E895-DC40-7143-AE90-8E0EF09AC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0" name="Freeform 207">
                <a:extLst>
                  <a:ext uri="{FF2B5EF4-FFF2-40B4-BE49-F238E27FC236}">
                    <a16:creationId xmlns:a16="http://schemas.microsoft.com/office/drawing/2014/main" id="{C3FA082F-0EDD-3646-AFE1-3F38909C8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1" name="Freeform 208">
                <a:extLst>
                  <a:ext uri="{FF2B5EF4-FFF2-40B4-BE49-F238E27FC236}">
                    <a16:creationId xmlns:a16="http://schemas.microsoft.com/office/drawing/2014/main" id="{1F5E8768-1B88-704C-B8D7-A91D7AB1A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2" name="Freeform 209">
                <a:extLst>
                  <a:ext uri="{FF2B5EF4-FFF2-40B4-BE49-F238E27FC236}">
                    <a16:creationId xmlns:a16="http://schemas.microsoft.com/office/drawing/2014/main" id="{FCEAE983-9DD7-CB4F-96AC-F5DFCAB89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3" name="Freeform 210">
                <a:extLst>
                  <a:ext uri="{FF2B5EF4-FFF2-40B4-BE49-F238E27FC236}">
                    <a16:creationId xmlns:a16="http://schemas.microsoft.com/office/drawing/2014/main" id="{C263F81D-8D33-9345-ACBE-A53C52AA1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Freeform 211">
                <a:extLst>
                  <a:ext uri="{FF2B5EF4-FFF2-40B4-BE49-F238E27FC236}">
                    <a16:creationId xmlns:a16="http://schemas.microsoft.com/office/drawing/2014/main" id="{B824D18F-3D29-B34A-9606-5A10D5E0A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Freeform 212">
                <a:extLst>
                  <a:ext uri="{FF2B5EF4-FFF2-40B4-BE49-F238E27FC236}">
                    <a16:creationId xmlns:a16="http://schemas.microsoft.com/office/drawing/2014/main" id="{019F943F-14E0-4C4E-BFCD-6033F5E43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Freeform 213">
                <a:extLst>
                  <a:ext uri="{FF2B5EF4-FFF2-40B4-BE49-F238E27FC236}">
                    <a16:creationId xmlns:a16="http://schemas.microsoft.com/office/drawing/2014/main" id="{913D6077-4929-C846-8A6E-681040EDE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7" name="Freeform 214">
                <a:extLst>
                  <a:ext uri="{FF2B5EF4-FFF2-40B4-BE49-F238E27FC236}">
                    <a16:creationId xmlns:a16="http://schemas.microsoft.com/office/drawing/2014/main" id="{2F1B34ED-D6DB-314D-88FB-71AFA43D1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Freeform 215">
                <a:extLst>
                  <a:ext uri="{FF2B5EF4-FFF2-40B4-BE49-F238E27FC236}">
                    <a16:creationId xmlns:a16="http://schemas.microsoft.com/office/drawing/2014/main" id="{5236BBE5-46BD-D64D-ABC1-9FEFE90C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8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Freeform 216">
                <a:extLst>
                  <a:ext uri="{FF2B5EF4-FFF2-40B4-BE49-F238E27FC236}">
                    <a16:creationId xmlns:a16="http://schemas.microsoft.com/office/drawing/2014/main" id="{1BB1238F-4E09-6B4C-8B8B-B68BB4FCD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0" name="Freeform 217">
                <a:extLst>
                  <a:ext uri="{FF2B5EF4-FFF2-40B4-BE49-F238E27FC236}">
                    <a16:creationId xmlns:a16="http://schemas.microsoft.com/office/drawing/2014/main" id="{112CC0CB-1B21-B843-BFCB-78FF22C41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5423C8DA-A2CF-D444-B0FE-E3EB1F3F1C7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8CFB1758-671B-BA4B-B122-2FDE53D82BB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1D833F7C-59D8-6A47-B167-828FC7D1F2A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43" name="Freeform 57">
              <a:extLst>
                <a:ext uri="{FF2B5EF4-FFF2-40B4-BE49-F238E27FC236}">
                  <a16:creationId xmlns:a16="http://schemas.microsoft.com/office/drawing/2014/main" id="{EA735C82-A70A-A94C-AC19-9176A02B808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14A97A5-4946-9249-B149-CACB0A97EAD4}"/>
              </a:ext>
            </a:extLst>
          </p:cNvPr>
          <p:cNvGrpSpPr/>
          <p:nvPr/>
        </p:nvGrpSpPr>
        <p:grpSpPr>
          <a:xfrm>
            <a:off x="-127973" y="57823"/>
            <a:ext cx="4632738" cy="868055"/>
            <a:chOff x="-1023142" y="206918"/>
            <a:chExt cx="5286376" cy="1020763"/>
          </a:xfrm>
        </p:grpSpPr>
        <p:sp>
          <p:nvSpPr>
            <p:cNvPr id="262" name="Freeform 208">
              <a:extLst>
                <a:ext uri="{FF2B5EF4-FFF2-40B4-BE49-F238E27FC236}">
                  <a16:creationId xmlns:a16="http://schemas.microsoft.com/office/drawing/2014/main" id="{8F156678-2A47-284B-9AB0-9F57EF97D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400"/>
            </a:p>
          </p:txBody>
        </p:sp>
        <p:sp>
          <p:nvSpPr>
            <p:cNvPr id="263" name="Freeform 209">
              <a:extLst>
                <a:ext uri="{FF2B5EF4-FFF2-40B4-BE49-F238E27FC236}">
                  <a16:creationId xmlns:a16="http://schemas.microsoft.com/office/drawing/2014/main" id="{4C789B9A-22B6-6B4B-915B-E43A104C7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algn="r" defTabSz="914400" rtl="1" eaLnBrk="1" latinLnBrk="0" hangingPunct="1"/>
              <a:endParaRPr lang="en-US" sz="2400"/>
            </a:p>
          </p:txBody>
        </p:sp>
        <p:sp>
          <p:nvSpPr>
            <p:cNvPr id="264" name="Freeform 210">
              <a:extLst>
                <a:ext uri="{FF2B5EF4-FFF2-40B4-BE49-F238E27FC236}">
                  <a16:creationId xmlns:a16="http://schemas.microsoft.com/office/drawing/2014/main" id="{04D93266-DD29-3244-B941-0F1180BA4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400"/>
            </a:p>
          </p:txBody>
        </p:sp>
        <p:sp>
          <p:nvSpPr>
            <p:cNvPr id="265" name="Freeform 211">
              <a:extLst>
                <a:ext uri="{FF2B5EF4-FFF2-40B4-BE49-F238E27FC236}">
                  <a16:creationId xmlns:a16="http://schemas.microsoft.com/office/drawing/2014/main" id="{76EF605E-703B-5848-8029-1631070B7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algn="r" defTabSz="914400" rtl="1" eaLnBrk="1" latinLnBrk="0" hangingPunct="1"/>
              <a:endParaRPr lang="en-US" sz="2400"/>
            </a:p>
          </p:txBody>
        </p:sp>
        <p:sp>
          <p:nvSpPr>
            <p:cNvPr id="266" name="Freeform 212">
              <a:extLst>
                <a:ext uri="{FF2B5EF4-FFF2-40B4-BE49-F238E27FC236}">
                  <a16:creationId xmlns:a16="http://schemas.microsoft.com/office/drawing/2014/main" id="{06EF996F-EA57-8C49-B198-A91C40EC4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400"/>
            </a:p>
          </p:txBody>
        </p:sp>
        <p:sp>
          <p:nvSpPr>
            <p:cNvPr id="267" name="Freeform 213">
              <a:extLst>
                <a:ext uri="{FF2B5EF4-FFF2-40B4-BE49-F238E27FC236}">
                  <a16:creationId xmlns:a16="http://schemas.microsoft.com/office/drawing/2014/main" id="{EDA6EF87-B9C1-8C44-933C-19D78A060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algn="r" defTabSz="914400" rtl="1" eaLnBrk="1" latinLnBrk="0" hangingPunct="1"/>
              <a:endParaRPr lang="en-US" sz="2400"/>
            </a:p>
          </p:txBody>
        </p:sp>
      </p:grpSp>
      <p:sp>
        <p:nvSpPr>
          <p:cNvPr id="268" name="Rectangle 267">
            <a:extLst>
              <a:ext uri="{FF2B5EF4-FFF2-40B4-BE49-F238E27FC236}">
                <a16:creationId xmlns:a16="http://schemas.microsoft.com/office/drawing/2014/main" id="{A9660AC5-467C-2541-A244-5997469FD383}"/>
              </a:ext>
            </a:extLst>
          </p:cNvPr>
          <p:cNvSpPr/>
          <p:nvPr/>
        </p:nvSpPr>
        <p:spPr>
          <a:xfrm>
            <a:off x="659094" y="228891"/>
            <a:ext cx="309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Learning Objectives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37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442CF-7495-4603-887B-3952F55C246D}"/>
              </a:ext>
            </a:extLst>
          </p:cNvPr>
          <p:cNvSpPr/>
          <p:nvPr/>
        </p:nvSpPr>
        <p:spPr>
          <a:xfrm>
            <a:off x="369814" y="325486"/>
            <a:ext cx="3760517" cy="1025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1" u="none" strike="noStrike" kern="1200" cap="none" spc="0" normalizeH="0" baseline="0" noProof="0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E70C5-EA7A-4615-9842-0908AE587559}"/>
              </a:ext>
            </a:extLst>
          </p:cNvPr>
          <p:cNvSpPr/>
          <p:nvPr/>
        </p:nvSpPr>
        <p:spPr>
          <a:xfrm>
            <a:off x="6598974" y="2752180"/>
            <a:ext cx="5404044" cy="176445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 w="6600">
                  <a:solidFill>
                    <a:srgbClr val="82D9F7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82D9F7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brochure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A6994-25C5-498C-9741-BB4E821D0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1" y="2176956"/>
            <a:ext cx="5811564" cy="325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0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442CF-7495-4603-887B-3952F55C246D}"/>
              </a:ext>
            </a:extLst>
          </p:cNvPr>
          <p:cNvSpPr/>
          <p:nvPr/>
        </p:nvSpPr>
        <p:spPr>
          <a:xfrm>
            <a:off x="369814" y="325486"/>
            <a:ext cx="3760517" cy="1025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E70C5-EA7A-4615-9842-0908AE587559}"/>
              </a:ext>
            </a:extLst>
          </p:cNvPr>
          <p:cNvSpPr/>
          <p:nvPr/>
        </p:nvSpPr>
        <p:spPr>
          <a:xfrm>
            <a:off x="1115423" y="1989723"/>
            <a:ext cx="4413511" cy="34058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10666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Middle East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3405F8-E8BA-4B45-9051-371AAE0F0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7" y="612720"/>
            <a:ext cx="5233660" cy="52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442CF-7495-4603-887B-3952F55C246D}"/>
              </a:ext>
            </a:extLst>
          </p:cNvPr>
          <p:cNvSpPr/>
          <p:nvPr/>
        </p:nvSpPr>
        <p:spPr>
          <a:xfrm>
            <a:off x="369814" y="325486"/>
            <a:ext cx="3760517" cy="1025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1" u="none" strike="noStrike" kern="1200" cap="none" spc="0" normalizeH="0" baseline="0" noProof="0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E70C5-EA7A-4615-9842-0908AE587559}"/>
              </a:ext>
            </a:extLst>
          </p:cNvPr>
          <p:cNvSpPr/>
          <p:nvPr/>
        </p:nvSpPr>
        <p:spPr>
          <a:xfrm>
            <a:off x="6576813" y="1726098"/>
            <a:ext cx="5037118" cy="34058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 w="6600">
                  <a:solidFill>
                    <a:srgbClr val="82D9F7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82D9F7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North Africa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C838CB-078B-48D5-8175-6483D14F5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11" y1="16444" x2="27111" y2="16444"/>
                        <a14:foregroundMark x1="18222" y1="23111" x2="18222" y2="23111"/>
                        <a14:foregroundMark x1="11111" y1="34222" x2="11111" y2="34222"/>
                        <a14:foregroundMark x1="6222" y1="57778" x2="6222" y2="57778"/>
                        <a14:foregroundMark x1="23556" y1="67556" x2="23556" y2="67556"/>
                        <a14:foregroundMark x1="23556" y1="82667" x2="23556" y2="82667"/>
                        <a14:foregroundMark x1="24889" y1="89778" x2="24889" y2="89778"/>
                        <a14:foregroundMark x1="45333" y1="98667" x2="45333" y2="98667"/>
                        <a14:foregroundMark x1="69778" y1="96000" x2="69778" y2="96000"/>
                        <a14:foregroundMark x1="83556" y1="87111" x2="83556" y2="87111"/>
                        <a14:foregroundMark x1="72889" y1="67556" x2="72889" y2="67556"/>
                        <a14:foregroundMark x1="85778" y1="52889" x2="85778" y2="52889"/>
                        <a14:foregroundMark x1="71111" y1="57333" x2="71111" y2="57333"/>
                        <a14:foregroundMark x1="76000" y1="42222" x2="76000" y2="42222"/>
                        <a14:foregroundMark x1="31111" y1="6667" x2="31111" y2="6667"/>
                        <a14:foregroundMark x1="39111" y1="4889" x2="39111" y2="4889"/>
                        <a14:foregroundMark x1="21778" y1="9333" x2="21778" y2="9333"/>
                        <a14:foregroundMark x1="15111" y1="16889" x2="15111" y2="16889"/>
                        <a14:foregroundMark x1="10222" y1="24889" x2="10222" y2="24889"/>
                        <a14:foregroundMark x1="4444" y1="40000" x2="4444" y2="40000"/>
                        <a14:foregroundMark x1="17333" y1="39111" x2="17333" y2="39111"/>
                        <a14:foregroundMark x1="17333" y1="28000" x2="17333" y2="28000"/>
                        <a14:foregroundMark x1="17333" y1="28000" x2="17333" y2="28000"/>
                        <a14:foregroundMark x1="8889" y1="42667" x2="8889" y2="42667"/>
                        <a14:foregroundMark x1="32889" y1="51111" x2="32889" y2="51111"/>
                        <a14:foregroundMark x1="42222" y1="50222" x2="42222" y2="50222"/>
                        <a14:foregroundMark x1="43556" y1="63111" x2="43556" y2="63111"/>
                        <a14:foregroundMark x1="74222" y1="56889" x2="74222" y2="56889"/>
                        <a14:foregroundMark x1="79556" y1="42667" x2="79556" y2="42667"/>
                        <a14:foregroundMark x1="79556" y1="42667" x2="79556" y2="42667"/>
                        <a14:foregroundMark x1="79556" y1="42667" x2="79556" y2="42667"/>
                        <a14:foregroundMark x1="86222" y1="44889" x2="86222" y2="44889"/>
                        <a14:foregroundMark x1="85333" y1="34667" x2="85333" y2="34667"/>
                        <a14:foregroundMark x1="88000" y1="58222" x2="88000" y2="58222"/>
                        <a14:foregroundMark x1="97333" y1="63111" x2="97333" y2="63111"/>
                        <a14:foregroundMark x1="92000" y1="72444" x2="92000" y2="72444"/>
                        <a14:foregroundMark x1="85333" y1="83111" x2="85333" y2="83111"/>
                        <a14:foregroundMark x1="72889" y1="81333" x2="72889" y2="81333"/>
                        <a14:foregroundMark x1="62667" y1="89333" x2="62667" y2="89333"/>
                        <a14:foregroundMark x1="50222" y1="84889" x2="50222" y2="84889"/>
                        <a14:foregroundMark x1="32000" y1="97778" x2="32000" y2="97778"/>
                        <a14:foregroundMark x1="31556" y1="90222" x2="31556" y2="90222"/>
                        <a14:foregroundMark x1="16000" y1="83556" x2="16000" y2="83556"/>
                        <a14:foregroundMark x1="16000" y1="76444" x2="16000" y2="76444"/>
                        <a14:foregroundMark x1="17333" y1="62667" x2="17333" y2="62667"/>
                        <a14:foregroundMark x1="35111" y1="71111" x2="35111" y2="71111"/>
                        <a14:backgroundMark x1="93333" y1="95111" x2="93333" y2="95111"/>
                        <a14:backgroundMark x1="78667" y1="96000" x2="78667" y2="96000"/>
                        <a14:backgroundMark x1="98667" y1="66222" x2="98667" y2="66222"/>
                        <a14:backgroundMark x1="35111" y1="98667" x2="35111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96" y="1602173"/>
            <a:ext cx="4865796" cy="48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442CF-7495-4603-887B-3952F55C246D}"/>
              </a:ext>
            </a:extLst>
          </p:cNvPr>
          <p:cNvSpPr/>
          <p:nvPr/>
        </p:nvSpPr>
        <p:spPr>
          <a:xfrm>
            <a:off x="369814" y="325486"/>
            <a:ext cx="3760517" cy="1025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1" u="none" strike="noStrike" kern="1200" cap="none" spc="0" normalizeH="0" baseline="0" noProof="0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E70C5-EA7A-4615-9842-0908AE587559}"/>
              </a:ext>
            </a:extLst>
          </p:cNvPr>
          <p:cNvSpPr/>
          <p:nvPr/>
        </p:nvSpPr>
        <p:spPr>
          <a:xfrm>
            <a:off x="-95581" y="2546771"/>
            <a:ext cx="7031422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 w="6600">
                  <a:solidFill>
                    <a:srgbClr val="82D9F7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82D9F7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paragliding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7A4A3-EF02-4DEF-A6D0-10C84B3DA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36" y="325486"/>
            <a:ext cx="4531334" cy="6127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54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442CF-7495-4603-887B-3952F55C246D}"/>
              </a:ext>
            </a:extLst>
          </p:cNvPr>
          <p:cNvSpPr/>
          <p:nvPr/>
        </p:nvSpPr>
        <p:spPr>
          <a:xfrm>
            <a:off x="369814" y="325486"/>
            <a:ext cx="3760517" cy="1025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1" u="none" strike="noStrike" kern="1200" cap="none" spc="0" normalizeH="0" baseline="0" noProof="0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E70C5-EA7A-4615-9842-0908AE587559}"/>
              </a:ext>
            </a:extLst>
          </p:cNvPr>
          <p:cNvSpPr/>
          <p:nvPr/>
        </p:nvSpPr>
        <p:spPr>
          <a:xfrm>
            <a:off x="264225" y="2340279"/>
            <a:ext cx="4350615" cy="176445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 w="6600">
                  <a:solidFill>
                    <a:srgbClr val="82D9F7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82D9F7"/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festival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869B59-8C84-4ED9-8F26-4F7BE2042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20" y="1351473"/>
            <a:ext cx="7032765" cy="393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4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social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770A2"/>
      </a:accent1>
      <a:accent2>
        <a:srgbClr val="82D9F7"/>
      </a:accent2>
      <a:accent3>
        <a:srgbClr val="FEFEFE"/>
      </a:accent3>
      <a:accent4>
        <a:srgbClr val="AEC844"/>
      </a:accent4>
      <a:accent5>
        <a:srgbClr val="F36622"/>
      </a:accent5>
      <a:accent6>
        <a:srgbClr val="FF3C4F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ight_Box_Simp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2F42"/>
      </a:accent1>
      <a:accent2>
        <a:srgbClr val="32928E"/>
      </a:accent2>
      <a:accent3>
        <a:srgbClr val="C2CCD0"/>
      </a:accent3>
      <a:accent4>
        <a:srgbClr val="EFD64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10996</TotalTime>
  <Words>553</Words>
  <Application>Microsoft Office PowerPoint</Application>
  <PresentationFormat>Widescreen</PresentationFormat>
  <Paragraphs>80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Boulder</vt:lpstr>
      <vt:lpstr>BRADDON</vt:lpstr>
      <vt:lpstr>Calibri</vt:lpstr>
      <vt:lpstr>Comic Sans MS</vt:lpstr>
      <vt:lpstr>Franklin Gothic Book</vt:lpstr>
      <vt:lpstr>Franklin Gothic Medium</vt:lpstr>
      <vt:lpstr>Impact</vt:lpstr>
      <vt:lpstr>Lato Light</vt:lpstr>
      <vt:lpstr>Tahoma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نادية بنت الغامدي</cp:lastModifiedBy>
  <cp:revision>313</cp:revision>
  <dcterms:created xsi:type="dcterms:W3CDTF">2017-05-03T16:18:16Z</dcterms:created>
  <dcterms:modified xsi:type="dcterms:W3CDTF">2022-10-01T13:17:01Z</dcterms:modified>
</cp:coreProperties>
</file>